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doc_title" w:displacedByCustomXml="next"/>
    <w:bookmarkStart w:id="1" w:name="_Toc398032444" w:displacedByCustomXml="next"/>
    <w:bookmarkStart w:id="2" w:name="_Toc398032631" w:displacedByCustomXml="next"/>
    <w:bookmarkStart w:id="3" w:name="_Hlk190703656" w:displacedByCustomXml="next"/>
    <w:sdt>
      <w:sdtPr>
        <w:id w:val="-426587749"/>
        <w:lock w:val="contentLocked"/>
        <w:placeholder>
          <w:docPart w:val="762321CEA93F4CC3BD71669AFE3F0792"/>
        </w:placeholder>
        <w:group/>
      </w:sdtPr>
      <w:sdtEndPr/>
      <w:sdtContent>
        <w:p w14:paraId="18D60782" w14:textId="37378A2E" w:rsidR="00F3771D" w:rsidRPr="004A22BC" w:rsidRDefault="00186C21" w:rsidP="00C015FD">
          <w:pPr>
            <w:pStyle w:val="Title"/>
          </w:pPr>
          <w:sdt>
            <w:sdtPr>
              <w:alias w:val="Title"/>
              <w:tag w:val=""/>
              <w:id w:val="1621577399"/>
              <w:placeholder>
                <w:docPart w:val="A791DC82E066490796F94A18B3238941"/>
              </w:placeholder>
              <w:dataBinding w:prefixMappings="xmlns:ns0='http://purl.org/dc/elements/1.1/' xmlns:ns1='http://schemas.openxmlformats.org/package/2006/metadata/core-properties' " w:xpath="/ns1:coreProperties[1]/ns0:title[1]" w:storeItemID="{6C3C8BC8-F283-45AE-878A-BAB7291924A1}"/>
              <w:text/>
            </w:sdtPr>
            <w:sdtEndPr/>
            <w:sdtContent>
              <w:r w:rsidR="00F3771D">
                <w:t>2025 VCE Swedish</w:t>
              </w:r>
            </w:sdtContent>
          </w:sdt>
        </w:p>
      </w:sdtContent>
    </w:sdt>
    <w:bookmarkEnd w:id="2"/>
    <w:bookmarkEnd w:id="1"/>
    <w:bookmarkEnd w:id="0"/>
    <w:p w14:paraId="65EAB607" w14:textId="77777777" w:rsidR="00F3771D" w:rsidRPr="004A22BC" w:rsidRDefault="00F3771D" w:rsidP="00C015FD">
      <w:pPr>
        <w:pStyle w:val="Documentsubtitle"/>
        <w:ind w:right="3543"/>
      </w:pPr>
      <w:r w:rsidRPr="004A22BC">
        <w:drawing>
          <wp:anchor distT="0" distB="0" distL="114300" distR="114300" simplePos="0" relativeHeight="251682816" behindDoc="1" locked="1" layoutInCell="0" allowOverlap="0" wp14:anchorId="56E25BA2" wp14:editId="44E24B0A">
            <wp:simplePos x="0" y="0"/>
            <wp:positionH relativeFrom="page">
              <wp:posOffset>0</wp:posOffset>
            </wp:positionH>
            <wp:positionV relativeFrom="page">
              <wp:posOffset>3810</wp:posOffset>
            </wp:positionV>
            <wp:extent cx="7552055" cy="10666095"/>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52055" cy="10666095"/>
                    </a:xfrm>
                    <a:prstGeom prst="rect">
                      <a:avLst/>
                    </a:prstGeom>
                  </pic:spPr>
                </pic:pic>
              </a:graphicData>
            </a:graphic>
            <wp14:sizeRelH relativeFrom="page">
              <wp14:pctWidth>0</wp14:pctWidth>
            </wp14:sizeRelH>
            <wp14:sizeRelV relativeFrom="page">
              <wp14:pctHeight>0</wp14:pctHeight>
            </wp14:sizeRelV>
          </wp:anchor>
        </w:drawing>
      </w:r>
      <w:r>
        <w:t>Teaching and Learning</w:t>
      </w:r>
    </w:p>
    <w:p w14:paraId="78562665" w14:textId="77777777" w:rsidR="00F3771D" w:rsidRPr="00210AB7" w:rsidRDefault="00F3771D" w:rsidP="00C015FD">
      <w:pPr>
        <w:jc w:val="center"/>
        <w:rPr>
          <w:lang w:val="en-AU"/>
        </w:rPr>
        <w:sectPr w:rsidR="00F3771D" w:rsidRPr="00210AB7" w:rsidSect="00F3771D">
          <w:headerReference w:type="default" r:id="rId12"/>
          <w:footerReference w:type="first" r:id="rId13"/>
          <w:pgSz w:w="11907" w:h="16840" w:code="9"/>
          <w:pgMar w:top="0" w:right="567" w:bottom="567" w:left="567" w:header="794" w:footer="686" w:gutter="0"/>
          <w:cols w:space="708"/>
          <w:titlePg/>
          <w:docGrid w:linePitch="360"/>
        </w:sectPr>
      </w:pPr>
    </w:p>
    <w:p w14:paraId="1C0BFA90" w14:textId="77777777" w:rsidR="00F3771D" w:rsidRPr="000F5CEC" w:rsidRDefault="00F3771D" w:rsidP="00C015FD">
      <w:pPr>
        <w:rPr>
          <w:color w:val="0F7EB4"/>
          <w:sz w:val="48"/>
          <w:lang w:val="en-AU"/>
        </w:rPr>
      </w:pPr>
      <w:r>
        <w:rPr>
          <w:color w:val="0F7EB4"/>
          <w:sz w:val="48"/>
          <w:lang w:val="en-AU"/>
        </w:rPr>
        <w:lastRenderedPageBreak/>
        <w:t>C</w:t>
      </w:r>
      <w:r w:rsidRPr="000F5CEC">
        <w:rPr>
          <w:color w:val="0F7EB4"/>
          <w:sz w:val="48"/>
          <w:lang w:val="en-AU"/>
        </w:rPr>
        <w:t>ontents</w:t>
      </w:r>
    </w:p>
    <w:p w14:paraId="5954BB5B" w14:textId="068571EC" w:rsidR="00863980" w:rsidRDefault="00F3771D">
      <w:pPr>
        <w:pStyle w:val="TOC1"/>
        <w:rPr>
          <w:rFonts w:asciiTheme="minorHAnsi" w:eastAsiaTheme="minorEastAsia" w:hAnsiTheme="minorHAnsi" w:cstheme="minorBidi"/>
          <w:b w:val="0"/>
          <w:bCs w:val="0"/>
          <w:kern w:val="2"/>
          <w:sz w:val="22"/>
          <w:szCs w:val="22"/>
          <w14:ligatures w14:val="standardContextual"/>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191379837" w:history="1">
        <w:r w:rsidR="00863980" w:rsidRPr="00993888">
          <w:rPr>
            <w:rStyle w:val="Hyperlink"/>
          </w:rPr>
          <w:t>VCE Swedish: Teaching and Learning Activities</w:t>
        </w:r>
        <w:r w:rsidR="00863980">
          <w:rPr>
            <w:webHidden/>
          </w:rPr>
          <w:tab/>
        </w:r>
        <w:r w:rsidR="00863980">
          <w:rPr>
            <w:webHidden/>
          </w:rPr>
          <w:fldChar w:fldCharType="begin"/>
        </w:r>
        <w:r w:rsidR="00863980">
          <w:rPr>
            <w:webHidden/>
          </w:rPr>
          <w:instrText xml:space="preserve"> PAGEREF _Toc191379837 \h </w:instrText>
        </w:r>
        <w:r w:rsidR="00863980">
          <w:rPr>
            <w:webHidden/>
          </w:rPr>
        </w:r>
        <w:r w:rsidR="00863980">
          <w:rPr>
            <w:webHidden/>
          </w:rPr>
          <w:fldChar w:fldCharType="separate"/>
        </w:r>
        <w:r w:rsidR="00863980">
          <w:rPr>
            <w:webHidden/>
          </w:rPr>
          <w:t>1</w:t>
        </w:r>
        <w:r w:rsidR="00863980">
          <w:rPr>
            <w:webHidden/>
          </w:rPr>
          <w:fldChar w:fldCharType="end"/>
        </w:r>
      </w:hyperlink>
    </w:p>
    <w:p w14:paraId="22A48992" w14:textId="1FDD7BA8" w:rsidR="00863980" w:rsidRDefault="00186C21">
      <w:pPr>
        <w:pStyle w:val="TOC3"/>
        <w:rPr>
          <w:rFonts w:eastAsiaTheme="minorEastAsia"/>
          <w:kern w:val="2"/>
          <w:sz w:val="22"/>
          <w:lang w:val="en-AU" w:eastAsia="en-AU"/>
          <w14:ligatures w14:val="standardContextual"/>
        </w:rPr>
      </w:pPr>
      <w:hyperlink w:anchor="_Toc191379838" w:history="1">
        <w:r w:rsidR="00863980" w:rsidRPr="00993888">
          <w:rPr>
            <w:rStyle w:val="Hyperlink"/>
          </w:rPr>
          <w:t>Unit 1</w:t>
        </w:r>
        <w:r w:rsidR="00863980">
          <w:rPr>
            <w:webHidden/>
          </w:rPr>
          <w:tab/>
        </w:r>
        <w:r w:rsidR="00863980">
          <w:rPr>
            <w:webHidden/>
          </w:rPr>
          <w:fldChar w:fldCharType="begin"/>
        </w:r>
        <w:r w:rsidR="00863980">
          <w:rPr>
            <w:webHidden/>
          </w:rPr>
          <w:instrText xml:space="preserve"> PAGEREF _Toc191379838 \h </w:instrText>
        </w:r>
        <w:r w:rsidR="00863980">
          <w:rPr>
            <w:webHidden/>
          </w:rPr>
        </w:r>
        <w:r w:rsidR="00863980">
          <w:rPr>
            <w:webHidden/>
          </w:rPr>
          <w:fldChar w:fldCharType="separate"/>
        </w:r>
        <w:r w:rsidR="00863980">
          <w:rPr>
            <w:webHidden/>
          </w:rPr>
          <w:t>1</w:t>
        </w:r>
        <w:r w:rsidR="00863980">
          <w:rPr>
            <w:webHidden/>
          </w:rPr>
          <w:fldChar w:fldCharType="end"/>
        </w:r>
      </w:hyperlink>
    </w:p>
    <w:p w14:paraId="1D3E7504" w14:textId="185408CA" w:rsidR="00863980" w:rsidRDefault="00186C21">
      <w:pPr>
        <w:pStyle w:val="TOC2"/>
        <w:rPr>
          <w:rFonts w:asciiTheme="minorHAnsi" w:eastAsiaTheme="minorEastAsia" w:hAnsiTheme="minorHAnsi" w:cstheme="minorBidi"/>
          <w:kern w:val="2"/>
          <w:sz w:val="22"/>
          <w:szCs w:val="22"/>
          <w14:ligatures w14:val="standardContextual"/>
        </w:rPr>
      </w:pPr>
      <w:hyperlink w:anchor="_Toc191379839" w:history="1">
        <w:r w:rsidR="00863980" w:rsidRPr="00993888">
          <w:rPr>
            <w:rStyle w:val="Hyperlink"/>
          </w:rPr>
          <w:t>Outcome 1</w:t>
        </w:r>
        <w:r w:rsidR="00863980">
          <w:rPr>
            <w:webHidden/>
          </w:rPr>
          <w:tab/>
        </w:r>
        <w:r w:rsidR="00863980">
          <w:rPr>
            <w:webHidden/>
          </w:rPr>
          <w:fldChar w:fldCharType="begin"/>
        </w:r>
        <w:r w:rsidR="00863980">
          <w:rPr>
            <w:webHidden/>
          </w:rPr>
          <w:instrText xml:space="preserve"> PAGEREF _Toc191379839 \h </w:instrText>
        </w:r>
        <w:r w:rsidR="00863980">
          <w:rPr>
            <w:webHidden/>
          </w:rPr>
        </w:r>
        <w:r w:rsidR="00863980">
          <w:rPr>
            <w:webHidden/>
          </w:rPr>
          <w:fldChar w:fldCharType="separate"/>
        </w:r>
        <w:r w:rsidR="00863980">
          <w:rPr>
            <w:webHidden/>
          </w:rPr>
          <w:t>1</w:t>
        </w:r>
        <w:r w:rsidR="00863980">
          <w:rPr>
            <w:webHidden/>
          </w:rPr>
          <w:fldChar w:fldCharType="end"/>
        </w:r>
      </w:hyperlink>
    </w:p>
    <w:p w14:paraId="001BDF2B" w14:textId="2F3338B8" w:rsidR="00863980" w:rsidRDefault="00186C21">
      <w:pPr>
        <w:pStyle w:val="TOC2"/>
        <w:rPr>
          <w:rFonts w:asciiTheme="minorHAnsi" w:eastAsiaTheme="minorEastAsia" w:hAnsiTheme="minorHAnsi" w:cstheme="minorBidi"/>
          <w:kern w:val="2"/>
          <w:sz w:val="22"/>
          <w:szCs w:val="22"/>
          <w14:ligatures w14:val="standardContextual"/>
        </w:rPr>
      </w:pPr>
      <w:hyperlink w:anchor="_Toc191379840" w:history="1">
        <w:r w:rsidR="00863980" w:rsidRPr="00993888">
          <w:rPr>
            <w:rStyle w:val="Hyperlink"/>
          </w:rPr>
          <w:t>Examples of learning activities</w:t>
        </w:r>
        <w:r w:rsidR="00863980">
          <w:rPr>
            <w:webHidden/>
          </w:rPr>
          <w:tab/>
        </w:r>
        <w:r w:rsidR="00863980">
          <w:rPr>
            <w:webHidden/>
          </w:rPr>
          <w:fldChar w:fldCharType="begin"/>
        </w:r>
        <w:r w:rsidR="00863980">
          <w:rPr>
            <w:webHidden/>
          </w:rPr>
          <w:instrText xml:space="preserve"> PAGEREF _Toc191379840 \h </w:instrText>
        </w:r>
        <w:r w:rsidR="00863980">
          <w:rPr>
            <w:webHidden/>
          </w:rPr>
        </w:r>
        <w:r w:rsidR="00863980">
          <w:rPr>
            <w:webHidden/>
          </w:rPr>
          <w:fldChar w:fldCharType="separate"/>
        </w:r>
        <w:r w:rsidR="00863980">
          <w:rPr>
            <w:webHidden/>
          </w:rPr>
          <w:t>1</w:t>
        </w:r>
        <w:r w:rsidR="00863980">
          <w:rPr>
            <w:webHidden/>
          </w:rPr>
          <w:fldChar w:fldCharType="end"/>
        </w:r>
      </w:hyperlink>
    </w:p>
    <w:p w14:paraId="484D1763" w14:textId="16CED994" w:rsidR="00863980" w:rsidRDefault="00186C21">
      <w:pPr>
        <w:pStyle w:val="TOC2"/>
        <w:rPr>
          <w:rFonts w:asciiTheme="minorHAnsi" w:eastAsiaTheme="minorEastAsia" w:hAnsiTheme="minorHAnsi" w:cstheme="minorBidi"/>
          <w:kern w:val="2"/>
          <w:sz w:val="22"/>
          <w:szCs w:val="22"/>
          <w14:ligatures w14:val="standardContextual"/>
        </w:rPr>
      </w:pPr>
      <w:hyperlink w:anchor="_Toc191379841" w:history="1">
        <w:r w:rsidR="00863980" w:rsidRPr="00993888">
          <w:rPr>
            <w:rStyle w:val="Hyperlink"/>
            <w:b/>
            <w:bCs/>
          </w:rPr>
          <w:t>Detailed example</w:t>
        </w:r>
        <w:r w:rsidR="00863980">
          <w:rPr>
            <w:webHidden/>
          </w:rPr>
          <w:tab/>
        </w:r>
        <w:r w:rsidR="00863980">
          <w:rPr>
            <w:webHidden/>
          </w:rPr>
          <w:fldChar w:fldCharType="begin"/>
        </w:r>
        <w:r w:rsidR="00863980">
          <w:rPr>
            <w:webHidden/>
          </w:rPr>
          <w:instrText xml:space="preserve"> PAGEREF _Toc191379841 \h </w:instrText>
        </w:r>
        <w:r w:rsidR="00863980">
          <w:rPr>
            <w:webHidden/>
          </w:rPr>
        </w:r>
        <w:r w:rsidR="00863980">
          <w:rPr>
            <w:webHidden/>
          </w:rPr>
          <w:fldChar w:fldCharType="separate"/>
        </w:r>
        <w:r w:rsidR="00863980">
          <w:rPr>
            <w:webHidden/>
          </w:rPr>
          <w:t>3</w:t>
        </w:r>
        <w:r w:rsidR="00863980">
          <w:rPr>
            <w:webHidden/>
          </w:rPr>
          <w:fldChar w:fldCharType="end"/>
        </w:r>
      </w:hyperlink>
    </w:p>
    <w:p w14:paraId="50871598" w14:textId="6C6CCA13" w:rsidR="00863980" w:rsidRDefault="00186C21">
      <w:pPr>
        <w:pStyle w:val="TOC2"/>
        <w:rPr>
          <w:rFonts w:asciiTheme="minorHAnsi" w:eastAsiaTheme="minorEastAsia" w:hAnsiTheme="minorHAnsi" w:cstheme="minorBidi"/>
          <w:kern w:val="2"/>
          <w:sz w:val="22"/>
          <w:szCs w:val="22"/>
          <w14:ligatures w14:val="standardContextual"/>
        </w:rPr>
      </w:pPr>
      <w:hyperlink w:anchor="_Toc191379842" w:history="1">
        <w:r w:rsidR="00863980" w:rsidRPr="00993888">
          <w:rPr>
            <w:rStyle w:val="Hyperlink"/>
          </w:rPr>
          <w:t>Outcome 2</w:t>
        </w:r>
        <w:r w:rsidR="00863980">
          <w:rPr>
            <w:webHidden/>
          </w:rPr>
          <w:tab/>
        </w:r>
        <w:r w:rsidR="00863980">
          <w:rPr>
            <w:webHidden/>
          </w:rPr>
          <w:fldChar w:fldCharType="begin"/>
        </w:r>
        <w:r w:rsidR="00863980">
          <w:rPr>
            <w:webHidden/>
          </w:rPr>
          <w:instrText xml:space="preserve"> PAGEREF _Toc191379842 \h </w:instrText>
        </w:r>
        <w:r w:rsidR="00863980">
          <w:rPr>
            <w:webHidden/>
          </w:rPr>
        </w:r>
        <w:r w:rsidR="00863980">
          <w:rPr>
            <w:webHidden/>
          </w:rPr>
          <w:fldChar w:fldCharType="separate"/>
        </w:r>
        <w:r w:rsidR="00863980">
          <w:rPr>
            <w:webHidden/>
          </w:rPr>
          <w:t>3</w:t>
        </w:r>
        <w:r w:rsidR="00863980">
          <w:rPr>
            <w:webHidden/>
          </w:rPr>
          <w:fldChar w:fldCharType="end"/>
        </w:r>
      </w:hyperlink>
    </w:p>
    <w:p w14:paraId="69544E45" w14:textId="5CCCF979" w:rsidR="00863980" w:rsidRDefault="00186C21">
      <w:pPr>
        <w:pStyle w:val="TOC2"/>
        <w:rPr>
          <w:rFonts w:asciiTheme="minorHAnsi" w:eastAsiaTheme="minorEastAsia" w:hAnsiTheme="minorHAnsi" w:cstheme="minorBidi"/>
          <w:kern w:val="2"/>
          <w:sz w:val="22"/>
          <w:szCs w:val="22"/>
          <w14:ligatures w14:val="standardContextual"/>
        </w:rPr>
      </w:pPr>
      <w:hyperlink w:anchor="_Toc191379843" w:history="1">
        <w:r w:rsidR="00863980" w:rsidRPr="00993888">
          <w:rPr>
            <w:rStyle w:val="Hyperlink"/>
          </w:rPr>
          <w:t>Examples of learning activities</w:t>
        </w:r>
        <w:r w:rsidR="00863980">
          <w:rPr>
            <w:webHidden/>
          </w:rPr>
          <w:tab/>
        </w:r>
        <w:r w:rsidR="00863980">
          <w:rPr>
            <w:webHidden/>
          </w:rPr>
          <w:fldChar w:fldCharType="begin"/>
        </w:r>
        <w:r w:rsidR="00863980">
          <w:rPr>
            <w:webHidden/>
          </w:rPr>
          <w:instrText xml:space="preserve"> PAGEREF _Toc191379843 \h </w:instrText>
        </w:r>
        <w:r w:rsidR="00863980">
          <w:rPr>
            <w:webHidden/>
          </w:rPr>
        </w:r>
        <w:r w:rsidR="00863980">
          <w:rPr>
            <w:webHidden/>
          </w:rPr>
          <w:fldChar w:fldCharType="separate"/>
        </w:r>
        <w:r w:rsidR="00863980">
          <w:rPr>
            <w:webHidden/>
          </w:rPr>
          <w:t>4</w:t>
        </w:r>
        <w:r w:rsidR="00863980">
          <w:rPr>
            <w:webHidden/>
          </w:rPr>
          <w:fldChar w:fldCharType="end"/>
        </w:r>
      </w:hyperlink>
    </w:p>
    <w:p w14:paraId="624B960A" w14:textId="779AAFAD" w:rsidR="00863980" w:rsidRDefault="00186C21">
      <w:pPr>
        <w:pStyle w:val="TOC2"/>
        <w:rPr>
          <w:rFonts w:asciiTheme="minorHAnsi" w:eastAsiaTheme="minorEastAsia" w:hAnsiTheme="minorHAnsi" w:cstheme="minorBidi"/>
          <w:kern w:val="2"/>
          <w:sz w:val="22"/>
          <w:szCs w:val="22"/>
          <w14:ligatures w14:val="standardContextual"/>
        </w:rPr>
      </w:pPr>
      <w:hyperlink w:anchor="_Toc191379844" w:history="1">
        <w:r w:rsidR="00863980" w:rsidRPr="00993888">
          <w:rPr>
            <w:rStyle w:val="Hyperlink"/>
            <w:b/>
            <w:bCs/>
          </w:rPr>
          <w:t>Detailed example</w:t>
        </w:r>
        <w:r w:rsidR="00863980">
          <w:rPr>
            <w:webHidden/>
          </w:rPr>
          <w:tab/>
        </w:r>
        <w:r w:rsidR="00863980">
          <w:rPr>
            <w:webHidden/>
          </w:rPr>
          <w:fldChar w:fldCharType="begin"/>
        </w:r>
        <w:r w:rsidR="00863980">
          <w:rPr>
            <w:webHidden/>
          </w:rPr>
          <w:instrText xml:space="preserve"> PAGEREF _Toc191379844 \h </w:instrText>
        </w:r>
        <w:r w:rsidR="00863980">
          <w:rPr>
            <w:webHidden/>
          </w:rPr>
        </w:r>
        <w:r w:rsidR="00863980">
          <w:rPr>
            <w:webHidden/>
          </w:rPr>
          <w:fldChar w:fldCharType="separate"/>
        </w:r>
        <w:r w:rsidR="00863980">
          <w:rPr>
            <w:webHidden/>
          </w:rPr>
          <w:t>5</w:t>
        </w:r>
        <w:r w:rsidR="00863980">
          <w:rPr>
            <w:webHidden/>
          </w:rPr>
          <w:fldChar w:fldCharType="end"/>
        </w:r>
      </w:hyperlink>
    </w:p>
    <w:p w14:paraId="08C7E9D5" w14:textId="3E9DD429" w:rsidR="00863980" w:rsidRDefault="00186C21">
      <w:pPr>
        <w:pStyle w:val="TOC2"/>
        <w:rPr>
          <w:rFonts w:asciiTheme="minorHAnsi" w:eastAsiaTheme="minorEastAsia" w:hAnsiTheme="minorHAnsi" w:cstheme="minorBidi"/>
          <w:kern w:val="2"/>
          <w:sz w:val="22"/>
          <w:szCs w:val="22"/>
          <w14:ligatures w14:val="standardContextual"/>
        </w:rPr>
      </w:pPr>
      <w:hyperlink w:anchor="_Toc191379845" w:history="1">
        <w:r w:rsidR="00863980" w:rsidRPr="00993888">
          <w:rPr>
            <w:rStyle w:val="Hyperlink"/>
          </w:rPr>
          <w:t>Outcome 3</w:t>
        </w:r>
        <w:r w:rsidR="00863980">
          <w:rPr>
            <w:webHidden/>
          </w:rPr>
          <w:tab/>
        </w:r>
        <w:r w:rsidR="00863980">
          <w:rPr>
            <w:webHidden/>
          </w:rPr>
          <w:fldChar w:fldCharType="begin"/>
        </w:r>
        <w:r w:rsidR="00863980">
          <w:rPr>
            <w:webHidden/>
          </w:rPr>
          <w:instrText xml:space="preserve"> PAGEREF _Toc191379845 \h </w:instrText>
        </w:r>
        <w:r w:rsidR="00863980">
          <w:rPr>
            <w:webHidden/>
          </w:rPr>
        </w:r>
        <w:r w:rsidR="00863980">
          <w:rPr>
            <w:webHidden/>
          </w:rPr>
          <w:fldChar w:fldCharType="separate"/>
        </w:r>
        <w:r w:rsidR="00863980">
          <w:rPr>
            <w:webHidden/>
          </w:rPr>
          <w:t>6</w:t>
        </w:r>
        <w:r w:rsidR="00863980">
          <w:rPr>
            <w:webHidden/>
          </w:rPr>
          <w:fldChar w:fldCharType="end"/>
        </w:r>
      </w:hyperlink>
    </w:p>
    <w:p w14:paraId="78624EF1" w14:textId="4691E999" w:rsidR="00863980" w:rsidRDefault="00186C21">
      <w:pPr>
        <w:pStyle w:val="TOC2"/>
        <w:rPr>
          <w:rFonts w:asciiTheme="minorHAnsi" w:eastAsiaTheme="minorEastAsia" w:hAnsiTheme="minorHAnsi" w:cstheme="minorBidi"/>
          <w:kern w:val="2"/>
          <w:sz w:val="22"/>
          <w:szCs w:val="22"/>
          <w14:ligatures w14:val="standardContextual"/>
        </w:rPr>
      </w:pPr>
      <w:hyperlink w:anchor="_Toc191379846" w:history="1">
        <w:r w:rsidR="00863980" w:rsidRPr="00993888">
          <w:rPr>
            <w:rStyle w:val="Hyperlink"/>
          </w:rPr>
          <w:t>Examples of learning activities</w:t>
        </w:r>
        <w:r w:rsidR="00863980">
          <w:rPr>
            <w:webHidden/>
          </w:rPr>
          <w:tab/>
        </w:r>
        <w:r w:rsidR="00863980">
          <w:rPr>
            <w:webHidden/>
          </w:rPr>
          <w:fldChar w:fldCharType="begin"/>
        </w:r>
        <w:r w:rsidR="00863980">
          <w:rPr>
            <w:webHidden/>
          </w:rPr>
          <w:instrText xml:space="preserve"> PAGEREF _Toc191379846 \h </w:instrText>
        </w:r>
        <w:r w:rsidR="00863980">
          <w:rPr>
            <w:webHidden/>
          </w:rPr>
        </w:r>
        <w:r w:rsidR="00863980">
          <w:rPr>
            <w:webHidden/>
          </w:rPr>
          <w:fldChar w:fldCharType="separate"/>
        </w:r>
        <w:r w:rsidR="00863980">
          <w:rPr>
            <w:webHidden/>
          </w:rPr>
          <w:t>6</w:t>
        </w:r>
        <w:r w:rsidR="00863980">
          <w:rPr>
            <w:webHidden/>
          </w:rPr>
          <w:fldChar w:fldCharType="end"/>
        </w:r>
      </w:hyperlink>
    </w:p>
    <w:p w14:paraId="6E7B6716" w14:textId="1B64BC42" w:rsidR="00863980" w:rsidRDefault="00186C21">
      <w:pPr>
        <w:pStyle w:val="TOC2"/>
        <w:rPr>
          <w:rFonts w:asciiTheme="minorHAnsi" w:eastAsiaTheme="minorEastAsia" w:hAnsiTheme="minorHAnsi" w:cstheme="minorBidi"/>
          <w:kern w:val="2"/>
          <w:sz w:val="22"/>
          <w:szCs w:val="22"/>
          <w14:ligatures w14:val="standardContextual"/>
        </w:rPr>
      </w:pPr>
      <w:hyperlink w:anchor="_Toc191379847" w:history="1">
        <w:r w:rsidR="00863980" w:rsidRPr="00993888">
          <w:rPr>
            <w:rStyle w:val="Hyperlink"/>
            <w:b/>
            <w:bCs/>
          </w:rPr>
          <w:t>Detailed example</w:t>
        </w:r>
        <w:r w:rsidR="00863980">
          <w:rPr>
            <w:webHidden/>
          </w:rPr>
          <w:tab/>
        </w:r>
        <w:r w:rsidR="00863980">
          <w:rPr>
            <w:webHidden/>
          </w:rPr>
          <w:fldChar w:fldCharType="begin"/>
        </w:r>
        <w:r w:rsidR="00863980">
          <w:rPr>
            <w:webHidden/>
          </w:rPr>
          <w:instrText xml:space="preserve"> PAGEREF _Toc191379847 \h </w:instrText>
        </w:r>
        <w:r w:rsidR="00863980">
          <w:rPr>
            <w:webHidden/>
          </w:rPr>
        </w:r>
        <w:r w:rsidR="00863980">
          <w:rPr>
            <w:webHidden/>
          </w:rPr>
          <w:fldChar w:fldCharType="separate"/>
        </w:r>
        <w:r w:rsidR="00863980">
          <w:rPr>
            <w:webHidden/>
          </w:rPr>
          <w:t>8</w:t>
        </w:r>
        <w:r w:rsidR="00863980">
          <w:rPr>
            <w:webHidden/>
          </w:rPr>
          <w:fldChar w:fldCharType="end"/>
        </w:r>
      </w:hyperlink>
    </w:p>
    <w:p w14:paraId="0F2EBACB" w14:textId="1A397ECD" w:rsidR="00863980" w:rsidRDefault="00186C21">
      <w:pPr>
        <w:pStyle w:val="TOC3"/>
        <w:rPr>
          <w:rFonts w:eastAsiaTheme="minorEastAsia"/>
          <w:kern w:val="2"/>
          <w:sz w:val="22"/>
          <w:lang w:val="en-AU" w:eastAsia="en-AU"/>
          <w14:ligatures w14:val="standardContextual"/>
        </w:rPr>
      </w:pPr>
      <w:hyperlink w:anchor="_Toc191379848" w:history="1">
        <w:r w:rsidR="00863980" w:rsidRPr="00993888">
          <w:rPr>
            <w:rStyle w:val="Hyperlink"/>
          </w:rPr>
          <w:t>Unit 2</w:t>
        </w:r>
        <w:r w:rsidR="00863980">
          <w:rPr>
            <w:webHidden/>
          </w:rPr>
          <w:tab/>
        </w:r>
        <w:r w:rsidR="00863980">
          <w:rPr>
            <w:webHidden/>
          </w:rPr>
          <w:fldChar w:fldCharType="begin"/>
        </w:r>
        <w:r w:rsidR="00863980">
          <w:rPr>
            <w:webHidden/>
          </w:rPr>
          <w:instrText xml:space="preserve"> PAGEREF _Toc191379848 \h </w:instrText>
        </w:r>
        <w:r w:rsidR="00863980">
          <w:rPr>
            <w:webHidden/>
          </w:rPr>
        </w:r>
        <w:r w:rsidR="00863980">
          <w:rPr>
            <w:webHidden/>
          </w:rPr>
          <w:fldChar w:fldCharType="separate"/>
        </w:r>
        <w:r w:rsidR="00863980">
          <w:rPr>
            <w:webHidden/>
          </w:rPr>
          <w:t>10</w:t>
        </w:r>
        <w:r w:rsidR="00863980">
          <w:rPr>
            <w:webHidden/>
          </w:rPr>
          <w:fldChar w:fldCharType="end"/>
        </w:r>
      </w:hyperlink>
    </w:p>
    <w:p w14:paraId="0EC0C4B5" w14:textId="1C8CA247" w:rsidR="00863980" w:rsidRDefault="00186C21">
      <w:pPr>
        <w:pStyle w:val="TOC2"/>
        <w:rPr>
          <w:rFonts w:asciiTheme="minorHAnsi" w:eastAsiaTheme="minorEastAsia" w:hAnsiTheme="minorHAnsi" w:cstheme="minorBidi"/>
          <w:kern w:val="2"/>
          <w:sz w:val="22"/>
          <w:szCs w:val="22"/>
          <w14:ligatures w14:val="standardContextual"/>
        </w:rPr>
      </w:pPr>
      <w:hyperlink w:anchor="_Toc191379849" w:history="1">
        <w:r w:rsidR="00863980" w:rsidRPr="00993888">
          <w:rPr>
            <w:rStyle w:val="Hyperlink"/>
          </w:rPr>
          <w:t>Outcome 1</w:t>
        </w:r>
        <w:r w:rsidR="00863980">
          <w:rPr>
            <w:webHidden/>
          </w:rPr>
          <w:tab/>
        </w:r>
        <w:r w:rsidR="00863980">
          <w:rPr>
            <w:webHidden/>
          </w:rPr>
          <w:fldChar w:fldCharType="begin"/>
        </w:r>
        <w:r w:rsidR="00863980">
          <w:rPr>
            <w:webHidden/>
          </w:rPr>
          <w:instrText xml:space="preserve"> PAGEREF _Toc191379849 \h </w:instrText>
        </w:r>
        <w:r w:rsidR="00863980">
          <w:rPr>
            <w:webHidden/>
          </w:rPr>
        </w:r>
        <w:r w:rsidR="00863980">
          <w:rPr>
            <w:webHidden/>
          </w:rPr>
          <w:fldChar w:fldCharType="separate"/>
        </w:r>
        <w:r w:rsidR="00863980">
          <w:rPr>
            <w:webHidden/>
          </w:rPr>
          <w:t>10</w:t>
        </w:r>
        <w:r w:rsidR="00863980">
          <w:rPr>
            <w:webHidden/>
          </w:rPr>
          <w:fldChar w:fldCharType="end"/>
        </w:r>
      </w:hyperlink>
    </w:p>
    <w:p w14:paraId="144707C2" w14:textId="5CE072DD" w:rsidR="00863980" w:rsidRDefault="00186C21">
      <w:pPr>
        <w:pStyle w:val="TOC2"/>
        <w:rPr>
          <w:rFonts w:asciiTheme="minorHAnsi" w:eastAsiaTheme="minorEastAsia" w:hAnsiTheme="minorHAnsi" w:cstheme="minorBidi"/>
          <w:kern w:val="2"/>
          <w:sz w:val="22"/>
          <w:szCs w:val="22"/>
          <w14:ligatures w14:val="standardContextual"/>
        </w:rPr>
      </w:pPr>
      <w:hyperlink w:anchor="_Toc191379850" w:history="1">
        <w:r w:rsidR="00863980" w:rsidRPr="00993888">
          <w:rPr>
            <w:rStyle w:val="Hyperlink"/>
          </w:rPr>
          <w:t>Examples of learning activities</w:t>
        </w:r>
        <w:r w:rsidR="00863980">
          <w:rPr>
            <w:webHidden/>
          </w:rPr>
          <w:tab/>
        </w:r>
        <w:r w:rsidR="00863980">
          <w:rPr>
            <w:webHidden/>
          </w:rPr>
          <w:fldChar w:fldCharType="begin"/>
        </w:r>
        <w:r w:rsidR="00863980">
          <w:rPr>
            <w:webHidden/>
          </w:rPr>
          <w:instrText xml:space="preserve"> PAGEREF _Toc191379850 \h </w:instrText>
        </w:r>
        <w:r w:rsidR="00863980">
          <w:rPr>
            <w:webHidden/>
          </w:rPr>
        </w:r>
        <w:r w:rsidR="00863980">
          <w:rPr>
            <w:webHidden/>
          </w:rPr>
          <w:fldChar w:fldCharType="separate"/>
        </w:r>
        <w:r w:rsidR="00863980">
          <w:rPr>
            <w:webHidden/>
          </w:rPr>
          <w:t>10</w:t>
        </w:r>
        <w:r w:rsidR="00863980">
          <w:rPr>
            <w:webHidden/>
          </w:rPr>
          <w:fldChar w:fldCharType="end"/>
        </w:r>
      </w:hyperlink>
    </w:p>
    <w:p w14:paraId="04015334" w14:textId="4B4D7803" w:rsidR="00863980" w:rsidRDefault="00186C21">
      <w:pPr>
        <w:pStyle w:val="TOC2"/>
        <w:rPr>
          <w:rFonts w:asciiTheme="minorHAnsi" w:eastAsiaTheme="minorEastAsia" w:hAnsiTheme="minorHAnsi" w:cstheme="minorBidi"/>
          <w:kern w:val="2"/>
          <w:sz w:val="22"/>
          <w:szCs w:val="22"/>
          <w14:ligatures w14:val="standardContextual"/>
        </w:rPr>
      </w:pPr>
      <w:hyperlink w:anchor="_Toc191379851" w:history="1">
        <w:r w:rsidR="00863980" w:rsidRPr="00993888">
          <w:rPr>
            <w:rStyle w:val="Hyperlink"/>
            <w:b/>
            <w:bCs/>
          </w:rPr>
          <w:t>Detailed example</w:t>
        </w:r>
        <w:r w:rsidR="00863980">
          <w:rPr>
            <w:webHidden/>
          </w:rPr>
          <w:tab/>
        </w:r>
        <w:r w:rsidR="00863980">
          <w:rPr>
            <w:webHidden/>
          </w:rPr>
          <w:fldChar w:fldCharType="begin"/>
        </w:r>
        <w:r w:rsidR="00863980">
          <w:rPr>
            <w:webHidden/>
          </w:rPr>
          <w:instrText xml:space="preserve"> PAGEREF _Toc191379851 \h </w:instrText>
        </w:r>
        <w:r w:rsidR="00863980">
          <w:rPr>
            <w:webHidden/>
          </w:rPr>
        </w:r>
        <w:r w:rsidR="00863980">
          <w:rPr>
            <w:webHidden/>
          </w:rPr>
          <w:fldChar w:fldCharType="separate"/>
        </w:r>
        <w:r w:rsidR="00863980">
          <w:rPr>
            <w:webHidden/>
          </w:rPr>
          <w:t>12</w:t>
        </w:r>
        <w:r w:rsidR="00863980">
          <w:rPr>
            <w:webHidden/>
          </w:rPr>
          <w:fldChar w:fldCharType="end"/>
        </w:r>
      </w:hyperlink>
    </w:p>
    <w:p w14:paraId="41E1AE6F" w14:textId="0601C0B6" w:rsidR="00863980" w:rsidRDefault="00186C21">
      <w:pPr>
        <w:pStyle w:val="TOC2"/>
        <w:rPr>
          <w:rFonts w:asciiTheme="minorHAnsi" w:eastAsiaTheme="minorEastAsia" w:hAnsiTheme="minorHAnsi" w:cstheme="minorBidi"/>
          <w:kern w:val="2"/>
          <w:sz w:val="22"/>
          <w:szCs w:val="22"/>
          <w14:ligatures w14:val="standardContextual"/>
        </w:rPr>
      </w:pPr>
      <w:hyperlink w:anchor="_Toc191379852" w:history="1">
        <w:r w:rsidR="00863980" w:rsidRPr="00993888">
          <w:rPr>
            <w:rStyle w:val="Hyperlink"/>
          </w:rPr>
          <w:t>Outcome 2</w:t>
        </w:r>
        <w:r w:rsidR="00863980">
          <w:rPr>
            <w:webHidden/>
          </w:rPr>
          <w:tab/>
        </w:r>
        <w:r w:rsidR="00863980">
          <w:rPr>
            <w:webHidden/>
          </w:rPr>
          <w:fldChar w:fldCharType="begin"/>
        </w:r>
        <w:r w:rsidR="00863980">
          <w:rPr>
            <w:webHidden/>
          </w:rPr>
          <w:instrText xml:space="preserve"> PAGEREF _Toc191379852 \h </w:instrText>
        </w:r>
        <w:r w:rsidR="00863980">
          <w:rPr>
            <w:webHidden/>
          </w:rPr>
        </w:r>
        <w:r w:rsidR="00863980">
          <w:rPr>
            <w:webHidden/>
          </w:rPr>
          <w:fldChar w:fldCharType="separate"/>
        </w:r>
        <w:r w:rsidR="00863980">
          <w:rPr>
            <w:webHidden/>
          </w:rPr>
          <w:t>13</w:t>
        </w:r>
        <w:r w:rsidR="00863980">
          <w:rPr>
            <w:webHidden/>
          </w:rPr>
          <w:fldChar w:fldCharType="end"/>
        </w:r>
      </w:hyperlink>
    </w:p>
    <w:p w14:paraId="09EDA92D" w14:textId="512641E3" w:rsidR="00863980" w:rsidRDefault="00186C21">
      <w:pPr>
        <w:pStyle w:val="TOC2"/>
        <w:rPr>
          <w:rFonts w:asciiTheme="minorHAnsi" w:eastAsiaTheme="minorEastAsia" w:hAnsiTheme="minorHAnsi" w:cstheme="minorBidi"/>
          <w:kern w:val="2"/>
          <w:sz w:val="22"/>
          <w:szCs w:val="22"/>
          <w14:ligatures w14:val="standardContextual"/>
        </w:rPr>
      </w:pPr>
      <w:hyperlink w:anchor="_Toc191379853" w:history="1">
        <w:r w:rsidR="00863980" w:rsidRPr="00993888">
          <w:rPr>
            <w:rStyle w:val="Hyperlink"/>
          </w:rPr>
          <w:t>Examples of learning activities</w:t>
        </w:r>
        <w:r w:rsidR="00863980">
          <w:rPr>
            <w:webHidden/>
          </w:rPr>
          <w:tab/>
        </w:r>
        <w:r w:rsidR="00863980">
          <w:rPr>
            <w:webHidden/>
          </w:rPr>
          <w:fldChar w:fldCharType="begin"/>
        </w:r>
        <w:r w:rsidR="00863980">
          <w:rPr>
            <w:webHidden/>
          </w:rPr>
          <w:instrText xml:space="preserve"> PAGEREF _Toc191379853 \h </w:instrText>
        </w:r>
        <w:r w:rsidR="00863980">
          <w:rPr>
            <w:webHidden/>
          </w:rPr>
        </w:r>
        <w:r w:rsidR="00863980">
          <w:rPr>
            <w:webHidden/>
          </w:rPr>
          <w:fldChar w:fldCharType="separate"/>
        </w:r>
        <w:r w:rsidR="00863980">
          <w:rPr>
            <w:webHidden/>
          </w:rPr>
          <w:t>13</w:t>
        </w:r>
        <w:r w:rsidR="00863980">
          <w:rPr>
            <w:webHidden/>
          </w:rPr>
          <w:fldChar w:fldCharType="end"/>
        </w:r>
      </w:hyperlink>
    </w:p>
    <w:p w14:paraId="7D7FD672" w14:textId="1BC7756F" w:rsidR="00863980" w:rsidRDefault="00186C21">
      <w:pPr>
        <w:pStyle w:val="TOC2"/>
        <w:rPr>
          <w:rFonts w:asciiTheme="minorHAnsi" w:eastAsiaTheme="minorEastAsia" w:hAnsiTheme="minorHAnsi" w:cstheme="minorBidi"/>
          <w:kern w:val="2"/>
          <w:sz w:val="22"/>
          <w:szCs w:val="22"/>
          <w14:ligatures w14:val="standardContextual"/>
        </w:rPr>
      </w:pPr>
      <w:hyperlink w:anchor="_Toc191379854" w:history="1">
        <w:r w:rsidR="00863980" w:rsidRPr="00993888">
          <w:rPr>
            <w:rStyle w:val="Hyperlink"/>
            <w:b/>
            <w:bCs/>
          </w:rPr>
          <w:t>Detailed example</w:t>
        </w:r>
        <w:r w:rsidR="00863980">
          <w:rPr>
            <w:webHidden/>
          </w:rPr>
          <w:tab/>
        </w:r>
        <w:r w:rsidR="00863980">
          <w:rPr>
            <w:webHidden/>
          </w:rPr>
          <w:fldChar w:fldCharType="begin"/>
        </w:r>
        <w:r w:rsidR="00863980">
          <w:rPr>
            <w:webHidden/>
          </w:rPr>
          <w:instrText xml:space="preserve"> PAGEREF _Toc191379854 \h </w:instrText>
        </w:r>
        <w:r w:rsidR="00863980">
          <w:rPr>
            <w:webHidden/>
          </w:rPr>
        </w:r>
        <w:r w:rsidR="00863980">
          <w:rPr>
            <w:webHidden/>
          </w:rPr>
          <w:fldChar w:fldCharType="separate"/>
        </w:r>
        <w:r w:rsidR="00863980">
          <w:rPr>
            <w:webHidden/>
          </w:rPr>
          <w:t>15</w:t>
        </w:r>
        <w:r w:rsidR="00863980">
          <w:rPr>
            <w:webHidden/>
          </w:rPr>
          <w:fldChar w:fldCharType="end"/>
        </w:r>
      </w:hyperlink>
    </w:p>
    <w:p w14:paraId="2C52CEF9" w14:textId="5556FB59" w:rsidR="00863980" w:rsidRDefault="00186C21">
      <w:pPr>
        <w:pStyle w:val="TOC2"/>
        <w:rPr>
          <w:rFonts w:asciiTheme="minorHAnsi" w:eastAsiaTheme="minorEastAsia" w:hAnsiTheme="minorHAnsi" w:cstheme="minorBidi"/>
          <w:kern w:val="2"/>
          <w:sz w:val="22"/>
          <w:szCs w:val="22"/>
          <w14:ligatures w14:val="standardContextual"/>
        </w:rPr>
      </w:pPr>
      <w:hyperlink w:anchor="_Toc191379855" w:history="1">
        <w:r w:rsidR="00863980" w:rsidRPr="00993888">
          <w:rPr>
            <w:rStyle w:val="Hyperlink"/>
          </w:rPr>
          <w:t>Outcome 3</w:t>
        </w:r>
        <w:r w:rsidR="00863980">
          <w:rPr>
            <w:webHidden/>
          </w:rPr>
          <w:tab/>
        </w:r>
        <w:r w:rsidR="00863980">
          <w:rPr>
            <w:webHidden/>
          </w:rPr>
          <w:fldChar w:fldCharType="begin"/>
        </w:r>
        <w:r w:rsidR="00863980">
          <w:rPr>
            <w:webHidden/>
          </w:rPr>
          <w:instrText xml:space="preserve"> PAGEREF _Toc191379855 \h </w:instrText>
        </w:r>
        <w:r w:rsidR="00863980">
          <w:rPr>
            <w:webHidden/>
          </w:rPr>
        </w:r>
        <w:r w:rsidR="00863980">
          <w:rPr>
            <w:webHidden/>
          </w:rPr>
          <w:fldChar w:fldCharType="separate"/>
        </w:r>
        <w:r w:rsidR="00863980">
          <w:rPr>
            <w:webHidden/>
          </w:rPr>
          <w:t>16</w:t>
        </w:r>
        <w:r w:rsidR="00863980">
          <w:rPr>
            <w:webHidden/>
          </w:rPr>
          <w:fldChar w:fldCharType="end"/>
        </w:r>
      </w:hyperlink>
    </w:p>
    <w:p w14:paraId="7FDAEE29" w14:textId="2158CDF8" w:rsidR="00863980" w:rsidRDefault="00186C21">
      <w:pPr>
        <w:pStyle w:val="TOC2"/>
        <w:rPr>
          <w:rFonts w:asciiTheme="minorHAnsi" w:eastAsiaTheme="minorEastAsia" w:hAnsiTheme="minorHAnsi" w:cstheme="minorBidi"/>
          <w:kern w:val="2"/>
          <w:sz w:val="22"/>
          <w:szCs w:val="22"/>
          <w14:ligatures w14:val="standardContextual"/>
        </w:rPr>
      </w:pPr>
      <w:hyperlink w:anchor="_Toc191379856" w:history="1">
        <w:r w:rsidR="00863980" w:rsidRPr="00993888">
          <w:rPr>
            <w:rStyle w:val="Hyperlink"/>
          </w:rPr>
          <w:t>Examples of learning activities</w:t>
        </w:r>
        <w:r w:rsidR="00863980">
          <w:rPr>
            <w:webHidden/>
          </w:rPr>
          <w:tab/>
        </w:r>
        <w:r w:rsidR="00863980">
          <w:rPr>
            <w:webHidden/>
          </w:rPr>
          <w:fldChar w:fldCharType="begin"/>
        </w:r>
        <w:r w:rsidR="00863980">
          <w:rPr>
            <w:webHidden/>
          </w:rPr>
          <w:instrText xml:space="preserve"> PAGEREF _Toc191379856 \h </w:instrText>
        </w:r>
        <w:r w:rsidR="00863980">
          <w:rPr>
            <w:webHidden/>
          </w:rPr>
        </w:r>
        <w:r w:rsidR="00863980">
          <w:rPr>
            <w:webHidden/>
          </w:rPr>
          <w:fldChar w:fldCharType="separate"/>
        </w:r>
        <w:r w:rsidR="00863980">
          <w:rPr>
            <w:webHidden/>
          </w:rPr>
          <w:t>16</w:t>
        </w:r>
        <w:r w:rsidR="00863980">
          <w:rPr>
            <w:webHidden/>
          </w:rPr>
          <w:fldChar w:fldCharType="end"/>
        </w:r>
      </w:hyperlink>
    </w:p>
    <w:p w14:paraId="0CEF9495" w14:textId="261E1420" w:rsidR="00863980" w:rsidRDefault="00186C21">
      <w:pPr>
        <w:pStyle w:val="TOC2"/>
        <w:rPr>
          <w:rFonts w:asciiTheme="minorHAnsi" w:eastAsiaTheme="minorEastAsia" w:hAnsiTheme="minorHAnsi" w:cstheme="minorBidi"/>
          <w:kern w:val="2"/>
          <w:sz w:val="22"/>
          <w:szCs w:val="22"/>
          <w14:ligatures w14:val="standardContextual"/>
        </w:rPr>
      </w:pPr>
      <w:hyperlink w:anchor="_Toc191379857" w:history="1">
        <w:r w:rsidR="00863980" w:rsidRPr="00993888">
          <w:rPr>
            <w:rStyle w:val="Hyperlink"/>
            <w:b/>
            <w:bCs/>
          </w:rPr>
          <w:t>Detailed example</w:t>
        </w:r>
        <w:r w:rsidR="00863980">
          <w:rPr>
            <w:webHidden/>
          </w:rPr>
          <w:tab/>
        </w:r>
        <w:r w:rsidR="00863980">
          <w:rPr>
            <w:webHidden/>
          </w:rPr>
          <w:fldChar w:fldCharType="begin"/>
        </w:r>
        <w:r w:rsidR="00863980">
          <w:rPr>
            <w:webHidden/>
          </w:rPr>
          <w:instrText xml:space="preserve"> PAGEREF _Toc191379857 \h </w:instrText>
        </w:r>
        <w:r w:rsidR="00863980">
          <w:rPr>
            <w:webHidden/>
          </w:rPr>
        </w:r>
        <w:r w:rsidR="00863980">
          <w:rPr>
            <w:webHidden/>
          </w:rPr>
          <w:fldChar w:fldCharType="separate"/>
        </w:r>
        <w:r w:rsidR="00863980">
          <w:rPr>
            <w:webHidden/>
          </w:rPr>
          <w:t>18</w:t>
        </w:r>
        <w:r w:rsidR="00863980">
          <w:rPr>
            <w:webHidden/>
          </w:rPr>
          <w:fldChar w:fldCharType="end"/>
        </w:r>
      </w:hyperlink>
    </w:p>
    <w:p w14:paraId="5E23CB01" w14:textId="3538E072" w:rsidR="00863980" w:rsidRDefault="00186C21">
      <w:pPr>
        <w:pStyle w:val="TOC3"/>
        <w:rPr>
          <w:rFonts w:eastAsiaTheme="minorEastAsia"/>
          <w:kern w:val="2"/>
          <w:sz w:val="22"/>
          <w:lang w:val="en-AU" w:eastAsia="en-AU"/>
          <w14:ligatures w14:val="standardContextual"/>
        </w:rPr>
      </w:pPr>
      <w:hyperlink w:anchor="_Toc191379858" w:history="1">
        <w:r w:rsidR="00863980" w:rsidRPr="00993888">
          <w:rPr>
            <w:rStyle w:val="Hyperlink"/>
          </w:rPr>
          <w:t>Unit 3</w:t>
        </w:r>
        <w:r w:rsidR="00863980">
          <w:rPr>
            <w:webHidden/>
          </w:rPr>
          <w:tab/>
        </w:r>
        <w:r w:rsidR="00863980">
          <w:rPr>
            <w:webHidden/>
          </w:rPr>
          <w:fldChar w:fldCharType="begin"/>
        </w:r>
        <w:r w:rsidR="00863980">
          <w:rPr>
            <w:webHidden/>
          </w:rPr>
          <w:instrText xml:space="preserve"> PAGEREF _Toc191379858 \h </w:instrText>
        </w:r>
        <w:r w:rsidR="00863980">
          <w:rPr>
            <w:webHidden/>
          </w:rPr>
        </w:r>
        <w:r w:rsidR="00863980">
          <w:rPr>
            <w:webHidden/>
          </w:rPr>
          <w:fldChar w:fldCharType="separate"/>
        </w:r>
        <w:r w:rsidR="00863980">
          <w:rPr>
            <w:webHidden/>
          </w:rPr>
          <w:t>20</w:t>
        </w:r>
        <w:r w:rsidR="00863980">
          <w:rPr>
            <w:webHidden/>
          </w:rPr>
          <w:fldChar w:fldCharType="end"/>
        </w:r>
      </w:hyperlink>
    </w:p>
    <w:p w14:paraId="1E2FCC04" w14:textId="0A7BC082" w:rsidR="00863980" w:rsidRDefault="00186C21">
      <w:pPr>
        <w:pStyle w:val="TOC2"/>
        <w:rPr>
          <w:rFonts w:asciiTheme="minorHAnsi" w:eastAsiaTheme="minorEastAsia" w:hAnsiTheme="minorHAnsi" w:cstheme="minorBidi"/>
          <w:kern w:val="2"/>
          <w:sz w:val="22"/>
          <w:szCs w:val="22"/>
          <w14:ligatures w14:val="standardContextual"/>
        </w:rPr>
      </w:pPr>
      <w:hyperlink w:anchor="_Toc191379859" w:history="1">
        <w:r w:rsidR="00863980" w:rsidRPr="00993888">
          <w:rPr>
            <w:rStyle w:val="Hyperlink"/>
          </w:rPr>
          <w:t>Outcome 1</w:t>
        </w:r>
        <w:r w:rsidR="00863980">
          <w:rPr>
            <w:webHidden/>
          </w:rPr>
          <w:tab/>
        </w:r>
        <w:r w:rsidR="00863980">
          <w:rPr>
            <w:webHidden/>
          </w:rPr>
          <w:fldChar w:fldCharType="begin"/>
        </w:r>
        <w:r w:rsidR="00863980">
          <w:rPr>
            <w:webHidden/>
          </w:rPr>
          <w:instrText xml:space="preserve"> PAGEREF _Toc191379859 \h </w:instrText>
        </w:r>
        <w:r w:rsidR="00863980">
          <w:rPr>
            <w:webHidden/>
          </w:rPr>
        </w:r>
        <w:r w:rsidR="00863980">
          <w:rPr>
            <w:webHidden/>
          </w:rPr>
          <w:fldChar w:fldCharType="separate"/>
        </w:r>
        <w:r w:rsidR="00863980">
          <w:rPr>
            <w:webHidden/>
          </w:rPr>
          <w:t>20</w:t>
        </w:r>
        <w:r w:rsidR="00863980">
          <w:rPr>
            <w:webHidden/>
          </w:rPr>
          <w:fldChar w:fldCharType="end"/>
        </w:r>
      </w:hyperlink>
    </w:p>
    <w:p w14:paraId="2AB28973" w14:textId="067FCE36" w:rsidR="00863980" w:rsidRDefault="00186C21">
      <w:pPr>
        <w:pStyle w:val="TOC2"/>
        <w:rPr>
          <w:rFonts w:asciiTheme="minorHAnsi" w:eastAsiaTheme="minorEastAsia" w:hAnsiTheme="minorHAnsi" w:cstheme="minorBidi"/>
          <w:kern w:val="2"/>
          <w:sz w:val="22"/>
          <w:szCs w:val="22"/>
          <w14:ligatures w14:val="standardContextual"/>
        </w:rPr>
      </w:pPr>
      <w:hyperlink w:anchor="_Toc191379860" w:history="1">
        <w:r w:rsidR="00863980" w:rsidRPr="00993888">
          <w:rPr>
            <w:rStyle w:val="Hyperlink"/>
          </w:rPr>
          <w:t>Examples of learning activities</w:t>
        </w:r>
        <w:r w:rsidR="00863980">
          <w:rPr>
            <w:webHidden/>
          </w:rPr>
          <w:tab/>
        </w:r>
        <w:r w:rsidR="00863980">
          <w:rPr>
            <w:webHidden/>
          </w:rPr>
          <w:fldChar w:fldCharType="begin"/>
        </w:r>
        <w:r w:rsidR="00863980">
          <w:rPr>
            <w:webHidden/>
          </w:rPr>
          <w:instrText xml:space="preserve"> PAGEREF _Toc191379860 \h </w:instrText>
        </w:r>
        <w:r w:rsidR="00863980">
          <w:rPr>
            <w:webHidden/>
          </w:rPr>
        </w:r>
        <w:r w:rsidR="00863980">
          <w:rPr>
            <w:webHidden/>
          </w:rPr>
          <w:fldChar w:fldCharType="separate"/>
        </w:r>
        <w:r w:rsidR="00863980">
          <w:rPr>
            <w:webHidden/>
          </w:rPr>
          <w:t>20</w:t>
        </w:r>
        <w:r w:rsidR="00863980">
          <w:rPr>
            <w:webHidden/>
          </w:rPr>
          <w:fldChar w:fldCharType="end"/>
        </w:r>
      </w:hyperlink>
    </w:p>
    <w:p w14:paraId="1E4FCC02" w14:textId="140295BF" w:rsidR="00863980" w:rsidRDefault="00186C21">
      <w:pPr>
        <w:pStyle w:val="TOC2"/>
        <w:rPr>
          <w:rFonts w:asciiTheme="minorHAnsi" w:eastAsiaTheme="minorEastAsia" w:hAnsiTheme="minorHAnsi" w:cstheme="minorBidi"/>
          <w:kern w:val="2"/>
          <w:sz w:val="22"/>
          <w:szCs w:val="22"/>
          <w14:ligatures w14:val="standardContextual"/>
        </w:rPr>
      </w:pPr>
      <w:hyperlink w:anchor="_Toc191379861" w:history="1">
        <w:r w:rsidR="00863980" w:rsidRPr="00993888">
          <w:rPr>
            <w:rStyle w:val="Hyperlink"/>
            <w:b/>
            <w:bCs/>
          </w:rPr>
          <w:t>Detailed example</w:t>
        </w:r>
        <w:r w:rsidR="00863980">
          <w:rPr>
            <w:webHidden/>
          </w:rPr>
          <w:tab/>
        </w:r>
        <w:r w:rsidR="00863980">
          <w:rPr>
            <w:webHidden/>
          </w:rPr>
          <w:fldChar w:fldCharType="begin"/>
        </w:r>
        <w:r w:rsidR="00863980">
          <w:rPr>
            <w:webHidden/>
          </w:rPr>
          <w:instrText xml:space="preserve"> PAGEREF _Toc191379861 \h </w:instrText>
        </w:r>
        <w:r w:rsidR="00863980">
          <w:rPr>
            <w:webHidden/>
          </w:rPr>
        </w:r>
        <w:r w:rsidR="00863980">
          <w:rPr>
            <w:webHidden/>
          </w:rPr>
          <w:fldChar w:fldCharType="separate"/>
        </w:r>
        <w:r w:rsidR="00863980">
          <w:rPr>
            <w:webHidden/>
          </w:rPr>
          <w:t>21</w:t>
        </w:r>
        <w:r w:rsidR="00863980">
          <w:rPr>
            <w:webHidden/>
          </w:rPr>
          <w:fldChar w:fldCharType="end"/>
        </w:r>
      </w:hyperlink>
    </w:p>
    <w:p w14:paraId="76522A49" w14:textId="376FF9F4" w:rsidR="00863980" w:rsidRDefault="00186C21">
      <w:pPr>
        <w:pStyle w:val="TOC2"/>
        <w:rPr>
          <w:rFonts w:asciiTheme="minorHAnsi" w:eastAsiaTheme="minorEastAsia" w:hAnsiTheme="minorHAnsi" w:cstheme="minorBidi"/>
          <w:kern w:val="2"/>
          <w:sz w:val="22"/>
          <w:szCs w:val="22"/>
          <w14:ligatures w14:val="standardContextual"/>
        </w:rPr>
      </w:pPr>
      <w:hyperlink w:anchor="_Toc191379862" w:history="1">
        <w:r w:rsidR="00863980" w:rsidRPr="00993888">
          <w:rPr>
            <w:rStyle w:val="Hyperlink"/>
          </w:rPr>
          <w:t>Outcome 2</w:t>
        </w:r>
        <w:r w:rsidR="00863980">
          <w:rPr>
            <w:webHidden/>
          </w:rPr>
          <w:tab/>
        </w:r>
        <w:r w:rsidR="00863980">
          <w:rPr>
            <w:webHidden/>
          </w:rPr>
          <w:fldChar w:fldCharType="begin"/>
        </w:r>
        <w:r w:rsidR="00863980">
          <w:rPr>
            <w:webHidden/>
          </w:rPr>
          <w:instrText xml:space="preserve"> PAGEREF _Toc191379862 \h </w:instrText>
        </w:r>
        <w:r w:rsidR="00863980">
          <w:rPr>
            <w:webHidden/>
          </w:rPr>
        </w:r>
        <w:r w:rsidR="00863980">
          <w:rPr>
            <w:webHidden/>
          </w:rPr>
          <w:fldChar w:fldCharType="separate"/>
        </w:r>
        <w:r w:rsidR="00863980">
          <w:rPr>
            <w:webHidden/>
          </w:rPr>
          <w:t>22</w:t>
        </w:r>
        <w:r w:rsidR="00863980">
          <w:rPr>
            <w:webHidden/>
          </w:rPr>
          <w:fldChar w:fldCharType="end"/>
        </w:r>
      </w:hyperlink>
    </w:p>
    <w:p w14:paraId="492D3040" w14:textId="56D2D821" w:rsidR="00863980" w:rsidRDefault="00186C21">
      <w:pPr>
        <w:pStyle w:val="TOC2"/>
        <w:rPr>
          <w:rFonts w:asciiTheme="minorHAnsi" w:eastAsiaTheme="minorEastAsia" w:hAnsiTheme="minorHAnsi" w:cstheme="minorBidi"/>
          <w:kern w:val="2"/>
          <w:sz w:val="22"/>
          <w:szCs w:val="22"/>
          <w14:ligatures w14:val="standardContextual"/>
        </w:rPr>
      </w:pPr>
      <w:hyperlink w:anchor="_Toc191379863" w:history="1">
        <w:r w:rsidR="00863980" w:rsidRPr="00993888">
          <w:rPr>
            <w:rStyle w:val="Hyperlink"/>
          </w:rPr>
          <w:t>Examples of learning activities</w:t>
        </w:r>
        <w:r w:rsidR="00863980">
          <w:rPr>
            <w:webHidden/>
          </w:rPr>
          <w:tab/>
        </w:r>
        <w:r w:rsidR="00863980">
          <w:rPr>
            <w:webHidden/>
          </w:rPr>
          <w:fldChar w:fldCharType="begin"/>
        </w:r>
        <w:r w:rsidR="00863980">
          <w:rPr>
            <w:webHidden/>
          </w:rPr>
          <w:instrText xml:space="preserve"> PAGEREF _Toc191379863 \h </w:instrText>
        </w:r>
        <w:r w:rsidR="00863980">
          <w:rPr>
            <w:webHidden/>
          </w:rPr>
        </w:r>
        <w:r w:rsidR="00863980">
          <w:rPr>
            <w:webHidden/>
          </w:rPr>
          <w:fldChar w:fldCharType="separate"/>
        </w:r>
        <w:r w:rsidR="00863980">
          <w:rPr>
            <w:webHidden/>
          </w:rPr>
          <w:t>23</w:t>
        </w:r>
        <w:r w:rsidR="00863980">
          <w:rPr>
            <w:webHidden/>
          </w:rPr>
          <w:fldChar w:fldCharType="end"/>
        </w:r>
      </w:hyperlink>
    </w:p>
    <w:p w14:paraId="65A0D94B" w14:textId="61D0DCCD" w:rsidR="00863980" w:rsidRDefault="00186C21">
      <w:pPr>
        <w:pStyle w:val="TOC2"/>
        <w:rPr>
          <w:rFonts w:asciiTheme="minorHAnsi" w:eastAsiaTheme="minorEastAsia" w:hAnsiTheme="minorHAnsi" w:cstheme="minorBidi"/>
          <w:kern w:val="2"/>
          <w:sz w:val="22"/>
          <w:szCs w:val="22"/>
          <w14:ligatures w14:val="standardContextual"/>
        </w:rPr>
      </w:pPr>
      <w:hyperlink w:anchor="_Toc191379864" w:history="1">
        <w:r w:rsidR="00863980" w:rsidRPr="00993888">
          <w:rPr>
            <w:rStyle w:val="Hyperlink"/>
            <w:b/>
            <w:bCs/>
          </w:rPr>
          <w:t>Detailed example</w:t>
        </w:r>
        <w:r w:rsidR="00863980">
          <w:rPr>
            <w:webHidden/>
          </w:rPr>
          <w:tab/>
        </w:r>
        <w:r w:rsidR="00863980">
          <w:rPr>
            <w:webHidden/>
          </w:rPr>
          <w:fldChar w:fldCharType="begin"/>
        </w:r>
        <w:r w:rsidR="00863980">
          <w:rPr>
            <w:webHidden/>
          </w:rPr>
          <w:instrText xml:space="preserve"> PAGEREF _Toc191379864 \h </w:instrText>
        </w:r>
        <w:r w:rsidR="00863980">
          <w:rPr>
            <w:webHidden/>
          </w:rPr>
        </w:r>
        <w:r w:rsidR="00863980">
          <w:rPr>
            <w:webHidden/>
          </w:rPr>
          <w:fldChar w:fldCharType="separate"/>
        </w:r>
        <w:r w:rsidR="00863980">
          <w:rPr>
            <w:webHidden/>
          </w:rPr>
          <w:t>25</w:t>
        </w:r>
        <w:r w:rsidR="00863980">
          <w:rPr>
            <w:webHidden/>
          </w:rPr>
          <w:fldChar w:fldCharType="end"/>
        </w:r>
      </w:hyperlink>
    </w:p>
    <w:p w14:paraId="66BD0E7A" w14:textId="1D724870" w:rsidR="00863980" w:rsidRDefault="00186C21">
      <w:pPr>
        <w:pStyle w:val="TOC2"/>
        <w:rPr>
          <w:rFonts w:asciiTheme="minorHAnsi" w:eastAsiaTheme="minorEastAsia" w:hAnsiTheme="minorHAnsi" w:cstheme="minorBidi"/>
          <w:kern w:val="2"/>
          <w:sz w:val="22"/>
          <w:szCs w:val="22"/>
          <w14:ligatures w14:val="standardContextual"/>
        </w:rPr>
      </w:pPr>
      <w:hyperlink w:anchor="_Toc191379865" w:history="1">
        <w:r w:rsidR="00863980" w:rsidRPr="00993888">
          <w:rPr>
            <w:rStyle w:val="Hyperlink"/>
          </w:rPr>
          <w:t>Outcome 3</w:t>
        </w:r>
        <w:r w:rsidR="00863980">
          <w:rPr>
            <w:webHidden/>
          </w:rPr>
          <w:tab/>
        </w:r>
        <w:r w:rsidR="00863980">
          <w:rPr>
            <w:webHidden/>
          </w:rPr>
          <w:fldChar w:fldCharType="begin"/>
        </w:r>
        <w:r w:rsidR="00863980">
          <w:rPr>
            <w:webHidden/>
          </w:rPr>
          <w:instrText xml:space="preserve"> PAGEREF _Toc191379865 \h </w:instrText>
        </w:r>
        <w:r w:rsidR="00863980">
          <w:rPr>
            <w:webHidden/>
          </w:rPr>
        </w:r>
        <w:r w:rsidR="00863980">
          <w:rPr>
            <w:webHidden/>
          </w:rPr>
          <w:fldChar w:fldCharType="separate"/>
        </w:r>
        <w:r w:rsidR="00863980">
          <w:rPr>
            <w:webHidden/>
          </w:rPr>
          <w:t>26</w:t>
        </w:r>
        <w:r w:rsidR="00863980">
          <w:rPr>
            <w:webHidden/>
          </w:rPr>
          <w:fldChar w:fldCharType="end"/>
        </w:r>
      </w:hyperlink>
    </w:p>
    <w:p w14:paraId="7DE13E4D" w14:textId="5A12787A" w:rsidR="00863980" w:rsidRDefault="00186C21">
      <w:pPr>
        <w:pStyle w:val="TOC2"/>
        <w:rPr>
          <w:rFonts w:asciiTheme="minorHAnsi" w:eastAsiaTheme="minorEastAsia" w:hAnsiTheme="minorHAnsi" w:cstheme="minorBidi"/>
          <w:kern w:val="2"/>
          <w:sz w:val="22"/>
          <w:szCs w:val="22"/>
          <w14:ligatures w14:val="standardContextual"/>
        </w:rPr>
      </w:pPr>
      <w:hyperlink w:anchor="_Toc191379866" w:history="1">
        <w:r w:rsidR="00863980" w:rsidRPr="00993888">
          <w:rPr>
            <w:rStyle w:val="Hyperlink"/>
          </w:rPr>
          <w:t>Examples of learning activities</w:t>
        </w:r>
        <w:r w:rsidR="00863980">
          <w:rPr>
            <w:webHidden/>
          </w:rPr>
          <w:tab/>
        </w:r>
        <w:r w:rsidR="00863980">
          <w:rPr>
            <w:webHidden/>
          </w:rPr>
          <w:fldChar w:fldCharType="begin"/>
        </w:r>
        <w:r w:rsidR="00863980">
          <w:rPr>
            <w:webHidden/>
          </w:rPr>
          <w:instrText xml:space="preserve"> PAGEREF _Toc191379866 \h </w:instrText>
        </w:r>
        <w:r w:rsidR="00863980">
          <w:rPr>
            <w:webHidden/>
          </w:rPr>
        </w:r>
        <w:r w:rsidR="00863980">
          <w:rPr>
            <w:webHidden/>
          </w:rPr>
          <w:fldChar w:fldCharType="separate"/>
        </w:r>
        <w:r w:rsidR="00863980">
          <w:rPr>
            <w:webHidden/>
          </w:rPr>
          <w:t>26</w:t>
        </w:r>
        <w:r w:rsidR="00863980">
          <w:rPr>
            <w:webHidden/>
          </w:rPr>
          <w:fldChar w:fldCharType="end"/>
        </w:r>
      </w:hyperlink>
    </w:p>
    <w:p w14:paraId="452003F6" w14:textId="3996F628" w:rsidR="00863980" w:rsidRDefault="00186C21">
      <w:pPr>
        <w:pStyle w:val="TOC2"/>
        <w:rPr>
          <w:rFonts w:asciiTheme="minorHAnsi" w:eastAsiaTheme="minorEastAsia" w:hAnsiTheme="minorHAnsi" w:cstheme="minorBidi"/>
          <w:kern w:val="2"/>
          <w:sz w:val="22"/>
          <w:szCs w:val="22"/>
          <w14:ligatures w14:val="standardContextual"/>
        </w:rPr>
      </w:pPr>
      <w:hyperlink w:anchor="_Toc191379867" w:history="1">
        <w:r w:rsidR="00863980" w:rsidRPr="00993888">
          <w:rPr>
            <w:rStyle w:val="Hyperlink"/>
            <w:b/>
            <w:bCs/>
          </w:rPr>
          <w:t>Detailed example</w:t>
        </w:r>
        <w:r w:rsidR="00863980">
          <w:rPr>
            <w:webHidden/>
          </w:rPr>
          <w:tab/>
        </w:r>
        <w:r w:rsidR="00863980">
          <w:rPr>
            <w:webHidden/>
          </w:rPr>
          <w:fldChar w:fldCharType="begin"/>
        </w:r>
        <w:r w:rsidR="00863980">
          <w:rPr>
            <w:webHidden/>
          </w:rPr>
          <w:instrText xml:space="preserve"> PAGEREF _Toc191379867 \h </w:instrText>
        </w:r>
        <w:r w:rsidR="00863980">
          <w:rPr>
            <w:webHidden/>
          </w:rPr>
        </w:r>
        <w:r w:rsidR="00863980">
          <w:rPr>
            <w:webHidden/>
          </w:rPr>
          <w:fldChar w:fldCharType="separate"/>
        </w:r>
        <w:r w:rsidR="00863980">
          <w:rPr>
            <w:webHidden/>
          </w:rPr>
          <w:t>27</w:t>
        </w:r>
        <w:r w:rsidR="00863980">
          <w:rPr>
            <w:webHidden/>
          </w:rPr>
          <w:fldChar w:fldCharType="end"/>
        </w:r>
      </w:hyperlink>
    </w:p>
    <w:p w14:paraId="7844D519" w14:textId="32CAA1BF" w:rsidR="00863980" w:rsidRDefault="00186C21">
      <w:pPr>
        <w:pStyle w:val="TOC3"/>
        <w:rPr>
          <w:rFonts w:eastAsiaTheme="minorEastAsia"/>
          <w:kern w:val="2"/>
          <w:sz w:val="22"/>
          <w:lang w:val="en-AU" w:eastAsia="en-AU"/>
          <w14:ligatures w14:val="standardContextual"/>
        </w:rPr>
      </w:pPr>
      <w:hyperlink w:anchor="_Toc191379868" w:history="1">
        <w:r w:rsidR="00863980" w:rsidRPr="00993888">
          <w:rPr>
            <w:rStyle w:val="Hyperlink"/>
          </w:rPr>
          <w:t>Unit 4</w:t>
        </w:r>
        <w:r w:rsidR="00863980">
          <w:rPr>
            <w:webHidden/>
          </w:rPr>
          <w:tab/>
        </w:r>
        <w:r w:rsidR="00863980">
          <w:rPr>
            <w:webHidden/>
          </w:rPr>
          <w:fldChar w:fldCharType="begin"/>
        </w:r>
        <w:r w:rsidR="00863980">
          <w:rPr>
            <w:webHidden/>
          </w:rPr>
          <w:instrText xml:space="preserve"> PAGEREF _Toc191379868 \h </w:instrText>
        </w:r>
        <w:r w:rsidR="00863980">
          <w:rPr>
            <w:webHidden/>
          </w:rPr>
        </w:r>
        <w:r w:rsidR="00863980">
          <w:rPr>
            <w:webHidden/>
          </w:rPr>
          <w:fldChar w:fldCharType="separate"/>
        </w:r>
        <w:r w:rsidR="00863980">
          <w:rPr>
            <w:webHidden/>
          </w:rPr>
          <w:t>29</w:t>
        </w:r>
        <w:r w:rsidR="00863980">
          <w:rPr>
            <w:webHidden/>
          </w:rPr>
          <w:fldChar w:fldCharType="end"/>
        </w:r>
      </w:hyperlink>
    </w:p>
    <w:p w14:paraId="03B00D08" w14:textId="7516A486" w:rsidR="00863980" w:rsidRDefault="00186C21">
      <w:pPr>
        <w:pStyle w:val="TOC2"/>
        <w:rPr>
          <w:rFonts w:asciiTheme="minorHAnsi" w:eastAsiaTheme="minorEastAsia" w:hAnsiTheme="minorHAnsi" w:cstheme="minorBidi"/>
          <w:kern w:val="2"/>
          <w:sz w:val="22"/>
          <w:szCs w:val="22"/>
          <w14:ligatures w14:val="standardContextual"/>
        </w:rPr>
      </w:pPr>
      <w:hyperlink w:anchor="_Toc191379869" w:history="1">
        <w:r w:rsidR="00863980" w:rsidRPr="00993888">
          <w:rPr>
            <w:rStyle w:val="Hyperlink"/>
          </w:rPr>
          <w:t>Outcome 1</w:t>
        </w:r>
        <w:r w:rsidR="00863980">
          <w:rPr>
            <w:webHidden/>
          </w:rPr>
          <w:tab/>
        </w:r>
        <w:r w:rsidR="00863980">
          <w:rPr>
            <w:webHidden/>
          </w:rPr>
          <w:fldChar w:fldCharType="begin"/>
        </w:r>
        <w:r w:rsidR="00863980">
          <w:rPr>
            <w:webHidden/>
          </w:rPr>
          <w:instrText xml:space="preserve"> PAGEREF _Toc191379869 \h </w:instrText>
        </w:r>
        <w:r w:rsidR="00863980">
          <w:rPr>
            <w:webHidden/>
          </w:rPr>
        </w:r>
        <w:r w:rsidR="00863980">
          <w:rPr>
            <w:webHidden/>
          </w:rPr>
          <w:fldChar w:fldCharType="separate"/>
        </w:r>
        <w:r w:rsidR="00863980">
          <w:rPr>
            <w:webHidden/>
          </w:rPr>
          <w:t>29</w:t>
        </w:r>
        <w:r w:rsidR="00863980">
          <w:rPr>
            <w:webHidden/>
          </w:rPr>
          <w:fldChar w:fldCharType="end"/>
        </w:r>
      </w:hyperlink>
    </w:p>
    <w:p w14:paraId="13F0A395" w14:textId="182BF5E5" w:rsidR="00863980" w:rsidRDefault="00186C21">
      <w:pPr>
        <w:pStyle w:val="TOC2"/>
        <w:rPr>
          <w:rFonts w:asciiTheme="minorHAnsi" w:eastAsiaTheme="minorEastAsia" w:hAnsiTheme="minorHAnsi" w:cstheme="minorBidi"/>
          <w:kern w:val="2"/>
          <w:sz w:val="22"/>
          <w:szCs w:val="22"/>
          <w14:ligatures w14:val="standardContextual"/>
        </w:rPr>
      </w:pPr>
      <w:hyperlink w:anchor="_Toc191379870" w:history="1">
        <w:r w:rsidR="00863980" w:rsidRPr="00993888">
          <w:rPr>
            <w:rStyle w:val="Hyperlink"/>
          </w:rPr>
          <w:t>Examples of learning activities</w:t>
        </w:r>
        <w:r w:rsidR="00863980">
          <w:rPr>
            <w:webHidden/>
          </w:rPr>
          <w:tab/>
        </w:r>
        <w:r w:rsidR="00863980">
          <w:rPr>
            <w:webHidden/>
          </w:rPr>
          <w:fldChar w:fldCharType="begin"/>
        </w:r>
        <w:r w:rsidR="00863980">
          <w:rPr>
            <w:webHidden/>
          </w:rPr>
          <w:instrText xml:space="preserve"> PAGEREF _Toc191379870 \h </w:instrText>
        </w:r>
        <w:r w:rsidR="00863980">
          <w:rPr>
            <w:webHidden/>
          </w:rPr>
        </w:r>
        <w:r w:rsidR="00863980">
          <w:rPr>
            <w:webHidden/>
          </w:rPr>
          <w:fldChar w:fldCharType="separate"/>
        </w:r>
        <w:r w:rsidR="00863980">
          <w:rPr>
            <w:webHidden/>
          </w:rPr>
          <w:t>29</w:t>
        </w:r>
        <w:r w:rsidR="00863980">
          <w:rPr>
            <w:webHidden/>
          </w:rPr>
          <w:fldChar w:fldCharType="end"/>
        </w:r>
      </w:hyperlink>
    </w:p>
    <w:p w14:paraId="11C03D09" w14:textId="2AF8C740" w:rsidR="00863980" w:rsidRDefault="00186C21">
      <w:pPr>
        <w:pStyle w:val="TOC2"/>
        <w:rPr>
          <w:rFonts w:asciiTheme="minorHAnsi" w:eastAsiaTheme="minorEastAsia" w:hAnsiTheme="minorHAnsi" w:cstheme="minorBidi"/>
          <w:kern w:val="2"/>
          <w:sz w:val="22"/>
          <w:szCs w:val="22"/>
          <w14:ligatures w14:val="standardContextual"/>
        </w:rPr>
      </w:pPr>
      <w:hyperlink w:anchor="_Toc191379871" w:history="1">
        <w:r w:rsidR="00863980" w:rsidRPr="00993888">
          <w:rPr>
            <w:rStyle w:val="Hyperlink"/>
            <w:b/>
            <w:bCs/>
          </w:rPr>
          <w:t>Detailed example</w:t>
        </w:r>
        <w:r w:rsidR="00863980">
          <w:rPr>
            <w:webHidden/>
          </w:rPr>
          <w:tab/>
        </w:r>
        <w:r w:rsidR="00863980">
          <w:rPr>
            <w:webHidden/>
          </w:rPr>
          <w:fldChar w:fldCharType="begin"/>
        </w:r>
        <w:r w:rsidR="00863980">
          <w:rPr>
            <w:webHidden/>
          </w:rPr>
          <w:instrText xml:space="preserve"> PAGEREF _Toc191379871 \h </w:instrText>
        </w:r>
        <w:r w:rsidR="00863980">
          <w:rPr>
            <w:webHidden/>
          </w:rPr>
        </w:r>
        <w:r w:rsidR="00863980">
          <w:rPr>
            <w:webHidden/>
          </w:rPr>
          <w:fldChar w:fldCharType="separate"/>
        </w:r>
        <w:r w:rsidR="00863980">
          <w:rPr>
            <w:webHidden/>
          </w:rPr>
          <w:t>31</w:t>
        </w:r>
        <w:r w:rsidR="00863980">
          <w:rPr>
            <w:webHidden/>
          </w:rPr>
          <w:fldChar w:fldCharType="end"/>
        </w:r>
      </w:hyperlink>
    </w:p>
    <w:p w14:paraId="16F234B3" w14:textId="6DA0F96E" w:rsidR="00863980" w:rsidRDefault="00186C21">
      <w:pPr>
        <w:pStyle w:val="TOC2"/>
        <w:rPr>
          <w:rFonts w:asciiTheme="minorHAnsi" w:eastAsiaTheme="minorEastAsia" w:hAnsiTheme="minorHAnsi" w:cstheme="minorBidi"/>
          <w:kern w:val="2"/>
          <w:sz w:val="22"/>
          <w:szCs w:val="22"/>
          <w14:ligatures w14:val="standardContextual"/>
        </w:rPr>
      </w:pPr>
      <w:hyperlink w:anchor="_Toc191379872" w:history="1">
        <w:r w:rsidR="00863980" w:rsidRPr="00993888">
          <w:rPr>
            <w:rStyle w:val="Hyperlink"/>
          </w:rPr>
          <w:t>Outcome 2</w:t>
        </w:r>
        <w:r w:rsidR="00863980">
          <w:rPr>
            <w:webHidden/>
          </w:rPr>
          <w:tab/>
        </w:r>
        <w:r w:rsidR="00863980">
          <w:rPr>
            <w:webHidden/>
          </w:rPr>
          <w:fldChar w:fldCharType="begin"/>
        </w:r>
        <w:r w:rsidR="00863980">
          <w:rPr>
            <w:webHidden/>
          </w:rPr>
          <w:instrText xml:space="preserve"> PAGEREF _Toc191379872 \h </w:instrText>
        </w:r>
        <w:r w:rsidR="00863980">
          <w:rPr>
            <w:webHidden/>
          </w:rPr>
        </w:r>
        <w:r w:rsidR="00863980">
          <w:rPr>
            <w:webHidden/>
          </w:rPr>
          <w:fldChar w:fldCharType="separate"/>
        </w:r>
        <w:r w:rsidR="00863980">
          <w:rPr>
            <w:webHidden/>
          </w:rPr>
          <w:t>32</w:t>
        </w:r>
        <w:r w:rsidR="00863980">
          <w:rPr>
            <w:webHidden/>
          </w:rPr>
          <w:fldChar w:fldCharType="end"/>
        </w:r>
      </w:hyperlink>
    </w:p>
    <w:p w14:paraId="64DC73DE" w14:textId="4B049D4B" w:rsidR="00863980" w:rsidRDefault="00186C21">
      <w:pPr>
        <w:pStyle w:val="TOC2"/>
        <w:rPr>
          <w:rFonts w:asciiTheme="minorHAnsi" w:eastAsiaTheme="minorEastAsia" w:hAnsiTheme="minorHAnsi" w:cstheme="minorBidi"/>
          <w:kern w:val="2"/>
          <w:sz w:val="22"/>
          <w:szCs w:val="22"/>
          <w14:ligatures w14:val="standardContextual"/>
        </w:rPr>
      </w:pPr>
      <w:hyperlink w:anchor="_Toc191379873" w:history="1">
        <w:r w:rsidR="00863980" w:rsidRPr="00993888">
          <w:rPr>
            <w:rStyle w:val="Hyperlink"/>
          </w:rPr>
          <w:t>Examples of learning activities</w:t>
        </w:r>
        <w:r w:rsidR="00863980">
          <w:rPr>
            <w:webHidden/>
          </w:rPr>
          <w:tab/>
        </w:r>
        <w:r w:rsidR="00863980">
          <w:rPr>
            <w:webHidden/>
          </w:rPr>
          <w:fldChar w:fldCharType="begin"/>
        </w:r>
        <w:r w:rsidR="00863980">
          <w:rPr>
            <w:webHidden/>
          </w:rPr>
          <w:instrText xml:space="preserve"> PAGEREF _Toc191379873 \h </w:instrText>
        </w:r>
        <w:r w:rsidR="00863980">
          <w:rPr>
            <w:webHidden/>
          </w:rPr>
        </w:r>
        <w:r w:rsidR="00863980">
          <w:rPr>
            <w:webHidden/>
          </w:rPr>
          <w:fldChar w:fldCharType="separate"/>
        </w:r>
        <w:r w:rsidR="00863980">
          <w:rPr>
            <w:webHidden/>
          </w:rPr>
          <w:t>32</w:t>
        </w:r>
        <w:r w:rsidR="00863980">
          <w:rPr>
            <w:webHidden/>
          </w:rPr>
          <w:fldChar w:fldCharType="end"/>
        </w:r>
      </w:hyperlink>
    </w:p>
    <w:p w14:paraId="7855F85E" w14:textId="7396BD5B" w:rsidR="00863980" w:rsidRDefault="00186C21">
      <w:pPr>
        <w:pStyle w:val="TOC2"/>
        <w:rPr>
          <w:rFonts w:asciiTheme="minorHAnsi" w:eastAsiaTheme="minorEastAsia" w:hAnsiTheme="minorHAnsi" w:cstheme="minorBidi"/>
          <w:kern w:val="2"/>
          <w:sz w:val="22"/>
          <w:szCs w:val="22"/>
          <w14:ligatures w14:val="standardContextual"/>
        </w:rPr>
      </w:pPr>
      <w:hyperlink w:anchor="_Toc191379874" w:history="1">
        <w:r w:rsidR="00863980" w:rsidRPr="00993888">
          <w:rPr>
            <w:rStyle w:val="Hyperlink"/>
            <w:b/>
            <w:bCs/>
          </w:rPr>
          <w:t>Detailed example</w:t>
        </w:r>
        <w:r w:rsidR="00863980">
          <w:rPr>
            <w:webHidden/>
          </w:rPr>
          <w:tab/>
        </w:r>
        <w:r w:rsidR="00863980">
          <w:rPr>
            <w:webHidden/>
          </w:rPr>
          <w:fldChar w:fldCharType="begin"/>
        </w:r>
        <w:r w:rsidR="00863980">
          <w:rPr>
            <w:webHidden/>
          </w:rPr>
          <w:instrText xml:space="preserve"> PAGEREF _Toc191379874 \h </w:instrText>
        </w:r>
        <w:r w:rsidR="00863980">
          <w:rPr>
            <w:webHidden/>
          </w:rPr>
        </w:r>
        <w:r w:rsidR="00863980">
          <w:rPr>
            <w:webHidden/>
          </w:rPr>
          <w:fldChar w:fldCharType="separate"/>
        </w:r>
        <w:r w:rsidR="00863980">
          <w:rPr>
            <w:webHidden/>
          </w:rPr>
          <w:t>33</w:t>
        </w:r>
        <w:r w:rsidR="00863980">
          <w:rPr>
            <w:webHidden/>
          </w:rPr>
          <w:fldChar w:fldCharType="end"/>
        </w:r>
      </w:hyperlink>
    </w:p>
    <w:p w14:paraId="15261D7F" w14:textId="1F5F675C" w:rsidR="00863980" w:rsidRDefault="00186C21">
      <w:pPr>
        <w:pStyle w:val="TOC2"/>
        <w:rPr>
          <w:rFonts w:asciiTheme="minorHAnsi" w:eastAsiaTheme="minorEastAsia" w:hAnsiTheme="minorHAnsi" w:cstheme="minorBidi"/>
          <w:kern w:val="2"/>
          <w:sz w:val="22"/>
          <w:szCs w:val="22"/>
          <w14:ligatures w14:val="standardContextual"/>
        </w:rPr>
      </w:pPr>
      <w:hyperlink w:anchor="_Toc191379875" w:history="1">
        <w:r w:rsidR="00863980" w:rsidRPr="00993888">
          <w:rPr>
            <w:rStyle w:val="Hyperlink"/>
          </w:rPr>
          <w:t>Outcome 3</w:t>
        </w:r>
        <w:r w:rsidR="00863980">
          <w:rPr>
            <w:webHidden/>
          </w:rPr>
          <w:tab/>
        </w:r>
        <w:r w:rsidR="00863980">
          <w:rPr>
            <w:webHidden/>
          </w:rPr>
          <w:fldChar w:fldCharType="begin"/>
        </w:r>
        <w:r w:rsidR="00863980">
          <w:rPr>
            <w:webHidden/>
          </w:rPr>
          <w:instrText xml:space="preserve"> PAGEREF _Toc191379875 \h </w:instrText>
        </w:r>
        <w:r w:rsidR="00863980">
          <w:rPr>
            <w:webHidden/>
          </w:rPr>
        </w:r>
        <w:r w:rsidR="00863980">
          <w:rPr>
            <w:webHidden/>
          </w:rPr>
          <w:fldChar w:fldCharType="separate"/>
        </w:r>
        <w:r w:rsidR="00863980">
          <w:rPr>
            <w:webHidden/>
          </w:rPr>
          <w:t>35</w:t>
        </w:r>
        <w:r w:rsidR="00863980">
          <w:rPr>
            <w:webHidden/>
          </w:rPr>
          <w:fldChar w:fldCharType="end"/>
        </w:r>
      </w:hyperlink>
    </w:p>
    <w:p w14:paraId="7246419D" w14:textId="23FE31DA" w:rsidR="00863980" w:rsidRDefault="00186C21">
      <w:pPr>
        <w:pStyle w:val="TOC2"/>
        <w:rPr>
          <w:rFonts w:asciiTheme="minorHAnsi" w:eastAsiaTheme="minorEastAsia" w:hAnsiTheme="minorHAnsi" w:cstheme="minorBidi"/>
          <w:kern w:val="2"/>
          <w:sz w:val="22"/>
          <w:szCs w:val="22"/>
          <w14:ligatures w14:val="standardContextual"/>
        </w:rPr>
      </w:pPr>
      <w:hyperlink w:anchor="_Toc191379876" w:history="1">
        <w:r w:rsidR="00863980" w:rsidRPr="00993888">
          <w:rPr>
            <w:rStyle w:val="Hyperlink"/>
          </w:rPr>
          <w:t>Examples of learning activities</w:t>
        </w:r>
        <w:r w:rsidR="00863980">
          <w:rPr>
            <w:webHidden/>
          </w:rPr>
          <w:tab/>
        </w:r>
        <w:r w:rsidR="00863980">
          <w:rPr>
            <w:webHidden/>
          </w:rPr>
          <w:fldChar w:fldCharType="begin"/>
        </w:r>
        <w:r w:rsidR="00863980">
          <w:rPr>
            <w:webHidden/>
          </w:rPr>
          <w:instrText xml:space="preserve"> PAGEREF _Toc191379876 \h </w:instrText>
        </w:r>
        <w:r w:rsidR="00863980">
          <w:rPr>
            <w:webHidden/>
          </w:rPr>
        </w:r>
        <w:r w:rsidR="00863980">
          <w:rPr>
            <w:webHidden/>
          </w:rPr>
          <w:fldChar w:fldCharType="separate"/>
        </w:r>
        <w:r w:rsidR="00863980">
          <w:rPr>
            <w:webHidden/>
          </w:rPr>
          <w:t>35</w:t>
        </w:r>
        <w:r w:rsidR="00863980">
          <w:rPr>
            <w:webHidden/>
          </w:rPr>
          <w:fldChar w:fldCharType="end"/>
        </w:r>
      </w:hyperlink>
    </w:p>
    <w:p w14:paraId="0C5011E2" w14:textId="2CEA2EC3" w:rsidR="00863980" w:rsidRDefault="00186C21">
      <w:pPr>
        <w:pStyle w:val="TOC2"/>
        <w:rPr>
          <w:rFonts w:asciiTheme="minorHAnsi" w:eastAsiaTheme="minorEastAsia" w:hAnsiTheme="minorHAnsi" w:cstheme="minorBidi"/>
          <w:kern w:val="2"/>
          <w:sz w:val="22"/>
          <w:szCs w:val="22"/>
          <w14:ligatures w14:val="standardContextual"/>
        </w:rPr>
      </w:pPr>
      <w:hyperlink w:anchor="_Toc191379877" w:history="1">
        <w:r w:rsidR="00863980" w:rsidRPr="00993888">
          <w:rPr>
            <w:rStyle w:val="Hyperlink"/>
            <w:b/>
            <w:bCs/>
          </w:rPr>
          <w:t>Detailed example</w:t>
        </w:r>
        <w:r w:rsidR="00863980">
          <w:rPr>
            <w:webHidden/>
          </w:rPr>
          <w:tab/>
        </w:r>
        <w:r w:rsidR="00863980">
          <w:rPr>
            <w:webHidden/>
          </w:rPr>
          <w:fldChar w:fldCharType="begin"/>
        </w:r>
        <w:r w:rsidR="00863980">
          <w:rPr>
            <w:webHidden/>
          </w:rPr>
          <w:instrText xml:space="preserve"> PAGEREF _Toc191379877 \h </w:instrText>
        </w:r>
        <w:r w:rsidR="00863980">
          <w:rPr>
            <w:webHidden/>
          </w:rPr>
        </w:r>
        <w:r w:rsidR="00863980">
          <w:rPr>
            <w:webHidden/>
          </w:rPr>
          <w:fldChar w:fldCharType="separate"/>
        </w:r>
        <w:r w:rsidR="00863980">
          <w:rPr>
            <w:webHidden/>
          </w:rPr>
          <w:t>36</w:t>
        </w:r>
        <w:r w:rsidR="00863980">
          <w:rPr>
            <w:webHidden/>
          </w:rPr>
          <w:fldChar w:fldCharType="end"/>
        </w:r>
      </w:hyperlink>
    </w:p>
    <w:p w14:paraId="2E61246E" w14:textId="76CAC9AA" w:rsidR="00F3771D" w:rsidRPr="000F5CEC" w:rsidRDefault="00F3771D" w:rsidP="00C015FD">
      <w:r>
        <w:rPr>
          <w:rFonts w:ascii="Arial" w:eastAsia="Times New Roman" w:hAnsi="Arial" w:cs="Arial"/>
          <w:b/>
          <w:bCs/>
          <w:noProof/>
          <w:sz w:val="24"/>
          <w:szCs w:val="24"/>
          <w:lang w:val="en-AU" w:eastAsia="en-AU"/>
        </w:rPr>
        <w:fldChar w:fldCharType="end"/>
      </w:r>
    </w:p>
    <w:p w14:paraId="5FBF50B3" w14:textId="77777777" w:rsidR="00F3771D" w:rsidRPr="000F5CEC" w:rsidRDefault="00F3771D" w:rsidP="00C015FD">
      <w:pPr>
        <w:rPr>
          <w:lang w:val="en-AU" w:eastAsia="en-AU"/>
        </w:rPr>
        <w:sectPr w:rsidR="00F3771D" w:rsidRPr="000F5CEC" w:rsidSect="00F3771D">
          <w:headerReference w:type="first" r:id="rId14"/>
          <w:footerReference w:type="first" r:id="rId15"/>
          <w:type w:val="oddPage"/>
          <w:pgSz w:w="11907" w:h="16840" w:code="9"/>
          <w:pgMar w:top="1644" w:right="1134" w:bottom="238" w:left="1134" w:header="709" w:footer="567" w:gutter="0"/>
          <w:pgNumType w:fmt="lowerRoman" w:start="1"/>
          <w:cols w:space="708"/>
          <w:titlePg/>
          <w:docGrid w:linePitch="360"/>
        </w:sectPr>
      </w:pPr>
    </w:p>
    <w:p w14:paraId="4987BA78" w14:textId="19B3BB36" w:rsidR="00F3771D" w:rsidRPr="000F5CEC" w:rsidRDefault="00F3771D" w:rsidP="00C015FD">
      <w:pPr>
        <w:pStyle w:val="Heading1"/>
      </w:pPr>
      <w:bookmarkStart w:id="4" w:name="_Toc191379837"/>
      <w:r>
        <w:lastRenderedPageBreak/>
        <w:t>VCE Swedish: Teaching and Learning Activities</w:t>
      </w:r>
      <w:bookmarkEnd w:id="4"/>
    </w:p>
    <w:p w14:paraId="77096675" w14:textId="77777777" w:rsidR="00F3771D" w:rsidRDefault="00F3771D" w:rsidP="00C015FD">
      <w:pPr>
        <w:pStyle w:val="Heading3"/>
      </w:pPr>
      <w:bookmarkStart w:id="5" w:name="_Toc191379838"/>
      <w:r>
        <w:t>Unit 1</w:t>
      </w:r>
      <w:bookmarkEnd w:id="5"/>
    </w:p>
    <w:p w14:paraId="3EAC80AD" w14:textId="77777777" w:rsidR="00F3771D" w:rsidRPr="00B13D9B" w:rsidRDefault="00F3771D" w:rsidP="00C015FD">
      <w:pPr>
        <w:pStyle w:val="Heading4"/>
      </w:pPr>
      <w:bookmarkStart w:id="6" w:name="_Hlk179222517"/>
      <w:r w:rsidRPr="00B13D9B">
        <w:t>Unit 1</w:t>
      </w:r>
      <w:r>
        <w:t xml:space="preserve">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F3771D" w:rsidRPr="00F040C4" w14:paraId="67066772" w14:textId="77777777" w:rsidTr="00C015FD">
        <w:trPr>
          <w:trHeight w:val="274"/>
        </w:trPr>
        <w:tc>
          <w:tcPr>
            <w:tcW w:w="2197" w:type="dxa"/>
            <w:shd w:val="clear" w:color="auto" w:fill="0F7EB4"/>
          </w:tcPr>
          <w:bookmarkEnd w:id="6"/>
          <w:p w14:paraId="7AD15585" w14:textId="77777777" w:rsidR="00F3771D" w:rsidRPr="00F040C4" w:rsidRDefault="00F3771D" w:rsidP="00C015FD">
            <w:pPr>
              <w:pStyle w:val="VCAAtablecondensedheading"/>
              <w:rPr>
                <w:b w:val="0"/>
              </w:rPr>
            </w:pPr>
            <w:r w:rsidRPr="00F040C4">
              <w:t xml:space="preserve">Concept </w:t>
            </w:r>
          </w:p>
        </w:tc>
        <w:tc>
          <w:tcPr>
            <w:tcW w:w="2197" w:type="dxa"/>
            <w:shd w:val="clear" w:color="auto" w:fill="0F7EB4"/>
          </w:tcPr>
          <w:p w14:paraId="4BCAC601" w14:textId="77777777" w:rsidR="00F3771D" w:rsidRPr="00F040C4" w:rsidRDefault="00F3771D" w:rsidP="00C015FD">
            <w:pPr>
              <w:pStyle w:val="VCAAtablecondensedheading"/>
              <w:rPr>
                <w:b w:val="0"/>
              </w:rPr>
            </w:pPr>
            <w:r w:rsidRPr="00F040C4">
              <w:t>Perspective</w:t>
            </w:r>
          </w:p>
        </w:tc>
        <w:tc>
          <w:tcPr>
            <w:tcW w:w="2197" w:type="dxa"/>
            <w:shd w:val="clear" w:color="auto" w:fill="0F7EB4"/>
          </w:tcPr>
          <w:p w14:paraId="3D1AE36A" w14:textId="77777777" w:rsidR="00F3771D" w:rsidRPr="00F040C4" w:rsidRDefault="00F3771D" w:rsidP="00C015FD">
            <w:pPr>
              <w:pStyle w:val="VCAAtablecondensedheading"/>
              <w:rPr>
                <w:b w:val="0"/>
              </w:rPr>
            </w:pPr>
            <w:r w:rsidRPr="00F040C4">
              <w:t>Topic</w:t>
            </w:r>
          </w:p>
        </w:tc>
        <w:tc>
          <w:tcPr>
            <w:tcW w:w="2198" w:type="dxa"/>
            <w:shd w:val="clear" w:color="auto" w:fill="0F7EB4"/>
          </w:tcPr>
          <w:p w14:paraId="4B93252F" w14:textId="77777777" w:rsidR="00F3771D" w:rsidRPr="00F040C4" w:rsidRDefault="00F3771D" w:rsidP="00C015FD">
            <w:pPr>
              <w:pStyle w:val="VCAAtablecondensedheading"/>
              <w:rPr>
                <w:b w:val="0"/>
              </w:rPr>
            </w:pPr>
            <w:r w:rsidRPr="00F040C4">
              <w:t>Subtopic</w:t>
            </w:r>
          </w:p>
        </w:tc>
      </w:tr>
      <w:tr w:rsidR="00F3771D" w:rsidRPr="00F040C4" w14:paraId="501CE8A2" w14:textId="77777777" w:rsidTr="00186C21">
        <w:trPr>
          <w:trHeight w:val="1701"/>
        </w:trPr>
        <w:tc>
          <w:tcPr>
            <w:tcW w:w="2197" w:type="dxa"/>
            <w:vAlign w:val="center"/>
          </w:tcPr>
          <w:p w14:paraId="7BBB656A" w14:textId="77777777" w:rsidR="00F3771D" w:rsidRPr="0094696C" w:rsidRDefault="00F3771D" w:rsidP="00C015FD">
            <w:pPr>
              <w:pStyle w:val="VCAAbody"/>
              <w:jc w:val="center"/>
            </w:pPr>
            <w:r w:rsidRPr="0094696C">
              <w:t>Identity</w:t>
            </w:r>
          </w:p>
        </w:tc>
        <w:tc>
          <w:tcPr>
            <w:tcW w:w="2197" w:type="dxa"/>
            <w:vAlign w:val="center"/>
          </w:tcPr>
          <w:p w14:paraId="5F2E8E04" w14:textId="77777777" w:rsidR="00F3771D" w:rsidRPr="000A7273" w:rsidRDefault="00F3771D" w:rsidP="00C015FD">
            <w:pPr>
              <w:pStyle w:val="VCAAbody"/>
              <w:jc w:val="center"/>
            </w:pPr>
            <w:r w:rsidRPr="000A7273">
              <w:t>Personal</w:t>
            </w:r>
          </w:p>
        </w:tc>
        <w:tc>
          <w:tcPr>
            <w:tcW w:w="2197" w:type="dxa"/>
            <w:vAlign w:val="center"/>
          </w:tcPr>
          <w:p w14:paraId="180B08B2" w14:textId="77777777" w:rsidR="00F3771D" w:rsidRPr="0094696C" w:rsidRDefault="00F3771D" w:rsidP="00C015FD">
            <w:pPr>
              <w:pStyle w:val="VCAAbody"/>
              <w:jc w:val="center"/>
            </w:pPr>
            <w:r w:rsidRPr="000A7273">
              <w:t>Inclusivity, Diversity and Belonging</w:t>
            </w:r>
            <w:r w:rsidRPr="0094696C">
              <w:t xml:space="preserve"> </w:t>
            </w:r>
          </w:p>
        </w:tc>
        <w:tc>
          <w:tcPr>
            <w:tcW w:w="2198" w:type="dxa"/>
            <w:vAlign w:val="center"/>
          </w:tcPr>
          <w:p w14:paraId="7A5954F3" w14:textId="77777777" w:rsidR="00F3771D" w:rsidRPr="0094696C" w:rsidRDefault="00F3771D" w:rsidP="00C015FD">
            <w:pPr>
              <w:pStyle w:val="VCAAbody"/>
              <w:jc w:val="center"/>
            </w:pPr>
            <w:r w:rsidRPr="0094696C">
              <w:t>Watch your language! Impact of language use on personal image</w:t>
            </w:r>
          </w:p>
        </w:tc>
      </w:tr>
    </w:tbl>
    <w:p w14:paraId="00158086" w14:textId="77777777" w:rsidR="00F3771D" w:rsidRPr="00B13D9B" w:rsidRDefault="00F3771D" w:rsidP="00F3771D">
      <w:pPr>
        <w:pStyle w:val="Heading2"/>
        <w:rPr>
          <w:sz w:val="28"/>
        </w:rPr>
      </w:pPr>
      <w:bookmarkStart w:id="7" w:name="_Toc191379839"/>
      <w:bookmarkStart w:id="8" w:name="_Hlk179222526"/>
      <w:r w:rsidRPr="00B13D9B">
        <w:rPr>
          <w:sz w:val="28"/>
        </w:rPr>
        <w:t>Outcome 1</w:t>
      </w:r>
      <w:bookmarkEnd w:id="7"/>
    </w:p>
    <w:bookmarkEnd w:id="8"/>
    <w:p w14:paraId="53F036D9" w14:textId="7F0CDD43" w:rsidR="00F3771D" w:rsidRDefault="00F3771D" w:rsidP="00F3771D">
      <w:pPr>
        <w:pStyle w:val="VCAAbody"/>
        <w:rPr>
          <w:shd w:val="clear" w:color="auto" w:fill="FFFFFF"/>
        </w:rPr>
      </w:pPr>
      <w:r w:rsidRPr="00BB1912">
        <w:rPr>
          <w:shd w:val="clear" w:color="auto" w:fill="FFFFFF"/>
        </w:rPr>
        <w:t xml:space="preserve">On completion of this unit the student should be able to exchange meaning in an informal, personal spoken interaction in </w:t>
      </w:r>
      <w:sdt>
        <w:sdtPr>
          <w:alias w:val="Keywords"/>
          <w:tag w:val=""/>
          <w:id w:val="306509599"/>
          <w:placeholder>
            <w:docPart w:val="5B86689F795C42EFB9776EAE7964621E"/>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BB1912">
        <w:rPr>
          <w:shd w:val="clear" w:color="auto" w:fill="FFFFFF"/>
        </w:rPr>
        <w:t xml:space="preserve">. </w:t>
      </w:r>
    </w:p>
    <w:p w14:paraId="4174F614" w14:textId="77777777" w:rsidR="00F3771D" w:rsidRPr="00753F1C" w:rsidRDefault="00F3771D" w:rsidP="00F3771D">
      <w:pPr>
        <w:pStyle w:val="Heading2"/>
        <w:rPr>
          <w:sz w:val="24"/>
          <w:szCs w:val="24"/>
        </w:rPr>
      </w:pPr>
      <w:bookmarkStart w:id="9" w:name="_Toc191379840"/>
      <w:r w:rsidRPr="00753F1C">
        <w:rPr>
          <w:sz w:val="24"/>
          <w:szCs w:val="24"/>
        </w:rPr>
        <w:t>Examples of learning activities</w:t>
      </w:r>
      <w:bookmarkEnd w:id="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F3771D" w14:paraId="1364AE02" w14:textId="77777777" w:rsidTr="00C015FD">
        <w:trPr>
          <w:cantSplit/>
        </w:trPr>
        <w:tc>
          <w:tcPr>
            <w:tcW w:w="9634" w:type="dxa"/>
          </w:tcPr>
          <w:p w14:paraId="3F113D2D" w14:textId="77777777" w:rsidR="00F3771D" w:rsidRPr="00F66F92" w:rsidRDefault="00F3771D" w:rsidP="00C015FD">
            <w:pPr>
              <w:pStyle w:val="VCAAbulletlevel2"/>
              <w:spacing w:after="0"/>
            </w:pPr>
            <w:r w:rsidRPr="00A76523">
              <w:t xml:space="preserve">Introduce yourself to a group or </w:t>
            </w:r>
            <w:r>
              <w:t xml:space="preserve">the </w:t>
            </w:r>
            <w:r w:rsidRPr="00A76523">
              <w:t>whole class, using informal spoken language. Share information about your interests and hobbies.</w:t>
            </w:r>
          </w:p>
        </w:tc>
      </w:tr>
      <w:tr w:rsidR="00F3771D" w14:paraId="3EF6C78D" w14:textId="77777777" w:rsidTr="00C015FD">
        <w:trPr>
          <w:cantSplit/>
        </w:trPr>
        <w:tc>
          <w:tcPr>
            <w:tcW w:w="9634" w:type="dxa"/>
          </w:tcPr>
          <w:p w14:paraId="18744138" w14:textId="77777777" w:rsidR="00F3771D" w:rsidRPr="00F66F92" w:rsidRDefault="00F3771D" w:rsidP="00C015FD">
            <w:pPr>
              <w:pStyle w:val="VCAAbulletlevel2"/>
              <w:spacing w:after="0"/>
            </w:pPr>
            <w:r w:rsidRPr="00A76523">
              <w:t xml:space="preserve">Watch a video clip of people sharing a personal story or </w:t>
            </w:r>
            <w:proofErr w:type="gramStart"/>
            <w:r w:rsidRPr="00A76523">
              <w:t>experience, and</w:t>
            </w:r>
            <w:proofErr w:type="gramEnd"/>
            <w:r w:rsidRPr="00A76523">
              <w:t xml:space="preserve"> </w:t>
            </w:r>
            <w:r>
              <w:t>identify</w:t>
            </w:r>
            <w:r w:rsidRPr="00A76523">
              <w:t xml:space="preserve"> as many story telling techniques as possible (e.g. sequencing words, descriptive language, tone). Discuss your findings with a partner, then share with the class, working collaboratively to create a mind map </w:t>
            </w:r>
            <w:r>
              <w:t xml:space="preserve">that </w:t>
            </w:r>
            <w:r w:rsidRPr="00A76523">
              <w:t>identif</w:t>
            </w:r>
            <w:r>
              <w:t xml:space="preserve">ies </w:t>
            </w:r>
            <w:r w:rsidRPr="00A76523">
              <w:t>examples of the different techniques.</w:t>
            </w:r>
          </w:p>
        </w:tc>
      </w:tr>
      <w:tr w:rsidR="00F3771D" w14:paraId="1C78F86D" w14:textId="77777777" w:rsidTr="00C015FD">
        <w:trPr>
          <w:cantSplit/>
        </w:trPr>
        <w:tc>
          <w:tcPr>
            <w:tcW w:w="9634" w:type="dxa"/>
          </w:tcPr>
          <w:p w14:paraId="1C524DA2" w14:textId="77777777" w:rsidR="00F3771D" w:rsidRPr="00F66F92" w:rsidRDefault="00F3771D" w:rsidP="00C015FD">
            <w:pPr>
              <w:pStyle w:val="VCAAbulletlevel2"/>
              <w:spacing w:after="0"/>
            </w:pPr>
            <w:r w:rsidRPr="00A76523">
              <w:t>Share a personal story or experience using the descriptive language and engaging storytelling techniques you have brainstormed as a class.</w:t>
            </w:r>
          </w:p>
        </w:tc>
      </w:tr>
      <w:tr w:rsidR="00F3771D" w14:paraId="76D0BE64" w14:textId="77777777" w:rsidTr="00C015FD">
        <w:trPr>
          <w:cantSplit/>
        </w:trPr>
        <w:tc>
          <w:tcPr>
            <w:tcW w:w="9634" w:type="dxa"/>
          </w:tcPr>
          <w:p w14:paraId="67DF2664" w14:textId="0F4E821C" w:rsidR="00F3771D" w:rsidRPr="00F66F92" w:rsidRDefault="00F3771D" w:rsidP="00C015FD">
            <w:pPr>
              <w:pStyle w:val="VCAAbulletlevel2"/>
            </w:pPr>
            <w:r w:rsidRPr="00A76523">
              <w:t xml:space="preserve">Create a </w:t>
            </w:r>
            <w:hyperlink r:id="rId16" w:anchor=":~:text=further%20plurilingual%20activities.-,Language%20portraits,-Teacher%3A%C2%A0Hien%20Webb" w:history="1">
              <w:r w:rsidRPr="00633101">
                <w:rPr>
                  <w:rStyle w:val="Hyperlink"/>
                  <w:rFonts w:eastAsiaTheme="minorEastAsia"/>
                  <w:kern w:val="2"/>
                  <w:lang w:eastAsia="zh-CN"/>
                  <w14:ligatures w14:val="standardContextual"/>
                </w:rPr>
                <w:t>language portrait</w:t>
              </w:r>
            </w:hyperlink>
            <w:r w:rsidRPr="00A76523">
              <w:t xml:space="preserve"> and view everyone’s portraits. Write positive messages about each person’s portrait in </w:t>
            </w:r>
            <w:sdt>
              <w:sdtPr>
                <w:alias w:val="Keywords"/>
                <w:tag w:val=""/>
                <w:id w:val="277151994"/>
                <w:placeholder>
                  <w:docPart w:val="6BD6FC1D9EDE4E06BA1893CBF074C56F"/>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A76523">
              <w:t xml:space="preserve"> on a </w:t>
            </w:r>
            <w:r>
              <w:t>sticky</w:t>
            </w:r>
            <w:r w:rsidRPr="00A76523">
              <w:t xml:space="preserve"> note and stick these around the p</w:t>
            </w:r>
            <w:r>
              <w:t>ortraits</w:t>
            </w:r>
            <w:r w:rsidRPr="00A76523">
              <w:t>.</w:t>
            </w:r>
          </w:p>
        </w:tc>
      </w:tr>
      <w:tr w:rsidR="00F3771D" w14:paraId="4032F75E" w14:textId="77777777" w:rsidTr="00C015FD">
        <w:trPr>
          <w:cantSplit/>
        </w:trPr>
        <w:tc>
          <w:tcPr>
            <w:tcW w:w="9634" w:type="dxa"/>
          </w:tcPr>
          <w:p w14:paraId="4124EA07" w14:textId="77777777" w:rsidR="00F3771D" w:rsidRPr="00F66F92" w:rsidRDefault="00F3771D" w:rsidP="00C015FD">
            <w:pPr>
              <w:pStyle w:val="VCAAbulletlevel2"/>
              <w:spacing w:after="0"/>
            </w:pPr>
            <w:r w:rsidRPr="00A76523">
              <w:t xml:space="preserve">Discuss </w:t>
            </w:r>
            <w:r w:rsidRPr="00633101">
              <w:rPr>
                <w:lang w:val="en-US"/>
              </w:rPr>
              <w:t>the role of language in shaping your personal values and beliefs. Collate information in dot points on the board.</w:t>
            </w:r>
          </w:p>
        </w:tc>
      </w:tr>
      <w:tr w:rsidR="00F3771D" w14:paraId="457E15F4" w14:textId="77777777" w:rsidTr="00C015FD">
        <w:trPr>
          <w:cantSplit/>
        </w:trPr>
        <w:tc>
          <w:tcPr>
            <w:tcW w:w="9634" w:type="dxa"/>
          </w:tcPr>
          <w:p w14:paraId="7E48AF68" w14:textId="77777777" w:rsidR="00F3771D" w:rsidRPr="00F66F92" w:rsidRDefault="00F3771D" w:rsidP="00C015FD">
            <w:pPr>
              <w:pStyle w:val="VCAAbulletlevel2"/>
            </w:pPr>
            <w:r w:rsidRPr="00633101">
              <w:rPr>
                <w:lang w:val="en-US"/>
              </w:rPr>
              <w:t>Write a reflective text on your personal identity and its relationship to language.</w:t>
            </w:r>
          </w:p>
        </w:tc>
      </w:tr>
      <w:tr w:rsidR="00F3771D" w14:paraId="204E9661" w14:textId="77777777" w:rsidTr="00C015FD">
        <w:trPr>
          <w:cantSplit/>
        </w:trPr>
        <w:tc>
          <w:tcPr>
            <w:tcW w:w="9634" w:type="dxa"/>
          </w:tcPr>
          <w:p w14:paraId="111CFE25" w14:textId="77777777" w:rsidR="00F3771D" w:rsidRPr="00F66F92" w:rsidRDefault="00F3771D" w:rsidP="00C015FD">
            <w:pPr>
              <w:pStyle w:val="VCAAbulletlevel2"/>
              <w:spacing w:after="0"/>
            </w:pPr>
            <w:r w:rsidRPr="00A76523">
              <w:lastRenderedPageBreak/>
              <w:t xml:space="preserve">Complete a weekly reflection journal, documenting thoughts and experiences related to language use, and the impact of language on personal identity, </w:t>
            </w:r>
            <w:proofErr w:type="gramStart"/>
            <w:r w:rsidRPr="00A76523">
              <w:t>image</w:t>
            </w:r>
            <w:proofErr w:type="gramEnd"/>
            <w:r w:rsidRPr="00A76523">
              <w:t xml:space="preserve"> and inclusivity. Reflect on the use of informal language in this text type and identify texts or contexts where formal language would be required.</w:t>
            </w:r>
          </w:p>
        </w:tc>
      </w:tr>
      <w:tr w:rsidR="00F3771D" w14:paraId="4C07C8E9" w14:textId="77777777" w:rsidTr="00C015FD">
        <w:trPr>
          <w:cantSplit/>
        </w:trPr>
        <w:tc>
          <w:tcPr>
            <w:tcW w:w="9634" w:type="dxa"/>
          </w:tcPr>
          <w:p w14:paraId="01EBBEEA" w14:textId="7AD7245A" w:rsidR="00F3771D" w:rsidRPr="00F66F92" w:rsidRDefault="00F3771D" w:rsidP="00C015FD">
            <w:pPr>
              <w:pStyle w:val="VCAAbulletlevel2"/>
              <w:spacing w:after="0"/>
            </w:pPr>
            <w:r>
              <w:t>W</w:t>
            </w:r>
            <w:r w:rsidRPr="00A76523">
              <w:t>orking in groups</w:t>
            </w:r>
            <w:r>
              <w:t>, c</w:t>
            </w:r>
            <w:r w:rsidRPr="00A76523">
              <w:t>reate a digital or paper-based word cloud on a</w:t>
            </w:r>
            <w:r>
              <w:t>n aspect of the</w:t>
            </w:r>
            <w:r w:rsidRPr="00A76523">
              <w:t xml:space="preserve"> </w:t>
            </w:r>
            <w:r>
              <w:t>sub</w:t>
            </w:r>
            <w:r w:rsidRPr="00A76523">
              <w:t xml:space="preserve">topic related to inclusivity, diversity or belonging. Read a word cloud from another group and discuss the similarities and differences, and any new words that appear. Brainstorm phrases you could use to share your findings, then share your observations with the class in </w:t>
            </w:r>
            <w:sdt>
              <w:sdtPr>
                <w:alias w:val="Keywords"/>
                <w:tag w:val=""/>
                <w:id w:val="146097510"/>
                <w:placeholder>
                  <w:docPart w:val="BEB89EEE5963492EBD20C4CC66380879"/>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A76523">
              <w:t>.</w:t>
            </w:r>
          </w:p>
        </w:tc>
      </w:tr>
      <w:tr w:rsidR="00F3771D" w14:paraId="3B2D7B88" w14:textId="77777777" w:rsidTr="00C015FD">
        <w:trPr>
          <w:cantSplit/>
        </w:trPr>
        <w:tc>
          <w:tcPr>
            <w:tcW w:w="9634" w:type="dxa"/>
          </w:tcPr>
          <w:p w14:paraId="61B36B6F" w14:textId="77777777" w:rsidR="00F3771D" w:rsidRDefault="00F3771D" w:rsidP="00C015FD">
            <w:pPr>
              <w:pStyle w:val="VCAAbulletlevel2"/>
              <w:spacing w:after="0"/>
            </w:pPr>
            <w:r w:rsidRPr="00A76523">
              <w:t xml:space="preserve">Participate in a </w:t>
            </w:r>
            <w:hyperlink r:id="rId17" w:history="1">
              <w:r w:rsidRPr="00392B0A">
                <w:rPr>
                  <w:rStyle w:val="Hyperlink"/>
                  <w:rFonts w:eastAsiaTheme="minorEastAsia"/>
                  <w:kern w:val="2"/>
                  <w:lang w:eastAsia="zh-CN"/>
                  <w14:ligatures w14:val="standardContextual"/>
                </w:rPr>
                <w:t>gallery walk</w:t>
              </w:r>
            </w:hyperlink>
            <w:r>
              <w:t xml:space="preserve">, </w:t>
            </w:r>
            <w:r w:rsidRPr="00A76523">
              <w:t>collecting words and phrases for expressing opinions, then collect a</w:t>
            </w:r>
            <w:r>
              <w:t xml:space="preserve"> </w:t>
            </w:r>
            <w:r w:rsidRPr="00A76523">
              <w:t>new word cloud from another group and write a small opinion text on that</w:t>
            </w:r>
            <w:r>
              <w:t xml:space="preserve"> aspect of the</w:t>
            </w:r>
            <w:r w:rsidRPr="00A76523">
              <w:t xml:space="preserve"> </w:t>
            </w:r>
            <w:r>
              <w:t>sub</w:t>
            </w:r>
            <w:r w:rsidRPr="00A76523">
              <w:t>topic.</w:t>
            </w:r>
          </w:p>
        </w:tc>
      </w:tr>
      <w:tr w:rsidR="00F3771D" w14:paraId="35E7D39E" w14:textId="77777777" w:rsidTr="00C015FD">
        <w:trPr>
          <w:cantSplit/>
        </w:trPr>
        <w:tc>
          <w:tcPr>
            <w:tcW w:w="9634" w:type="dxa"/>
          </w:tcPr>
          <w:p w14:paraId="5AE8F40F" w14:textId="77777777" w:rsidR="00F3771D" w:rsidRPr="00A76523" w:rsidRDefault="00F3771D" w:rsidP="00C015FD">
            <w:pPr>
              <w:pStyle w:val="VCAAbulletlevel2"/>
              <w:spacing w:after="0"/>
            </w:pPr>
            <w:r w:rsidRPr="00A76523">
              <w:t xml:space="preserve">View a range of images portraying stereotypes. Brainstorm the vocabulary required to describe the image, then complete a </w:t>
            </w:r>
            <w:hyperlink r:id="rId18" w:history="1">
              <w:r w:rsidRPr="00183BDC">
                <w:rPr>
                  <w:rStyle w:val="Hyperlink"/>
                </w:rPr>
                <w:t>‘</w:t>
              </w:r>
            </w:hyperlink>
            <w:hyperlink r:id="rId19" w:history="1">
              <w:r w:rsidRPr="4D5FA7EA">
                <w:rPr>
                  <w:rStyle w:val="Hyperlink"/>
                </w:rPr>
                <w:t>What makes you say that?’</w:t>
              </w:r>
            </w:hyperlink>
            <w:r w:rsidRPr="00110181">
              <w:t xml:space="preserve"> thinking routine</w:t>
            </w:r>
            <w:r w:rsidRPr="00A76523">
              <w:t>. Engage in a class discussion on the impact</w:t>
            </w:r>
            <w:r>
              <w:t xml:space="preserve"> of </w:t>
            </w:r>
            <w:r w:rsidRPr="00A76523">
              <w:t>language associated with stereotypes and ways to promote inclusive and respectful communication.</w:t>
            </w:r>
          </w:p>
        </w:tc>
      </w:tr>
      <w:tr w:rsidR="00F3771D" w14:paraId="49B51165" w14:textId="77777777" w:rsidTr="00C015FD">
        <w:trPr>
          <w:cantSplit/>
        </w:trPr>
        <w:tc>
          <w:tcPr>
            <w:tcW w:w="9634" w:type="dxa"/>
          </w:tcPr>
          <w:p w14:paraId="19AE2B05" w14:textId="77777777" w:rsidR="00F3771D" w:rsidRPr="00A76523" w:rsidRDefault="00F3771D" w:rsidP="00C015FD">
            <w:pPr>
              <w:pStyle w:val="VCAAbulletlevel2"/>
              <w:spacing w:after="0"/>
            </w:pPr>
            <w:r>
              <w:t>I</w:t>
            </w:r>
            <w:r w:rsidRPr="00A76523">
              <w:t>n small groups</w:t>
            </w:r>
            <w:r>
              <w:t>, c</w:t>
            </w:r>
            <w:r w:rsidRPr="00A76523">
              <w:t>reate posters that unpack and promote more inclusive and respectful communication.</w:t>
            </w:r>
          </w:p>
        </w:tc>
      </w:tr>
      <w:tr w:rsidR="00F3771D" w14:paraId="55295212" w14:textId="77777777" w:rsidTr="00C015FD">
        <w:trPr>
          <w:cantSplit/>
        </w:trPr>
        <w:tc>
          <w:tcPr>
            <w:tcW w:w="9634" w:type="dxa"/>
          </w:tcPr>
          <w:p w14:paraId="42691A78" w14:textId="77777777" w:rsidR="00F3771D" w:rsidRPr="00A76523" w:rsidRDefault="00F3771D" w:rsidP="00C015FD">
            <w:pPr>
              <w:pStyle w:val="VCAAbulletlevel2"/>
              <w:spacing w:after="0"/>
            </w:pPr>
            <w:r w:rsidRPr="00A76523">
              <w:t xml:space="preserve">Read an article or watch a video that explores the connection between language, </w:t>
            </w:r>
            <w:proofErr w:type="gramStart"/>
            <w:r w:rsidRPr="00A76523">
              <w:t>power</w:t>
            </w:r>
            <w:proofErr w:type="gramEnd"/>
            <w:r w:rsidRPr="00A76523">
              <w:t xml:space="preserve"> and social hierarchies</w:t>
            </w:r>
            <w:r>
              <w:t>,</w:t>
            </w:r>
            <w:r w:rsidRPr="00A76523">
              <w:t xml:space="preserve"> and analyse the power dynamics inherent in language use. Write a reflection about how you use language. </w:t>
            </w:r>
          </w:p>
        </w:tc>
      </w:tr>
      <w:tr w:rsidR="00F3771D" w14:paraId="4EDA5280" w14:textId="77777777" w:rsidTr="00C015FD">
        <w:trPr>
          <w:cantSplit/>
        </w:trPr>
        <w:tc>
          <w:tcPr>
            <w:tcW w:w="9634" w:type="dxa"/>
          </w:tcPr>
          <w:p w14:paraId="2D3E6CA2" w14:textId="4CD9B11E" w:rsidR="00F3771D" w:rsidRPr="00A76523" w:rsidRDefault="00F3771D" w:rsidP="00C015FD">
            <w:pPr>
              <w:pStyle w:val="VCAAbulletlevel2"/>
              <w:spacing w:after="0"/>
            </w:pPr>
            <w:bookmarkStart w:id="10" w:name="_Hlk139633649"/>
            <w:r w:rsidRPr="00A76523">
              <w:t xml:space="preserve">Discuss the use of </w:t>
            </w:r>
            <w:sdt>
              <w:sdtPr>
                <w:alias w:val="Keywords"/>
                <w:tag w:val=""/>
                <w:id w:val="125903447"/>
                <w:placeholder>
                  <w:docPart w:val="09BBF8A4F41348C09BA5514C7E7C6325"/>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A76523">
              <w:t xml:space="preserve"> between </w:t>
            </w:r>
            <w:r>
              <w:t>2</w:t>
            </w:r>
            <w:r w:rsidRPr="00A76523">
              <w:t xml:space="preserve"> different groups in </w:t>
            </w:r>
            <w:sdt>
              <w:sdtPr>
                <w:alias w:val="Keywords"/>
                <w:tag w:val=""/>
                <w:id w:val="667834847"/>
                <w:placeholder>
                  <w:docPart w:val="64CF111B45814328BA6FAB9E659F41E2"/>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A76523">
              <w:t>-speaking communities and reflect on their</w:t>
            </w:r>
            <w:r>
              <w:t xml:space="preserve"> language</w:t>
            </w:r>
            <w:r w:rsidRPr="00A76523">
              <w:t xml:space="preserve"> norms and standards. </w:t>
            </w:r>
            <w:bookmarkEnd w:id="10"/>
          </w:p>
        </w:tc>
      </w:tr>
      <w:tr w:rsidR="00F3771D" w14:paraId="7D5CBFB6" w14:textId="77777777" w:rsidTr="00C015FD">
        <w:trPr>
          <w:cantSplit/>
        </w:trPr>
        <w:tc>
          <w:tcPr>
            <w:tcW w:w="9634" w:type="dxa"/>
          </w:tcPr>
          <w:p w14:paraId="289BD590" w14:textId="77777777" w:rsidR="00F3771D" w:rsidRPr="00A76523" w:rsidRDefault="00F3771D" w:rsidP="00C015FD">
            <w:pPr>
              <w:pStyle w:val="VCAAbulletlevel2"/>
              <w:spacing w:after="0"/>
            </w:pPr>
            <w:r w:rsidRPr="00A76523">
              <w:t>Analyse the language used in social media posts, comments or online forums and group comments according to different elements (e.g. positive vs negative language, formal vs informal).</w:t>
            </w:r>
          </w:p>
        </w:tc>
      </w:tr>
      <w:tr w:rsidR="00F3771D" w14:paraId="5D12C804" w14:textId="77777777" w:rsidTr="00C015FD">
        <w:trPr>
          <w:cantSplit/>
        </w:trPr>
        <w:tc>
          <w:tcPr>
            <w:tcW w:w="9634" w:type="dxa"/>
          </w:tcPr>
          <w:p w14:paraId="6A33B77B" w14:textId="77777777" w:rsidR="00F3771D" w:rsidRPr="00A76523" w:rsidRDefault="00F3771D" w:rsidP="00C015FD">
            <w:pPr>
              <w:pStyle w:val="VCAAbulletlevel2"/>
              <w:spacing w:after="0"/>
            </w:pPr>
            <w:r w:rsidRPr="00A76523">
              <w:t>Discuss the potential impact of language on shaping online communities</w:t>
            </w:r>
            <w:r>
              <w:t>,</w:t>
            </w:r>
            <w:r w:rsidRPr="00A76523">
              <w:t xml:space="preserve"> and the responsibility of individuals in promoting positive communication</w:t>
            </w:r>
            <w:r>
              <w:t>. W</w:t>
            </w:r>
            <w:r w:rsidRPr="00A76523">
              <w:t>rite an informative text for an online magazine</w:t>
            </w:r>
            <w:r>
              <w:t>.</w:t>
            </w:r>
          </w:p>
        </w:tc>
      </w:tr>
      <w:tr w:rsidR="00F3771D" w14:paraId="1B64D087" w14:textId="77777777" w:rsidTr="00C015FD">
        <w:trPr>
          <w:cantSplit/>
        </w:trPr>
        <w:tc>
          <w:tcPr>
            <w:tcW w:w="9634" w:type="dxa"/>
          </w:tcPr>
          <w:p w14:paraId="34903598" w14:textId="77777777" w:rsidR="00F3771D" w:rsidRPr="00A76523" w:rsidRDefault="00F3771D" w:rsidP="00C015FD">
            <w:pPr>
              <w:pStyle w:val="VCAAbulletlevel2"/>
              <w:spacing w:after="0"/>
            </w:pPr>
            <w:r w:rsidRPr="00A76523">
              <w:t>Discuss the strategies employed by advertisers promoting different products. View a selection of advertisements and</w:t>
            </w:r>
            <w:r>
              <w:t xml:space="preserve">, in pairs, </w:t>
            </w:r>
            <w:r w:rsidRPr="00A76523">
              <w:t>analyse the language used to promote products or services, then present your analysis to the class.</w:t>
            </w:r>
          </w:p>
        </w:tc>
      </w:tr>
      <w:tr w:rsidR="00F3771D" w14:paraId="7AC3533C" w14:textId="77777777" w:rsidTr="00C015FD">
        <w:trPr>
          <w:cantSplit/>
        </w:trPr>
        <w:tc>
          <w:tcPr>
            <w:tcW w:w="9634" w:type="dxa"/>
          </w:tcPr>
          <w:p w14:paraId="05A08963" w14:textId="77777777" w:rsidR="00F3771D" w:rsidRPr="00A76523" w:rsidRDefault="00F3771D" w:rsidP="00C015FD">
            <w:pPr>
              <w:pStyle w:val="VCAAbulletlevel2"/>
              <w:spacing w:after="0"/>
            </w:pPr>
            <w:r w:rsidRPr="00A76523">
              <w:t xml:space="preserve">Listen to a guest speaker sharing personal experiences related to language and personal image, then ask questions and share your personal experiences. </w:t>
            </w:r>
          </w:p>
        </w:tc>
      </w:tr>
      <w:tr w:rsidR="00F3771D" w14:paraId="370009C0" w14:textId="77777777" w:rsidTr="00C015FD">
        <w:trPr>
          <w:cantSplit/>
        </w:trPr>
        <w:tc>
          <w:tcPr>
            <w:tcW w:w="9634" w:type="dxa"/>
            <w:shd w:val="clear" w:color="auto" w:fill="D9D9D9" w:themeFill="background1" w:themeFillShade="D9"/>
          </w:tcPr>
          <w:p w14:paraId="325D0E72" w14:textId="77777777" w:rsidR="00F3771D" w:rsidRPr="00875BC2" w:rsidRDefault="00F3771D" w:rsidP="00C015FD">
            <w:pPr>
              <w:pStyle w:val="VCAAbulletlevel2"/>
              <w:shd w:val="clear" w:color="auto" w:fill="D9D9D9" w:themeFill="background1" w:themeFillShade="D9"/>
              <w:spacing w:after="0"/>
              <w:rPr>
                <w:b/>
              </w:rPr>
            </w:pPr>
            <w:r w:rsidRPr="00BB1912">
              <w:rPr>
                <w:noProof/>
              </w:rPr>
              <w:lastRenderedPageBreak/>
              <w:drawing>
                <wp:anchor distT="0" distB="0" distL="114300" distR="114300" simplePos="0" relativeHeight="251659264" behindDoc="0" locked="0" layoutInCell="1" allowOverlap="1" wp14:anchorId="38659BC5" wp14:editId="2D15A5F1">
                  <wp:simplePos x="0" y="0"/>
                  <wp:positionH relativeFrom="column">
                    <wp:posOffset>4961255</wp:posOffset>
                  </wp:positionH>
                  <wp:positionV relativeFrom="paragraph">
                    <wp:posOffset>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8966754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BB1912">
              <w:t xml:space="preserve"> </w:t>
            </w:r>
            <w:r w:rsidRPr="00875BC2">
              <w:rPr>
                <w:b/>
              </w:rPr>
              <w:t xml:space="preserve">Participate in a debate about the impact of language use on belonging. </w:t>
            </w:r>
          </w:p>
        </w:tc>
      </w:tr>
      <w:tr w:rsidR="00F3771D" w14:paraId="13BDEA0A" w14:textId="77777777" w:rsidTr="00C015FD">
        <w:tc>
          <w:tcPr>
            <w:tcW w:w="9634" w:type="dxa"/>
            <w:tcBorders>
              <w:bottom w:val="single" w:sz="4" w:space="0" w:color="C6ECFF" w:themeColor="accent1" w:themeTint="33"/>
            </w:tcBorders>
            <w:shd w:val="clear" w:color="auto" w:fill="auto"/>
          </w:tcPr>
          <w:p w14:paraId="1782D887" w14:textId="77777777" w:rsidR="00F3771D" w:rsidRDefault="00F3771D" w:rsidP="00C015FD">
            <w:pPr>
              <w:pStyle w:val="VCAAbulletlevel2"/>
              <w:numPr>
                <w:ilvl w:val="0"/>
                <w:numId w:val="0"/>
              </w:numPr>
              <w:spacing w:after="0"/>
              <w:ind w:left="360"/>
            </w:pPr>
          </w:p>
          <w:p w14:paraId="11B97B5A" w14:textId="77777777" w:rsidR="00F3771D" w:rsidRPr="00BB1912" w:rsidRDefault="00F3771D" w:rsidP="00C015FD">
            <w:pPr>
              <w:pStyle w:val="VCAAbulletlevel2"/>
              <w:numPr>
                <w:ilvl w:val="0"/>
                <w:numId w:val="0"/>
              </w:numPr>
              <w:spacing w:after="0"/>
              <w:ind w:left="360"/>
            </w:pPr>
          </w:p>
        </w:tc>
      </w:tr>
      <w:tr w:rsidR="00F3771D" w14:paraId="4DD1DBA7" w14:textId="77777777" w:rsidTr="00C015FD">
        <w:tblPrEx>
          <w:tblBorders>
            <w:left w:val="single" w:sz="4" w:space="0" w:color="auto"/>
            <w:right w:val="single" w:sz="4" w:space="0" w:color="auto"/>
          </w:tblBorders>
        </w:tblPrEx>
        <w:tc>
          <w:tcPr>
            <w:tcW w:w="9634"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77C839E7" w14:textId="77777777" w:rsidR="00F3771D" w:rsidRPr="00AC53F0" w:rsidRDefault="00F3771D" w:rsidP="00C015FD">
            <w:pPr>
              <w:pStyle w:val="Heading2"/>
            </w:pPr>
            <w:bookmarkStart w:id="11" w:name="_Toc191379841"/>
            <w:r w:rsidRPr="00B13D9B">
              <w:rPr>
                <w:b/>
                <w:bCs/>
                <w:noProof/>
                <w:color w:val="004EA8"/>
              </w:rPr>
              <w:drawing>
                <wp:anchor distT="0" distB="0" distL="114300" distR="114300" simplePos="0" relativeHeight="251660288" behindDoc="0" locked="0" layoutInCell="1" allowOverlap="1" wp14:anchorId="328BCC11" wp14:editId="382086E3">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87317597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1"/>
            <w:r w:rsidRPr="00B13D9B">
              <w:rPr>
                <w:b/>
                <w:bCs/>
                <w:color w:val="004EA8"/>
              </w:rPr>
              <w:t xml:space="preserve"> </w:t>
            </w:r>
          </w:p>
          <w:p w14:paraId="57623C91" w14:textId="77777777" w:rsidR="00F3771D" w:rsidRDefault="00F3771D" w:rsidP="00C015FD">
            <w:pPr>
              <w:pStyle w:val="VCAAbulletlevel2"/>
              <w:numPr>
                <w:ilvl w:val="0"/>
                <w:numId w:val="0"/>
              </w:numPr>
              <w:spacing w:line="240" w:lineRule="auto"/>
              <w:rPr>
                <w:b/>
                <w:bCs/>
                <w:color w:val="004EA8"/>
                <w:sz w:val="32"/>
                <w:szCs w:val="32"/>
              </w:rPr>
            </w:pPr>
            <w:r w:rsidRPr="00BB1912">
              <w:rPr>
                <w:b/>
                <w:bCs/>
                <w:color w:val="004EA8"/>
                <w:sz w:val="32"/>
                <w:szCs w:val="32"/>
              </w:rPr>
              <w:t>A debate about the impact of language use on belonging.</w:t>
            </w:r>
          </w:p>
          <w:p w14:paraId="6EBA6502" w14:textId="77777777" w:rsidR="00F3771D" w:rsidRDefault="00F3771D" w:rsidP="00C015FD">
            <w:pPr>
              <w:pStyle w:val="VCAAbulletlevel2"/>
              <w:numPr>
                <w:ilvl w:val="0"/>
                <w:numId w:val="0"/>
              </w:numPr>
              <w:rPr>
                <w:b/>
                <w:bCs/>
                <w:color w:val="004EA8"/>
                <w:sz w:val="32"/>
                <w:szCs w:val="32"/>
              </w:rPr>
            </w:pPr>
          </w:p>
          <w:p w14:paraId="7FC1F1DD" w14:textId="77777777" w:rsidR="00F3771D" w:rsidRPr="00A76523" w:rsidRDefault="00F3771D" w:rsidP="00C015FD">
            <w:pPr>
              <w:pStyle w:val="VCAAbulletlevel2"/>
              <w:spacing w:after="0"/>
            </w:pPr>
            <w:r w:rsidRPr="00A76523">
              <w:t>Watch a video of a debate and record useful expressions to use in your group’s debate.</w:t>
            </w:r>
            <w:r>
              <w:br/>
            </w:r>
          </w:p>
          <w:p w14:paraId="4E689A1B" w14:textId="77777777" w:rsidR="00F3771D" w:rsidRPr="00A76523" w:rsidRDefault="00F3771D" w:rsidP="00C015FD">
            <w:pPr>
              <w:pStyle w:val="VCAAbulletlevel2"/>
              <w:spacing w:after="0"/>
            </w:pPr>
            <w:r w:rsidRPr="00A76523">
              <w:t>Complete a ‘</w:t>
            </w:r>
            <w:r>
              <w:t>r</w:t>
            </w:r>
            <w:r w:rsidRPr="00A76523">
              <w:t xml:space="preserve">unning </w:t>
            </w:r>
            <w:r>
              <w:t>d</w:t>
            </w:r>
            <w:r w:rsidRPr="00A76523">
              <w:t xml:space="preserve">ictation’ activity, revising the use of </w:t>
            </w:r>
            <w:hyperlink r:id="rId22" w:history="1">
              <w:r w:rsidRPr="00A76523">
                <w:rPr>
                  <w:rStyle w:val="Hyperlink"/>
                </w:rPr>
                <w:t>debating phrases</w:t>
              </w:r>
            </w:hyperlink>
            <w:r w:rsidRPr="00A76523">
              <w:t>.</w:t>
            </w:r>
            <w:r>
              <w:br/>
            </w:r>
          </w:p>
          <w:p w14:paraId="1DECCA2A" w14:textId="77777777" w:rsidR="00F3771D" w:rsidRPr="00A76523" w:rsidRDefault="00F3771D" w:rsidP="00C015FD">
            <w:pPr>
              <w:pStyle w:val="VCAAbulletlevel2"/>
              <w:spacing w:after="0"/>
            </w:pPr>
            <w:r w:rsidRPr="00A76523">
              <w:t>Collect a debate discussion card for your group and research the topic, taking notes and creating a glossary of key terms.</w:t>
            </w:r>
            <w:r>
              <w:br/>
            </w:r>
          </w:p>
          <w:p w14:paraId="20146442" w14:textId="77777777" w:rsidR="00F3771D" w:rsidRPr="00A76523" w:rsidRDefault="00F3771D" w:rsidP="00C015FD">
            <w:pPr>
              <w:pStyle w:val="VCAAbulletlevel2"/>
              <w:spacing w:after="0"/>
            </w:pPr>
            <w:r w:rsidRPr="00A76523">
              <w:t xml:space="preserve">Complete a </w:t>
            </w:r>
            <w:r>
              <w:t>'p</w:t>
            </w:r>
            <w:r w:rsidRPr="00A76523">
              <w:t>ro</w:t>
            </w:r>
            <w:r>
              <w:t>s</w:t>
            </w:r>
            <w:r w:rsidRPr="00A76523">
              <w:t xml:space="preserve"> and </w:t>
            </w:r>
            <w:r>
              <w:t>cons’</w:t>
            </w:r>
            <w:r w:rsidRPr="00A76523">
              <w:t xml:space="preserve"> table, identifying information supporting the </w:t>
            </w:r>
            <w:r>
              <w:t>2</w:t>
            </w:r>
            <w:r w:rsidRPr="00A76523">
              <w:t xml:space="preserve"> sides of the argument</w:t>
            </w:r>
            <w:r>
              <w:t>.</w:t>
            </w:r>
            <w:r w:rsidRPr="00A76523">
              <w:t xml:space="preserve"> </w:t>
            </w:r>
            <w:r>
              <w:br/>
            </w:r>
          </w:p>
          <w:p w14:paraId="4956F7E4" w14:textId="77777777" w:rsidR="00F3771D" w:rsidRPr="00A76523" w:rsidRDefault="00F3771D" w:rsidP="00C015FD">
            <w:pPr>
              <w:pStyle w:val="VCAAbulletlevel2"/>
              <w:spacing w:after="0"/>
            </w:pPr>
            <w:r w:rsidRPr="00A76523">
              <w:t>Brainstorm useful persuasive devices and phrases for use during the debate and create a class</w:t>
            </w:r>
            <w:r>
              <w:t>-</w:t>
            </w:r>
            <w:r w:rsidRPr="00A76523">
              <w:t>generated online revision activity using these expressions.</w:t>
            </w:r>
            <w:r>
              <w:br/>
            </w:r>
          </w:p>
          <w:p w14:paraId="2870BD59" w14:textId="77777777" w:rsidR="00F3771D" w:rsidRPr="00A76523" w:rsidRDefault="00F3771D" w:rsidP="00C015FD">
            <w:pPr>
              <w:pStyle w:val="VCAAbulletlevel2"/>
              <w:spacing w:after="0"/>
            </w:pPr>
            <w:r w:rsidRPr="00A76523">
              <w:t>Prepare arguments supporting your position and challenging the other team’s possible arguments.</w:t>
            </w:r>
            <w:r>
              <w:br/>
            </w:r>
          </w:p>
          <w:p w14:paraId="081CB8CE" w14:textId="77777777" w:rsidR="00F3771D" w:rsidRPr="00A76523" w:rsidRDefault="00F3771D" w:rsidP="00C015FD">
            <w:pPr>
              <w:pStyle w:val="VCAAbulletlevel2"/>
              <w:spacing w:after="0"/>
            </w:pPr>
            <w:r w:rsidRPr="00A76523">
              <w:t xml:space="preserve">Draft a script of the debate, using your </w:t>
            </w:r>
            <w:r>
              <w:t>‘</w:t>
            </w:r>
            <w:r w:rsidRPr="00A76523">
              <w:t>pro</w:t>
            </w:r>
            <w:r>
              <w:t>s</w:t>
            </w:r>
            <w:r w:rsidRPr="00A76523">
              <w:t xml:space="preserve"> and con</w:t>
            </w:r>
            <w:r>
              <w:t>s’</w:t>
            </w:r>
            <w:r w:rsidRPr="00A76523">
              <w:t xml:space="preserve"> table to anticipate the other team’s arguments and refute their statements, then edit your work based on feedback from your teacher.</w:t>
            </w:r>
            <w:r>
              <w:br/>
            </w:r>
          </w:p>
          <w:p w14:paraId="50EA7686" w14:textId="77777777" w:rsidR="00F3771D" w:rsidRPr="0066155E" w:rsidRDefault="00F3771D" w:rsidP="00C015FD">
            <w:pPr>
              <w:pStyle w:val="VCAAbulletlevel2"/>
              <w:spacing w:after="0"/>
            </w:pPr>
            <w:r w:rsidRPr="00A76523">
              <w:t xml:space="preserve">Engage in a structured </w:t>
            </w:r>
            <w:hyperlink r:id="rId23" w:history="1">
              <w:r w:rsidRPr="00392B0A">
                <w:rPr>
                  <w:rStyle w:val="Hyperlink"/>
                </w:rPr>
                <w:t>debate</w:t>
              </w:r>
            </w:hyperlink>
            <w:r w:rsidRPr="00A76523">
              <w:t xml:space="preserve">. </w:t>
            </w:r>
          </w:p>
        </w:tc>
      </w:tr>
    </w:tbl>
    <w:p w14:paraId="06E481DE" w14:textId="77777777" w:rsidR="00F3771D" w:rsidRDefault="00F3771D" w:rsidP="00F3771D"/>
    <w:p w14:paraId="0756E038" w14:textId="77777777" w:rsidR="00F3771D" w:rsidRDefault="00F3771D" w:rsidP="00F3771D"/>
    <w:p w14:paraId="2AE46B29" w14:textId="77777777" w:rsidR="00F3771D" w:rsidRDefault="00F3771D" w:rsidP="00F3771D">
      <w:pPr>
        <w:pStyle w:val="Heading4"/>
      </w:pPr>
      <w:r>
        <w:t>Unit 1 - Area of Study 2</w:t>
      </w:r>
    </w:p>
    <w:tbl>
      <w:tblPr>
        <w:tblStyle w:val="TableGrid"/>
        <w:tblW w:w="8789" w:type="dxa"/>
        <w:tblInd w:w="-5" w:type="dxa"/>
        <w:tblLook w:val="04A0" w:firstRow="1" w:lastRow="0" w:firstColumn="1" w:lastColumn="0" w:noHBand="0" w:noVBand="1"/>
      </w:tblPr>
      <w:tblGrid>
        <w:gridCol w:w="2197"/>
        <w:gridCol w:w="2197"/>
        <w:gridCol w:w="2197"/>
        <w:gridCol w:w="2198"/>
      </w:tblGrid>
      <w:tr w:rsidR="00F3771D" w:rsidRPr="00F201FE" w14:paraId="5216EF3B" w14:textId="77777777" w:rsidTr="00C015FD">
        <w:trPr>
          <w:trHeight w:val="274"/>
        </w:trPr>
        <w:tc>
          <w:tcPr>
            <w:tcW w:w="2197" w:type="dxa"/>
            <w:shd w:val="clear" w:color="auto" w:fill="0F7EB4"/>
          </w:tcPr>
          <w:p w14:paraId="17EFBAD2" w14:textId="77777777" w:rsidR="00F3771D" w:rsidRPr="00F040C4" w:rsidRDefault="00F3771D" w:rsidP="00C015FD">
            <w:pPr>
              <w:pStyle w:val="VCAAtablecondensedheading"/>
              <w:rPr>
                <w:b w:val="0"/>
              </w:rPr>
            </w:pPr>
            <w:r w:rsidRPr="00F040C4">
              <w:t xml:space="preserve">Concept </w:t>
            </w:r>
          </w:p>
        </w:tc>
        <w:tc>
          <w:tcPr>
            <w:tcW w:w="2197" w:type="dxa"/>
            <w:shd w:val="clear" w:color="auto" w:fill="0F7EB4"/>
          </w:tcPr>
          <w:p w14:paraId="62DEC33C" w14:textId="77777777" w:rsidR="00F3771D" w:rsidRPr="00F040C4" w:rsidRDefault="00F3771D" w:rsidP="00C015FD">
            <w:pPr>
              <w:pStyle w:val="VCAAtablecondensedheading"/>
              <w:rPr>
                <w:b w:val="0"/>
              </w:rPr>
            </w:pPr>
            <w:r w:rsidRPr="00F040C4">
              <w:t>Perspective</w:t>
            </w:r>
          </w:p>
        </w:tc>
        <w:tc>
          <w:tcPr>
            <w:tcW w:w="2197" w:type="dxa"/>
            <w:shd w:val="clear" w:color="auto" w:fill="0F7EB4"/>
          </w:tcPr>
          <w:p w14:paraId="16F4B070" w14:textId="77777777" w:rsidR="00F3771D" w:rsidRPr="00F040C4" w:rsidRDefault="00F3771D" w:rsidP="00C015FD">
            <w:pPr>
              <w:pStyle w:val="VCAAtablecondensedheading"/>
              <w:rPr>
                <w:b w:val="0"/>
              </w:rPr>
            </w:pPr>
            <w:r w:rsidRPr="00F040C4">
              <w:t>Topic</w:t>
            </w:r>
          </w:p>
        </w:tc>
        <w:tc>
          <w:tcPr>
            <w:tcW w:w="2198" w:type="dxa"/>
            <w:shd w:val="clear" w:color="auto" w:fill="0F7EB4"/>
          </w:tcPr>
          <w:p w14:paraId="442171C8" w14:textId="77777777" w:rsidR="00F3771D" w:rsidRPr="00F040C4" w:rsidRDefault="00F3771D" w:rsidP="00C015FD">
            <w:pPr>
              <w:pStyle w:val="VCAAtablecondensedheading"/>
              <w:rPr>
                <w:b w:val="0"/>
              </w:rPr>
            </w:pPr>
            <w:r w:rsidRPr="00F040C4">
              <w:t>Subtopic</w:t>
            </w:r>
          </w:p>
        </w:tc>
      </w:tr>
      <w:tr w:rsidR="00F3771D" w:rsidRPr="00990040" w14:paraId="33DF03EF" w14:textId="77777777" w:rsidTr="00186C21">
        <w:trPr>
          <w:trHeight w:val="1701"/>
        </w:trPr>
        <w:tc>
          <w:tcPr>
            <w:tcW w:w="2197" w:type="dxa"/>
            <w:vAlign w:val="center"/>
          </w:tcPr>
          <w:p w14:paraId="54E481A6" w14:textId="77777777" w:rsidR="00F3771D" w:rsidRPr="002256A5" w:rsidRDefault="00F3771D" w:rsidP="00C015FD">
            <w:pPr>
              <w:pStyle w:val="VCAAbody"/>
              <w:jc w:val="center"/>
            </w:pPr>
            <w:r w:rsidRPr="002256A5">
              <w:t>Sustainability</w:t>
            </w:r>
          </w:p>
        </w:tc>
        <w:tc>
          <w:tcPr>
            <w:tcW w:w="2197" w:type="dxa"/>
            <w:vAlign w:val="center"/>
          </w:tcPr>
          <w:p w14:paraId="5D4EA7A0" w14:textId="77777777" w:rsidR="00F3771D" w:rsidRPr="00F040C4" w:rsidRDefault="00F3771D" w:rsidP="00C015FD">
            <w:pPr>
              <w:pStyle w:val="VCAAbody"/>
              <w:jc w:val="center"/>
            </w:pPr>
            <w:r>
              <w:t>Community</w:t>
            </w:r>
          </w:p>
        </w:tc>
        <w:tc>
          <w:tcPr>
            <w:tcW w:w="2197" w:type="dxa"/>
            <w:vAlign w:val="center"/>
          </w:tcPr>
          <w:p w14:paraId="2D819BAA" w14:textId="77777777" w:rsidR="00F3771D" w:rsidRPr="00F040C4" w:rsidRDefault="00F3771D" w:rsidP="00C015FD">
            <w:pPr>
              <w:pStyle w:val="VCAAbody"/>
              <w:jc w:val="center"/>
            </w:pPr>
            <w:r w:rsidRPr="002256A5">
              <w:t>Sustaining language and culture</w:t>
            </w:r>
          </w:p>
        </w:tc>
        <w:tc>
          <w:tcPr>
            <w:tcW w:w="2198" w:type="dxa"/>
            <w:vAlign w:val="center"/>
          </w:tcPr>
          <w:p w14:paraId="603D89DE" w14:textId="77777777" w:rsidR="00F3771D" w:rsidRPr="00F040C4" w:rsidRDefault="00F3771D" w:rsidP="00C015FD">
            <w:pPr>
              <w:pStyle w:val="VCAAbody"/>
              <w:jc w:val="center"/>
            </w:pPr>
            <w:r w:rsidRPr="002256A5">
              <w:t>Celebrating culture– specific community events</w:t>
            </w:r>
          </w:p>
        </w:tc>
      </w:tr>
    </w:tbl>
    <w:p w14:paraId="0DA6AC16" w14:textId="77777777" w:rsidR="00F3771D" w:rsidRPr="00B13D9B" w:rsidRDefault="00F3771D" w:rsidP="00F3771D">
      <w:pPr>
        <w:pStyle w:val="Heading2"/>
        <w:rPr>
          <w:sz w:val="28"/>
        </w:rPr>
      </w:pPr>
      <w:bookmarkStart w:id="12" w:name="_Toc191379842"/>
      <w:r w:rsidRPr="1AB6DD3E">
        <w:rPr>
          <w:sz w:val="28"/>
        </w:rPr>
        <w:t>Outcome 2</w:t>
      </w:r>
      <w:bookmarkEnd w:id="12"/>
    </w:p>
    <w:p w14:paraId="4E248DAD" w14:textId="19AAA48F" w:rsidR="00F3771D" w:rsidRPr="00FD4DAA" w:rsidRDefault="00F3771D" w:rsidP="00F3771D">
      <w:pPr>
        <w:pStyle w:val="VCAAbody"/>
        <w:rPr>
          <w:shd w:val="clear" w:color="auto" w:fill="FFFFFF"/>
        </w:rPr>
      </w:pPr>
      <w:r w:rsidRPr="00FD4DAA">
        <w:rPr>
          <w:shd w:val="clear" w:color="auto" w:fill="FFFFFF"/>
        </w:rPr>
        <w:lastRenderedPageBreak/>
        <w:t xml:space="preserve">On completion of this unit the student should be able to </w:t>
      </w:r>
      <w:proofErr w:type="spellStart"/>
      <w:r w:rsidRPr="00FD4DAA">
        <w:rPr>
          <w:shd w:val="clear" w:color="auto" w:fill="FFFFFF"/>
        </w:rPr>
        <w:t>analyse</w:t>
      </w:r>
      <w:proofErr w:type="spellEnd"/>
      <w:r w:rsidRPr="00FD4DAA">
        <w:rPr>
          <w:shd w:val="clear" w:color="auto" w:fill="FFFFFF"/>
        </w:rPr>
        <w:t xml:space="preserve"> information from texts in </w:t>
      </w:r>
      <w:sdt>
        <w:sdtPr>
          <w:alias w:val="Keywords"/>
          <w:tag w:val=""/>
          <w:id w:val="-929191950"/>
          <w:placeholder>
            <w:docPart w:val="0FEBD96F5AB9412D8256B4DCEE3126C8"/>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D4DAA">
        <w:rPr>
          <w:shd w:val="clear" w:color="auto" w:fill="FFFFFF"/>
        </w:rPr>
        <w:t xml:space="preserve"> related to different aspects of the subtopic studied and respond in writing to short-answer questions about the texts in English.</w:t>
      </w:r>
    </w:p>
    <w:p w14:paraId="6B5BFCD6" w14:textId="77777777" w:rsidR="00F3771D" w:rsidRPr="00753F1C" w:rsidRDefault="00F3771D" w:rsidP="00F3771D">
      <w:pPr>
        <w:pStyle w:val="Heading2"/>
        <w:rPr>
          <w:sz w:val="24"/>
          <w:szCs w:val="24"/>
        </w:rPr>
      </w:pPr>
      <w:bookmarkStart w:id="13" w:name="_Toc191379843"/>
      <w:r w:rsidRPr="00633101">
        <w:rPr>
          <w:sz w:val="24"/>
          <w:szCs w:val="24"/>
        </w:rPr>
        <w:t>Examples of learning activities</w:t>
      </w:r>
      <w:bookmarkEnd w:id="1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F3771D" w14:paraId="62B18637" w14:textId="77777777" w:rsidTr="00C015FD">
        <w:trPr>
          <w:cantSplit/>
        </w:trPr>
        <w:tc>
          <w:tcPr>
            <w:tcW w:w="8783" w:type="dxa"/>
          </w:tcPr>
          <w:p w14:paraId="42FF9986" w14:textId="77777777" w:rsidR="00F3771D" w:rsidRPr="00F66F92" w:rsidRDefault="00F3771D" w:rsidP="00C015FD">
            <w:pPr>
              <w:pStyle w:val="VCAAbulletlevel2"/>
            </w:pPr>
            <w:r>
              <w:t xml:space="preserve">Brainstorm a range of words, formulaic phrases and sentences related to cultural celebrations as a </w:t>
            </w:r>
            <w:proofErr w:type="gramStart"/>
            <w:r>
              <w:t>class, and</w:t>
            </w:r>
            <w:proofErr w:type="gramEnd"/>
            <w:r>
              <w:t xml:space="preserve"> create a vocabulary list.</w:t>
            </w:r>
          </w:p>
        </w:tc>
      </w:tr>
      <w:tr w:rsidR="00F3771D" w14:paraId="1C6FE55E" w14:textId="77777777" w:rsidTr="00C015FD">
        <w:trPr>
          <w:cantSplit/>
        </w:trPr>
        <w:tc>
          <w:tcPr>
            <w:tcW w:w="8783" w:type="dxa"/>
          </w:tcPr>
          <w:p w14:paraId="4F76D255" w14:textId="651202F3" w:rsidR="00F3771D" w:rsidRPr="00F66F92" w:rsidRDefault="00F3771D" w:rsidP="00C015FD">
            <w:pPr>
              <w:pStyle w:val="VCAAbulletlevel2"/>
              <w:spacing w:after="0"/>
            </w:pPr>
            <w:r>
              <w:t xml:space="preserve">Analyse a text related to a cultural event by annotating key features of the text. Re-read the text, and in a group of 3–4, retell the main points. Write a summary paragraph of the main points in </w:t>
            </w:r>
            <w:sdt>
              <w:sdtPr>
                <w:rPr>
                  <w:lang w:val="en-AU"/>
                </w:rPr>
                <w:alias w:val="Keywords"/>
                <w:tag w:val=""/>
                <w:id w:val="591674565"/>
                <w:placeholder>
                  <w:docPart w:val="A3F7360E154244919650AEFFE1C917A8"/>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Swedish</w:t>
                </w:r>
              </w:sdtContent>
            </w:sdt>
            <w:r>
              <w:t xml:space="preserve">. </w:t>
            </w:r>
          </w:p>
        </w:tc>
      </w:tr>
      <w:tr w:rsidR="00F3771D" w14:paraId="38E97A90" w14:textId="77777777" w:rsidTr="00C015FD">
        <w:trPr>
          <w:cantSplit/>
        </w:trPr>
        <w:tc>
          <w:tcPr>
            <w:tcW w:w="8783" w:type="dxa"/>
          </w:tcPr>
          <w:p w14:paraId="0BBEFC80" w14:textId="77777777" w:rsidR="00F3771D" w:rsidRPr="00F66F92" w:rsidRDefault="00F3771D" w:rsidP="00C015FD">
            <w:pPr>
              <w:pStyle w:val="VCAAbulletlevel2"/>
              <w:spacing w:after="0"/>
            </w:pPr>
            <w:r>
              <w:t xml:space="preserve">Watch a video about a cultural event and record useful vocabulary and expressions. Create a poster and write captions for a selection of stills and photos from the video. Present your poster to a small group and share your opinions and ideas. </w:t>
            </w:r>
          </w:p>
        </w:tc>
      </w:tr>
      <w:tr w:rsidR="00F3771D" w14:paraId="2908F5CC" w14:textId="77777777" w:rsidTr="00C015FD">
        <w:trPr>
          <w:cantSplit/>
        </w:trPr>
        <w:tc>
          <w:tcPr>
            <w:tcW w:w="8783" w:type="dxa"/>
          </w:tcPr>
          <w:p w14:paraId="700FCBC3" w14:textId="288A6AC8" w:rsidR="00F3771D" w:rsidRPr="00F66F92" w:rsidRDefault="00F3771D" w:rsidP="00C015FD">
            <w:pPr>
              <w:pStyle w:val="VCAAbulletlevel2"/>
              <w:spacing w:after="0"/>
            </w:pPr>
            <w:r>
              <w:t xml:space="preserve">In pairs, look at an image related to a cultural celebration in a </w:t>
            </w:r>
            <w:sdt>
              <w:sdtPr>
                <w:rPr>
                  <w:lang w:val="en-AU"/>
                </w:rPr>
                <w:alias w:val="Keywords"/>
                <w:tag w:val=""/>
                <w:id w:val="-681590336"/>
                <w:placeholder>
                  <w:docPart w:val="0BAB62B0C30E4CA38A4EE0B9976B0A34"/>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Swedish</w:t>
                </w:r>
              </w:sdtContent>
            </w:sdt>
            <w:r>
              <w:t xml:space="preserve">-speaking community and describe what you see. Identify the audience and purpose of the image, then explain what is happening in </w:t>
            </w:r>
            <w:sdt>
              <w:sdtPr>
                <w:rPr>
                  <w:lang w:val="en-AU"/>
                </w:rPr>
                <w:alias w:val="Keywords"/>
                <w:tag w:val=""/>
                <w:id w:val="-1218978175"/>
                <w:placeholder>
                  <w:docPart w:val="F13E474EA83D48B1A26B95616C4D3375"/>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Swedish</w:t>
                </w:r>
              </w:sdtContent>
            </w:sdt>
            <w:r>
              <w:t xml:space="preserve"> from the perspective of one of the people in the image.</w:t>
            </w:r>
          </w:p>
        </w:tc>
      </w:tr>
      <w:tr w:rsidR="00F3771D" w14:paraId="07F6E3AA" w14:textId="77777777" w:rsidTr="00C015FD">
        <w:trPr>
          <w:cantSplit/>
        </w:trPr>
        <w:tc>
          <w:tcPr>
            <w:tcW w:w="8783" w:type="dxa"/>
          </w:tcPr>
          <w:p w14:paraId="57CA539F" w14:textId="3DC6B6CF" w:rsidR="00F3771D" w:rsidRPr="00F66F92" w:rsidRDefault="00F3771D" w:rsidP="00C015FD">
            <w:pPr>
              <w:pStyle w:val="VCAAbulletlevel2"/>
              <w:spacing w:after="0"/>
            </w:pPr>
            <w:r>
              <w:t xml:space="preserve">Listen to a podcast in </w:t>
            </w:r>
            <w:sdt>
              <w:sdtPr>
                <w:rPr>
                  <w:lang w:val="en-AU"/>
                </w:rPr>
                <w:alias w:val="Keywords"/>
                <w:tag w:val=""/>
                <w:id w:val="1697965787"/>
                <w:placeholder>
                  <w:docPart w:val="C096290243904D24BD7E9568812834F4"/>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Swedish</w:t>
                </w:r>
              </w:sdtContent>
            </w:sdt>
            <w:r>
              <w:t xml:space="preserve"> and brainstorm relevant comprehension questions for this text. Develop a set of questions about the podcast</w:t>
            </w:r>
            <w:r w:rsidRPr="00427037">
              <w:t xml:space="preserve"> </w:t>
            </w:r>
            <w:r>
              <w:t xml:space="preserve">in </w:t>
            </w:r>
            <w:sdt>
              <w:sdtPr>
                <w:alias w:val="Keywords"/>
                <w:tag w:val=""/>
                <w:id w:val="216947965"/>
                <w:placeholder>
                  <w:docPart w:val="3E0D424B68134B68B899B47876191263"/>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t xml:space="preserve"> using the selected interrogatives, then answer the comprehension questions in </w:t>
            </w:r>
            <w:sdt>
              <w:sdtPr>
                <w:rPr>
                  <w:lang w:val="en-AU"/>
                </w:rPr>
                <w:alias w:val="Keywords"/>
                <w:tag w:val=""/>
                <w:id w:val="2098287835"/>
                <w:placeholder>
                  <w:docPart w:val="AA41E44DFBF34DA1AC1802216F9B0961"/>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Swedish</w:t>
                </w:r>
              </w:sdtContent>
            </w:sdt>
            <w:r>
              <w:t xml:space="preserve">. </w:t>
            </w:r>
          </w:p>
        </w:tc>
      </w:tr>
      <w:tr w:rsidR="00F3771D" w14:paraId="07C64FD1" w14:textId="77777777" w:rsidTr="00C015FD">
        <w:trPr>
          <w:cantSplit/>
        </w:trPr>
        <w:tc>
          <w:tcPr>
            <w:tcW w:w="8783" w:type="dxa"/>
          </w:tcPr>
          <w:p w14:paraId="2588AFA0" w14:textId="77777777" w:rsidR="00F3771D" w:rsidRPr="00F66F92" w:rsidRDefault="00F3771D" w:rsidP="00C015FD">
            <w:pPr>
              <w:pStyle w:val="VCAAbulletlevel2"/>
              <w:spacing w:after="0"/>
            </w:pPr>
            <w:r>
              <w:t xml:space="preserve">Analyse 2 texts related to a festival (e.g. a written report and a spoken interview), identify the key information and create a Venn diagram to capture the content that is common to both texts and the content that is unique. </w:t>
            </w:r>
          </w:p>
        </w:tc>
      </w:tr>
      <w:tr w:rsidR="00F3771D" w14:paraId="74EAEF97" w14:textId="77777777" w:rsidTr="00C015FD">
        <w:trPr>
          <w:cantSplit/>
        </w:trPr>
        <w:tc>
          <w:tcPr>
            <w:tcW w:w="8783" w:type="dxa"/>
          </w:tcPr>
          <w:p w14:paraId="5DF0AB5D" w14:textId="77777777" w:rsidR="00F3771D" w:rsidRPr="00F66F92" w:rsidRDefault="00F3771D" w:rsidP="00C015FD">
            <w:pPr>
              <w:pStyle w:val="VCAAbulletlevel2"/>
              <w:spacing w:after="0"/>
            </w:pPr>
            <w:r>
              <w:t>Read an article or a review about a cultural event, highlighting sentences that relate to opinions, then compare these with opinions expressed in a listening text.</w:t>
            </w:r>
            <w:r w:rsidRPr="00255330">
              <w:t xml:space="preserve"> </w:t>
            </w:r>
            <w:r>
              <w:t>Summarise the different opinions and ideas in a table</w:t>
            </w:r>
            <w:r w:rsidRPr="00255330">
              <w:t>.</w:t>
            </w:r>
          </w:p>
        </w:tc>
      </w:tr>
      <w:tr w:rsidR="00F3771D" w14:paraId="131CC988" w14:textId="77777777" w:rsidTr="00C015FD">
        <w:trPr>
          <w:cantSplit/>
        </w:trPr>
        <w:tc>
          <w:tcPr>
            <w:tcW w:w="8783" w:type="dxa"/>
            <w:shd w:val="clear" w:color="auto" w:fill="D9D9D9" w:themeFill="background1" w:themeFillShade="D9"/>
          </w:tcPr>
          <w:p w14:paraId="73F667C4" w14:textId="612F53F8" w:rsidR="00F3771D" w:rsidRPr="00875BC2" w:rsidRDefault="00F3771D" w:rsidP="00C015FD">
            <w:pPr>
              <w:pStyle w:val="VCAAbulletlevel2"/>
              <w:spacing w:after="0"/>
              <w:rPr>
                <w:b/>
                <w:bCs/>
              </w:rPr>
            </w:pPr>
            <w:r w:rsidRPr="00875BC2">
              <w:rPr>
                <w:b/>
                <w:noProof/>
              </w:rPr>
              <w:drawing>
                <wp:anchor distT="0" distB="0" distL="114300" distR="114300" simplePos="0" relativeHeight="251661312" behindDoc="0" locked="0" layoutInCell="1" allowOverlap="1" wp14:anchorId="52E37CB8" wp14:editId="7C3478E7">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89672587"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rPr>
              <w:t xml:space="preserve">Present a 1 to 2–minute speech to the class about a cultural celebration in a </w:t>
            </w:r>
            <w:sdt>
              <w:sdtPr>
                <w:rPr>
                  <w:b/>
                </w:rPr>
                <w:alias w:val="Keywords"/>
                <w:tag w:val=""/>
                <w:id w:val="-1834751869"/>
                <w:placeholder>
                  <w:docPart w:val="E810EB8A84224427BBF62513ABCAE864"/>
                </w:placeholder>
                <w:dataBinding w:prefixMappings="xmlns:ns0='http://purl.org/dc/elements/1.1/' xmlns:ns1='http://schemas.openxmlformats.org/package/2006/metadata/core-properties' " w:xpath="/ns1:coreProperties[1]/ns1:keywords[1]" w:storeItemID="{6C3C8BC8-F283-45AE-878A-BAB7291924A1}"/>
                <w:text/>
              </w:sdtPr>
              <w:sdtEndPr/>
              <w:sdtContent>
                <w:r>
                  <w:rPr>
                    <w:b/>
                  </w:rPr>
                  <w:t>Swedish</w:t>
                </w:r>
              </w:sdtContent>
            </w:sdt>
            <w:r w:rsidRPr="00875BC2">
              <w:rPr>
                <w:b/>
              </w:rPr>
              <w:t>-speaking community.</w:t>
            </w:r>
            <w:r w:rsidRPr="00875BC2">
              <w:rPr>
                <w:b/>
                <w:bCs/>
              </w:rPr>
              <w:t xml:space="preserve"> </w:t>
            </w:r>
          </w:p>
          <w:p w14:paraId="4EF7CA68" w14:textId="77777777" w:rsidR="00F3771D" w:rsidRPr="00BB1912" w:rsidRDefault="00F3771D" w:rsidP="00C015FD">
            <w:pPr>
              <w:pStyle w:val="VCAAbulletlevel2"/>
              <w:numPr>
                <w:ilvl w:val="0"/>
                <w:numId w:val="0"/>
              </w:numPr>
              <w:shd w:val="clear" w:color="auto" w:fill="D9D9D9" w:themeFill="background1" w:themeFillShade="D9"/>
              <w:spacing w:after="0"/>
              <w:ind w:left="360"/>
            </w:pPr>
          </w:p>
        </w:tc>
      </w:tr>
      <w:tr w:rsidR="00F3771D" w14:paraId="1923D986" w14:textId="77777777" w:rsidTr="00C015FD">
        <w:trPr>
          <w:cantSplit/>
        </w:trPr>
        <w:tc>
          <w:tcPr>
            <w:tcW w:w="8783" w:type="dxa"/>
            <w:shd w:val="clear" w:color="auto" w:fill="FFFFFF" w:themeFill="background1"/>
          </w:tcPr>
          <w:p w14:paraId="526C2066" w14:textId="77777777" w:rsidR="00F3771D" w:rsidRPr="00BB1912" w:rsidRDefault="00F3771D" w:rsidP="00C015FD">
            <w:pPr>
              <w:pStyle w:val="VCAAbulletlevel2"/>
              <w:spacing w:after="0"/>
            </w:pPr>
            <w:r>
              <w:t xml:space="preserve">Brainstorm useful </w:t>
            </w:r>
            <w:hyperlink r:id="rId24" w:history="1">
              <w:r w:rsidRPr="009E7548">
                <w:rPr>
                  <w:rStyle w:val="Hyperlink"/>
                </w:rPr>
                <w:t>discourse markers</w:t>
              </w:r>
            </w:hyperlink>
            <w:r>
              <w:t xml:space="preserve"> and </w:t>
            </w:r>
            <w:r w:rsidRPr="00BB23CD">
              <w:t>backchannelling strategies</w:t>
            </w:r>
            <w:r>
              <w:t xml:space="preserve"> for use in a conversation or interview to maintain the flow of dialogue and express interest and attention. Practise using these in an informal conversation with a partner.</w:t>
            </w:r>
          </w:p>
        </w:tc>
      </w:tr>
      <w:tr w:rsidR="00F3771D" w14:paraId="72B78EA7" w14:textId="77777777" w:rsidTr="00C015FD">
        <w:trPr>
          <w:cantSplit/>
        </w:trPr>
        <w:tc>
          <w:tcPr>
            <w:tcW w:w="8783" w:type="dxa"/>
            <w:shd w:val="clear" w:color="auto" w:fill="FFFFFF" w:themeFill="background1"/>
          </w:tcPr>
          <w:p w14:paraId="0F5CB5CF" w14:textId="6CF5FF77" w:rsidR="00F3771D" w:rsidRDefault="00F3771D" w:rsidP="00C015FD">
            <w:pPr>
              <w:pStyle w:val="VCAAbulletlevel2"/>
              <w:spacing w:after="0"/>
            </w:pPr>
            <w:r>
              <w:t xml:space="preserve">Write a script for an interview with a local </w:t>
            </w:r>
            <w:sdt>
              <w:sdtPr>
                <w:rPr>
                  <w:lang w:val="en-AU"/>
                </w:rPr>
                <w:alias w:val="Keywords"/>
                <w:tag w:val=""/>
                <w:id w:val="-843475448"/>
                <w:placeholder>
                  <w:docPart w:val="3FD27F358B1440338B22B59B376B98B2"/>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Swedish</w:t>
                </w:r>
              </w:sdtContent>
            </w:sdt>
            <w:r>
              <w:t xml:space="preserve">-speaking community member asking them about an important cultural celebration. </w:t>
            </w:r>
          </w:p>
        </w:tc>
      </w:tr>
      <w:tr w:rsidR="00F3771D" w14:paraId="22CEA03E" w14:textId="77777777" w:rsidTr="00C015FD">
        <w:trPr>
          <w:cantSplit/>
        </w:trPr>
        <w:tc>
          <w:tcPr>
            <w:tcW w:w="8783" w:type="dxa"/>
            <w:tcBorders>
              <w:bottom w:val="single" w:sz="4" w:space="0" w:color="auto"/>
            </w:tcBorders>
            <w:shd w:val="clear" w:color="auto" w:fill="FFFFFF" w:themeFill="background1"/>
          </w:tcPr>
          <w:p w14:paraId="06E88F50" w14:textId="6FB53EB6" w:rsidR="00F3771D" w:rsidRDefault="00F3771D" w:rsidP="00C015FD">
            <w:pPr>
              <w:pStyle w:val="VCAAbulletlevel2"/>
              <w:spacing w:after="0"/>
            </w:pPr>
            <w:r>
              <w:lastRenderedPageBreak/>
              <w:t xml:space="preserve">Complete a </w:t>
            </w:r>
            <w:hyperlink r:id="rId25" w:history="1">
              <w:r w:rsidRPr="007D2E7A">
                <w:rPr>
                  <w:rStyle w:val="Hyperlink"/>
                  <w:lang w:val="en-AU"/>
                </w:rPr>
                <w:t>PMI chart</w:t>
              </w:r>
            </w:hyperlink>
            <w:r>
              <w:t xml:space="preserve"> about preserving a </w:t>
            </w:r>
            <w:sdt>
              <w:sdtPr>
                <w:rPr>
                  <w:lang w:val="en-AU"/>
                </w:rPr>
                <w:alias w:val="Keywords"/>
                <w:tag w:val=""/>
                <w:id w:val="842674756"/>
                <w:placeholder>
                  <w:docPart w:val="82D4AB9DBAA142B5941C56D34F59C5CF"/>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Swedish</w:t>
                </w:r>
              </w:sdtContent>
            </w:sdt>
            <w:r>
              <w:t xml:space="preserve">-speaking celebration in the local community. Write an informative article in </w:t>
            </w:r>
            <w:sdt>
              <w:sdtPr>
                <w:rPr>
                  <w:lang w:val="en-AU"/>
                </w:rPr>
                <w:alias w:val="Keywords"/>
                <w:tag w:val=""/>
                <w:id w:val="-208812138"/>
                <w:placeholder>
                  <w:docPart w:val="40232F70715B4566B7E620CA1A2355A1"/>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Swedish</w:t>
                </w:r>
              </w:sdtContent>
            </w:sdt>
            <w:r>
              <w:t xml:space="preserve"> for the local community paper outlining the advantages and disadvantages of continuing to hold this event.</w:t>
            </w:r>
          </w:p>
        </w:tc>
      </w:tr>
      <w:tr w:rsidR="00863980" w14:paraId="0BF73F8B" w14:textId="77777777" w:rsidTr="00C015FD">
        <w:trPr>
          <w:cantSplit/>
        </w:trPr>
        <w:tc>
          <w:tcPr>
            <w:tcW w:w="8783" w:type="dxa"/>
            <w:tcBorders>
              <w:bottom w:val="single" w:sz="4" w:space="0" w:color="auto"/>
            </w:tcBorders>
            <w:shd w:val="clear" w:color="auto" w:fill="FFFFFF" w:themeFill="background1"/>
          </w:tcPr>
          <w:p w14:paraId="37B3E8D0" w14:textId="1A485915" w:rsidR="00863980" w:rsidRDefault="00863980" w:rsidP="00C015FD">
            <w:pPr>
              <w:pStyle w:val="VCAAbulletlevel2"/>
              <w:spacing w:after="0"/>
            </w:pPr>
            <w:r w:rsidRPr="00863980">
              <w:t>Choose a cultural celebration and, in small groups, develop a plan to host this celebration at your school. Write a persuasive letter to your school principal providing the details of the event and outlining why it would be a valuable experience for students.</w:t>
            </w:r>
          </w:p>
        </w:tc>
      </w:tr>
      <w:tr w:rsidR="00F3771D" w14:paraId="259A7473" w14:textId="77777777" w:rsidTr="00C015FD">
        <w:tc>
          <w:tcPr>
            <w:tcW w:w="8783" w:type="dxa"/>
            <w:tcBorders>
              <w:bottom w:val="single" w:sz="4" w:space="0" w:color="B5E2F1"/>
            </w:tcBorders>
            <w:shd w:val="clear" w:color="auto" w:fill="FFFFFF" w:themeFill="background1"/>
          </w:tcPr>
          <w:p w14:paraId="6BE63C7E" w14:textId="77777777" w:rsidR="00F3771D" w:rsidRDefault="00F3771D" w:rsidP="00C015FD">
            <w:pPr>
              <w:pStyle w:val="VCAAbulletlevel2"/>
              <w:numPr>
                <w:ilvl w:val="0"/>
                <w:numId w:val="0"/>
              </w:numPr>
              <w:spacing w:after="0"/>
              <w:ind w:left="360"/>
            </w:pPr>
          </w:p>
          <w:p w14:paraId="7AABA308" w14:textId="77777777" w:rsidR="00F3771D" w:rsidRDefault="00F3771D" w:rsidP="00C015FD">
            <w:pPr>
              <w:pStyle w:val="VCAAbulletlevel2"/>
              <w:numPr>
                <w:ilvl w:val="0"/>
                <w:numId w:val="0"/>
              </w:numPr>
              <w:spacing w:after="0"/>
              <w:ind w:left="360" w:hanging="360"/>
            </w:pPr>
          </w:p>
        </w:tc>
      </w:tr>
      <w:tr w:rsidR="00F3771D" w14:paraId="5BCA2DDA" w14:textId="77777777" w:rsidTr="00C015FD">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31723413" w14:textId="77777777" w:rsidR="00F3771D" w:rsidRPr="0094696C" w:rsidRDefault="00F3771D" w:rsidP="00C015FD">
            <w:pPr>
              <w:pStyle w:val="Heading2"/>
              <w:rPr>
                <w:b/>
                <w:bCs/>
                <w:color w:val="004EA8"/>
              </w:rPr>
            </w:pPr>
            <w:bookmarkStart w:id="14" w:name="_Toc191379844"/>
            <w:r w:rsidRPr="00B13D9B">
              <w:rPr>
                <w:b/>
                <w:bCs/>
                <w:noProof/>
                <w:color w:val="004EA8"/>
              </w:rPr>
              <w:drawing>
                <wp:anchor distT="0" distB="0" distL="114300" distR="114300" simplePos="0" relativeHeight="251668480" behindDoc="0" locked="0" layoutInCell="1" allowOverlap="1" wp14:anchorId="040F42DD" wp14:editId="5884BF06">
                  <wp:simplePos x="0" y="0"/>
                  <wp:positionH relativeFrom="column">
                    <wp:posOffset>4616702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50405528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4"/>
            <w:r w:rsidRPr="00B13D9B">
              <w:rPr>
                <w:b/>
                <w:bCs/>
                <w:color w:val="004EA8"/>
              </w:rPr>
              <w:t xml:space="preserve"> </w:t>
            </w:r>
          </w:p>
          <w:p w14:paraId="05447DA5" w14:textId="648E499A" w:rsidR="00F3771D" w:rsidRDefault="00F3771D" w:rsidP="00C015FD">
            <w:pPr>
              <w:pStyle w:val="VCAAbulletlevel2"/>
              <w:numPr>
                <w:ilvl w:val="0"/>
                <w:numId w:val="0"/>
              </w:numPr>
              <w:spacing w:line="240" w:lineRule="auto"/>
              <w:rPr>
                <w:b/>
                <w:bCs/>
                <w:color w:val="004EA8"/>
                <w:sz w:val="32"/>
                <w:szCs w:val="32"/>
              </w:rPr>
            </w:pPr>
            <w:r w:rsidRPr="40C49421">
              <w:rPr>
                <w:b/>
                <w:bCs/>
                <w:color w:val="004EA8"/>
                <w:sz w:val="32"/>
                <w:szCs w:val="32"/>
              </w:rPr>
              <w:t xml:space="preserve">A 1 to 2–minute speech about a cultural celebration in a </w:t>
            </w:r>
            <w:sdt>
              <w:sdtPr>
                <w:rPr>
                  <w:b/>
                  <w:bCs/>
                  <w:color w:val="004EA8"/>
                  <w:sz w:val="32"/>
                  <w:szCs w:val="32"/>
                </w:rPr>
                <w:alias w:val="Keywords"/>
                <w:tag w:val=""/>
                <w:id w:val="1064066737"/>
                <w:placeholder>
                  <w:docPart w:val="E18990CA76594BC1B650DB178DFA21B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Swedish</w:t>
                </w:r>
              </w:sdtContent>
            </w:sdt>
            <w:r w:rsidRPr="40C49421">
              <w:rPr>
                <w:b/>
                <w:bCs/>
                <w:color w:val="004EA8"/>
                <w:sz w:val="32"/>
                <w:szCs w:val="32"/>
              </w:rPr>
              <w:t xml:space="preserve">-speaking community. </w:t>
            </w:r>
          </w:p>
          <w:p w14:paraId="2F94D405" w14:textId="77777777" w:rsidR="00F3771D" w:rsidRDefault="00F3771D" w:rsidP="00C015FD">
            <w:pPr>
              <w:pStyle w:val="VCAAbulletlevel2"/>
              <w:numPr>
                <w:ilvl w:val="0"/>
                <w:numId w:val="0"/>
              </w:numPr>
              <w:rPr>
                <w:b/>
                <w:bCs/>
                <w:color w:val="004EA8"/>
                <w:sz w:val="32"/>
                <w:szCs w:val="32"/>
              </w:rPr>
            </w:pPr>
          </w:p>
          <w:p w14:paraId="7B969CAE" w14:textId="41AA8405" w:rsidR="00F3771D" w:rsidRDefault="00F3771D" w:rsidP="00C015FD">
            <w:pPr>
              <w:pStyle w:val="VCAAbulletlevel2"/>
              <w:spacing w:after="0"/>
            </w:pPr>
            <w:r>
              <w:t xml:space="preserve">Choose a cultural celebration from a </w:t>
            </w:r>
            <w:sdt>
              <w:sdtPr>
                <w:rPr>
                  <w:lang w:val="en-AU"/>
                </w:rPr>
                <w:alias w:val="Keywords"/>
                <w:tag w:val=""/>
                <w:id w:val="-878237751"/>
                <w:placeholder>
                  <w:docPart w:val="23469CB17C8F42EE9FE247EBAA6CBF05"/>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Swedish</w:t>
                </w:r>
              </w:sdtContent>
            </w:sdt>
            <w:r>
              <w:t>-speaking community and complete a ‘Know, wonder, learn’ table.</w:t>
            </w:r>
          </w:p>
          <w:p w14:paraId="5C05A962" w14:textId="77777777" w:rsidR="00F3771D" w:rsidRDefault="00F3771D" w:rsidP="00C015FD">
            <w:pPr>
              <w:pStyle w:val="VCAAbulletlevel2"/>
              <w:numPr>
                <w:ilvl w:val="0"/>
                <w:numId w:val="0"/>
              </w:numPr>
              <w:spacing w:after="0"/>
              <w:ind w:left="360"/>
            </w:pPr>
          </w:p>
          <w:p w14:paraId="603FFD46" w14:textId="77777777" w:rsidR="00F3771D" w:rsidRPr="00A76523" w:rsidRDefault="00F3771D" w:rsidP="00C015FD">
            <w:pPr>
              <w:pStyle w:val="VCAAbulletlevel2"/>
              <w:spacing w:after="0"/>
            </w:pPr>
            <w:r>
              <w:t>Brainstorm target vocabulary required to present a speech to the class about the celebration. Create and run an online revision activity.</w:t>
            </w:r>
            <w:r>
              <w:br/>
            </w:r>
          </w:p>
          <w:p w14:paraId="11E45D1F" w14:textId="089FAD86" w:rsidR="00F3771D" w:rsidRPr="00A76523" w:rsidRDefault="00F3771D" w:rsidP="00C015FD">
            <w:pPr>
              <w:pStyle w:val="VCAAbulletlevel2"/>
              <w:spacing w:after="0"/>
            </w:pPr>
            <w:r>
              <w:t xml:space="preserve">Design and create a </w:t>
            </w:r>
            <w:hyperlink r:id="rId26" w:history="1">
              <w:r w:rsidRPr="00EC36CA">
                <w:rPr>
                  <w:rStyle w:val="Hyperlink"/>
                </w:rPr>
                <w:t>mind map</w:t>
              </w:r>
            </w:hyperlink>
            <w:r>
              <w:t xml:space="preserve"> in </w:t>
            </w:r>
            <w:sdt>
              <w:sdtPr>
                <w:rPr>
                  <w:lang w:val="en-AU"/>
                </w:rPr>
                <w:alias w:val="Keywords"/>
                <w:tag w:val=""/>
                <w:id w:val="-1807236649"/>
                <w:placeholder>
                  <w:docPart w:val="B599C32767C0413E877F35AD832924F6"/>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Swedish</w:t>
                </w:r>
              </w:sdtContent>
            </w:sdt>
            <w:r w:rsidRPr="007D2E7A">
              <w:rPr>
                <w:lang w:val="en-AU"/>
              </w:rPr>
              <w:t>,</w:t>
            </w:r>
            <w:r>
              <w:t xml:space="preserve"> identifying the different types of information you will require for your presentation.  </w:t>
            </w:r>
            <w:r>
              <w:br/>
            </w:r>
          </w:p>
          <w:p w14:paraId="00D516F4" w14:textId="58EB132D" w:rsidR="00F3771D" w:rsidRDefault="00F3771D" w:rsidP="00C015FD">
            <w:pPr>
              <w:pStyle w:val="VCAAbulletlevel2"/>
              <w:spacing w:after="0"/>
            </w:pPr>
            <w:r>
              <w:t xml:space="preserve">Watch a documentary, video or film about the cultural celebration or event in </w:t>
            </w:r>
            <w:sdt>
              <w:sdtPr>
                <w:rPr>
                  <w:lang w:val="en-AU"/>
                </w:rPr>
                <w:alias w:val="Keywords"/>
                <w:tag w:val=""/>
                <w:id w:val="-2039040853"/>
                <w:placeholder>
                  <w:docPart w:val="C4E8C7B4FE05430A87DA4EBF2FB1A573"/>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Swedish</w:t>
                </w:r>
              </w:sdtContent>
            </w:sdt>
            <w:r>
              <w:t xml:space="preserve"> and identify the target vocabulary and main points conveyed in the text. Add this to your mind map.</w:t>
            </w:r>
          </w:p>
          <w:p w14:paraId="09DE33F5" w14:textId="77777777" w:rsidR="00F3771D" w:rsidRDefault="00F3771D" w:rsidP="00C015FD">
            <w:pPr>
              <w:pStyle w:val="VCAAbulletlevel2"/>
              <w:numPr>
                <w:ilvl w:val="0"/>
                <w:numId w:val="0"/>
              </w:numPr>
              <w:spacing w:after="0"/>
            </w:pPr>
          </w:p>
          <w:p w14:paraId="2C7C0304" w14:textId="45977CF2" w:rsidR="00F3771D" w:rsidRDefault="00F3771D" w:rsidP="00C015FD">
            <w:pPr>
              <w:pStyle w:val="VCAAbulletlevel2"/>
              <w:spacing w:after="0"/>
            </w:pPr>
            <w:r>
              <w:t xml:space="preserve">Revise question words in </w:t>
            </w:r>
            <w:sdt>
              <w:sdtPr>
                <w:rPr>
                  <w:lang w:val="en-AU"/>
                </w:rPr>
                <w:alias w:val="Keywords"/>
                <w:tag w:val=""/>
                <w:id w:val="-270709121"/>
                <w:placeholder>
                  <w:docPart w:val="E044F95FD7D84A698880DFC5A34F937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Swedish</w:t>
                </w:r>
              </w:sdtContent>
            </w:sdt>
            <w:r>
              <w:t xml:space="preserve"> and, in small groups, brainstorm a range of comprehension questions that could be used when interviewing someone about a cultural celebration in a </w:t>
            </w:r>
            <w:sdt>
              <w:sdtPr>
                <w:rPr>
                  <w:lang w:val="en-AU"/>
                </w:rPr>
                <w:alias w:val="Keywords"/>
                <w:tag w:val=""/>
                <w:id w:val="1581413317"/>
                <w:placeholder>
                  <w:docPart w:val="9117CC61570D45989AADE37987EA5A7E"/>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Swedish</w:t>
                </w:r>
              </w:sdtContent>
            </w:sdt>
            <w:r>
              <w:t>-speaking community.</w:t>
            </w:r>
          </w:p>
          <w:p w14:paraId="2C8C7A99" w14:textId="77777777" w:rsidR="00F3771D" w:rsidRDefault="00F3771D" w:rsidP="00C015FD">
            <w:pPr>
              <w:pStyle w:val="VCAAbulletlevel2"/>
              <w:numPr>
                <w:ilvl w:val="0"/>
                <w:numId w:val="0"/>
              </w:numPr>
              <w:spacing w:after="0"/>
            </w:pPr>
          </w:p>
          <w:p w14:paraId="2447FC04" w14:textId="77777777" w:rsidR="00F3771D" w:rsidRPr="00A76523" w:rsidRDefault="00F3771D" w:rsidP="00C015FD">
            <w:pPr>
              <w:pStyle w:val="VCAAbulletlevel2"/>
              <w:spacing w:after="0"/>
            </w:pPr>
            <w:r w:rsidRPr="005450E3">
              <w:t>Identify other students</w:t>
            </w:r>
            <w:r>
              <w:t xml:space="preserve"> who have chosen the same cultural celebration. In pairs or groups, complete </w:t>
            </w:r>
            <w:bookmarkStart w:id="15" w:name="_Int_3ieTZmd5"/>
            <w:r>
              <w:t>a</w:t>
            </w:r>
            <w:bookmarkEnd w:id="15"/>
            <w:r>
              <w:t xml:space="preserve"> </w:t>
            </w:r>
            <w:hyperlink r:id="rId27">
              <w:r w:rsidRPr="6F702DB1">
                <w:rPr>
                  <w:rStyle w:val="Hyperlink"/>
                </w:rPr>
                <w:t>question quadrants</w:t>
              </w:r>
            </w:hyperlink>
            <w:r>
              <w:t xml:space="preserve"> activity to analyse and select the most appropriate questions for an interview about a cultural celebration. Think about questioning techniques, interview format, </w:t>
            </w:r>
            <w:proofErr w:type="gramStart"/>
            <w:r>
              <w:t>style</w:t>
            </w:r>
            <w:proofErr w:type="gramEnd"/>
            <w:r>
              <w:t xml:space="preserve"> and the information you want to elicit. </w:t>
            </w:r>
            <w:r>
              <w:br/>
            </w:r>
          </w:p>
          <w:p w14:paraId="789BD8AA" w14:textId="77777777" w:rsidR="00F3771D" w:rsidRPr="00A76523" w:rsidRDefault="00F3771D" w:rsidP="00C015FD">
            <w:pPr>
              <w:pStyle w:val="VCAAbulletlevel2"/>
              <w:spacing w:after="0"/>
            </w:pPr>
            <w:r>
              <w:t>Work with a partner from another group to participate in and record a mock interview. Ask questions about their chosen cultural celebration and answer questions about yours. Show interest and engagement by incorporating discourse markers and backchannelling strategies.</w:t>
            </w:r>
            <w:r>
              <w:br/>
            </w:r>
          </w:p>
          <w:p w14:paraId="0DD3E497" w14:textId="77777777" w:rsidR="00F3771D" w:rsidRDefault="00F3771D" w:rsidP="00C015FD">
            <w:pPr>
              <w:pStyle w:val="VCAAbulletlevel2"/>
              <w:spacing w:after="0"/>
            </w:pPr>
            <w:r>
              <w:t xml:space="preserve">Reflect on your own part in the mock interview using a </w:t>
            </w:r>
            <w:hyperlink r:id="rId28" w:history="1">
              <w:r>
                <w:rPr>
                  <w:rStyle w:val="Hyperlink"/>
                </w:rPr>
                <w:t>v</w:t>
              </w:r>
              <w:r w:rsidRPr="0069557F">
                <w:rPr>
                  <w:rStyle w:val="Hyperlink"/>
                </w:rPr>
                <w:t xml:space="preserve">ideo </w:t>
              </w:r>
              <w:r>
                <w:rPr>
                  <w:rStyle w:val="Hyperlink"/>
                </w:rPr>
                <w:t>p</w:t>
              </w:r>
              <w:r w:rsidRPr="0069557F">
                <w:rPr>
                  <w:rStyle w:val="Hyperlink"/>
                </w:rPr>
                <w:t xml:space="preserve">erformance </w:t>
              </w:r>
              <w:r>
                <w:rPr>
                  <w:rStyle w:val="Hyperlink"/>
                </w:rPr>
                <w:t>r</w:t>
              </w:r>
              <w:r w:rsidRPr="0069557F">
                <w:rPr>
                  <w:rStyle w:val="Hyperlink"/>
                </w:rPr>
                <w:t>eflection</w:t>
              </w:r>
            </w:hyperlink>
            <w:r>
              <w:t xml:space="preserve"> and write goals for future improvement. </w:t>
            </w:r>
          </w:p>
          <w:p w14:paraId="14F5233D" w14:textId="77777777" w:rsidR="00F3771D" w:rsidRDefault="00F3771D" w:rsidP="00C015FD">
            <w:pPr>
              <w:pStyle w:val="VCAAbulletlevel2"/>
              <w:numPr>
                <w:ilvl w:val="0"/>
                <w:numId w:val="0"/>
              </w:numPr>
              <w:spacing w:after="0"/>
              <w:ind w:left="360" w:hanging="360"/>
            </w:pPr>
          </w:p>
          <w:p w14:paraId="1B559F59" w14:textId="31EAF587" w:rsidR="00F3771D" w:rsidRDefault="00F3771D" w:rsidP="00C015FD">
            <w:pPr>
              <w:pStyle w:val="VCAAbulletlevel2"/>
              <w:spacing w:after="0"/>
            </w:pPr>
            <w:r>
              <w:lastRenderedPageBreak/>
              <w:t xml:space="preserve">Record your interview about the cultural celebration with a local </w:t>
            </w:r>
            <w:sdt>
              <w:sdtPr>
                <w:rPr>
                  <w:lang w:val="en-AU"/>
                </w:rPr>
                <w:alias w:val="Keywords"/>
                <w:tag w:val=""/>
                <w:id w:val="-696237148"/>
                <w:placeholder>
                  <w:docPart w:val="1D57730527C24D319876AA2828C79E48"/>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Swedish</w:t>
                </w:r>
              </w:sdtContent>
            </w:sdt>
            <w:r>
              <w:t>-speaking community member, using the questions you have generated and actively listening and participating in the conversation.</w:t>
            </w:r>
          </w:p>
          <w:p w14:paraId="3ECED80C" w14:textId="77777777" w:rsidR="00F3771D" w:rsidRDefault="00F3771D" w:rsidP="00C015FD">
            <w:pPr>
              <w:pStyle w:val="VCAAbulletlevel2"/>
              <w:numPr>
                <w:ilvl w:val="0"/>
                <w:numId w:val="0"/>
              </w:numPr>
              <w:spacing w:after="0"/>
              <w:ind w:left="360" w:hanging="360"/>
            </w:pPr>
          </w:p>
          <w:p w14:paraId="20431F79" w14:textId="77777777" w:rsidR="00F3771D" w:rsidRDefault="00F3771D" w:rsidP="00C015FD">
            <w:pPr>
              <w:pStyle w:val="VCAAbulletlevel2"/>
              <w:spacing w:after="0"/>
            </w:pPr>
            <w:r>
              <w:t>Watch the recording of the interview, making notes about key pieces of information, then write several quotes or anecdotes that can be incorporated into your presentation.</w:t>
            </w:r>
          </w:p>
          <w:p w14:paraId="4A1B3A00" w14:textId="77777777" w:rsidR="00F3771D" w:rsidRDefault="00F3771D" w:rsidP="00C015FD">
            <w:pPr>
              <w:pStyle w:val="VCAAbulletlevel2"/>
              <w:numPr>
                <w:ilvl w:val="0"/>
                <w:numId w:val="0"/>
              </w:numPr>
              <w:spacing w:after="0"/>
            </w:pPr>
          </w:p>
          <w:p w14:paraId="118CF210" w14:textId="77777777" w:rsidR="00F3771D" w:rsidRDefault="00F3771D" w:rsidP="00C015FD">
            <w:pPr>
              <w:pStyle w:val="VCAAbulletlevel2"/>
              <w:spacing w:after="0"/>
            </w:pPr>
            <w:r>
              <w:t>Write a draft script for your 1 to 2–minute speech and respond to feedback from your teacher to further improve your work.</w:t>
            </w:r>
          </w:p>
          <w:p w14:paraId="672EFE0B" w14:textId="77777777" w:rsidR="00F3771D" w:rsidRDefault="00F3771D" w:rsidP="00C015FD">
            <w:pPr>
              <w:pStyle w:val="VCAAbulletlevel2"/>
              <w:numPr>
                <w:ilvl w:val="0"/>
                <w:numId w:val="0"/>
              </w:numPr>
              <w:spacing w:after="0"/>
              <w:ind w:left="360"/>
            </w:pPr>
          </w:p>
          <w:p w14:paraId="10D4C89C" w14:textId="5FA1348B" w:rsidR="00F3771D" w:rsidRDefault="00F3771D" w:rsidP="00C015FD">
            <w:pPr>
              <w:pStyle w:val="VCAAbulletlevel2"/>
              <w:spacing w:after="0"/>
            </w:pPr>
            <w:r>
              <w:t xml:space="preserve">Present a 1 to 2–minute speech to the class about your chosen cultural celebration in a </w:t>
            </w:r>
            <w:sdt>
              <w:sdtPr>
                <w:rPr>
                  <w:lang w:val="en-AU"/>
                </w:rPr>
                <w:alias w:val="Keywords"/>
                <w:tag w:val=""/>
                <w:id w:val="1902938966"/>
                <w:placeholder>
                  <w:docPart w:val="4747E84CA8C14158B666213A77A1853D"/>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Swedish</w:t>
                </w:r>
              </w:sdtContent>
            </w:sdt>
            <w:r>
              <w:t>-speaking community.</w:t>
            </w:r>
          </w:p>
          <w:p w14:paraId="4E20CFA1" w14:textId="77777777" w:rsidR="00F3771D" w:rsidRPr="0066155E" w:rsidRDefault="00F3771D" w:rsidP="00C015FD">
            <w:pPr>
              <w:pStyle w:val="VCAAbulletlevel2"/>
              <w:numPr>
                <w:ilvl w:val="0"/>
                <w:numId w:val="0"/>
              </w:numPr>
              <w:spacing w:after="0"/>
              <w:ind w:left="360" w:hanging="360"/>
            </w:pPr>
          </w:p>
        </w:tc>
      </w:tr>
    </w:tbl>
    <w:p w14:paraId="764DE047" w14:textId="77777777" w:rsidR="00F3771D" w:rsidRDefault="00F3771D" w:rsidP="00F3771D"/>
    <w:p w14:paraId="24A20D10" w14:textId="77777777" w:rsidR="00F3771D" w:rsidRDefault="00F3771D" w:rsidP="00F3771D"/>
    <w:p w14:paraId="77DBEFA8" w14:textId="77777777" w:rsidR="00F3771D" w:rsidRDefault="00F3771D" w:rsidP="00F3771D">
      <w:pPr>
        <w:pStyle w:val="Heading4"/>
      </w:pPr>
      <w:r>
        <w:t>Unit 1 - Area of Study 3</w:t>
      </w:r>
    </w:p>
    <w:tbl>
      <w:tblPr>
        <w:tblStyle w:val="TableGrid"/>
        <w:tblW w:w="0" w:type="auto"/>
        <w:tblInd w:w="-5" w:type="dxa"/>
        <w:tblLook w:val="04A0" w:firstRow="1" w:lastRow="0" w:firstColumn="1" w:lastColumn="0" w:noHBand="0" w:noVBand="1"/>
      </w:tblPr>
      <w:tblGrid>
        <w:gridCol w:w="2195"/>
        <w:gridCol w:w="2195"/>
        <w:gridCol w:w="2196"/>
        <w:gridCol w:w="2197"/>
      </w:tblGrid>
      <w:tr w:rsidR="00F3771D" w14:paraId="5DCCCEFC" w14:textId="77777777" w:rsidTr="00C015FD">
        <w:trPr>
          <w:trHeight w:val="274"/>
        </w:trPr>
        <w:tc>
          <w:tcPr>
            <w:tcW w:w="2197" w:type="dxa"/>
            <w:shd w:val="clear" w:color="auto" w:fill="0F7EB4"/>
          </w:tcPr>
          <w:p w14:paraId="4B85FFDC" w14:textId="77777777" w:rsidR="00F3771D" w:rsidRDefault="00F3771D" w:rsidP="00C015FD">
            <w:pPr>
              <w:pStyle w:val="VCAAtablecondensedheading"/>
              <w:rPr>
                <w:b w:val="0"/>
              </w:rPr>
            </w:pPr>
            <w:r>
              <w:t xml:space="preserve">Concept </w:t>
            </w:r>
          </w:p>
        </w:tc>
        <w:tc>
          <w:tcPr>
            <w:tcW w:w="2197" w:type="dxa"/>
            <w:shd w:val="clear" w:color="auto" w:fill="0F7EB4"/>
          </w:tcPr>
          <w:p w14:paraId="6EB57043" w14:textId="77777777" w:rsidR="00F3771D" w:rsidRDefault="00F3771D" w:rsidP="00C015FD">
            <w:pPr>
              <w:pStyle w:val="VCAAtablecondensedheading"/>
              <w:rPr>
                <w:b w:val="0"/>
              </w:rPr>
            </w:pPr>
            <w:r>
              <w:t>Perspective</w:t>
            </w:r>
          </w:p>
        </w:tc>
        <w:tc>
          <w:tcPr>
            <w:tcW w:w="2197" w:type="dxa"/>
            <w:shd w:val="clear" w:color="auto" w:fill="0F7EB4"/>
          </w:tcPr>
          <w:p w14:paraId="41A0B645" w14:textId="77777777" w:rsidR="00F3771D" w:rsidRDefault="00F3771D" w:rsidP="00C015FD">
            <w:pPr>
              <w:pStyle w:val="VCAAtablecondensedheading"/>
              <w:rPr>
                <w:b w:val="0"/>
              </w:rPr>
            </w:pPr>
            <w:r>
              <w:t>Topic</w:t>
            </w:r>
          </w:p>
        </w:tc>
        <w:tc>
          <w:tcPr>
            <w:tcW w:w="2198" w:type="dxa"/>
            <w:shd w:val="clear" w:color="auto" w:fill="0F7EB4"/>
          </w:tcPr>
          <w:p w14:paraId="4D7D5FB0" w14:textId="77777777" w:rsidR="00F3771D" w:rsidRDefault="00F3771D" w:rsidP="00C015FD">
            <w:pPr>
              <w:pStyle w:val="VCAAtablecondensedheading"/>
              <w:rPr>
                <w:b w:val="0"/>
              </w:rPr>
            </w:pPr>
            <w:r>
              <w:t>Subtopic</w:t>
            </w:r>
          </w:p>
        </w:tc>
      </w:tr>
      <w:tr w:rsidR="00F3771D" w14:paraId="1DDC5F81" w14:textId="77777777" w:rsidTr="00186C21">
        <w:trPr>
          <w:trHeight w:val="1701"/>
        </w:trPr>
        <w:tc>
          <w:tcPr>
            <w:tcW w:w="2197" w:type="dxa"/>
            <w:vAlign w:val="center"/>
          </w:tcPr>
          <w:p w14:paraId="152D708B" w14:textId="77777777" w:rsidR="00F3771D" w:rsidRPr="000A7273" w:rsidRDefault="00F3771D" w:rsidP="00C015FD">
            <w:pPr>
              <w:pStyle w:val="VCAAbody"/>
              <w:jc w:val="center"/>
            </w:pPr>
            <w:r w:rsidRPr="000A7273">
              <w:t>Community</w:t>
            </w:r>
          </w:p>
        </w:tc>
        <w:tc>
          <w:tcPr>
            <w:tcW w:w="2197" w:type="dxa"/>
            <w:vAlign w:val="center"/>
          </w:tcPr>
          <w:p w14:paraId="0B43338E" w14:textId="77777777" w:rsidR="00F3771D" w:rsidRDefault="00F3771D" w:rsidP="00C015FD">
            <w:pPr>
              <w:pStyle w:val="VCAAbody"/>
              <w:jc w:val="center"/>
            </w:pPr>
            <w:r w:rsidRPr="000A7273">
              <w:t>Identity</w:t>
            </w:r>
          </w:p>
        </w:tc>
        <w:tc>
          <w:tcPr>
            <w:tcW w:w="2197" w:type="dxa"/>
            <w:vAlign w:val="center"/>
          </w:tcPr>
          <w:p w14:paraId="2C1D84C3" w14:textId="77777777" w:rsidR="00F3771D" w:rsidRPr="000A7273" w:rsidRDefault="00F3771D" w:rsidP="00C015FD">
            <w:pPr>
              <w:pStyle w:val="VCAAbody"/>
              <w:jc w:val="center"/>
            </w:pPr>
            <w:r w:rsidRPr="000A7273">
              <w:t>Relationsh</w:t>
            </w:r>
            <w:r>
              <w:t>i</w:t>
            </w:r>
            <w:r w:rsidRPr="000A7273">
              <w:t>ps and Human Interaction</w:t>
            </w:r>
          </w:p>
        </w:tc>
        <w:tc>
          <w:tcPr>
            <w:tcW w:w="2198" w:type="dxa"/>
            <w:vAlign w:val="center"/>
          </w:tcPr>
          <w:p w14:paraId="037AECD5" w14:textId="77777777" w:rsidR="00F3771D" w:rsidRPr="000A7273" w:rsidRDefault="00F3771D" w:rsidP="00C015FD">
            <w:pPr>
              <w:pStyle w:val="VCAAbody"/>
              <w:jc w:val="center"/>
            </w:pPr>
            <w:r w:rsidRPr="000A7273">
              <w:t>Cultural perspectives reflected in everyday interactions</w:t>
            </w:r>
          </w:p>
        </w:tc>
      </w:tr>
    </w:tbl>
    <w:p w14:paraId="2A488D37" w14:textId="77777777" w:rsidR="00F3771D" w:rsidRDefault="00F3771D" w:rsidP="00F3771D">
      <w:pPr>
        <w:pStyle w:val="Heading2"/>
        <w:rPr>
          <w:sz w:val="28"/>
        </w:rPr>
      </w:pPr>
      <w:bookmarkStart w:id="16" w:name="_Toc191379845"/>
      <w:r w:rsidRPr="1AB6DD3E">
        <w:rPr>
          <w:sz w:val="28"/>
        </w:rPr>
        <w:t>Outcome 3</w:t>
      </w:r>
      <w:bookmarkEnd w:id="16"/>
    </w:p>
    <w:p w14:paraId="3C5E370B" w14:textId="46001A60" w:rsidR="00F3771D" w:rsidRPr="007F1876" w:rsidRDefault="00F3771D" w:rsidP="00F3771D">
      <w:pPr>
        <w:pStyle w:val="VCAAbody"/>
      </w:pPr>
      <w:bookmarkStart w:id="17" w:name="_Hlk190785117"/>
      <w:r w:rsidRPr="00990040">
        <w:t xml:space="preserve">On completion of this unit the student should be able to produce original writing in </w:t>
      </w:r>
      <w:sdt>
        <w:sdtPr>
          <w:alias w:val="Keywords"/>
          <w:tag w:val=""/>
          <w:id w:val="-577818625"/>
          <w:placeholder>
            <w:docPart w:val="BE843118AAEB4EC8863821CBB8E5AA80"/>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990040">
        <w:t xml:space="preserve"> on the subtopic studied that includes information to support ideas and opinions.</w:t>
      </w:r>
    </w:p>
    <w:p w14:paraId="05728674" w14:textId="77777777" w:rsidR="00F3771D" w:rsidRPr="00753F1C" w:rsidRDefault="00F3771D" w:rsidP="00F3771D">
      <w:pPr>
        <w:pStyle w:val="Heading2"/>
        <w:rPr>
          <w:sz w:val="24"/>
          <w:szCs w:val="24"/>
        </w:rPr>
      </w:pPr>
      <w:bookmarkStart w:id="18" w:name="_Toc191379846"/>
      <w:bookmarkEnd w:id="17"/>
      <w:r w:rsidRPr="00633101">
        <w:rPr>
          <w:sz w:val="24"/>
          <w:szCs w:val="24"/>
        </w:rPr>
        <w:t>Examples of learning activities</w:t>
      </w:r>
      <w:bookmarkEnd w:id="1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F3771D" w14:paraId="39B319F3" w14:textId="77777777" w:rsidTr="00C015FD">
        <w:trPr>
          <w:cantSplit/>
        </w:trPr>
        <w:tc>
          <w:tcPr>
            <w:tcW w:w="8783" w:type="dxa"/>
          </w:tcPr>
          <w:p w14:paraId="159CC15F" w14:textId="77777777" w:rsidR="00F3771D" w:rsidRPr="00F66F92" w:rsidRDefault="00F3771D" w:rsidP="00C015FD">
            <w:pPr>
              <w:pStyle w:val="VCAAbulletlevel2"/>
            </w:pPr>
            <w:r>
              <w:t xml:space="preserve">Explore your own identity through a visual text by creating a </w:t>
            </w:r>
            <w:hyperlink r:id="rId29">
              <w:r w:rsidRPr="6F702DB1">
                <w:rPr>
                  <w:rStyle w:val="Hyperlink"/>
                </w:rPr>
                <w:t>language portrait</w:t>
              </w:r>
            </w:hyperlink>
            <w:r>
              <w:t xml:space="preserve"> representing the languages you understand, are familiar with and/or speak. Write a short paragraph explaining why you have placed each language in a specific area and how this affects the ways in which you interact with others.</w:t>
            </w:r>
          </w:p>
        </w:tc>
      </w:tr>
      <w:tr w:rsidR="00F3771D" w14:paraId="7B59179A" w14:textId="77777777" w:rsidTr="00C015FD">
        <w:trPr>
          <w:cantSplit/>
        </w:trPr>
        <w:tc>
          <w:tcPr>
            <w:tcW w:w="8783" w:type="dxa"/>
          </w:tcPr>
          <w:p w14:paraId="26F76136" w14:textId="77777777" w:rsidR="00F3771D" w:rsidRPr="00F66F92" w:rsidRDefault="00F3771D" w:rsidP="00C015FD">
            <w:pPr>
              <w:pStyle w:val="VCAAbulletlevel2"/>
            </w:pPr>
            <w:r>
              <w:t xml:space="preserve">View the language portraits during a </w:t>
            </w:r>
            <w:hyperlink r:id="rId30">
              <w:r w:rsidRPr="6F702DB1">
                <w:rPr>
                  <w:rStyle w:val="Hyperlink"/>
                  <w:lang w:val="en" w:eastAsia="en-AU"/>
                </w:rPr>
                <w:t>'gallery walk'</w:t>
              </w:r>
            </w:hyperlink>
            <w:r>
              <w:t>.</w:t>
            </w:r>
            <w:r w:rsidRPr="00FE2551">
              <w:t xml:space="preserve"> Write down your observations</w:t>
            </w:r>
            <w:r>
              <w:t xml:space="preserve"> about your classmates’ language identity and/or experiences and compare them to your own</w:t>
            </w:r>
            <w:r w:rsidRPr="00FE2551">
              <w:t xml:space="preserve"> in a </w:t>
            </w:r>
            <w:r>
              <w:t>‘</w:t>
            </w:r>
            <w:r w:rsidRPr="00FE2551">
              <w:t>S</w:t>
            </w:r>
            <w:r>
              <w:t>ee, think, wonder’</w:t>
            </w:r>
            <w:r w:rsidRPr="00FE2551">
              <w:t xml:space="preserve"> chart or </w:t>
            </w:r>
            <w:hyperlink r:id="rId31">
              <w:r w:rsidRPr="6F702DB1">
                <w:rPr>
                  <w:rStyle w:val="Hyperlink"/>
                  <w:lang w:val="en" w:eastAsia="en-AU"/>
                </w:rPr>
                <w:t>Cornell note taking sheet</w:t>
              </w:r>
            </w:hyperlink>
            <w:r>
              <w:t>.</w:t>
            </w:r>
          </w:p>
        </w:tc>
      </w:tr>
      <w:tr w:rsidR="00F3771D" w14:paraId="168D3F2A" w14:textId="77777777" w:rsidTr="00C015FD">
        <w:trPr>
          <w:cantSplit/>
        </w:trPr>
        <w:tc>
          <w:tcPr>
            <w:tcW w:w="8783" w:type="dxa"/>
          </w:tcPr>
          <w:p w14:paraId="23EB579F" w14:textId="5E367B35" w:rsidR="00F3771D" w:rsidRPr="00F66F92" w:rsidRDefault="00F3771D" w:rsidP="00C015FD">
            <w:pPr>
              <w:pStyle w:val="VCAAbulletlevel2"/>
            </w:pPr>
            <w:r>
              <w:t>Research and/or b</w:t>
            </w:r>
            <w:r w:rsidRPr="1BEE84A6">
              <w:t>rainstorm key values</w:t>
            </w:r>
            <w:r>
              <w:t xml:space="preserve"> (e.g. kindness, courage, fairness, community, gratitude)</w:t>
            </w:r>
            <w:r w:rsidRPr="1BEE84A6">
              <w:t xml:space="preserve"> held by the members of the </w:t>
            </w:r>
            <w:sdt>
              <w:sdtPr>
                <w:alias w:val="Keywords"/>
                <w:tag w:val=""/>
                <w:id w:val="1766028607"/>
                <w:placeholder>
                  <w:docPart w:val="0975A0D9A8A24C8485AFA6428E6663D7"/>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1BEE84A6">
              <w:t xml:space="preserve">-speaking community in Australia </w:t>
            </w:r>
            <w:r>
              <w:t xml:space="preserve">and create a class </w:t>
            </w:r>
            <w:proofErr w:type="gramStart"/>
            <w:r>
              <w:t>word</w:t>
            </w:r>
            <w:proofErr w:type="gramEnd"/>
            <w:r>
              <w:t xml:space="preserve"> wall. Participate in a word association activity, writing words on sticky notes and placing them around the appropriate value, and then use an online quiz generator or game to revise any new vocabulary.</w:t>
            </w:r>
          </w:p>
        </w:tc>
      </w:tr>
      <w:tr w:rsidR="00F3771D" w14:paraId="3F9A2191" w14:textId="77777777" w:rsidTr="00C015FD">
        <w:trPr>
          <w:cantSplit/>
        </w:trPr>
        <w:tc>
          <w:tcPr>
            <w:tcW w:w="8783" w:type="dxa"/>
          </w:tcPr>
          <w:p w14:paraId="43BCDDEA" w14:textId="34CE272E" w:rsidR="00F3771D" w:rsidRPr="00F66F92" w:rsidRDefault="00F3771D" w:rsidP="00C015FD">
            <w:pPr>
              <w:pStyle w:val="VCAAbulletlevel2"/>
            </w:pPr>
            <w:r>
              <w:lastRenderedPageBreak/>
              <w:t xml:space="preserve">Find a series of images from the </w:t>
            </w:r>
            <w:sdt>
              <w:sdtPr>
                <w:alias w:val="Keywords"/>
                <w:tag w:val=""/>
                <w:id w:val="-1416078902"/>
                <w:placeholder>
                  <w:docPart w:val="C601090B0C0E4DC2B88294D18BDA1E45"/>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t xml:space="preserve">-speaking community that relate to the key values. Annotate </w:t>
            </w:r>
            <w:r w:rsidRPr="1BEE84A6">
              <w:t xml:space="preserve">how they impact the ways in which relationships are formed and maintained within </w:t>
            </w:r>
            <w:r>
              <w:t>the</w:t>
            </w:r>
            <w:r w:rsidRPr="1BEE84A6">
              <w:t xml:space="preserve"> family,</w:t>
            </w:r>
            <w:r>
              <w:t xml:space="preserve"> friendship groups</w:t>
            </w:r>
            <w:r w:rsidRPr="1BEE84A6">
              <w:t xml:space="preserve"> and the broader community. Create a mind</w:t>
            </w:r>
            <w:r>
              <w:t>-</w:t>
            </w:r>
            <w:r w:rsidRPr="1BEE84A6">
              <w:t>map and elaborate on how these key values are connected to your own personal identity.</w:t>
            </w:r>
          </w:p>
        </w:tc>
      </w:tr>
      <w:tr w:rsidR="00F3771D" w14:paraId="6EF889EE" w14:textId="77777777" w:rsidTr="00C015FD">
        <w:trPr>
          <w:cantSplit/>
        </w:trPr>
        <w:tc>
          <w:tcPr>
            <w:tcW w:w="8783" w:type="dxa"/>
          </w:tcPr>
          <w:p w14:paraId="17067D10" w14:textId="23E4A1E5" w:rsidR="00F3771D" w:rsidRPr="00F66F92" w:rsidRDefault="00F3771D" w:rsidP="00C015FD">
            <w:pPr>
              <w:pStyle w:val="VCAAbulletlevel2"/>
            </w:pPr>
            <w:r>
              <w:t xml:space="preserve">Participate in a dictionary race where the teacher reads words for comparing and contrasting (e.g. conjunctions, comparative and superlative adjectives) aloud in </w:t>
            </w:r>
            <w:sdt>
              <w:sdtPr>
                <w:alias w:val="Keywords"/>
                <w:tag w:val=""/>
                <w:id w:val="-46467164"/>
                <w:placeholder>
                  <w:docPart w:val="EAB6C71BD27D4C92984550F53EC3FDDC"/>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t xml:space="preserve"> and students race to locate the word in the dictionary. Create a list of new vocabulary from the activity in your notes.</w:t>
            </w:r>
          </w:p>
        </w:tc>
      </w:tr>
      <w:tr w:rsidR="00F3771D" w14:paraId="0667ABD4" w14:textId="77777777" w:rsidTr="00C015FD">
        <w:trPr>
          <w:cantSplit/>
        </w:trPr>
        <w:tc>
          <w:tcPr>
            <w:tcW w:w="8783" w:type="dxa"/>
          </w:tcPr>
          <w:p w14:paraId="4FD0555D" w14:textId="4A24EE8D" w:rsidR="00F3771D" w:rsidRPr="00F66F92" w:rsidRDefault="00F3771D" w:rsidP="00C015FD">
            <w:pPr>
              <w:pStyle w:val="VCAAbulletlevel2"/>
            </w:pPr>
            <w:r>
              <w:t>Discuss the</w:t>
            </w:r>
            <w:r w:rsidRPr="0A225E86">
              <w:t xml:space="preserve"> values of </w:t>
            </w:r>
            <w:sdt>
              <w:sdtPr>
                <w:alias w:val="Keywords"/>
                <w:tag w:val=""/>
                <w:id w:val="-8685646"/>
                <w:placeholder>
                  <w:docPart w:val="F9BDB0CA91A14AC1BE1C9B4DAC6E43D6"/>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t>-</w:t>
            </w:r>
            <w:r w:rsidRPr="0A225E86">
              <w:t>speaking</w:t>
            </w:r>
            <w:r>
              <w:t xml:space="preserve"> countries or</w:t>
            </w:r>
            <w:r w:rsidRPr="0A225E86">
              <w:t xml:space="preserve"> communit</w:t>
            </w:r>
            <w:r>
              <w:t>ies in Australia and around the world and compare them to the values reflected in a range of other Australian</w:t>
            </w:r>
            <w:r w:rsidRPr="0A225E86">
              <w:t xml:space="preserve"> communit</w:t>
            </w:r>
            <w:r>
              <w:t xml:space="preserve">ies </w:t>
            </w:r>
            <w:r w:rsidRPr="0A225E86">
              <w:t xml:space="preserve">using a </w:t>
            </w:r>
            <w:hyperlink r:id="rId32" w:anchor=":~:text=analytical%20or%20creative).-,Venn%20diagram,-Purpose%3A%0ATo" w:history="1">
              <w:r w:rsidRPr="000E50AC">
                <w:rPr>
                  <w:rStyle w:val="Hyperlink"/>
                  <w:lang w:eastAsia="en-AU"/>
                </w:rPr>
                <w:t>Venn diagram</w:t>
              </w:r>
            </w:hyperlink>
            <w:r w:rsidRPr="0A225E86">
              <w:t>. Write a paragraph using real or hypothetical examples from everyday interactions to elaborate on one of the similarities or differences you observed.</w:t>
            </w:r>
          </w:p>
        </w:tc>
      </w:tr>
      <w:tr w:rsidR="00F3771D" w14:paraId="37F842C0" w14:textId="77777777" w:rsidTr="00C015FD">
        <w:trPr>
          <w:cantSplit/>
        </w:trPr>
        <w:tc>
          <w:tcPr>
            <w:tcW w:w="8783" w:type="dxa"/>
          </w:tcPr>
          <w:p w14:paraId="52378BBA" w14:textId="77777777" w:rsidR="00F3771D" w:rsidRPr="00F66F92" w:rsidRDefault="00F3771D" w:rsidP="00C015FD">
            <w:pPr>
              <w:pStyle w:val="VCAAbulletlevel2"/>
            </w:pPr>
            <w:r>
              <w:t>Identify different types of relationships</w:t>
            </w:r>
            <w:r w:rsidRPr="1BEE84A6">
              <w:t xml:space="preserve"> </w:t>
            </w:r>
            <w:r>
              <w:t xml:space="preserve">in </w:t>
            </w:r>
            <w:r w:rsidRPr="1BEE84A6">
              <w:t xml:space="preserve">Aboriginal and Torres Strait Islander </w:t>
            </w:r>
            <w:r>
              <w:t>cultures, why these relationships are important</w:t>
            </w:r>
            <w:r w:rsidRPr="1BEE84A6">
              <w:t xml:space="preserve"> and</w:t>
            </w:r>
            <w:r>
              <w:t xml:space="preserve"> how these relationships are</w:t>
            </w:r>
            <w:r w:rsidRPr="1BEE84A6">
              <w:t xml:space="preserve"> maintain</w:t>
            </w:r>
            <w:r>
              <w:t>ed</w:t>
            </w:r>
            <w:r w:rsidRPr="1BEE84A6">
              <w:t xml:space="preserve">. </w:t>
            </w:r>
            <w:r>
              <w:t>U</w:t>
            </w:r>
            <w:r w:rsidRPr="1BEE84A6">
              <w:t>s</w:t>
            </w:r>
            <w:r>
              <w:t>ing</w:t>
            </w:r>
            <w:r w:rsidRPr="1BEE84A6">
              <w:t xml:space="preserve"> an online </w:t>
            </w:r>
            <w:r>
              <w:t>collaboration</w:t>
            </w:r>
            <w:r w:rsidRPr="1BEE84A6">
              <w:t xml:space="preserve"> tool</w:t>
            </w:r>
            <w:r>
              <w:t>, collate what you learnt and what you would like to learn more about</w:t>
            </w:r>
            <w:r w:rsidRPr="1BEE84A6">
              <w:t xml:space="preserve">. </w:t>
            </w:r>
          </w:p>
        </w:tc>
      </w:tr>
      <w:tr w:rsidR="00F3771D" w14:paraId="1EAA713B" w14:textId="77777777" w:rsidTr="00C015FD">
        <w:trPr>
          <w:cantSplit/>
        </w:trPr>
        <w:tc>
          <w:tcPr>
            <w:tcW w:w="8783" w:type="dxa"/>
          </w:tcPr>
          <w:p w14:paraId="4A2593F8" w14:textId="5545257C" w:rsidR="00F3771D" w:rsidRPr="00952BE2" w:rsidRDefault="00F3771D" w:rsidP="00C015FD">
            <w:pPr>
              <w:pStyle w:val="VCAAbulletlevel2"/>
              <w:rPr>
                <w:color w:val="000000" w:themeColor="text1"/>
              </w:rPr>
            </w:pPr>
            <w:r w:rsidRPr="1BEE84A6">
              <w:t>Read texts or view short video clips</w:t>
            </w:r>
            <w:r>
              <w:t xml:space="preserve"> in </w:t>
            </w:r>
            <w:sdt>
              <w:sdtPr>
                <w:alias w:val="Keywords"/>
                <w:tag w:val=""/>
                <w:id w:val="1041637982"/>
                <w:placeholder>
                  <w:docPart w:val="87B49543704948E8B55BF16CD5E722AF"/>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t xml:space="preserve"> and</w:t>
            </w:r>
            <w:r w:rsidRPr="1BEE84A6">
              <w:t xml:space="preserve"> discuss how living in a multicultural society directly impacts identity and affects the way in which people interact with each other. </w:t>
            </w:r>
            <w:r w:rsidRPr="00183BDC">
              <w:t xml:space="preserve">Discuss the information presented in the texts or video clips in a ‘Think, pair, share’ activity, then participate in a </w:t>
            </w:r>
            <w:hyperlink r:id="rId33" w:history="1">
              <w:r w:rsidRPr="00183BDC">
                <w:rPr>
                  <w:rStyle w:val="Hyperlink"/>
                </w:rPr>
                <w:t>fishbowl activity</w:t>
              </w:r>
            </w:hyperlink>
            <w:r w:rsidRPr="00183BDC">
              <w:t>, facilitating discussions and sharing your knowledge.</w:t>
            </w:r>
          </w:p>
        </w:tc>
      </w:tr>
      <w:tr w:rsidR="00F3771D" w14:paraId="5D00B457" w14:textId="77777777" w:rsidTr="00C015FD">
        <w:trPr>
          <w:cantSplit/>
        </w:trPr>
        <w:tc>
          <w:tcPr>
            <w:tcW w:w="8783" w:type="dxa"/>
          </w:tcPr>
          <w:p w14:paraId="0BC699A3" w14:textId="73451A70" w:rsidR="00F3771D" w:rsidRPr="009F023C" w:rsidRDefault="00F3771D" w:rsidP="00C015FD">
            <w:pPr>
              <w:pStyle w:val="VCAAbulletlevel2"/>
              <w:rPr>
                <w:b/>
                <w:bCs/>
              </w:rPr>
            </w:pPr>
            <w:r>
              <w:t>In small groups, research</w:t>
            </w:r>
            <w:r w:rsidRPr="00FE2551">
              <w:t xml:space="preserve"> how levels of formality are </w:t>
            </w:r>
            <w:r>
              <w:t>represented</w:t>
            </w:r>
            <w:r w:rsidRPr="00FE2551">
              <w:t xml:space="preserve"> within the </w:t>
            </w:r>
            <w:sdt>
              <w:sdtPr>
                <w:alias w:val="Keywords"/>
                <w:tag w:val=""/>
                <w:id w:val="256335659"/>
                <w:placeholder>
                  <w:docPart w:val="E6B83C9A35284D2796A1D7E845C36813"/>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t>-</w:t>
            </w:r>
            <w:r w:rsidRPr="00FE2551">
              <w:t>speaking community</w:t>
            </w:r>
            <w:r>
              <w:t xml:space="preserve"> (e.g. vocabulary choices, grammatical structures, body language, use of silence)</w:t>
            </w:r>
            <w:r w:rsidRPr="00FE2551">
              <w:t xml:space="preserve"> and contrast these </w:t>
            </w:r>
            <w:r>
              <w:t>with other communities within</w:t>
            </w:r>
            <w:r w:rsidRPr="00FE2551">
              <w:t xml:space="preserve"> Australia. Create a series of video clips that </w:t>
            </w:r>
            <w:r>
              <w:t>demonstrate</w:t>
            </w:r>
            <w:r w:rsidRPr="00FE2551">
              <w:t xml:space="preserve"> the varying degrees of formality within the </w:t>
            </w:r>
            <w:sdt>
              <w:sdtPr>
                <w:alias w:val="Keywords"/>
                <w:tag w:val=""/>
                <w:id w:val="1589570807"/>
                <w:placeholder>
                  <w:docPart w:val="99BCB7E8A60D45FA81C77CBD93CC4E08"/>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E2551">
              <w:t>-speaking community</w:t>
            </w:r>
            <w:r>
              <w:t xml:space="preserve"> and other communities within Australia, using </w:t>
            </w:r>
            <w:sdt>
              <w:sdtPr>
                <w:alias w:val="Keywords"/>
                <w:tag w:val=""/>
                <w:id w:val="1526368590"/>
                <w:placeholder>
                  <w:docPart w:val="6D0A35EEDDD04962B9A2F77A535C5011"/>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t xml:space="preserve"> where appropriate</w:t>
            </w:r>
            <w:r w:rsidRPr="00FE2551">
              <w:t>.</w:t>
            </w:r>
          </w:p>
        </w:tc>
      </w:tr>
      <w:tr w:rsidR="00F3771D" w14:paraId="24A26FD1" w14:textId="77777777" w:rsidTr="00C015FD">
        <w:trPr>
          <w:cantSplit/>
        </w:trPr>
        <w:tc>
          <w:tcPr>
            <w:tcW w:w="8783" w:type="dxa"/>
          </w:tcPr>
          <w:p w14:paraId="7F135B4C" w14:textId="77777777" w:rsidR="00F3771D" w:rsidRPr="1BEE84A6" w:rsidRDefault="00F3771D" w:rsidP="00C015FD">
            <w:pPr>
              <w:pStyle w:val="VCAAbulletlevel2"/>
            </w:pPr>
            <w:r w:rsidRPr="6E4FEFD0">
              <w:t xml:space="preserve">Brainstorm a class definition of ‘cultural perspectives’ and compare this to definitions found in dictionaries and online sources, then identify examples of cultural perspectives (e.g. </w:t>
            </w:r>
            <w:r w:rsidRPr="50F41FF4">
              <w:t>communication styles, body language</w:t>
            </w:r>
            <w:r w:rsidRPr="6E4FEFD0">
              <w:t xml:space="preserve">, etiquette, </w:t>
            </w:r>
            <w:r w:rsidRPr="50F41FF4">
              <w:t>individualism vs collectivism).</w:t>
            </w:r>
            <w:r w:rsidRPr="6E4FEFD0">
              <w:t xml:space="preserve"> Discuss the importance of understanding a wide variety of cultural perspectives.</w:t>
            </w:r>
          </w:p>
        </w:tc>
      </w:tr>
      <w:tr w:rsidR="00F3771D" w14:paraId="0656966F" w14:textId="77777777" w:rsidTr="00C015FD">
        <w:trPr>
          <w:cantSplit/>
        </w:trPr>
        <w:tc>
          <w:tcPr>
            <w:tcW w:w="8783" w:type="dxa"/>
          </w:tcPr>
          <w:p w14:paraId="06A86C7C" w14:textId="4A72E134" w:rsidR="00F3771D" w:rsidRPr="1BEE84A6" w:rsidRDefault="00F3771D" w:rsidP="00C015FD">
            <w:pPr>
              <w:pStyle w:val="VCAAbulletlevel2"/>
              <w:rPr>
                <w:lang w:eastAsia="en-AU"/>
              </w:rPr>
            </w:pPr>
            <w:r w:rsidRPr="1BEE84A6">
              <w:rPr>
                <w:lang w:eastAsia="en-AU"/>
              </w:rPr>
              <w:t>Listen to</w:t>
            </w:r>
            <w:r>
              <w:rPr>
                <w:lang w:eastAsia="en-AU"/>
              </w:rPr>
              <w:t xml:space="preserve"> an</w:t>
            </w:r>
            <w:r w:rsidRPr="1BEE84A6">
              <w:rPr>
                <w:lang w:eastAsia="en-AU"/>
              </w:rPr>
              <w:t xml:space="preserve"> Australian song focus</w:t>
            </w:r>
            <w:r>
              <w:rPr>
                <w:lang w:eastAsia="en-AU"/>
              </w:rPr>
              <w:t>ing</w:t>
            </w:r>
            <w:r w:rsidRPr="1BEE84A6">
              <w:rPr>
                <w:lang w:eastAsia="en-AU"/>
              </w:rPr>
              <w:t xml:space="preserve"> on identity </w:t>
            </w:r>
            <w:r>
              <w:rPr>
                <w:lang w:eastAsia="en-AU"/>
              </w:rPr>
              <w:t>(</w:t>
            </w:r>
            <w:r w:rsidRPr="1BEE84A6">
              <w:rPr>
                <w:lang w:eastAsia="en-AU"/>
              </w:rPr>
              <w:t>such as ‘</w:t>
            </w:r>
            <w:r w:rsidRPr="00983481">
              <w:rPr>
                <w:i/>
                <w:iCs/>
                <w:lang w:eastAsia="en-AU"/>
              </w:rPr>
              <w:t>I am Australian’</w:t>
            </w:r>
            <w:r>
              <w:rPr>
                <w:lang w:eastAsia="en-AU"/>
              </w:rPr>
              <w:t>)</w:t>
            </w:r>
            <w:r w:rsidRPr="1BEE84A6">
              <w:rPr>
                <w:lang w:eastAsia="en-AU"/>
              </w:rPr>
              <w:t xml:space="preserve"> and </w:t>
            </w:r>
            <w:r>
              <w:rPr>
                <w:lang w:eastAsia="en-AU"/>
              </w:rPr>
              <w:t xml:space="preserve">compare this to a song in </w:t>
            </w:r>
            <w:sdt>
              <w:sdtPr>
                <w:alias w:val="Keywords"/>
                <w:tag w:val=""/>
                <w:id w:val="-1760369517"/>
                <w:placeholder>
                  <w:docPart w:val="97845217E5D54990912A524C536F0438"/>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Pr>
                <w:lang w:eastAsia="en-AU"/>
              </w:rPr>
              <w:t xml:space="preserve">, then </w:t>
            </w:r>
            <w:r w:rsidRPr="1BEE84A6">
              <w:rPr>
                <w:lang w:eastAsia="en-AU"/>
              </w:rPr>
              <w:t xml:space="preserve">use a </w:t>
            </w:r>
            <w:hyperlink r:id="rId34" w:anchor=":~:text=for%20further%20investigation.-,T%2Dchart,-Purpose%3A%0ATo" w:history="1">
              <w:r w:rsidRPr="003D432A">
                <w:rPr>
                  <w:rStyle w:val="Hyperlink"/>
                  <w:lang w:eastAsia="en-AU"/>
                </w:rPr>
                <w:t>T-chart</w:t>
              </w:r>
            </w:hyperlink>
            <w:r w:rsidRPr="1BEE84A6">
              <w:rPr>
                <w:lang w:eastAsia="en-AU"/>
              </w:rPr>
              <w:t xml:space="preserve"> to note the different perspectives</w:t>
            </w:r>
            <w:r>
              <w:rPr>
                <w:lang w:eastAsia="en-AU"/>
              </w:rPr>
              <w:t xml:space="preserve"> within each of the songs</w:t>
            </w:r>
            <w:r w:rsidRPr="1BEE84A6">
              <w:rPr>
                <w:lang w:eastAsia="en-AU"/>
              </w:rPr>
              <w:t xml:space="preserve">. </w:t>
            </w:r>
            <w:r>
              <w:rPr>
                <w:lang w:eastAsia="en-AU"/>
              </w:rPr>
              <w:t>W</w:t>
            </w:r>
            <w:r w:rsidRPr="1BEE84A6">
              <w:rPr>
                <w:lang w:eastAsia="en-AU"/>
              </w:rPr>
              <w:t>rite a paragraph</w:t>
            </w:r>
            <w:r>
              <w:rPr>
                <w:lang w:eastAsia="en-AU"/>
              </w:rPr>
              <w:t xml:space="preserve"> in </w:t>
            </w:r>
            <w:sdt>
              <w:sdtPr>
                <w:alias w:val="Keywords"/>
                <w:tag w:val=""/>
                <w:id w:val="1090662696"/>
                <w:placeholder>
                  <w:docPart w:val="8B874984078D4C39843C5F43989421C7"/>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1BEE84A6">
              <w:rPr>
                <w:lang w:eastAsia="en-AU"/>
              </w:rPr>
              <w:t xml:space="preserve"> about how</w:t>
            </w:r>
            <w:r>
              <w:rPr>
                <w:lang w:eastAsia="en-AU"/>
              </w:rPr>
              <w:t xml:space="preserve"> diverse</w:t>
            </w:r>
            <w:r w:rsidRPr="1BEE84A6">
              <w:rPr>
                <w:lang w:eastAsia="en-AU"/>
              </w:rPr>
              <w:t xml:space="preserve"> cultural perspectives might impact on the way </w:t>
            </w:r>
            <w:r>
              <w:rPr>
                <w:lang w:eastAsia="en-AU"/>
              </w:rPr>
              <w:t>we</w:t>
            </w:r>
            <w:r w:rsidRPr="1BEE84A6">
              <w:rPr>
                <w:lang w:eastAsia="en-AU"/>
              </w:rPr>
              <w:t xml:space="preserve"> interact with </w:t>
            </w:r>
            <w:r>
              <w:rPr>
                <w:lang w:eastAsia="en-AU"/>
              </w:rPr>
              <w:t>people from diverse cultural backgrounds,</w:t>
            </w:r>
            <w:r w:rsidRPr="00243AAB">
              <w:rPr>
                <w:lang w:eastAsia="en-AU"/>
              </w:rPr>
              <w:t xml:space="preserve"> </w:t>
            </w:r>
            <w:r>
              <w:rPr>
                <w:lang w:eastAsia="en-AU"/>
              </w:rPr>
              <w:t>u</w:t>
            </w:r>
            <w:r w:rsidRPr="1BEE84A6">
              <w:rPr>
                <w:lang w:eastAsia="en-AU"/>
              </w:rPr>
              <w:t>s</w:t>
            </w:r>
            <w:r>
              <w:rPr>
                <w:lang w:eastAsia="en-AU"/>
              </w:rPr>
              <w:t>ing</w:t>
            </w:r>
            <w:r w:rsidRPr="1BEE84A6">
              <w:rPr>
                <w:lang w:eastAsia="en-AU"/>
              </w:rPr>
              <w:t xml:space="preserve"> the information in the T-chart.</w:t>
            </w:r>
          </w:p>
        </w:tc>
      </w:tr>
      <w:tr w:rsidR="00F3771D" w14:paraId="215063F5" w14:textId="77777777" w:rsidTr="00C015FD">
        <w:trPr>
          <w:cantSplit/>
        </w:trPr>
        <w:tc>
          <w:tcPr>
            <w:tcW w:w="8783" w:type="dxa"/>
          </w:tcPr>
          <w:p w14:paraId="42D5DB71" w14:textId="3BB888FB" w:rsidR="00F3771D" w:rsidRPr="1BEE84A6" w:rsidRDefault="00F3771D" w:rsidP="00C015FD">
            <w:pPr>
              <w:pStyle w:val="VCAAbulletlevel2"/>
            </w:pPr>
            <w:r w:rsidRPr="1BEE84A6">
              <w:lastRenderedPageBreak/>
              <w:t xml:space="preserve">Write a journal entry, diary, or blog post </w:t>
            </w:r>
            <w:r>
              <w:t>reflecting on</w:t>
            </w:r>
            <w:r w:rsidRPr="1BEE84A6">
              <w:t xml:space="preserve"> how </w:t>
            </w:r>
            <w:sdt>
              <w:sdtPr>
                <w:alias w:val="Keywords"/>
                <w:tag w:val=""/>
                <w:id w:val="-863830768"/>
                <w:placeholder>
                  <w:docPart w:val="101EE30B4D50410AA68AA8019A810C05"/>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1BEE84A6">
              <w:t xml:space="preserve"> has impacted the way in which you communicate with others, noting the positive </w:t>
            </w:r>
            <w:r>
              <w:t>experiences</w:t>
            </w:r>
            <w:r w:rsidRPr="1BEE84A6">
              <w:t xml:space="preserve"> and </w:t>
            </w:r>
            <w:r>
              <w:t>the challenges</w:t>
            </w:r>
            <w:r w:rsidRPr="1BEE84A6">
              <w:t xml:space="preserve"> you have encountered. Share your </w:t>
            </w:r>
            <w:r>
              <w:t>text</w:t>
            </w:r>
            <w:r w:rsidRPr="1BEE84A6">
              <w:t xml:space="preserve"> with a </w:t>
            </w:r>
            <w:r>
              <w:t>partner</w:t>
            </w:r>
            <w:r w:rsidRPr="1BEE84A6">
              <w:t xml:space="preserve"> and make connections between your own experiences and theirs.</w:t>
            </w:r>
          </w:p>
        </w:tc>
      </w:tr>
      <w:tr w:rsidR="00F3771D" w14:paraId="30317B4A" w14:textId="77777777" w:rsidTr="00C015FD">
        <w:trPr>
          <w:cantSplit/>
        </w:trPr>
        <w:tc>
          <w:tcPr>
            <w:tcW w:w="8783" w:type="dxa"/>
          </w:tcPr>
          <w:p w14:paraId="241762AE" w14:textId="77777777" w:rsidR="00F3771D" w:rsidRPr="1BEE84A6" w:rsidRDefault="00F3771D" w:rsidP="00C015FD">
            <w:pPr>
              <w:pStyle w:val="VCAAbulletlevel2"/>
            </w:pPr>
            <w:r w:rsidRPr="00FE2551">
              <w:t>Listen to a presentation that provides an overview of various text types and discuss the characteristics, writing styles and purposes of each. Complete an online scavenger hunt, locating different text types and displaying annotated copies of these in the classroom for future reference.</w:t>
            </w:r>
          </w:p>
        </w:tc>
      </w:tr>
      <w:tr w:rsidR="00F3771D" w14:paraId="1FF03E40" w14:textId="77777777" w:rsidTr="00C015FD">
        <w:trPr>
          <w:cantSplit/>
        </w:trPr>
        <w:tc>
          <w:tcPr>
            <w:tcW w:w="8783" w:type="dxa"/>
          </w:tcPr>
          <w:p w14:paraId="755383B2" w14:textId="05557CBE" w:rsidR="00F3771D" w:rsidRPr="1BEE84A6" w:rsidRDefault="00F3771D" w:rsidP="00C015FD">
            <w:pPr>
              <w:pStyle w:val="VCAAbulletlevel2"/>
            </w:pPr>
            <w:r>
              <w:t>Discuss different question types and question words; then, as a class, c</w:t>
            </w:r>
            <w:r w:rsidRPr="00FE2551">
              <w:t xml:space="preserve">reate a series of </w:t>
            </w:r>
            <w:r>
              <w:t xml:space="preserve">open-ended </w:t>
            </w:r>
            <w:r w:rsidRPr="00FE2551">
              <w:t>questions</w:t>
            </w:r>
            <w:r>
              <w:t xml:space="preserve"> </w:t>
            </w:r>
            <w:r w:rsidRPr="00FE2551">
              <w:t xml:space="preserve">to </w:t>
            </w:r>
            <w:r>
              <w:t>use when</w:t>
            </w:r>
            <w:r w:rsidRPr="00FE2551">
              <w:t xml:space="preserve"> interview</w:t>
            </w:r>
            <w:r>
              <w:t>ing</w:t>
            </w:r>
            <w:r w:rsidRPr="00FE2551">
              <w:t xml:space="preserve"> individuals </w:t>
            </w:r>
            <w:r>
              <w:t>of</w:t>
            </w:r>
            <w:r w:rsidRPr="00FE2551">
              <w:t xml:space="preserve"> diverse backgrounds living in Australia about their experiences </w:t>
            </w:r>
            <w:r>
              <w:t>of</w:t>
            </w:r>
            <w:r w:rsidRPr="00FE2551">
              <w:t xml:space="preserve"> everyday interactions.</w:t>
            </w:r>
            <w:r>
              <w:t xml:space="preserve"> Interview a partner and note their responses in </w:t>
            </w:r>
            <w:sdt>
              <w:sdtPr>
                <w:alias w:val="Keywords"/>
                <w:tag w:val=""/>
                <w:id w:val="-716037412"/>
                <w:placeholder>
                  <w:docPart w:val="D6E4EA96CCA542F4824A810863BA2C36"/>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t xml:space="preserve"> to test the validity of the interview questions. With a partner, discuss how the interview questions could be refined or what follow-up questions could be asked to prompt more detail.</w:t>
            </w:r>
          </w:p>
        </w:tc>
      </w:tr>
      <w:tr w:rsidR="00F3771D" w14:paraId="7595B660" w14:textId="77777777" w:rsidTr="00C015FD">
        <w:trPr>
          <w:cantSplit/>
        </w:trPr>
        <w:tc>
          <w:tcPr>
            <w:tcW w:w="8783" w:type="dxa"/>
          </w:tcPr>
          <w:p w14:paraId="5E90D705" w14:textId="31859E30" w:rsidR="00F3771D" w:rsidRPr="1BEE84A6" w:rsidRDefault="00F3771D" w:rsidP="00C015FD">
            <w:pPr>
              <w:pStyle w:val="VCAAbulletlevel2"/>
            </w:pPr>
            <w:r w:rsidRPr="00FE2551">
              <w:t>Conduct interviews with individuals from diverse backgrounds living in Australia</w:t>
            </w:r>
            <w:r>
              <w:t xml:space="preserve"> using the questions you have created</w:t>
            </w:r>
            <w:r w:rsidRPr="00FE2551">
              <w:t xml:space="preserve">. </w:t>
            </w:r>
            <w:r>
              <w:t>Write notes in</w:t>
            </w:r>
            <w:r w:rsidRPr="00FE2551">
              <w:t xml:space="preserve"> </w:t>
            </w:r>
            <w:sdt>
              <w:sdtPr>
                <w:alias w:val="Keywords"/>
                <w:tag w:val=""/>
                <w:id w:val="295874986"/>
                <w:placeholder>
                  <w:docPart w:val="6C1AC0B8253D4D0A9792FE77386E6C43"/>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E2551">
              <w:t xml:space="preserve"> </w:t>
            </w:r>
            <w:r>
              <w:t>summarising</w:t>
            </w:r>
            <w:r w:rsidRPr="00FE2551">
              <w:t xml:space="preserve"> how people’s lives in Australia</w:t>
            </w:r>
            <w:r>
              <w:t xml:space="preserve"> may</w:t>
            </w:r>
            <w:r w:rsidRPr="00FE2551">
              <w:t xml:space="preserve"> have shaped their perspectives, </w:t>
            </w:r>
            <w:proofErr w:type="gramStart"/>
            <w:r w:rsidRPr="00FE2551">
              <w:t>experiences</w:t>
            </w:r>
            <w:proofErr w:type="gramEnd"/>
            <w:r w:rsidRPr="00FE2551">
              <w:t xml:space="preserve"> and identities.</w:t>
            </w:r>
          </w:p>
        </w:tc>
      </w:tr>
      <w:tr w:rsidR="00F3771D" w14:paraId="286AF058" w14:textId="77777777" w:rsidTr="00C015FD">
        <w:trPr>
          <w:cantSplit/>
        </w:trPr>
        <w:tc>
          <w:tcPr>
            <w:tcW w:w="8783" w:type="dxa"/>
          </w:tcPr>
          <w:p w14:paraId="0B827FBB" w14:textId="5EBBBCCA" w:rsidR="00F3771D" w:rsidRPr="002E4CED" w:rsidRDefault="00F3771D" w:rsidP="00C015FD">
            <w:pPr>
              <w:pStyle w:val="VCAAbulletlevel2"/>
            </w:pPr>
            <w:r>
              <w:t>Plan</w:t>
            </w:r>
            <w:r w:rsidRPr="00E113EE">
              <w:t xml:space="preserve"> a report exploring how language and culture encourage the creation of strong relationships, identifying links between </w:t>
            </w:r>
            <w:sdt>
              <w:sdtPr>
                <w:alias w:val="Keywords"/>
                <w:tag w:val=""/>
                <w:id w:val="1519888602"/>
                <w:placeholder>
                  <w:docPart w:val="11BC409E063146F2A4326E92B8F7A2AD"/>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E113EE">
              <w:t>-speaking communities in Australia and around the world.</w:t>
            </w:r>
            <w:r>
              <w:t xml:space="preserve"> Show your work to a partner and</w:t>
            </w:r>
            <w:r w:rsidRPr="00E113EE">
              <w:t xml:space="preserve"> </w:t>
            </w:r>
            <w:r>
              <w:t>use the</w:t>
            </w:r>
            <w:r w:rsidRPr="002E4CED">
              <w:t xml:space="preserve"> </w:t>
            </w:r>
            <w:hyperlink r:id="rId35" w:anchor=":~:text=obstacles%20to%20improvement.-,Ladder%20of%20feedback,-Step%201%20%2D%20involves" w:history="1">
              <w:r w:rsidRPr="002E4CED">
                <w:rPr>
                  <w:rStyle w:val="Hyperlink"/>
                </w:rPr>
                <w:t>ladder of feedback</w:t>
              </w:r>
            </w:hyperlink>
            <w:r w:rsidRPr="002E4CED">
              <w:t xml:space="preserve"> to</w:t>
            </w:r>
            <w:r>
              <w:t xml:space="preserve"> obtain feedback on strengths and areas for improvement in your writing.</w:t>
            </w:r>
          </w:p>
        </w:tc>
      </w:tr>
      <w:tr w:rsidR="00F3771D" w14:paraId="0AF6273C" w14:textId="77777777" w:rsidTr="00C015FD">
        <w:trPr>
          <w:cantSplit/>
        </w:trPr>
        <w:tc>
          <w:tcPr>
            <w:tcW w:w="8783" w:type="dxa"/>
            <w:shd w:val="clear" w:color="auto" w:fill="D9D9D9" w:themeFill="background1" w:themeFillShade="D9"/>
          </w:tcPr>
          <w:p w14:paraId="2993176B" w14:textId="77777777" w:rsidR="00F3771D" w:rsidRPr="002E4CED" w:rsidRDefault="00F3771D" w:rsidP="00C015FD">
            <w:pPr>
              <w:pStyle w:val="VCAAbulletlevel2"/>
              <w:rPr>
                <w:b/>
              </w:rPr>
            </w:pPr>
            <w:r w:rsidRPr="002E4CED">
              <w:rPr>
                <w:b/>
                <w:noProof/>
              </w:rPr>
              <w:drawing>
                <wp:anchor distT="0" distB="0" distL="114300" distR="114300" simplePos="0" relativeHeight="251666432" behindDoc="0" locked="0" layoutInCell="1" allowOverlap="1" wp14:anchorId="77A11F7E" wp14:editId="7B422E90">
                  <wp:simplePos x="0" y="0"/>
                  <wp:positionH relativeFrom="column">
                    <wp:posOffset>4839077</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20782329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Create a presentation explaining how language influences the way you perceive yourself and others with a focus on Australia’s multicultural society and how this impacts your interactions in everyday life.</w:t>
            </w:r>
          </w:p>
        </w:tc>
      </w:tr>
      <w:tr w:rsidR="00F3771D" w14:paraId="74C6A352" w14:textId="77777777" w:rsidTr="00C015FD">
        <w:tc>
          <w:tcPr>
            <w:tcW w:w="8783" w:type="dxa"/>
            <w:tcBorders>
              <w:bottom w:val="single" w:sz="4" w:space="0" w:color="B5E2F1"/>
            </w:tcBorders>
            <w:shd w:val="clear" w:color="auto" w:fill="FFFFFF" w:themeFill="background1"/>
          </w:tcPr>
          <w:p w14:paraId="204BE797" w14:textId="77777777" w:rsidR="00F3771D" w:rsidRDefault="00F3771D" w:rsidP="00C015FD">
            <w:pPr>
              <w:pStyle w:val="VCAAbulletlevel2"/>
              <w:numPr>
                <w:ilvl w:val="0"/>
                <w:numId w:val="0"/>
              </w:numPr>
              <w:ind w:left="360"/>
            </w:pPr>
          </w:p>
          <w:p w14:paraId="1B004793" w14:textId="77777777" w:rsidR="00F3771D" w:rsidRDefault="00F3771D" w:rsidP="00C015FD">
            <w:pPr>
              <w:pStyle w:val="VCAAbulletlevel2"/>
              <w:numPr>
                <w:ilvl w:val="0"/>
                <w:numId w:val="0"/>
              </w:numPr>
              <w:ind w:left="360"/>
            </w:pPr>
          </w:p>
        </w:tc>
      </w:tr>
      <w:tr w:rsidR="00F3771D" w14:paraId="310B916E" w14:textId="77777777" w:rsidTr="00C015FD">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03748797" w14:textId="77777777" w:rsidR="00F3771D" w:rsidRPr="0094696C" w:rsidRDefault="00F3771D" w:rsidP="00C015FD">
            <w:pPr>
              <w:pStyle w:val="Heading2"/>
              <w:rPr>
                <w:b/>
                <w:bCs/>
                <w:color w:val="004EA8"/>
              </w:rPr>
            </w:pPr>
            <w:bookmarkStart w:id="19" w:name="_Toc191379847"/>
            <w:r w:rsidRPr="00B13D9B">
              <w:rPr>
                <w:b/>
                <w:bCs/>
                <w:noProof/>
                <w:color w:val="004EA8"/>
              </w:rPr>
              <w:drawing>
                <wp:anchor distT="0" distB="0" distL="114300" distR="114300" simplePos="0" relativeHeight="251667456" behindDoc="0" locked="0" layoutInCell="1" allowOverlap="1" wp14:anchorId="35014C04" wp14:editId="0DCDF91E">
                  <wp:simplePos x="0" y="0"/>
                  <wp:positionH relativeFrom="column">
                    <wp:posOffset>4625755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427853803"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9"/>
            <w:r w:rsidRPr="00B13D9B">
              <w:rPr>
                <w:b/>
                <w:bCs/>
                <w:color w:val="004EA8"/>
              </w:rPr>
              <w:t xml:space="preserve"> </w:t>
            </w:r>
          </w:p>
          <w:p w14:paraId="288256A4" w14:textId="77777777" w:rsidR="00F3771D" w:rsidRDefault="00F3771D" w:rsidP="00C015FD">
            <w:pPr>
              <w:pStyle w:val="VCAAbulletlevel2"/>
              <w:numPr>
                <w:ilvl w:val="0"/>
                <w:numId w:val="0"/>
              </w:numPr>
              <w:spacing w:line="240" w:lineRule="auto"/>
              <w:rPr>
                <w:b/>
                <w:bCs/>
                <w:color w:val="004EA8"/>
                <w:sz w:val="32"/>
                <w:szCs w:val="32"/>
              </w:rPr>
            </w:pPr>
            <w:r w:rsidRPr="009F023C">
              <w:rPr>
                <w:b/>
                <w:bCs/>
                <w:color w:val="004EA8"/>
                <w:sz w:val="32"/>
                <w:szCs w:val="32"/>
              </w:rPr>
              <w:t>A presentation explaining how language influences the way you perceive yourself and others with a focus on Australia’s multicultural society and how this impacts your interactions in everyday life</w:t>
            </w:r>
            <w:r w:rsidRPr="40C49421">
              <w:rPr>
                <w:b/>
                <w:bCs/>
                <w:color w:val="004EA8"/>
                <w:sz w:val="32"/>
                <w:szCs w:val="32"/>
              </w:rPr>
              <w:t xml:space="preserve">. </w:t>
            </w:r>
          </w:p>
          <w:p w14:paraId="2B42A08E" w14:textId="77777777" w:rsidR="00F3771D" w:rsidRDefault="00F3771D" w:rsidP="00C015FD">
            <w:pPr>
              <w:pStyle w:val="VCAAbulletlevel2"/>
              <w:numPr>
                <w:ilvl w:val="0"/>
                <w:numId w:val="0"/>
              </w:numPr>
              <w:rPr>
                <w:b/>
                <w:bCs/>
                <w:color w:val="004EA8"/>
                <w:sz w:val="32"/>
                <w:szCs w:val="32"/>
              </w:rPr>
            </w:pPr>
          </w:p>
          <w:p w14:paraId="36162C4C" w14:textId="3162BCB3" w:rsidR="00F3771D" w:rsidRDefault="00F3771D" w:rsidP="00C015FD">
            <w:pPr>
              <w:pStyle w:val="VCAAbulletlevel2"/>
            </w:pPr>
            <w:r>
              <w:t xml:space="preserve">Watch a video about a person who lives in Australia and speaks </w:t>
            </w:r>
            <w:sdt>
              <w:sdtPr>
                <w:alias w:val="Keywords"/>
                <w:tag w:val=""/>
                <w:id w:val="-563867975"/>
                <w:placeholder>
                  <w:docPart w:val="BD1C1EB0AB3649BABBEE36AD5360C85E"/>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t xml:space="preserve"> and </w:t>
            </w:r>
            <w:r w:rsidRPr="00990040">
              <w:t>how their identity is impacted by their languages and cultures.</w:t>
            </w:r>
            <w:r>
              <w:t xml:space="preserve"> Write notes about your thoughts, observations and questions from the video and discuss these in small groups.</w:t>
            </w:r>
          </w:p>
          <w:p w14:paraId="0BAE28BE" w14:textId="77777777" w:rsidR="00F3771D" w:rsidRDefault="00F3771D" w:rsidP="00C015FD">
            <w:pPr>
              <w:pStyle w:val="VCAAbulletlevel2"/>
              <w:numPr>
                <w:ilvl w:val="0"/>
                <w:numId w:val="0"/>
              </w:numPr>
              <w:spacing w:after="0"/>
              <w:ind w:left="360"/>
            </w:pPr>
          </w:p>
          <w:p w14:paraId="335DBF4A" w14:textId="5DEB1491" w:rsidR="00F3771D" w:rsidRPr="00A76523" w:rsidRDefault="00F3771D" w:rsidP="00C015FD">
            <w:pPr>
              <w:pStyle w:val="VCAAbulletlevel2"/>
            </w:pPr>
            <w:r>
              <w:t xml:space="preserve">Reflect on your own connections to different languages and cultures, and how they have influenced your interactions with others. Summarise your reflections using key words or </w:t>
            </w:r>
            <w:r>
              <w:lastRenderedPageBreak/>
              <w:t>dot-points</w:t>
            </w:r>
            <w:r w:rsidRPr="003A0EB1">
              <w:t xml:space="preserve"> </w:t>
            </w:r>
            <w:r>
              <w:t xml:space="preserve">in </w:t>
            </w:r>
            <w:sdt>
              <w:sdtPr>
                <w:alias w:val="Keywords"/>
                <w:tag w:val=""/>
                <w:id w:val="-1566792794"/>
                <w:placeholder>
                  <w:docPart w:val="C3FF663C03E748D89B6D0DD4D5D12132"/>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t>, and then participate in a ‘Think, pair, share’ activity.</w:t>
            </w:r>
            <w:r>
              <w:br/>
            </w:r>
          </w:p>
          <w:p w14:paraId="2E80518D" w14:textId="77777777" w:rsidR="00F3771D" w:rsidRDefault="00F3771D" w:rsidP="00C015FD">
            <w:pPr>
              <w:pStyle w:val="VCAAbulletlevel2"/>
            </w:pPr>
            <w:r>
              <w:t>Write a short paragraph, diary entry, or personal reflection about how understanding different cultures has impacted the way you interact with others, making connections to the ideas from and discussions with your peers, and with information from the video.</w:t>
            </w:r>
            <w:r>
              <w:br/>
            </w:r>
          </w:p>
          <w:p w14:paraId="0BC555A2" w14:textId="77777777" w:rsidR="00F3771D" w:rsidRDefault="00F3771D" w:rsidP="00C015FD">
            <w:pPr>
              <w:pStyle w:val="VCAAbulletlevel2"/>
            </w:pPr>
            <w:r>
              <w:t>As a class, brainstorm what multiculturalism means and how it may be demonstrated in different areas of Australian society. Collate the ideas on a word cloud to be displayed in the classroom.</w:t>
            </w:r>
          </w:p>
          <w:p w14:paraId="2C72DF4D" w14:textId="77777777" w:rsidR="00F3771D" w:rsidRDefault="00F3771D" w:rsidP="00C015FD">
            <w:pPr>
              <w:pStyle w:val="VCAAbulletlevel2"/>
              <w:numPr>
                <w:ilvl w:val="0"/>
                <w:numId w:val="0"/>
              </w:numPr>
              <w:ind w:left="360"/>
            </w:pPr>
          </w:p>
          <w:p w14:paraId="4DED5055" w14:textId="33125513" w:rsidR="00F3771D" w:rsidRDefault="00F3771D" w:rsidP="00C015FD">
            <w:pPr>
              <w:pStyle w:val="VCAAbulletlevel2"/>
            </w:pPr>
            <w:r>
              <w:t xml:space="preserve">Discuss the positive aspects and the challenges surrounding multiculturalism in Australia and the impacts they may have on interactions for people living in Australia, including the </w:t>
            </w:r>
            <w:sdt>
              <w:sdtPr>
                <w:alias w:val="Keywords"/>
                <w:tag w:val=""/>
                <w:id w:val="1556268663"/>
                <w:placeholder>
                  <w:docPart w:val="EFAE2585EFB74F0BAB27C9F6987B5C99"/>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t>-speaking community.</w:t>
            </w:r>
          </w:p>
          <w:p w14:paraId="242FB209" w14:textId="77777777" w:rsidR="00F3771D" w:rsidRDefault="00F3771D" w:rsidP="00C015FD">
            <w:pPr>
              <w:pStyle w:val="VCAAbulletlevel2"/>
              <w:numPr>
                <w:ilvl w:val="0"/>
                <w:numId w:val="0"/>
              </w:numPr>
              <w:ind w:left="360"/>
            </w:pPr>
          </w:p>
          <w:p w14:paraId="54CDBEFD" w14:textId="77777777" w:rsidR="00F3771D" w:rsidRPr="00A76523" w:rsidRDefault="00F3771D" w:rsidP="00C015FD">
            <w:pPr>
              <w:pStyle w:val="VCAAbulletlevel2"/>
            </w:pPr>
            <w:r>
              <w:t xml:space="preserve">Brainstorm a list of questions about the impacts of culture in everyday interactions. Work in small groups to research answers to your group’s </w:t>
            </w:r>
            <w:proofErr w:type="gramStart"/>
            <w:r>
              <w:t>questions, and</w:t>
            </w:r>
            <w:proofErr w:type="gramEnd"/>
            <w:r>
              <w:t xml:space="preserve"> consider the different ways cultural awareness can be improved. Use a </w:t>
            </w:r>
            <w:hyperlink r:id="rId36" w:anchor=":~:text=important%20nor%20unimportant.-,Fishbone%20diagram,-Purpose%3A%0ATo" w:history="1">
              <w:r w:rsidRPr="00AA309A">
                <w:rPr>
                  <w:rStyle w:val="Hyperlink"/>
                </w:rPr>
                <w:t>fishbone diagram</w:t>
              </w:r>
            </w:hyperlink>
            <w:r>
              <w:t xml:space="preserve"> to help guide your research, and then share your research with the group.</w:t>
            </w:r>
            <w:r>
              <w:br/>
            </w:r>
          </w:p>
          <w:p w14:paraId="7424C0D4" w14:textId="77777777" w:rsidR="00F3771D" w:rsidRPr="00A76523" w:rsidRDefault="00F3771D" w:rsidP="00C015FD">
            <w:pPr>
              <w:pStyle w:val="VCAAbulletlevel2"/>
            </w:pPr>
            <w:r>
              <w:t>Compile your research into appropriate subheadings and use the information to draft a speech about how language and culture influence the ways we interact with others, and introduce strategies to raise cultural awareness in everyday interactions</w:t>
            </w:r>
            <w:r>
              <w:br/>
            </w:r>
          </w:p>
          <w:p w14:paraId="41068BD0" w14:textId="77777777" w:rsidR="00F3771D" w:rsidRDefault="00F3771D" w:rsidP="00C015FD">
            <w:pPr>
              <w:pStyle w:val="VCAAbulletlevel2"/>
              <w:spacing w:after="0"/>
            </w:pPr>
            <w:r>
              <w:t xml:space="preserve">Share your draft with members of your research group and use the </w:t>
            </w:r>
            <w:hyperlink r:id="rId37" w:anchor=":~:text=they%20can%20use.-,Traffic%20lights,-Green%20%2D%20shows%20the">
              <w:r w:rsidRPr="24192DA6">
                <w:rPr>
                  <w:rStyle w:val="Hyperlink"/>
                </w:rPr>
                <w:t>‘traffic light’</w:t>
              </w:r>
            </w:hyperlink>
            <w:r>
              <w:t xml:space="preserve"> feedback model to provide and receive strengths and areas of improvement for your speech.</w:t>
            </w:r>
          </w:p>
          <w:p w14:paraId="332E7BB6" w14:textId="77777777" w:rsidR="00F3771D" w:rsidRDefault="00F3771D" w:rsidP="00C015FD">
            <w:pPr>
              <w:pStyle w:val="VCAAbulletlevel2"/>
              <w:numPr>
                <w:ilvl w:val="0"/>
                <w:numId w:val="0"/>
              </w:numPr>
              <w:spacing w:after="0"/>
              <w:ind w:left="360"/>
            </w:pPr>
          </w:p>
          <w:p w14:paraId="194CC418" w14:textId="77777777" w:rsidR="00F3771D" w:rsidRPr="0066155E" w:rsidRDefault="00F3771D" w:rsidP="00C015FD">
            <w:pPr>
              <w:pStyle w:val="VCAAbulletlevel2"/>
              <w:spacing w:after="0"/>
            </w:pPr>
            <w:r>
              <w:t>Record your speech and present it to the class. View and listen to your peers’ speeches and write down a strategy that you can use to help develop your own or others’ cultural awareness in the future.</w:t>
            </w:r>
          </w:p>
        </w:tc>
      </w:tr>
    </w:tbl>
    <w:p w14:paraId="23D6F218" w14:textId="77777777" w:rsidR="00F3771D" w:rsidRDefault="00F3771D" w:rsidP="00F3771D">
      <w:pPr>
        <w:pStyle w:val="Figures"/>
        <w:jc w:val="left"/>
        <w:rPr>
          <w:lang w:val="en-AU"/>
        </w:rPr>
      </w:pPr>
    </w:p>
    <w:p w14:paraId="2B30746E" w14:textId="77777777" w:rsidR="00F3771D" w:rsidRDefault="00F3771D" w:rsidP="00F3771D"/>
    <w:p w14:paraId="7CEF64E4" w14:textId="77777777" w:rsidR="00F3771D" w:rsidRDefault="00F3771D" w:rsidP="00F3771D">
      <w:pPr>
        <w:pStyle w:val="Figures"/>
        <w:jc w:val="left"/>
        <w:rPr>
          <w:lang w:val="en-AU"/>
        </w:rPr>
      </w:pPr>
    </w:p>
    <w:p w14:paraId="06FE833B" w14:textId="77777777" w:rsidR="00F3771D" w:rsidRDefault="00F3771D" w:rsidP="00F3771D">
      <w:pPr>
        <w:pStyle w:val="Figures"/>
        <w:jc w:val="left"/>
        <w:rPr>
          <w:lang w:val="en-AU"/>
        </w:rPr>
      </w:pPr>
    </w:p>
    <w:p w14:paraId="6CFD2069" w14:textId="77777777" w:rsidR="00F3771D" w:rsidRDefault="00F3771D" w:rsidP="00F3771D">
      <w:pPr>
        <w:pStyle w:val="Figures"/>
        <w:jc w:val="left"/>
        <w:rPr>
          <w:lang w:val="en-AU"/>
        </w:rPr>
      </w:pPr>
    </w:p>
    <w:p w14:paraId="45D13BE7" w14:textId="77777777" w:rsidR="00F3771D" w:rsidRDefault="00F3771D" w:rsidP="00F3771D">
      <w:pPr>
        <w:pStyle w:val="Figures"/>
        <w:jc w:val="left"/>
        <w:rPr>
          <w:lang w:val="en-AU"/>
        </w:rPr>
      </w:pPr>
    </w:p>
    <w:p w14:paraId="06F3EC28" w14:textId="77777777" w:rsidR="00F3771D" w:rsidRDefault="00F3771D" w:rsidP="00F3771D">
      <w:pPr>
        <w:pStyle w:val="Figures"/>
        <w:jc w:val="left"/>
        <w:rPr>
          <w:lang w:val="en-AU"/>
        </w:rPr>
      </w:pPr>
    </w:p>
    <w:p w14:paraId="56B768D6" w14:textId="77777777" w:rsidR="00F3771D" w:rsidRDefault="00F3771D" w:rsidP="00F3771D">
      <w:pPr>
        <w:pStyle w:val="Figures"/>
        <w:jc w:val="left"/>
        <w:rPr>
          <w:lang w:val="en-AU"/>
        </w:rPr>
      </w:pPr>
    </w:p>
    <w:p w14:paraId="553DBD52" w14:textId="77777777" w:rsidR="00F3771D" w:rsidRDefault="00F3771D" w:rsidP="00F3771D">
      <w:pPr>
        <w:pStyle w:val="Figures"/>
        <w:jc w:val="left"/>
        <w:rPr>
          <w:lang w:val="en-AU"/>
        </w:rPr>
      </w:pPr>
    </w:p>
    <w:p w14:paraId="3C94DBFD" w14:textId="77777777" w:rsidR="00F3771D" w:rsidRDefault="00F3771D" w:rsidP="00F3771D">
      <w:pPr>
        <w:pStyle w:val="Figures"/>
        <w:jc w:val="left"/>
        <w:rPr>
          <w:lang w:val="en-AU"/>
        </w:rPr>
        <w:sectPr w:rsidR="00F3771D" w:rsidSect="00F3771D">
          <w:headerReference w:type="default" r:id="rId38"/>
          <w:footerReference w:type="default" r:id="rId39"/>
          <w:headerReference w:type="first" r:id="rId40"/>
          <w:footerReference w:type="first" r:id="rId41"/>
          <w:pgSz w:w="11907" w:h="16840" w:code="9"/>
          <w:pgMar w:top="1430" w:right="1134" w:bottom="993" w:left="1985" w:header="392" w:footer="273" w:gutter="0"/>
          <w:pgNumType w:start="1"/>
          <w:cols w:space="708"/>
          <w:docGrid w:linePitch="360"/>
        </w:sectPr>
      </w:pPr>
    </w:p>
    <w:p w14:paraId="35C853A6" w14:textId="77777777" w:rsidR="00F3771D" w:rsidRPr="00B13D9B" w:rsidRDefault="00F3771D" w:rsidP="00F3771D">
      <w:pPr>
        <w:pStyle w:val="Heading3"/>
      </w:pPr>
      <w:bookmarkStart w:id="20" w:name="_Toc191379848"/>
      <w:bookmarkStart w:id="21" w:name="_Hlk179272074"/>
      <w:r w:rsidRPr="00B13D9B">
        <w:lastRenderedPageBreak/>
        <w:t>Unit 2</w:t>
      </w:r>
      <w:bookmarkEnd w:id="20"/>
    </w:p>
    <w:p w14:paraId="613DDFDE" w14:textId="77777777" w:rsidR="00F3771D" w:rsidRDefault="00F3771D" w:rsidP="00F3771D">
      <w:pPr>
        <w:pStyle w:val="Heading4"/>
      </w:pPr>
      <w:r w:rsidRPr="008C6AA2">
        <w:t>Unit 2</w:t>
      </w:r>
      <w:r>
        <w:t xml:space="preserve"> </w:t>
      </w:r>
      <w:r w:rsidRPr="008C6AA2">
        <w:t>- Area of Study 1</w:t>
      </w:r>
    </w:p>
    <w:tbl>
      <w:tblPr>
        <w:tblStyle w:val="TableGrid"/>
        <w:tblW w:w="8647" w:type="dxa"/>
        <w:tblInd w:w="-5" w:type="dxa"/>
        <w:tblLook w:val="04A0" w:firstRow="1" w:lastRow="0" w:firstColumn="1" w:lastColumn="0" w:noHBand="0" w:noVBand="1"/>
      </w:tblPr>
      <w:tblGrid>
        <w:gridCol w:w="2161"/>
        <w:gridCol w:w="2162"/>
        <w:gridCol w:w="2162"/>
        <w:gridCol w:w="2162"/>
      </w:tblGrid>
      <w:tr w:rsidR="00F3771D" w:rsidRPr="00F040C4" w14:paraId="72581ED9" w14:textId="77777777" w:rsidTr="00C015FD">
        <w:trPr>
          <w:trHeight w:val="274"/>
        </w:trPr>
        <w:tc>
          <w:tcPr>
            <w:tcW w:w="2161" w:type="dxa"/>
            <w:shd w:val="clear" w:color="auto" w:fill="0F7EB4"/>
          </w:tcPr>
          <w:p w14:paraId="1DC23C50" w14:textId="77777777" w:rsidR="00F3771D" w:rsidRPr="00F040C4" w:rsidRDefault="00F3771D" w:rsidP="00C015FD">
            <w:pPr>
              <w:pStyle w:val="VCAAtablecondensedheading"/>
              <w:rPr>
                <w:b w:val="0"/>
              </w:rPr>
            </w:pPr>
            <w:r w:rsidRPr="00F040C4">
              <w:t xml:space="preserve">Concept </w:t>
            </w:r>
          </w:p>
        </w:tc>
        <w:tc>
          <w:tcPr>
            <w:tcW w:w="2162" w:type="dxa"/>
            <w:shd w:val="clear" w:color="auto" w:fill="0F7EB4"/>
          </w:tcPr>
          <w:p w14:paraId="3F909BC9" w14:textId="77777777" w:rsidR="00F3771D" w:rsidRPr="00F040C4" w:rsidRDefault="00F3771D" w:rsidP="00C015FD">
            <w:pPr>
              <w:pStyle w:val="VCAAtablecondensedheading"/>
              <w:rPr>
                <w:b w:val="0"/>
              </w:rPr>
            </w:pPr>
            <w:r w:rsidRPr="00F040C4">
              <w:t>Perspective</w:t>
            </w:r>
          </w:p>
        </w:tc>
        <w:tc>
          <w:tcPr>
            <w:tcW w:w="2162" w:type="dxa"/>
            <w:shd w:val="clear" w:color="auto" w:fill="0F7EB4"/>
          </w:tcPr>
          <w:p w14:paraId="29B535E1" w14:textId="77777777" w:rsidR="00F3771D" w:rsidRPr="00F040C4" w:rsidRDefault="00F3771D" w:rsidP="00C015FD">
            <w:pPr>
              <w:pStyle w:val="VCAAtablecondensedheading"/>
              <w:rPr>
                <w:b w:val="0"/>
              </w:rPr>
            </w:pPr>
            <w:r w:rsidRPr="00F040C4">
              <w:t>Topic</w:t>
            </w:r>
          </w:p>
        </w:tc>
        <w:tc>
          <w:tcPr>
            <w:tcW w:w="2162" w:type="dxa"/>
            <w:shd w:val="clear" w:color="auto" w:fill="0F7EB4"/>
          </w:tcPr>
          <w:p w14:paraId="27E0B3A2" w14:textId="77777777" w:rsidR="00F3771D" w:rsidRPr="00F040C4" w:rsidRDefault="00F3771D" w:rsidP="00C015FD">
            <w:pPr>
              <w:pStyle w:val="VCAAtablecondensedheading"/>
              <w:rPr>
                <w:b w:val="0"/>
              </w:rPr>
            </w:pPr>
            <w:r w:rsidRPr="00F040C4">
              <w:t>Subtopic</w:t>
            </w:r>
          </w:p>
        </w:tc>
      </w:tr>
      <w:tr w:rsidR="00F3771D" w:rsidRPr="00F040C4" w14:paraId="42A2D9F5" w14:textId="77777777" w:rsidTr="00186C21">
        <w:trPr>
          <w:trHeight w:val="1701"/>
        </w:trPr>
        <w:tc>
          <w:tcPr>
            <w:tcW w:w="2161" w:type="dxa"/>
            <w:vAlign w:val="center"/>
          </w:tcPr>
          <w:p w14:paraId="6FF394BF" w14:textId="4AC38C0D" w:rsidR="00F3771D" w:rsidRPr="0094696C" w:rsidRDefault="00F3771D" w:rsidP="00186C21">
            <w:pPr>
              <w:pStyle w:val="VCAAbody"/>
              <w:jc w:val="center"/>
            </w:pPr>
            <w:r w:rsidRPr="0094696C">
              <w:t>Legacy</w:t>
            </w:r>
          </w:p>
        </w:tc>
        <w:tc>
          <w:tcPr>
            <w:tcW w:w="2162" w:type="dxa"/>
            <w:vAlign w:val="center"/>
          </w:tcPr>
          <w:p w14:paraId="6E9E5221" w14:textId="77777777" w:rsidR="00F3771D" w:rsidRPr="0094696C" w:rsidRDefault="00F3771D" w:rsidP="00186C21">
            <w:pPr>
              <w:pStyle w:val="VCAAbody"/>
              <w:jc w:val="center"/>
            </w:pPr>
            <w:r w:rsidRPr="0094696C">
              <w:t>Personal</w:t>
            </w:r>
          </w:p>
        </w:tc>
        <w:tc>
          <w:tcPr>
            <w:tcW w:w="2162" w:type="dxa"/>
            <w:vAlign w:val="center"/>
          </w:tcPr>
          <w:p w14:paraId="4AC1A7CF" w14:textId="77777777" w:rsidR="00F3771D" w:rsidRPr="0094696C" w:rsidRDefault="00F3771D" w:rsidP="00186C21">
            <w:pPr>
              <w:pStyle w:val="VCAAbody"/>
              <w:jc w:val="center"/>
            </w:pPr>
            <w:r w:rsidRPr="005A0EDD">
              <w:t>Innovation</w:t>
            </w:r>
          </w:p>
        </w:tc>
        <w:tc>
          <w:tcPr>
            <w:tcW w:w="2162" w:type="dxa"/>
            <w:vAlign w:val="center"/>
          </w:tcPr>
          <w:p w14:paraId="024F98BA" w14:textId="77777777" w:rsidR="00F3771D" w:rsidRPr="0094696C" w:rsidRDefault="00F3771D" w:rsidP="00186C21">
            <w:pPr>
              <w:pStyle w:val="VCAAbody"/>
              <w:jc w:val="center"/>
            </w:pPr>
            <w:r w:rsidRPr="005A0EDD">
              <w:t>Innovations I can’t live without</w:t>
            </w:r>
          </w:p>
        </w:tc>
      </w:tr>
    </w:tbl>
    <w:p w14:paraId="7C90634B" w14:textId="77777777" w:rsidR="00F3771D" w:rsidRPr="00B13D9B" w:rsidRDefault="00F3771D" w:rsidP="00F3771D">
      <w:pPr>
        <w:pStyle w:val="Heading2"/>
        <w:rPr>
          <w:sz w:val="28"/>
        </w:rPr>
      </w:pPr>
      <w:bookmarkStart w:id="22" w:name="_Toc191379849"/>
      <w:r w:rsidRPr="00633101">
        <w:rPr>
          <w:sz w:val="28"/>
        </w:rPr>
        <w:t xml:space="preserve">Outcome </w:t>
      </w:r>
      <w:r>
        <w:rPr>
          <w:sz w:val="28"/>
        </w:rPr>
        <w:t>1</w:t>
      </w:r>
      <w:bookmarkEnd w:id="22"/>
      <w:r w:rsidRPr="00B13D9B">
        <w:rPr>
          <w:sz w:val="28"/>
        </w:rPr>
        <w:tab/>
      </w:r>
    </w:p>
    <w:p w14:paraId="4A3E3C8A" w14:textId="3254CAD8" w:rsidR="00F3771D" w:rsidRPr="00FD4DAA" w:rsidRDefault="00F3771D" w:rsidP="00F3771D">
      <w:pPr>
        <w:pStyle w:val="VCAAbody"/>
        <w:rPr>
          <w:shd w:val="clear" w:color="auto" w:fill="FFFFFF"/>
        </w:rPr>
      </w:pPr>
      <w:r w:rsidRPr="00FD4DAA">
        <w:rPr>
          <w:shd w:val="clear" w:color="auto" w:fill="FFFFFF"/>
        </w:rPr>
        <w:t xml:space="preserve">On completion of this unit the student will engage with the ideas, opinions and/or information raised in a listening text in </w:t>
      </w:r>
      <w:sdt>
        <w:sdtPr>
          <w:rPr>
            <w:shd w:val="clear" w:color="auto" w:fill="FFFFFF"/>
          </w:rPr>
          <w:alias w:val="Keywords"/>
          <w:tag w:val=""/>
          <w:id w:val="765665193"/>
          <w:placeholder>
            <w:docPart w:val="E5060C58812D48169DF406FA53EA4818"/>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Swedish</w:t>
          </w:r>
        </w:sdtContent>
      </w:sdt>
      <w:r w:rsidRPr="00FD4DAA">
        <w:rPr>
          <w:shd w:val="clear" w:color="auto" w:fill="FFFFFF"/>
        </w:rPr>
        <w:t xml:space="preserve"> and develop the exchange through an extended response in writing in </w:t>
      </w:r>
      <w:sdt>
        <w:sdtPr>
          <w:rPr>
            <w:shd w:val="clear" w:color="auto" w:fill="FFFFFF"/>
          </w:rPr>
          <w:alias w:val="Keywords"/>
          <w:tag w:val=""/>
          <w:id w:val="-620232834"/>
          <w:placeholder>
            <w:docPart w:val="BA863771CCA042C985BD12EBE4DCB04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Swedish</w:t>
          </w:r>
        </w:sdtContent>
      </w:sdt>
      <w:r w:rsidRPr="00FD4DAA">
        <w:rPr>
          <w:shd w:val="clear" w:color="auto" w:fill="FFFFFF"/>
        </w:rPr>
        <w:t xml:space="preserve">. </w:t>
      </w:r>
    </w:p>
    <w:p w14:paraId="50A5638E" w14:textId="77777777" w:rsidR="00F3771D" w:rsidRPr="00753F1C" w:rsidRDefault="00F3771D" w:rsidP="00F3771D">
      <w:pPr>
        <w:pStyle w:val="Heading2"/>
        <w:rPr>
          <w:sz w:val="24"/>
          <w:szCs w:val="24"/>
        </w:rPr>
      </w:pPr>
      <w:bookmarkStart w:id="23" w:name="_Toc191379850"/>
      <w:r w:rsidRPr="00633101">
        <w:rPr>
          <w:sz w:val="24"/>
          <w:szCs w:val="24"/>
        </w:rPr>
        <w:t>Examples of learning activities</w:t>
      </w:r>
      <w:bookmarkEnd w:id="2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F3771D" w14:paraId="539F59A3" w14:textId="77777777" w:rsidTr="00C015FD">
        <w:trPr>
          <w:cantSplit/>
        </w:trPr>
        <w:tc>
          <w:tcPr>
            <w:tcW w:w="8783" w:type="dxa"/>
          </w:tcPr>
          <w:p w14:paraId="73E92E3A" w14:textId="05709007" w:rsidR="00F3771D" w:rsidRPr="00F66F92" w:rsidRDefault="00F3771D" w:rsidP="00C015FD">
            <w:pPr>
              <w:pStyle w:val="VCAAbulletlevel2"/>
              <w:spacing w:after="0"/>
            </w:pPr>
            <w:r>
              <w:t>C</w:t>
            </w:r>
            <w:r w:rsidRPr="00530117">
              <w:t xml:space="preserve">reate a list of innovations you cannot live without. </w:t>
            </w:r>
            <w:r>
              <w:t>P</w:t>
            </w:r>
            <w:r w:rsidRPr="00530117">
              <w:t xml:space="preserve">resent your top </w:t>
            </w:r>
            <w:r>
              <w:t>3</w:t>
            </w:r>
            <w:r w:rsidRPr="00530117">
              <w:t xml:space="preserve"> innovations</w:t>
            </w:r>
            <w:r>
              <w:t xml:space="preserve"> in </w:t>
            </w:r>
            <w:sdt>
              <w:sdtPr>
                <w:alias w:val="Keywords"/>
                <w:tag w:val=""/>
                <w:id w:val="1880509705"/>
                <w:placeholder>
                  <w:docPart w:val="A7007A3C20A54DCE91511E49A53A2DDA"/>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530117">
              <w:t xml:space="preserve"> and explain</w:t>
            </w:r>
            <w:r>
              <w:t xml:space="preserve"> why</w:t>
            </w:r>
            <w:r w:rsidRPr="00530117">
              <w:t xml:space="preserve"> they are essential to your life.</w:t>
            </w:r>
          </w:p>
        </w:tc>
      </w:tr>
      <w:tr w:rsidR="00F3771D" w14:paraId="3268E89B" w14:textId="77777777" w:rsidTr="00C015FD">
        <w:trPr>
          <w:cantSplit/>
        </w:trPr>
        <w:tc>
          <w:tcPr>
            <w:tcW w:w="8783" w:type="dxa"/>
          </w:tcPr>
          <w:p w14:paraId="233E91B7" w14:textId="4B87C71B" w:rsidR="00F3771D" w:rsidRPr="00F66F92" w:rsidRDefault="00F3771D" w:rsidP="00C015FD">
            <w:pPr>
              <w:pStyle w:val="VCAAbulletlevel2"/>
            </w:pPr>
            <w:r>
              <w:t xml:space="preserve">Brainstorm key vocabulary then, in pairs, play a dictionary game, competing against other pairs to be first to find the target words in </w:t>
            </w:r>
            <w:sdt>
              <w:sdtPr>
                <w:alias w:val="Keywords"/>
                <w:tag w:val=""/>
                <w:id w:val="-1365741645"/>
                <w:placeholder>
                  <w:docPart w:val="BD45AFDE33504140B2711D983C97B16A"/>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t>. Discuss why some words may not feature in your print dictionary. Learn and revise the words using an online revision tool.</w:t>
            </w:r>
          </w:p>
        </w:tc>
      </w:tr>
      <w:tr w:rsidR="00F3771D" w14:paraId="70B7FBE4" w14:textId="77777777" w:rsidTr="00C015FD">
        <w:trPr>
          <w:cantSplit/>
        </w:trPr>
        <w:tc>
          <w:tcPr>
            <w:tcW w:w="8783" w:type="dxa"/>
          </w:tcPr>
          <w:p w14:paraId="7DB054F3" w14:textId="773A5D0F" w:rsidR="00F3771D" w:rsidRPr="00F66F92" w:rsidRDefault="00F3771D" w:rsidP="00C015FD">
            <w:pPr>
              <w:pStyle w:val="VCAAbulletlevel2"/>
              <w:spacing w:after="0"/>
            </w:pPr>
            <w:r w:rsidRPr="00530117">
              <w:t xml:space="preserve">Watch </w:t>
            </w:r>
            <w:r>
              <w:t>online</w:t>
            </w:r>
            <w:r w:rsidRPr="00530117">
              <w:t xml:space="preserve"> videos in </w:t>
            </w:r>
            <w:sdt>
              <w:sdtPr>
                <w:alias w:val="Keywords"/>
                <w:tag w:val=""/>
                <w:id w:val="-1080907557"/>
                <w:placeholder>
                  <w:docPart w:val="DC0FA461BAB1424986C684248CCA2109"/>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530117">
              <w:t xml:space="preserve"> </w:t>
            </w:r>
            <w:r>
              <w:t xml:space="preserve">that </w:t>
            </w:r>
            <w:r w:rsidRPr="00530117">
              <w:t>focus on innovation and its role in shaping the future. Discuss</w:t>
            </w:r>
            <w:r>
              <w:t xml:space="preserve"> and</w:t>
            </w:r>
            <w:r w:rsidRPr="00530117">
              <w:t xml:space="preserve"> share your key takeaways and express your thoughts on the presented ideas.</w:t>
            </w:r>
          </w:p>
        </w:tc>
      </w:tr>
      <w:tr w:rsidR="00F3771D" w14:paraId="115664B2" w14:textId="77777777" w:rsidTr="00C015FD">
        <w:trPr>
          <w:cantSplit/>
        </w:trPr>
        <w:tc>
          <w:tcPr>
            <w:tcW w:w="8783" w:type="dxa"/>
          </w:tcPr>
          <w:p w14:paraId="5D473F5B" w14:textId="48FBC69F" w:rsidR="00F3771D" w:rsidRPr="00F66F92" w:rsidRDefault="00F3771D" w:rsidP="00C015FD">
            <w:pPr>
              <w:pStyle w:val="VCAAbulletlevel2"/>
              <w:spacing w:after="0"/>
            </w:pPr>
            <w:r w:rsidRPr="00530117">
              <w:t>Create a timeline of significant innovations throughout history</w:t>
            </w:r>
            <w:r w:rsidRPr="00C873EB">
              <w:t xml:space="preserve"> </w:t>
            </w:r>
            <w:r w:rsidRPr="00530117">
              <w:t xml:space="preserve">in </w:t>
            </w:r>
            <w:sdt>
              <w:sdtPr>
                <w:alias w:val="Keywords"/>
                <w:tag w:val=""/>
                <w:id w:val="380210614"/>
                <w:placeholder>
                  <w:docPart w:val="76B1156962D0456BA82E8DD0C5389CFB"/>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530117">
              <w:t xml:space="preserve">. Share your </w:t>
            </w:r>
            <w:r>
              <w:t>timeline</w:t>
            </w:r>
            <w:r w:rsidRPr="00530117">
              <w:t xml:space="preserve"> and explain the importance of specific innovations in the development of society and technology</w:t>
            </w:r>
            <w:r>
              <w:t>, and how these have impacted your life</w:t>
            </w:r>
            <w:r w:rsidRPr="00530117">
              <w:t xml:space="preserve">.   </w:t>
            </w:r>
          </w:p>
        </w:tc>
      </w:tr>
      <w:tr w:rsidR="00F3771D" w14:paraId="53A71F76" w14:textId="77777777" w:rsidTr="00C015FD">
        <w:trPr>
          <w:cantSplit/>
        </w:trPr>
        <w:tc>
          <w:tcPr>
            <w:tcW w:w="8783" w:type="dxa"/>
          </w:tcPr>
          <w:p w14:paraId="3A61C3F3" w14:textId="77777777" w:rsidR="00F3771D" w:rsidRPr="00F66F92" w:rsidRDefault="00F3771D" w:rsidP="00C015FD">
            <w:pPr>
              <w:pStyle w:val="VCAAbulletlevel2"/>
              <w:spacing w:after="0"/>
            </w:pPr>
            <w:r w:rsidRPr="002F6042">
              <w:t xml:space="preserve">Choose a renowned innovator and research their life and work. </w:t>
            </w:r>
            <w:r>
              <w:t>Write</w:t>
            </w:r>
            <w:r w:rsidRPr="002F6042">
              <w:t xml:space="preserve"> </w:t>
            </w:r>
            <w:r>
              <w:t>a biography about them</w:t>
            </w:r>
            <w:r w:rsidRPr="002F6042">
              <w:t>.</w:t>
            </w:r>
          </w:p>
        </w:tc>
      </w:tr>
      <w:tr w:rsidR="00F3771D" w14:paraId="3063FB17" w14:textId="77777777" w:rsidTr="00C015FD">
        <w:trPr>
          <w:cantSplit/>
        </w:trPr>
        <w:tc>
          <w:tcPr>
            <w:tcW w:w="8783" w:type="dxa"/>
          </w:tcPr>
          <w:p w14:paraId="4D6ED812" w14:textId="77777777" w:rsidR="00F3771D" w:rsidRPr="00F66F92" w:rsidRDefault="00F3771D" w:rsidP="00C015FD">
            <w:pPr>
              <w:pStyle w:val="VCAAbulletlevel2"/>
              <w:spacing w:after="0"/>
            </w:pPr>
            <w:r w:rsidRPr="00530117">
              <w:t>Research various innovative products, technologies or services that have significantly impacted modern life</w:t>
            </w:r>
            <w:r>
              <w:t xml:space="preserve">, then </w:t>
            </w:r>
            <w:r w:rsidRPr="00530117">
              <w:t>create a multimedia presentation showcasing</w:t>
            </w:r>
            <w:r>
              <w:t xml:space="preserve"> your findings</w:t>
            </w:r>
            <w:r w:rsidRPr="00530117">
              <w:t>. Present it to your class and engage in discussions about the importance and benefits of these innovations.</w:t>
            </w:r>
          </w:p>
        </w:tc>
      </w:tr>
      <w:tr w:rsidR="00F3771D" w14:paraId="6ADB4F97" w14:textId="77777777" w:rsidTr="00C015FD">
        <w:trPr>
          <w:cantSplit/>
        </w:trPr>
        <w:tc>
          <w:tcPr>
            <w:tcW w:w="8783" w:type="dxa"/>
          </w:tcPr>
          <w:p w14:paraId="06A45EF3" w14:textId="53E13F05" w:rsidR="00F3771D" w:rsidRPr="00F66F92" w:rsidRDefault="00F3771D" w:rsidP="00C015FD">
            <w:pPr>
              <w:pStyle w:val="VCAAbulletlevel2"/>
              <w:spacing w:after="0"/>
            </w:pPr>
            <w:bookmarkStart w:id="24" w:name="_Hlk144760449"/>
            <w:r>
              <w:lastRenderedPageBreak/>
              <w:t xml:space="preserve">Discuss vocabulary and grammatical structures that could be useful when expressing opinions in </w:t>
            </w:r>
            <w:sdt>
              <w:sdtPr>
                <w:alias w:val="Keywords"/>
                <w:tag w:val=""/>
                <w:id w:val="996622927"/>
                <w:placeholder>
                  <w:docPart w:val="4C53AF10E7FD43C695FF10E8498197FB"/>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t>, then participate in a ‘running dictation’ activity, focusing on revising this information.</w:t>
            </w:r>
            <w:bookmarkEnd w:id="24"/>
          </w:p>
        </w:tc>
      </w:tr>
      <w:tr w:rsidR="00F3771D" w14:paraId="7E769721" w14:textId="77777777" w:rsidTr="00C015FD">
        <w:trPr>
          <w:cantSplit/>
        </w:trPr>
        <w:tc>
          <w:tcPr>
            <w:tcW w:w="8783" w:type="dxa"/>
          </w:tcPr>
          <w:p w14:paraId="7A894059" w14:textId="77777777" w:rsidR="00F3771D" w:rsidRPr="00F66F92" w:rsidRDefault="00F3771D" w:rsidP="00C015FD">
            <w:pPr>
              <w:pStyle w:val="VCAAbulletlevel2"/>
              <w:spacing w:after="0"/>
            </w:pPr>
            <w:r>
              <w:t xml:space="preserve">Complete a ‘Think, pair, share’ activity, brainstorming </w:t>
            </w:r>
            <w:r w:rsidRPr="00530117">
              <w:t>whether rapid innovation is more beneficial or harmful to society</w:t>
            </w:r>
            <w:r>
              <w:t>. Brainstorm arguments that use persuasive devices to support a position, then participate in a class debate.</w:t>
            </w:r>
          </w:p>
        </w:tc>
      </w:tr>
      <w:tr w:rsidR="00F3771D" w14:paraId="1D811283" w14:textId="77777777" w:rsidTr="00C015FD">
        <w:trPr>
          <w:cantSplit/>
        </w:trPr>
        <w:tc>
          <w:tcPr>
            <w:tcW w:w="8783" w:type="dxa"/>
          </w:tcPr>
          <w:p w14:paraId="2690D67C" w14:textId="77777777" w:rsidR="00F3771D" w:rsidRDefault="00F3771D" w:rsidP="00C015FD">
            <w:pPr>
              <w:pStyle w:val="VCAAbulletlevel2"/>
              <w:spacing w:after="0"/>
            </w:pPr>
            <w:r>
              <w:t>I</w:t>
            </w:r>
            <w:r w:rsidRPr="00530117">
              <w:t>n small groups</w:t>
            </w:r>
            <w:r>
              <w:t>, present a</w:t>
            </w:r>
            <w:r w:rsidRPr="00530117">
              <w:t xml:space="preserve"> solution to</w:t>
            </w:r>
            <w:r>
              <w:t xml:space="preserve"> a</w:t>
            </w:r>
            <w:r w:rsidRPr="00530117">
              <w:t xml:space="preserve"> real-world problem</w:t>
            </w:r>
            <w:r>
              <w:t>, explaining the benefits of innovations to achieve this solution. L</w:t>
            </w:r>
            <w:r w:rsidRPr="00530117">
              <w:t>isten to feedback from your peers, and refine your ideas based on the feedback</w:t>
            </w:r>
            <w:r>
              <w:t xml:space="preserve"> you</w:t>
            </w:r>
            <w:r w:rsidRPr="00530117">
              <w:t xml:space="preserve"> receive.</w:t>
            </w:r>
          </w:p>
        </w:tc>
      </w:tr>
      <w:tr w:rsidR="00F3771D" w14:paraId="29EFC898" w14:textId="77777777" w:rsidTr="00C015FD">
        <w:trPr>
          <w:cantSplit/>
        </w:trPr>
        <w:tc>
          <w:tcPr>
            <w:tcW w:w="8783" w:type="dxa"/>
          </w:tcPr>
          <w:p w14:paraId="7BAFFFA8" w14:textId="1C74C758" w:rsidR="00F3771D" w:rsidRDefault="00F3771D" w:rsidP="00C015FD">
            <w:pPr>
              <w:pStyle w:val="VCAAbulletlevel2"/>
              <w:spacing w:after="0"/>
            </w:pPr>
            <w:r>
              <w:t xml:space="preserve">Identify different ways of asking questions in </w:t>
            </w:r>
            <w:sdt>
              <w:sdtPr>
                <w:alias w:val="Keywords"/>
                <w:tag w:val=""/>
                <w:id w:val="45804127"/>
                <w:placeholder>
                  <w:docPart w:val="08A0488ED8CF4775A90370B7053B4523"/>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t>, discussing both open and closed questions. Participate in a ‘</w:t>
            </w:r>
            <w:hyperlink r:id="rId42" w:history="1">
              <w:r w:rsidRPr="4C69F107">
                <w:rPr>
                  <w:rStyle w:val="Hyperlink"/>
                  <w:rFonts w:asciiTheme="majorHAnsi" w:hAnsiTheme="majorHAnsi" w:cstheme="majorBidi"/>
                  <w:sz w:val="24"/>
                  <w:szCs w:val="24"/>
                </w:rPr>
                <w:t>gallery walk activity,</w:t>
              </w:r>
            </w:hyperlink>
            <w:r>
              <w:t>’ walking around the room collecting the questions you would like to ask in an interview,</w:t>
            </w:r>
            <w:r w:rsidRPr="00C873EB">
              <w:t xml:space="preserve"> </w:t>
            </w:r>
            <w:r>
              <w:t xml:space="preserve">or brainstorm a list of questions you could ask an innovator during an interview. </w:t>
            </w:r>
          </w:p>
        </w:tc>
      </w:tr>
      <w:tr w:rsidR="00F3771D" w14:paraId="68940701" w14:textId="77777777" w:rsidTr="00C015FD">
        <w:trPr>
          <w:cantSplit/>
        </w:trPr>
        <w:tc>
          <w:tcPr>
            <w:tcW w:w="8783" w:type="dxa"/>
          </w:tcPr>
          <w:p w14:paraId="6EEF2CBB" w14:textId="77777777" w:rsidR="00F3771D" w:rsidRDefault="00F3771D" w:rsidP="00C015FD">
            <w:pPr>
              <w:pStyle w:val="VCAAbulletlevel2"/>
              <w:spacing w:after="0"/>
            </w:pPr>
            <w:r>
              <w:t>C</w:t>
            </w:r>
            <w:r w:rsidRPr="00530117">
              <w:t xml:space="preserve">reate a </w:t>
            </w:r>
            <w:r>
              <w:t>video blog</w:t>
            </w:r>
            <w:r w:rsidRPr="00530117">
              <w:t xml:space="preserve"> interview</w:t>
            </w:r>
            <w:r>
              <w:t>ing an</w:t>
            </w:r>
            <w:r w:rsidRPr="00530117">
              <w:t xml:space="preserve"> expert</w:t>
            </w:r>
            <w:r>
              <w:t xml:space="preserve"> or</w:t>
            </w:r>
            <w:r w:rsidRPr="00530117">
              <w:t xml:space="preserve"> innovator</w:t>
            </w:r>
            <w:r>
              <w:t>,</w:t>
            </w:r>
            <w:r w:rsidRPr="00530117">
              <w:t xml:space="preserve"> or </w:t>
            </w:r>
            <w:r>
              <w:t>peers</w:t>
            </w:r>
            <w:r w:rsidRPr="00530117">
              <w:t xml:space="preserve"> playing</w:t>
            </w:r>
            <w:r>
              <w:t xml:space="preserve"> the role of</w:t>
            </w:r>
            <w:r w:rsidRPr="00530117">
              <w:t xml:space="preserve"> </w:t>
            </w:r>
            <w:r>
              <w:t>an</w:t>
            </w:r>
            <w:r w:rsidRPr="00530117">
              <w:t xml:space="preserve"> innovator. </w:t>
            </w:r>
          </w:p>
        </w:tc>
      </w:tr>
      <w:tr w:rsidR="00F3771D" w14:paraId="7E9BF43E" w14:textId="77777777" w:rsidTr="00C015FD">
        <w:trPr>
          <w:cantSplit/>
        </w:trPr>
        <w:tc>
          <w:tcPr>
            <w:tcW w:w="8783" w:type="dxa"/>
          </w:tcPr>
          <w:p w14:paraId="11DDA1FC" w14:textId="53F22728" w:rsidR="00F3771D" w:rsidRDefault="00F3771D" w:rsidP="00C015FD">
            <w:pPr>
              <w:pStyle w:val="VCAAbulletlevel2"/>
              <w:spacing w:after="0"/>
            </w:pPr>
            <w:r w:rsidRPr="00530117">
              <w:t xml:space="preserve">Explore innovations that address environmental and social challenges. Listen to </w:t>
            </w:r>
            <w:r>
              <w:t xml:space="preserve">texts </w:t>
            </w:r>
            <w:r w:rsidRPr="00530117">
              <w:t xml:space="preserve">in </w:t>
            </w:r>
            <w:sdt>
              <w:sdtPr>
                <w:alias w:val="Keywords"/>
                <w:tag w:val=""/>
                <w:id w:val="1460067010"/>
                <w:placeholder>
                  <w:docPart w:val="6BC874F8F095459A95E7DA72A0B0E8DA"/>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t xml:space="preserve"> about</w:t>
            </w:r>
            <w:r w:rsidRPr="00530117">
              <w:t xml:space="preserve"> sustainable innovations and discuss their potential to create a positive impact on the world.</w:t>
            </w:r>
          </w:p>
        </w:tc>
      </w:tr>
      <w:tr w:rsidR="00F3771D" w14:paraId="5ABCD155" w14:textId="77777777" w:rsidTr="00C015FD">
        <w:trPr>
          <w:cantSplit/>
        </w:trPr>
        <w:tc>
          <w:tcPr>
            <w:tcW w:w="8783" w:type="dxa"/>
          </w:tcPr>
          <w:p w14:paraId="3FF5FB77" w14:textId="77777777" w:rsidR="00F3771D" w:rsidRDefault="00F3771D" w:rsidP="00C015FD">
            <w:pPr>
              <w:pStyle w:val="VCAAbulletlevel2"/>
              <w:spacing w:after="0"/>
            </w:pPr>
            <w:r w:rsidRPr="002F6042">
              <w:t xml:space="preserve">Listen to a short podcast </w:t>
            </w:r>
            <w:r>
              <w:t>or</w:t>
            </w:r>
            <w:r w:rsidRPr="002F6042">
              <w:t xml:space="preserve"> interview with experts or innovators and craft a reflective extended response</w:t>
            </w:r>
            <w:r>
              <w:t xml:space="preserve"> such as a journal entry,</w:t>
            </w:r>
            <w:r w:rsidRPr="002F6042">
              <w:t xml:space="preserve"> discussing the impact of the innovations.</w:t>
            </w:r>
          </w:p>
        </w:tc>
      </w:tr>
      <w:tr w:rsidR="00F3771D" w14:paraId="52BDE198" w14:textId="77777777" w:rsidTr="00C015FD">
        <w:trPr>
          <w:cantSplit/>
        </w:trPr>
        <w:tc>
          <w:tcPr>
            <w:tcW w:w="8783" w:type="dxa"/>
          </w:tcPr>
          <w:p w14:paraId="18B78033" w14:textId="77777777" w:rsidR="00F3771D" w:rsidRDefault="00F3771D" w:rsidP="00C015FD">
            <w:pPr>
              <w:pStyle w:val="VCAAbulletlevel2"/>
              <w:spacing w:after="0"/>
            </w:pPr>
            <w:r w:rsidRPr="00530117">
              <w:t>Analyse how innovation is portrayed in popular culture, such as movies, TV shows or books. After viewing or reading, share your insights on the representation of innovation and its influence on society</w:t>
            </w:r>
            <w:r>
              <w:t xml:space="preserve"> in an online discussion board or shared space</w:t>
            </w:r>
            <w:r w:rsidRPr="00530117">
              <w:t>.</w:t>
            </w:r>
          </w:p>
        </w:tc>
      </w:tr>
      <w:tr w:rsidR="00F3771D" w14:paraId="464FD4AA" w14:textId="77777777" w:rsidTr="00C015FD">
        <w:trPr>
          <w:cantSplit/>
        </w:trPr>
        <w:tc>
          <w:tcPr>
            <w:tcW w:w="8783" w:type="dxa"/>
          </w:tcPr>
          <w:p w14:paraId="59845F7B" w14:textId="77777777" w:rsidR="00F3771D" w:rsidRDefault="00F3771D" w:rsidP="00C015FD">
            <w:pPr>
              <w:pStyle w:val="VCAAbulletlevel2"/>
              <w:spacing w:after="0"/>
            </w:pPr>
            <w:r w:rsidRPr="0009120F">
              <w:t>Read a letter to the editor, focusing on the negative impact of technology in schools.</w:t>
            </w:r>
          </w:p>
        </w:tc>
      </w:tr>
      <w:tr w:rsidR="00F3771D" w14:paraId="7845BDBE" w14:textId="77777777" w:rsidTr="00C015FD">
        <w:trPr>
          <w:cantSplit/>
        </w:trPr>
        <w:tc>
          <w:tcPr>
            <w:tcW w:w="8783" w:type="dxa"/>
            <w:tcBorders>
              <w:bottom w:val="single" w:sz="4" w:space="0" w:color="auto"/>
            </w:tcBorders>
            <w:shd w:val="clear" w:color="auto" w:fill="D9D9D9" w:themeFill="background1" w:themeFillShade="D9"/>
          </w:tcPr>
          <w:p w14:paraId="7F9E5592" w14:textId="77777777" w:rsidR="00F3771D" w:rsidRPr="002E4CED" w:rsidRDefault="00F3771D" w:rsidP="00C015FD">
            <w:pPr>
              <w:pStyle w:val="VCAAbulletlevel2"/>
              <w:spacing w:after="0"/>
              <w:rPr>
                <w:b/>
                <w:noProof/>
              </w:rPr>
            </w:pPr>
            <w:r w:rsidRPr="002E4CED">
              <w:rPr>
                <w:b/>
                <w:noProof/>
              </w:rPr>
              <w:drawing>
                <wp:anchor distT="0" distB="0" distL="114300" distR="114300" simplePos="0" relativeHeight="251662336" behindDoc="0" locked="0" layoutInCell="1" allowOverlap="1" wp14:anchorId="3217D522" wp14:editId="575848D9">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8777828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Record a video blog post responding to the author’s letter, informing them of the impact an innovation has had on your life and the role it has played in shaping your future.</w:t>
            </w:r>
            <w:r w:rsidRPr="002E4CED">
              <w:rPr>
                <w:b/>
                <w:noProof/>
              </w:rPr>
              <w:t xml:space="preserve"> </w:t>
            </w:r>
          </w:p>
        </w:tc>
      </w:tr>
      <w:tr w:rsidR="00F3771D" w14:paraId="0EC5E410" w14:textId="77777777" w:rsidTr="00C015FD">
        <w:trPr>
          <w:cantSplit/>
        </w:trPr>
        <w:tc>
          <w:tcPr>
            <w:tcW w:w="8783" w:type="dxa"/>
            <w:tcBorders>
              <w:bottom w:val="single" w:sz="4" w:space="0" w:color="B5E2F1"/>
            </w:tcBorders>
            <w:shd w:val="clear" w:color="auto" w:fill="FFFFFF" w:themeFill="background1"/>
          </w:tcPr>
          <w:p w14:paraId="268D1E08" w14:textId="77777777" w:rsidR="00F3771D" w:rsidRDefault="00F3771D" w:rsidP="00C015FD">
            <w:pPr>
              <w:pStyle w:val="VCAAbulletlevel2"/>
            </w:pPr>
            <w:r w:rsidRPr="00530117">
              <w:t xml:space="preserve">Discuss the ethical implications of certain innovations, such as AI, genetic </w:t>
            </w:r>
            <w:proofErr w:type="gramStart"/>
            <w:r w:rsidRPr="00530117">
              <w:t>engineering</w:t>
            </w:r>
            <w:proofErr w:type="gramEnd"/>
            <w:r w:rsidRPr="00530117">
              <w:t xml:space="preserve"> or surveillance technologies. Listen to diverse perspectives and participate in </w:t>
            </w:r>
            <w:r w:rsidRPr="008D1278">
              <w:rPr>
                <w:szCs w:val="22"/>
              </w:rPr>
              <w:t xml:space="preserve">a </w:t>
            </w:r>
            <w:hyperlink r:id="rId43" w:history="1">
              <w:r w:rsidRPr="0094696C">
                <w:rPr>
                  <w:rStyle w:val="Hyperlink"/>
                  <w:rFonts w:asciiTheme="majorHAnsi" w:hAnsiTheme="majorHAnsi" w:cstheme="majorHAnsi"/>
                  <w:szCs w:val="22"/>
                </w:rPr>
                <w:t>Socratic seminar-style discussion</w:t>
              </w:r>
            </w:hyperlink>
            <w:r w:rsidRPr="008D1278">
              <w:rPr>
                <w:szCs w:val="22"/>
              </w:rPr>
              <w:t xml:space="preserve"> to</w:t>
            </w:r>
            <w:r w:rsidRPr="00530117">
              <w:t xml:space="preserve"> explore the ethical challenges involved.</w:t>
            </w:r>
          </w:p>
        </w:tc>
      </w:tr>
      <w:tr w:rsidR="00F3771D" w14:paraId="46AFC997" w14:textId="77777777" w:rsidTr="00C015FD">
        <w:trPr>
          <w:cantSplit/>
        </w:trPr>
        <w:tc>
          <w:tcPr>
            <w:tcW w:w="8783" w:type="dxa"/>
            <w:tcBorders>
              <w:bottom w:val="single" w:sz="4" w:space="0" w:color="B5E2F1"/>
            </w:tcBorders>
            <w:shd w:val="clear" w:color="auto" w:fill="FFFFFF" w:themeFill="background1"/>
          </w:tcPr>
          <w:p w14:paraId="58CAF468" w14:textId="77777777" w:rsidR="00F3771D" w:rsidRDefault="00F3771D" w:rsidP="00C015FD">
            <w:pPr>
              <w:pStyle w:val="VCAAbulletlevel2"/>
              <w:numPr>
                <w:ilvl w:val="0"/>
                <w:numId w:val="0"/>
              </w:numPr>
            </w:pPr>
          </w:p>
          <w:p w14:paraId="7D0F1544" w14:textId="77777777" w:rsidR="00F3771D" w:rsidRPr="00530117" w:rsidRDefault="00F3771D" w:rsidP="00C015FD">
            <w:pPr>
              <w:pStyle w:val="VCAAbulletlevel2"/>
              <w:numPr>
                <w:ilvl w:val="0"/>
                <w:numId w:val="0"/>
              </w:numPr>
            </w:pPr>
          </w:p>
        </w:tc>
      </w:tr>
      <w:tr w:rsidR="00F3771D" w14:paraId="605C0299" w14:textId="77777777" w:rsidTr="00C015FD">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60D5714E" w14:textId="77777777" w:rsidR="00F3771D" w:rsidRPr="00C836A8" w:rsidRDefault="00F3771D" w:rsidP="00C015FD">
            <w:pPr>
              <w:pStyle w:val="Heading2"/>
              <w:rPr>
                <w:b/>
                <w:bCs/>
                <w:color w:val="004EA8"/>
              </w:rPr>
            </w:pPr>
            <w:bookmarkStart w:id="25" w:name="_Toc191379851"/>
            <w:r w:rsidRPr="00B13D9B">
              <w:rPr>
                <w:b/>
                <w:bCs/>
                <w:noProof/>
                <w:color w:val="004EA8"/>
              </w:rPr>
              <w:lastRenderedPageBreak/>
              <w:drawing>
                <wp:anchor distT="0" distB="0" distL="114300" distR="114300" simplePos="0" relativeHeight="251669504" behindDoc="0" locked="0" layoutInCell="1" allowOverlap="1" wp14:anchorId="70EFA251" wp14:editId="3432F670">
                  <wp:simplePos x="0" y="0"/>
                  <wp:positionH relativeFrom="column">
                    <wp:posOffset>4565650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918434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5"/>
            <w:r w:rsidRPr="00B13D9B">
              <w:rPr>
                <w:b/>
                <w:bCs/>
                <w:color w:val="004EA8"/>
              </w:rPr>
              <w:t xml:space="preserve"> </w:t>
            </w:r>
          </w:p>
          <w:p w14:paraId="7768BA2A" w14:textId="77777777" w:rsidR="00F3771D" w:rsidRDefault="00F3771D" w:rsidP="00C015FD">
            <w:pPr>
              <w:pStyle w:val="VCAAbulletlevel2"/>
              <w:numPr>
                <w:ilvl w:val="0"/>
                <w:numId w:val="0"/>
              </w:numPr>
              <w:spacing w:line="240" w:lineRule="auto"/>
              <w:rPr>
                <w:b/>
                <w:bCs/>
                <w:color w:val="004EA8"/>
                <w:sz w:val="32"/>
                <w:szCs w:val="32"/>
              </w:rPr>
            </w:pPr>
            <w:r w:rsidRPr="00236B0A">
              <w:rPr>
                <w:b/>
                <w:bCs/>
                <w:color w:val="004EA8"/>
                <w:sz w:val="32"/>
                <w:szCs w:val="32"/>
              </w:rPr>
              <w:t xml:space="preserve">A video blog post responding to a letter about the impact an innovation has had and the role it has played in shaping the future. </w:t>
            </w:r>
          </w:p>
          <w:p w14:paraId="07BACEA1" w14:textId="77777777" w:rsidR="00F3771D" w:rsidRDefault="00F3771D" w:rsidP="00C015FD">
            <w:pPr>
              <w:pStyle w:val="VCAAbulletlevel2"/>
              <w:numPr>
                <w:ilvl w:val="0"/>
                <w:numId w:val="0"/>
              </w:numPr>
              <w:rPr>
                <w:b/>
                <w:bCs/>
                <w:color w:val="004EA8"/>
                <w:sz w:val="32"/>
                <w:szCs w:val="32"/>
              </w:rPr>
            </w:pPr>
          </w:p>
          <w:p w14:paraId="2495A339" w14:textId="77777777" w:rsidR="00F3771D" w:rsidRDefault="00F3771D" w:rsidP="00C015FD">
            <w:pPr>
              <w:pStyle w:val="VCAAbulletlevel2"/>
              <w:spacing w:after="0"/>
            </w:pPr>
            <w:r w:rsidRPr="002D4607">
              <w:t xml:space="preserve">Discuss and share your understanding of the concept of innovation and examples of innovative products, </w:t>
            </w:r>
            <w:proofErr w:type="gramStart"/>
            <w:r w:rsidRPr="002D4607">
              <w:t>services</w:t>
            </w:r>
            <w:proofErr w:type="gramEnd"/>
            <w:r w:rsidRPr="002D4607">
              <w:t xml:space="preserve"> or ideas.</w:t>
            </w:r>
          </w:p>
          <w:p w14:paraId="1BA3860B" w14:textId="77777777" w:rsidR="00F3771D" w:rsidRPr="002D4607" w:rsidRDefault="00F3771D" w:rsidP="00C015FD">
            <w:pPr>
              <w:pStyle w:val="VCAAbulletlevel2"/>
              <w:numPr>
                <w:ilvl w:val="0"/>
                <w:numId w:val="0"/>
              </w:numPr>
              <w:spacing w:after="0"/>
              <w:ind w:left="360"/>
            </w:pPr>
          </w:p>
          <w:p w14:paraId="6B5A20A5" w14:textId="77777777" w:rsidR="00F3771D" w:rsidRDefault="00F3771D" w:rsidP="00C015FD">
            <w:pPr>
              <w:pStyle w:val="VCAAbulletlevel2"/>
              <w:spacing w:after="0"/>
            </w:pPr>
            <w:r w:rsidRPr="002D4607">
              <w:t>Watch online talks about innovations and take notes using guided note-taking sheets.</w:t>
            </w:r>
          </w:p>
          <w:p w14:paraId="7BA3532C" w14:textId="77777777" w:rsidR="00F3771D" w:rsidRPr="002D4607" w:rsidRDefault="00F3771D" w:rsidP="00C015FD">
            <w:pPr>
              <w:pStyle w:val="VCAAbulletlevel2"/>
              <w:numPr>
                <w:ilvl w:val="0"/>
                <w:numId w:val="0"/>
              </w:numPr>
              <w:spacing w:after="0"/>
            </w:pPr>
          </w:p>
          <w:p w14:paraId="43BABB4A" w14:textId="5ACC62AA" w:rsidR="00F3771D" w:rsidRDefault="00F3771D" w:rsidP="00C015FD">
            <w:pPr>
              <w:pStyle w:val="VCAAbulletlevel2"/>
              <w:spacing w:after="0"/>
            </w:pPr>
            <w:r w:rsidRPr="002D4607">
              <w:t xml:space="preserve">Discuss key information, memorable quotes and any new ideas or perspectives you gained from the online talks, then organise your notes using a mind map or </w:t>
            </w:r>
            <w:r>
              <w:t>‘</w:t>
            </w:r>
            <w:r w:rsidR="00863980">
              <w:t>P</w:t>
            </w:r>
            <w:r w:rsidRPr="002D4607">
              <w:t>lus, minus, interesting</w:t>
            </w:r>
            <w:r>
              <w:t>’</w:t>
            </w:r>
            <w:r w:rsidRPr="002D4607">
              <w:t xml:space="preserve"> chart.</w:t>
            </w:r>
          </w:p>
          <w:p w14:paraId="6DAFECE8" w14:textId="77777777" w:rsidR="00F3771D" w:rsidRPr="002D4607" w:rsidRDefault="00F3771D" w:rsidP="00C015FD">
            <w:pPr>
              <w:pStyle w:val="VCAAbulletlevel2"/>
              <w:numPr>
                <w:ilvl w:val="0"/>
                <w:numId w:val="0"/>
              </w:numPr>
              <w:spacing w:after="0"/>
            </w:pPr>
          </w:p>
          <w:p w14:paraId="1120771F" w14:textId="77777777" w:rsidR="00F3771D" w:rsidRDefault="00F3771D" w:rsidP="00C015FD">
            <w:pPr>
              <w:pStyle w:val="VCAAbulletlevel2"/>
              <w:spacing w:after="0"/>
            </w:pPr>
            <w:r w:rsidRPr="002D4607">
              <w:t xml:space="preserve">Identify how the concepts and innovations discussed in the talks relate to your own lives, </w:t>
            </w:r>
            <w:proofErr w:type="gramStart"/>
            <w:r w:rsidRPr="002D4607">
              <w:t>communities</w:t>
            </w:r>
            <w:proofErr w:type="gramEnd"/>
            <w:r w:rsidRPr="002D4607">
              <w:t xml:space="preserve"> or the world at large. </w:t>
            </w:r>
          </w:p>
          <w:p w14:paraId="25869709" w14:textId="77777777" w:rsidR="00F3771D" w:rsidRPr="002D4607" w:rsidRDefault="00F3771D" w:rsidP="00C015FD">
            <w:pPr>
              <w:pStyle w:val="VCAAbulletlevel2"/>
              <w:numPr>
                <w:ilvl w:val="0"/>
                <w:numId w:val="0"/>
              </w:numPr>
              <w:spacing w:after="0"/>
            </w:pPr>
          </w:p>
          <w:p w14:paraId="375D05A4" w14:textId="77777777" w:rsidR="00F3771D" w:rsidRDefault="00F3771D" w:rsidP="00C015FD">
            <w:pPr>
              <w:pStyle w:val="VCAAbulletlevel2"/>
              <w:spacing w:after="0"/>
            </w:pPr>
            <w:r w:rsidRPr="002D4607">
              <w:t>Complete a class survey, identifying the innovations you couldn’t live without and</w:t>
            </w:r>
            <w:r>
              <w:t xml:space="preserve"> identify </w:t>
            </w:r>
            <w:r w:rsidRPr="002D4607">
              <w:t>trends in the data.</w:t>
            </w:r>
          </w:p>
          <w:p w14:paraId="06AE4876" w14:textId="77777777" w:rsidR="00F3771D" w:rsidRPr="002D4607" w:rsidRDefault="00F3771D" w:rsidP="00C015FD">
            <w:pPr>
              <w:pStyle w:val="VCAAbulletlevel2"/>
              <w:numPr>
                <w:ilvl w:val="0"/>
                <w:numId w:val="0"/>
              </w:numPr>
              <w:spacing w:after="0"/>
            </w:pPr>
          </w:p>
          <w:p w14:paraId="671E8F36" w14:textId="77777777" w:rsidR="00F3771D" w:rsidRDefault="00F3771D" w:rsidP="00C015FD">
            <w:pPr>
              <w:pStyle w:val="VCAAbulletlevel2"/>
              <w:spacing w:after="0"/>
            </w:pPr>
            <w:r w:rsidRPr="002D4607">
              <w:t>Read sample sentences</w:t>
            </w:r>
            <w:r>
              <w:t xml:space="preserve"> that</w:t>
            </w:r>
            <w:r w:rsidRPr="002D4607">
              <w:t xml:space="preserve"> provid</w:t>
            </w:r>
            <w:r>
              <w:t>e</w:t>
            </w:r>
            <w:r w:rsidRPr="002D4607">
              <w:t xml:space="preserve"> different ways of presenting data (e.g. statistics, fractions, </w:t>
            </w:r>
            <w:r>
              <w:t>‘</w:t>
            </w:r>
            <w:r w:rsidRPr="002D4607">
              <w:t>according to experts</w:t>
            </w:r>
            <w:r>
              <w:t>’</w:t>
            </w:r>
            <w:r w:rsidRPr="002D4607">
              <w:t xml:space="preserve">) and group them appropriately, then complete a </w:t>
            </w:r>
            <w:r>
              <w:t>‘T</w:t>
            </w:r>
            <w:r w:rsidRPr="002D4607">
              <w:t>hink</w:t>
            </w:r>
            <w:r>
              <w:t>, p</w:t>
            </w:r>
            <w:r w:rsidRPr="002D4607">
              <w:t>air</w:t>
            </w:r>
            <w:r>
              <w:t>,</w:t>
            </w:r>
            <w:r w:rsidRPr="002D4607">
              <w:t xml:space="preserve"> </w:t>
            </w:r>
            <w:r>
              <w:t>s</w:t>
            </w:r>
            <w:r w:rsidRPr="002D4607">
              <w:t>hare</w:t>
            </w:r>
            <w:r>
              <w:t>’</w:t>
            </w:r>
            <w:r w:rsidRPr="002D4607">
              <w:t xml:space="preserve"> task to identify and explain the grammatical structures required for each group of sentences. Use the grammatical structures to write sentences </w:t>
            </w:r>
            <w:r>
              <w:t xml:space="preserve">that present </w:t>
            </w:r>
            <w:r w:rsidRPr="002D4607">
              <w:t>the data from your class survey.</w:t>
            </w:r>
          </w:p>
          <w:p w14:paraId="1A68FB3D" w14:textId="77777777" w:rsidR="00F3771D" w:rsidRPr="002D4607" w:rsidRDefault="00F3771D" w:rsidP="00C015FD">
            <w:pPr>
              <w:pStyle w:val="VCAAbulletlevel2"/>
              <w:numPr>
                <w:ilvl w:val="0"/>
                <w:numId w:val="0"/>
              </w:numPr>
              <w:spacing w:after="0"/>
            </w:pPr>
          </w:p>
          <w:p w14:paraId="487B06DC" w14:textId="77777777" w:rsidR="00F3771D" w:rsidRDefault="00F3771D" w:rsidP="00C015FD">
            <w:pPr>
              <w:pStyle w:val="VCAAbulletlevel2"/>
              <w:spacing w:after="0"/>
            </w:pPr>
            <w:r w:rsidRPr="002D4607">
              <w:t xml:space="preserve">Participate in a jigsaw activity where each group reads about the negative impact of a different innovation and highlights the arguments against the technology, then brainstorm counter arguments. Present your findings to the </w:t>
            </w:r>
            <w:r>
              <w:t>other groups</w:t>
            </w:r>
            <w:r w:rsidRPr="002D4607">
              <w:t>.</w:t>
            </w:r>
          </w:p>
          <w:p w14:paraId="32C30C80" w14:textId="77777777" w:rsidR="00F3771D" w:rsidRPr="002D4607" w:rsidRDefault="00F3771D" w:rsidP="00C015FD">
            <w:pPr>
              <w:pStyle w:val="VCAAbulletlevel2"/>
              <w:numPr>
                <w:ilvl w:val="0"/>
                <w:numId w:val="0"/>
              </w:numPr>
              <w:spacing w:after="0"/>
            </w:pPr>
          </w:p>
          <w:p w14:paraId="7FC35786" w14:textId="77777777" w:rsidR="00F3771D" w:rsidRDefault="00F3771D" w:rsidP="00C015FD">
            <w:pPr>
              <w:pStyle w:val="VCAAbulletlevel2"/>
              <w:spacing w:after="0"/>
            </w:pPr>
            <w:r w:rsidRPr="002D4607">
              <w:t xml:space="preserve">Watch a debate and write down the different ways in which arguments can </w:t>
            </w:r>
            <w:r>
              <w:t xml:space="preserve">be </w:t>
            </w:r>
            <w:r w:rsidRPr="002D4607">
              <w:t xml:space="preserve">sequenced, ideas can be </w:t>
            </w:r>
            <w:proofErr w:type="gramStart"/>
            <w:r w:rsidRPr="002D4607">
              <w:t>linked</w:t>
            </w:r>
            <w:proofErr w:type="gramEnd"/>
            <w:r w:rsidRPr="002D4607">
              <w:t xml:space="preserve"> and statements can be refuted. Read </w:t>
            </w:r>
            <w:r>
              <w:t>a tran</w:t>
            </w:r>
            <w:r w:rsidRPr="002D4607">
              <w:t xml:space="preserve">script </w:t>
            </w:r>
            <w:r>
              <w:t>of</w:t>
            </w:r>
            <w:r w:rsidRPr="002D4607">
              <w:t xml:space="preserve"> the debate and highlight the sequencing and linking phrases in one colour and the phrases or grammatical structures used to refute statements in another colour. Compare your highlighting with the notes you made whil</w:t>
            </w:r>
            <w:r>
              <w:t>e</w:t>
            </w:r>
            <w:r w:rsidRPr="002D4607">
              <w:t xml:space="preserve"> watching the debate.</w:t>
            </w:r>
          </w:p>
          <w:p w14:paraId="0401A565" w14:textId="77777777" w:rsidR="00F3771D" w:rsidRPr="002D4607" w:rsidRDefault="00F3771D" w:rsidP="00C015FD">
            <w:pPr>
              <w:pStyle w:val="VCAAbulletlevel2"/>
              <w:numPr>
                <w:ilvl w:val="0"/>
                <w:numId w:val="0"/>
              </w:numPr>
              <w:spacing w:after="0"/>
            </w:pPr>
          </w:p>
          <w:p w14:paraId="4E32D4F4" w14:textId="77777777" w:rsidR="00F3771D" w:rsidRDefault="00F3771D" w:rsidP="00C015FD">
            <w:pPr>
              <w:pStyle w:val="VCAAbulletlevel2"/>
              <w:spacing w:after="0"/>
            </w:pPr>
            <w:r w:rsidRPr="002D4607">
              <w:t xml:space="preserve">View an image of an innovation, identify key vocabulary required to discuss the image, then complete a </w:t>
            </w:r>
            <w:r>
              <w:t>‘</w:t>
            </w:r>
            <w:r w:rsidRPr="002D4607">
              <w:t>light</w:t>
            </w:r>
            <w:r>
              <w:t>n</w:t>
            </w:r>
            <w:r w:rsidRPr="002D4607">
              <w:t>ing</w:t>
            </w:r>
            <w:r>
              <w:t>’</w:t>
            </w:r>
            <w:r w:rsidRPr="002D4607">
              <w:t xml:space="preserve"> writing task</w:t>
            </w:r>
            <w:r>
              <w:t>,</w:t>
            </w:r>
            <w:r w:rsidRPr="002D4607">
              <w:t xml:space="preserve"> describing the innovation from different perspectives (e.g. an environmental activist, a student, a technology innovation designer)</w:t>
            </w:r>
            <w:r>
              <w:t xml:space="preserve"> within a limited time frame</w:t>
            </w:r>
            <w:r w:rsidRPr="002D4607">
              <w:t>.</w:t>
            </w:r>
          </w:p>
          <w:p w14:paraId="0F207680" w14:textId="77777777" w:rsidR="00F3771D" w:rsidRPr="002D4607" w:rsidRDefault="00F3771D" w:rsidP="00C015FD">
            <w:pPr>
              <w:pStyle w:val="VCAAbulletlevel2"/>
              <w:numPr>
                <w:ilvl w:val="0"/>
                <w:numId w:val="0"/>
              </w:numPr>
              <w:spacing w:after="0"/>
            </w:pPr>
          </w:p>
          <w:p w14:paraId="6B6EC884" w14:textId="77777777" w:rsidR="00F3771D" w:rsidRDefault="00F3771D" w:rsidP="00C015FD">
            <w:pPr>
              <w:pStyle w:val="VCAAbulletlevel2"/>
              <w:spacing w:after="0"/>
            </w:pPr>
            <w:r w:rsidRPr="002D4607">
              <w:t xml:space="preserve">Read a letter to the editor, focusing on the negative impact of technology in schools, </w:t>
            </w:r>
            <w:r>
              <w:t xml:space="preserve">and </w:t>
            </w:r>
            <w:r w:rsidRPr="002D4607">
              <w:t>highlight arguments against these innovations.</w:t>
            </w:r>
          </w:p>
          <w:p w14:paraId="140F5CC1" w14:textId="77777777" w:rsidR="00F3771D" w:rsidRPr="002D4607" w:rsidRDefault="00F3771D" w:rsidP="00C015FD">
            <w:pPr>
              <w:pStyle w:val="VCAAbulletlevel2"/>
              <w:numPr>
                <w:ilvl w:val="0"/>
                <w:numId w:val="0"/>
              </w:numPr>
              <w:spacing w:after="0"/>
            </w:pPr>
          </w:p>
          <w:p w14:paraId="2C6601B3" w14:textId="77777777" w:rsidR="00F3771D" w:rsidRPr="0066155E" w:rsidRDefault="00F3771D" w:rsidP="00C015FD">
            <w:pPr>
              <w:pStyle w:val="VCAAbulletlevel2"/>
              <w:spacing w:after="0"/>
            </w:pPr>
            <w:r w:rsidRPr="002D4607">
              <w:lastRenderedPageBreak/>
              <w:t>Record a v</w:t>
            </w:r>
            <w:r>
              <w:t>ideo b</w:t>
            </w:r>
            <w:r w:rsidRPr="002D4607">
              <w:t>log post responding to the letter</w:t>
            </w:r>
            <w:r>
              <w:t xml:space="preserve"> to the editor</w:t>
            </w:r>
            <w:r w:rsidRPr="002D4607">
              <w:t xml:space="preserve">, informing them of the impact an innovation has had </w:t>
            </w:r>
            <w:r>
              <w:t>o</w:t>
            </w:r>
            <w:r w:rsidRPr="002D4607">
              <w:t xml:space="preserve">n your life and </w:t>
            </w:r>
            <w:r>
              <w:t xml:space="preserve">the </w:t>
            </w:r>
            <w:r w:rsidRPr="002D4607">
              <w:t>role it has played in shaping your future.</w:t>
            </w:r>
          </w:p>
        </w:tc>
      </w:tr>
      <w:bookmarkEnd w:id="21"/>
    </w:tbl>
    <w:p w14:paraId="44DC87DD" w14:textId="77777777" w:rsidR="00F3771D" w:rsidRDefault="00F3771D" w:rsidP="00F3771D"/>
    <w:p w14:paraId="5B5512C8" w14:textId="77777777" w:rsidR="00F3771D" w:rsidRDefault="00F3771D" w:rsidP="00F3771D"/>
    <w:p w14:paraId="69BE7944" w14:textId="77777777" w:rsidR="00F3771D" w:rsidRDefault="00F3771D" w:rsidP="00F3771D">
      <w:pPr>
        <w:pStyle w:val="Heading4"/>
      </w:pPr>
      <w:r w:rsidRPr="008C6AA2">
        <w:t>Unit 2</w:t>
      </w:r>
      <w:r>
        <w:t xml:space="preserve"> </w:t>
      </w:r>
      <w:r w:rsidRPr="008C6AA2">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F3771D" w:rsidRPr="00F040C4" w14:paraId="453B36A7" w14:textId="77777777" w:rsidTr="00C015FD">
        <w:trPr>
          <w:trHeight w:val="274"/>
        </w:trPr>
        <w:tc>
          <w:tcPr>
            <w:tcW w:w="2197" w:type="dxa"/>
            <w:shd w:val="clear" w:color="auto" w:fill="0F7EB4"/>
          </w:tcPr>
          <w:p w14:paraId="4B3F1426" w14:textId="77777777" w:rsidR="00F3771D" w:rsidRPr="00F040C4" w:rsidRDefault="00F3771D" w:rsidP="00C015FD">
            <w:pPr>
              <w:pStyle w:val="VCAAtablecondensedheading"/>
              <w:rPr>
                <w:b w:val="0"/>
              </w:rPr>
            </w:pPr>
            <w:r w:rsidRPr="00F040C4">
              <w:t xml:space="preserve">Concept </w:t>
            </w:r>
          </w:p>
        </w:tc>
        <w:tc>
          <w:tcPr>
            <w:tcW w:w="2197" w:type="dxa"/>
            <w:shd w:val="clear" w:color="auto" w:fill="0F7EB4"/>
          </w:tcPr>
          <w:p w14:paraId="4DF4C59A" w14:textId="77777777" w:rsidR="00F3771D" w:rsidRPr="00F040C4" w:rsidRDefault="00F3771D" w:rsidP="00C015FD">
            <w:pPr>
              <w:pStyle w:val="VCAAtablecondensedheading"/>
              <w:rPr>
                <w:b w:val="0"/>
              </w:rPr>
            </w:pPr>
            <w:r w:rsidRPr="00F040C4">
              <w:t>Perspective</w:t>
            </w:r>
          </w:p>
        </w:tc>
        <w:tc>
          <w:tcPr>
            <w:tcW w:w="2197" w:type="dxa"/>
            <w:shd w:val="clear" w:color="auto" w:fill="0F7EB4"/>
          </w:tcPr>
          <w:p w14:paraId="424D8FF1" w14:textId="77777777" w:rsidR="00F3771D" w:rsidRPr="00F040C4" w:rsidRDefault="00F3771D" w:rsidP="00C015FD">
            <w:pPr>
              <w:pStyle w:val="VCAAtablecondensedheading"/>
              <w:rPr>
                <w:b w:val="0"/>
              </w:rPr>
            </w:pPr>
            <w:r w:rsidRPr="00F040C4">
              <w:t>Topic</w:t>
            </w:r>
          </w:p>
        </w:tc>
        <w:tc>
          <w:tcPr>
            <w:tcW w:w="2198" w:type="dxa"/>
            <w:shd w:val="clear" w:color="auto" w:fill="0F7EB4"/>
          </w:tcPr>
          <w:p w14:paraId="3497F914" w14:textId="77777777" w:rsidR="00F3771D" w:rsidRPr="00F040C4" w:rsidRDefault="00F3771D" w:rsidP="00C015FD">
            <w:pPr>
              <w:pStyle w:val="VCAAtablecondensedheading"/>
              <w:rPr>
                <w:b w:val="0"/>
              </w:rPr>
            </w:pPr>
            <w:r w:rsidRPr="00F040C4">
              <w:t>Subtopic</w:t>
            </w:r>
          </w:p>
        </w:tc>
      </w:tr>
      <w:tr w:rsidR="00F3771D" w:rsidRPr="00F040C4" w14:paraId="6EF42A27" w14:textId="77777777" w:rsidTr="00186C21">
        <w:trPr>
          <w:trHeight w:val="1701"/>
        </w:trPr>
        <w:tc>
          <w:tcPr>
            <w:tcW w:w="2197" w:type="dxa"/>
            <w:vAlign w:val="center"/>
          </w:tcPr>
          <w:p w14:paraId="0BAC7BF7" w14:textId="77777777" w:rsidR="00F3771D" w:rsidRPr="005A0EDD" w:rsidRDefault="00F3771D" w:rsidP="00C015FD">
            <w:pPr>
              <w:pStyle w:val="VCAAbody"/>
              <w:jc w:val="center"/>
            </w:pPr>
            <w:r w:rsidRPr="005A0EDD">
              <w:t>Responsibility</w:t>
            </w:r>
          </w:p>
        </w:tc>
        <w:tc>
          <w:tcPr>
            <w:tcW w:w="2197" w:type="dxa"/>
            <w:vAlign w:val="center"/>
          </w:tcPr>
          <w:p w14:paraId="731C574B" w14:textId="77777777" w:rsidR="00F3771D" w:rsidRPr="005A0EDD" w:rsidRDefault="00F3771D" w:rsidP="00C015FD">
            <w:pPr>
              <w:pStyle w:val="VCAAbody"/>
              <w:jc w:val="center"/>
            </w:pPr>
            <w:r w:rsidRPr="005A0EDD">
              <w:t>Community</w:t>
            </w:r>
          </w:p>
        </w:tc>
        <w:tc>
          <w:tcPr>
            <w:tcW w:w="2197" w:type="dxa"/>
            <w:vAlign w:val="center"/>
          </w:tcPr>
          <w:p w14:paraId="214DCAAA" w14:textId="77777777" w:rsidR="00F3771D" w:rsidRPr="005A0EDD" w:rsidRDefault="00F3771D" w:rsidP="00C015FD">
            <w:pPr>
              <w:pStyle w:val="VCAAbody"/>
              <w:jc w:val="center"/>
            </w:pPr>
            <w:r w:rsidRPr="005A0EDD">
              <w:t>Society</w:t>
            </w:r>
          </w:p>
        </w:tc>
        <w:tc>
          <w:tcPr>
            <w:tcW w:w="2198" w:type="dxa"/>
            <w:vAlign w:val="center"/>
          </w:tcPr>
          <w:p w14:paraId="40649D52" w14:textId="77777777" w:rsidR="00F3771D" w:rsidRPr="005A0EDD" w:rsidRDefault="00F3771D" w:rsidP="00C015FD">
            <w:pPr>
              <w:pStyle w:val="VCAAbody"/>
              <w:jc w:val="center"/>
            </w:pPr>
            <w:r w:rsidRPr="005A0EDD">
              <w:t>Attitudes to an aging population</w:t>
            </w:r>
          </w:p>
        </w:tc>
      </w:tr>
    </w:tbl>
    <w:p w14:paraId="2802126E" w14:textId="77777777" w:rsidR="00F3771D" w:rsidRPr="00633101" w:rsidRDefault="00F3771D" w:rsidP="00F3771D">
      <w:pPr>
        <w:pStyle w:val="Heading2"/>
        <w:rPr>
          <w:color w:val="004EA8"/>
          <w:sz w:val="28"/>
        </w:rPr>
      </w:pPr>
      <w:bookmarkStart w:id="26" w:name="_Toc191379852"/>
      <w:r w:rsidRPr="00633101">
        <w:rPr>
          <w:sz w:val="28"/>
        </w:rPr>
        <w:t xml:space="preserve">Outcome </w:t>
      </w:r>
      <w:r>
        <w:rPr>
          <w:sz w:val="28"/>
        </w:rPr>
        <w:t>2</w:t>
      </w:r>
      <w:bookmarkEnd w:id="26"/>
      <w:r w:rsidRPr="00633101">
        <w:rPr>
          <w:color w:val="004EA8"/>
          <w:sz w:val="28"/>
        </w:rPr>
        <w:tab/>
      </w:r>
    </w:p>
    <w:p w14:paraId="7289CDF7" w14:textId="624762B9" w:rsidR="00F3771D" w:rsidRPr="00FD4DAA" w:rsidRDefault="00F3771D" w:rsidP="00F3771D">
      <w:pPr>
        <w:pStyle w:val="VCAAbody"/>
        <w:rPr>
          <w:shd w:val="clear" w:color="auto" w:fill="FFFFFF"/>
        </w:rPr>
      </w:pPr>
      <w:r w:rsidRPr="00FD4DAA">
        <w:rPr>
          <w:shd w:val="clear" w:color="auto" w:fill="FFFFFF"/>
        </w:rPr>
        <w:t xml:space="preserve">On completion of this unit the student should be able to produce writing in </w:t>
      </w:r>
      <w:sdt>
        <w:sdtPr>
          <w:alias w:val="Keywords"/>
          <w:tag w:val=""/>
          <w:id w:val="201071512"/>
          <w:placeholder>
            <w:docPart w:val="F1CC7DB927734A94B211EB8AE852188D"/>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D4DAA">
        <w:rPr>
          <w:shd w:val="clear" w:color="auto" w:fill="FFFFFF"/>
        </w:rPr>
        <w:t xml:space="preserve"> for a specified purpose and audience, using relevant information from a reading text in </w:t>
      </w:r>
      <w:sdt>
        <w:sdtPr>
          <w:alias w:val="Keywords"/>
          <w:tag w:val=""/>
          <w:id w:val="1523976493"/>
          <w:placeholder>
            <w:docPart w:val="DB1697C8345041189188E235AD6600BE"/>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t>.</w:t>
      </w:r>
    </w:p>
    <w:p w14:paraId="2BAF6BED" w14:textId="77777777" w:rsidR="00F3771D" w:rsidRPr="00753F1C" w:rsidRDefault="00F3771D" w:rsidP="00F3771D">
      <w:pPr>
        <w:pStyle w:val="Heading2"/>
        <w:rPr>
          <w:sz w:val="24"/>
          <w:szCs w:val="24"/>
        </w:rPr>
      </w:pPr>
      <w:bookmarkStart w:id="27" w:name="_Toc191379853"/>
      <w:r w:rsidRPr="00633101">
        <w:rPr>
          <w:sz w:val="24"/>
          <w:szCs w:val="24"/>
        </w:rPr>
        <w:t>Examples of learning activities</w:t>
      </w:r>
      <w:bookmarkEnd w:id="27"/>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F3771D" w14:paraId="4ABB3258" w14:textId="77777777" w:rsidTr="00C015FD">
        <w:trPr>
          <w:cantSplit/>
        </w:trPr>
        <w:tc>
          <w:tcPr>
            <w:tcW w:w="8783" w:type="dxa"/>
          </w:tcPr>
          <w:p w14:paraId="03CC2BDB" w14:textId="77777777" w:rsidR="00F3771D" w:rsidRPr="00F66F92" w:rsidRDefault="00F3771D" w:rsidP="00C015FD">
            <w:pPr>
              <w:pStyle w:val="VCAAbulletlevel2"/>
            </w:pPr>
            <w:r w:rsidRPr="008C6AA2">
              <w:t>Brainstorm a list of target vocabulary related to the subtopic ‘Attitudes to an aging population’ and play a dictionary game, competing individually or in teams to locate each word. Add the new words to a glossary list.</w:t>
            </w:r>
          </w:p>
        </w:tc>
      </w:tr>
      <w:tr w:rsidR="00F3771D" w14:paraId="029E7E10" w14:textId="77777777" w:rsidTr="00C015FD">
        <w:trPr>
          <w:cantSplit/>
        </w:trPr>
        <w:tc>
          <w:tcPr>
            <w:tcW w:w="8783" w:type="dxa"/>
          </w:tcPr>
          <w:p w14:paraId="0A87463E" w14:textId="77777777" w:rsidR="00F3771D" w:rsidRPr="00F66F92" w:rsidRDefault="00F3771D" w:rsidP="00C015FD">
            <w:pPr>
              <w:pStyle w:val="VCAAbulletlevel2"/>
              <w:spacing w:after="0"/>
            </w:pPr>
            <w:r w:rsidRPr="00FE7AA7">
              <w:t>Identify strategies for providing information and justifying responses, including grammatical structures and phrases, then read the transcript of a discussion, highlighting these</w:t>
            </w:r>
            <w:r>
              <w:t xml:space="preserve"> grammatical structures</w:t>
            </w:r>
            <w:r w:rsidRPr="00FE7AA7">
              <w:t>.</w:t>
            </w:r>
          </w:p>
        </w:tc>
      </w:tr>
      <w:tr w:rsidR="00F3771D" w14:paraId="3E3D0887" w14:textId="77777777" w:rsidTr="00C015FD">
        <w:trPr>
          <w:cantSplit/>
        </w:trPr>
        <w:tc>
          <w:tcPr>
            <w:tcW w:w="8783" w:type="dxa"/>
          </w:tcPr>
          <w:p w14:paraId="1556CE82" w14:textId="77777777" w:rsidR="00F3771D" w:rsidRPr="00F66F92" w:rsidRDefault="00F3771D" w:rsidP="00C015FD">
            <w:pPr>
              <w:pStyle w:val="VCAAbulletlevel2"/>
            </w:pPr>
            <w:r w:rsidRPr="008C6AA2">
              <w:t>Create a list of common myths about aging, then research and present evidence-based arguments to counter these misconceptions.</w:t>
            </w:r>
          </w:p>
        </w:tc>
      </w:tr>
      <w:tr w:rsidR="00F3771D" w14:paraId="41FBB2EC" w14:textId="77777777" w:rsidTr="00C015FD">
        <w:trPr>
          <w:cantSplit/>
        </w:trPr>
        <w:tc>
          <w:tcPr>
            <w:tcW w:w="8783" w:type="dxa"/>
          </w:tcPr>
          <w:p w14:paraId="467CEF78" w14:textId="77777777" w:rsidR="00F3771D" w:rsidRPr="00F66F92" w:rsidRDefault="00F3771D" w:rsidP="00C015FD">
            <w:pPr>
              <w:pStyle w:val="VCAAbulletlevel2"/>
              <w:spacing w:after="0"/>
            </w:pPr>
            <w:r w:rsidRPr="00FE7AA7">
              <w:t xml:space="preserve">View images that reflect attitudes to an aging population from different perspectives. </w:t>
            </w:r>
          </w:p>
        </w:tc>
      </w:tr>
      <w:tr w:rsidR="00F3771D" w14:paraId="1418A7B9" w14:textId="77777777" w:rsidTr="00C015FD">
        <w:trPr>
          <w:cantSplit/>
        </w:trPr>
        <w:tc>
          <w:tcPr>
            <w:tcW w:w="8783" w:type="dxa"/>
          </w:tcPr>
          <w:p w14:paraId="700BE9E3" w14:textId="77777777" w:rsidR="00F3771D" w:rsidRPr="00F66F92" w:rsidRDefault="00F3771D" w:rsidP="00C015FD">
            <w:pPr>
              <w:pStyle w:val="VCAAbulletlevel2"/>
              <w:spacing w:after="0"/>
            </w:pPr>
            <w:r>
              <w:t xml:space="preserve">In pairs, choose one image, </w:t>
            </w:r>
            <w:r w:rsidRPr="00FE7AA7">
              <w:t>brainstorm</w:t>
            </w:r>
            <w:r>
              <w:t xml:space="preserve"> </w:t>
            </w:r>
            <w:r w:rsidRPr="00FE7AA7">
              <w:t>the vocabulary required to describe the image, then complete a ‘</w:t>
            </w:r>
            <w:r>
              <w:t>w</w:t>
            </w:r>
            <w:r w:rsidRPr="00FE7AA7">
              <w:t xml:space="preserve">ord, </w:t>
            </w:r>
            <w:r>
              <w:t>p</w:t>
            </w:r>
            <w:r w:rsidRPr="00FE7AA7">
              <w:t xml:space="preserve">hrase, </w:t>
            </w:r>
            <w:r>
              <w:t>s</w:t>
            </w:r>
            <w:r w:rsidRPr="00FE7AA7">
              <w:t xml:space="preserve">entence’ activity. </w:t>
            </w:r>
            <w:r>
              <w:t>W</w:t>
            </w:r>
            <w:r w:rsidRPr="00FE7AA7">
              <w:t>rite a paragraph describing what you see and how you think the people in the image feel, referencing the image to justify your opinion.</w:t>
            </w:r>
          </w:p>
        </w:tc>
      </w:tr>
      <w:tr w:rsidR="00F3771D" w14:paraId="0CE621DA" w14:textId="77777777" w:rsidTr="00C015FD">
        <w:trPr>
          <w:cantSplit/>
        </w:trPr>
        <w:tc>
          <w:tcPr>
            <w:tcW w:w="8783" w:type="dxa"/>
          </w:tcPr>
          <w:p w14:paraId="10E71A3C" w14:textId="77777777" w:rsidR="00F3771D" w:rsidRPr="00F66F92" w:rsidRDefault="00F3771D" w:rsidP="00C015FD">
            <w:pPr>
              <w:pStyle w:val="VCAAbulletlevel2"/>
              <w:spacing w:after="0"/>
            </w:pPr>
            <w:r w:rsidRPr="00FE7AA7">
              <w:t xml:space="preserve">Watch a </w:t>
            </w:r>
            <w:r>
              <w:t xml:space="preserve">film or </w:t>
            </w:r>
            <w:r w:rsidRPr="00FE7AA7">
              <w:t>selection of films that feature older adult protagonists or themes related to aging.</w:t>
            </w:r>
            <w:r>
              <w:t xml:space="preserve"> I</w:t>
            </w:r>
            <w:r w:rsidRPr="00FE7AA7">
              <w:t xml:space="preserve">n groups or as a class, </w:t>
            </w:r>
            <w:r>
              <w:t xml:space="preserve">discuss </w:t>
            </w:r>
            <w:r w:rsidRPr="00FE7AA7">
              <w:t>the messages conveyed and the impact of these representations on society.</w:t>
            </w:r>
          </w:p>
        </w:tc>
      </w:tr>
      <w:tr w:rsidR="00F3771D" w14:paraId="5E9110E9" w14:textId="77777777" w:rsidTr="00C015FD">
        <w:trPr>
          <w:cantSplit/>
        </w:trPr>
        <w:tc>
          <w:tcPr>
            <w:tcW w:w="8783" w:type="dxa"/>
          </w:tcPr>
          <w:p w14:paraId="73AD688E" w14:textId="58DDA299" w:rsidR="00F3771D" w:rsidRPr="00F66F92" w:rsidRDefault="00F3771D" w:rsidP="00C015FD">
            <w:pPr>
              <w:pStyle w:val="VCAAbulletlevel2"/>
              <w:spacing w:after="0"/>
            </w:pPr>
            <w:r w:rsidRPr="00FE7AA7">
              <w:lastRenderedPageBreak/>
              <w:t xml:space="preserve">Read texts about </w:t>
            </w:r>
            <w:sdt>
              <w:sdtPr>
                <w:alias w:val="Keywords"/>
                <w:tag w:val=""/>
                <w:id w:val="1382205414"/>
                <w:placeholder>
                  <w:docPart w:val="A51E4CFC461D4213BAEF6FCDF5CFB4A4"/>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E7AA7">
              <w:t>-speaking individuals or communities dealing with advantages and challenges related to an aging population. Discuss the insights gained from these texts with your class. Compare your findings with the issues related to an aging population in Australia.</w:t>
            </w:r>
          </w:p>
        </w:tc>
      </w:tr>
      <w:tr w:rsidR="00F3771D" w14:paraId="5E3E0893" w14:textId="77777777" w:rsidTr="00C015FD">
        <w:trPr>
          <w:cantSplit/>
        </w:trPr>
        <w:tc>
          <w:tcPr>
            <w:tcW w:w="8783" w:type="dxa"/>
          </w:tcPr>
          <w:p w14:paraId="7E42A843" w14:textId="1F8E6089" w:rsidR="00F3771D" w:rsidRPr="00F66F92" w:rsidRDefault="00F3771D" w:rsidP="00C015FD">
            <w:pPr>
              <w:pStyle w:val="VCAAbulletlevel2"/>
              <w:spacing w:after="0"/>
            </w:pPr>
            <w:r w:rsidRPr="00FE7AA7">
              <w:t>View examples of media texts (e.g. advertisements, articles, TV shows) in</w:t>
            </w:r>
            <w:r>
              <w:t xml:space="preserve"> </w:t>
            </w:r>
            <w:sdt>
              <w:sdtPr>
                <w:alias w:val="Keywords"/>
                <w:tag w:val=""/>
                <w:id w:val="1023206853"/>
                <w:placeholder>
                  <w:docPart w:val="D6B8CF96D3324A00835DB51F47A81F8E"/>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E7AA7">
              <w:t xml:space="preserve"> that feature older adults and analyse the messages, stereotypes and attitudes conveyed in these representations.</w:t>
            </w:r>
          </w:p>
        </w:tc>
      </w:tr>
      <w:tr w:rsidR="00F3771D" w14:paraId="6A67774B" w14:textId="77777777" w:rsidTr="00C015FD">
        <w:trPr>
          <w:cantSplit/>
        </w:trPr>
        <w:tc>
          <w:tcPr>
            <w:tcW w:w="8783" w:type="dxa"/>
          </w:tcPr>
          <w:p w14:paraId="0CDBE186" w14:textId="77777777" w:rsidR="00F3771D" w:rsidRDefault="00F3771D" w:rsidP="00C015FD">
            <w:pPr>
              <w:pStyle w:val="VCAAbulletlevel2"/>
              <w:spacing w:after="0"/>
            </w:pPr>
            <w:r w:rsidRPr="00FE7AA7">
              <w:t>Complete a ‘</w:t>
            </w:r>
            <w:r>
              <w:t>g</w:t>
            </w:r>
            <w:r w:rsidRPr="00FE7AA7">
              <w:t xml:space="preserve">allery </w:t>
            </w:r>
            <w:r>
              <w:t>w</w:t>
            </w:r>
            <w:r w:rsidRPr="00FE7AA7">
              <w:t>alk’ to collate grammatical structures, ph</w:t>
            </w:r>
            <w:r>
              <w:t>r</w:t>
            </w:r>
            <w:r w:rsidRPr="00FE7AA7">
              <w:t xml:space="preserve">ases and vocabulary required to share information about data. </w:t>
            </w:r>
          </w:p>
        </w:tc>
      </w:tr>
      <w:tr w:rsidR="00F3771D" w14:paraId="3E601B82" w14:textId="77777777" w:rsidTr="00C015FD">
        <w:trPr>
          <w:cantSplit/>
        </w:trPr>
        <w:tc>
          <w:tcPr>
            <w:tcW w:w="8783" w:type="dxa"/>
          </w:tcPr>
          <w:p w14:paraId="1E585921" w14:textId="77777777" w:rsidR="00F3771D" w:rsidRDefault="00F3771D" w:rsidP="00C015FD">
            <w:pPr>
              <w:pStyle w:val="VCAAbulletlevel2"/>
              <w:spacing w:after="0"/>
            </w:pPr>
            <w:r w:rsidRPr="00FE7AA7">
              <w:t>View, analyse and compare data on the aging populations in different countries to identify trends and potential implications for society</w:t>
            </w:r>
            <w:r>
              <w:t>. W</w:t>
            </w:r>
            <w:r w:rsidRPr="00FE7AA7">
              <w:t>rite short statements providing information about the data.</w:t>
            </w:r>
          </w:p>
        </w:tc>
      </w:tr>
      <w:tr w:rsidR="00F3771D" w14:paraId="542F7917" w14:textId="77777777" w:rsidTr="00C015FD">
        <w:trPr>
          <w:cantSplit/>
        </w:trPr>
        <w:tc>
          <w:tcPr>
            <w:tcW w:w="8783" w:type="dxa"/>
          </w:tcPr>
          <w:p w14:paraId="080C1FE0" w14:textId="77777777" w:rsidR="00F3771D" w:rsidRDefault="00F3771D" w:rsidP="00C015FD">
            <w:pPr>
              <w:pStyle w:val="VCAAbulletlevel2"/>
              <w:spacing w:after="0"/>
            </w:pPr>
            <w:r>
              <w:t>In groups, d</w:t>
            </w:r>
            <w:r w:rsidRPr="00FE7AA7">
              <w:t>esign and conduct a survey to assess attitudes towards aging within your community or school. After collecting data, write a</w:t>
            </w:r>
            <w:r>
              <w:t>n informative</w:t>
            </w:r>
            <w:r w:rsidRPr="00FE7AA7">
              <w:t xml:space="preserve"> text</w:t>
            </w:r>
            <w:r>
              <w:t xml:space="preserve"> (e.g. an article, speech, report)</w:t>
            </w:r>
            <w:r w:rsidRPr="00FE7AA7">
              <w:t xml:space="preserve"> presenting your findings and potential factors influencing these attitudes.</w:t>
            </w:r>
          </w:p>
        </w:tc>
      </w:tr>
      <w:tr w:rsidR="00F3771D" w14:paraId="47E8AC94" w14:textId="77777777" w:rsidTr="00C015FD">
        <w:trPr>
          <w:cantSplit/>
        </w:trPr>
        <w:tc>
          <w:tcPr>
            <w:tcW w:w="8783" w:type="dxa"/>
            <w:tcBorders>
              <w:bottom w:val="single" w:sz="4" w:space="0" w:color="auto"/>
            </w:tcBorders>
            <w:shd w:val="clear" w:color="auto" w:fill="D9D9D9" w:themeFill="background1" w:themeFillShade="D9"/>
          </w:tcPr>
          <w:p w14:paraId="3C454158" w14:textId="7A16F557" w:rsidR="00F3771D" w:rsidRPr="008C6AA2" w:rsidRDefault="00F3771D" w:rsidP="00C015FD">
            <w:pPr>
              <w:pStyle w:val="VCAAbulletlevel2"/>
              <w:shd w:val="clear" w:color="auto" w:fill="D9D9D9" w:themeFill="background1" w:themeFillShade="D9"/>
              <w:spacing w:after="0"/>
              <w:rPr>
                <w:b/>
                <w:bCs/>
              </w:rPr>
            </w:pPr>
            <w:r>
              <w:rPr>
                <w:noProof/>
              </w:rPr>
              <w:drawing>
                <wp:anchor distT="0" distB="0" distL="114300" distR="114300" simplePos="0" relativeHeight="251663360" behindDoc="0" locked="0" layoutInCell="1" allowOverlap="1" wp14:anchorId="2224E7A7" wp14:editId="7CD7B7A6">
                  <wp:simplePos x="0" y="0"/>
                  <wp:positionH relativeFrom="column">
                    <wp:posOffset>4870450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40850047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bookmarkStart w:id="28" w:name="_Hlk142083761"/>
            <w:r w:rsidRPr="00FE7AA7">
              <w:rPr>
                <w:b/>
                <w:bCs/>
              </w:rPr>
              <w:t xml:space="preserve">Organise an intergenerational dialogue event with older adults from the </w:t>
            </w:r>
            <w:sdt>
              <w:sdtPr>
                <w:rPr>
                  <w:b/>
                  <w:bCs/>
                </w:rPr>
                <w:alias w:val="Keywords"/>
                <w:tag w:val=""/>
                <w:id w:val="143407084"/>
                <w:placeholder>
                  <w:docPart w:val="A297735BFFCF40D8BCD1CD80E9C3E2FE"/>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Swedish</w:t>
                </w:r>
              </w:sdtContent>
            </w:sdt>
            <w:r w:rsidRPr="00FE7AA7">
              <w:rPr>
                <w:b/>
                <w:bCs/>
              </w:rPr>
              <w:t>-speaking community and discuss how their lives have changed over time.</w:t>
            </w:r>
            <w:bookmarkEnd w:id="28"/>
          </w:p>
        </w:tc>
      </w:tr>
      <w:tr w:rsidR="00F3771D" w14:paraId="394531FC" w14:textId="77777777" w:rsidTr="00C015FD">
        <w:trPr>
          <w:cantSplit/>
        </w:trPr>
        <w:tc>
          <w:tcPr>
            <w:tcW w:w="8783" w:type="dxa"/>
            <w:tcBorders>
              <w:bottom w:val="single" w:sz="4" w:space="0" w:color="auto"/>
            </w:tcBorders>
            <w:shd w:val="clear" w:color="auto" w:fill="auto"/>
          </w:tcPr>
          <w:p w14:paraId="44317AEA" w14:textId="77777777" w:rsidR="00F3771D" w:rsidRDefault="00F3771D" w:rsidP="00C015FD">
            <w:pPr>
              <w:pStyle w:val="VCAAbulletlevel2"/>
              <w:spacing w:after="0"/>
            </w:pPr>
            <w:r w:rsidRPr="00FE7AA7">
              <w:t>Explore how attitudes towards aging have evolved over time, by reading or conducting research on historical perspectives of aging and older adults. Create a timeline or visual representation to highlight changes in attitudes.</w:t>
            </w:r>
          </w:p>
        </w:tc>
      </w:tr>
      <w:tr w:rsidR="00F3771D" w14:paraId="18228E1C" w14:textId="77777777" w:rsidTr="00C015FD">
        <w:trPr>
          <w:cantSplit/>
        </w:trPr>
        <w:tc>
          <w:tcPr>
            <w:tcW w:w="8783" w:type="dxa"/>
            <w:tcBorders>
              <w:bottom w:val="single" w:sz="4" w:space="0" w:color="auto"/>
            </w:tcBorders>
            <w:shd w:val="clear" w:color="auto" w:fill="auto"/>
          </w:tcPr>
          <w:p w14:paraId="2E9B5542" w14:textId="01B46379" w:rsidR="00F3771D" w:rsidRPr="00FE7AA7" w:rsidRDefault="00F3771D" w:rsidP="00C015FD">
            <w:pPr>
              <w:pStyle w:val="VCAAbulletlevel2"/>
              <w:spacing w:after="0"/>
            </w:pPr>
            <w:r w:rsidRPr="00FE7AA7">
              <w:t xml:space="preserve">Analyse examples of ageist language in </w:t>
            </w:r>
            <w:sdt>
              <w:sdtPr>
                <w:alias w:val="Keywords"/>
                <w:tag w:val=""/>
                <w:id w:val="1144856130"/>
                <w:placeholder>
                  <w:docPart w:val="1A39A889955C4031B2594F1B66A988EA"/>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E7AA7">
              <w:t xml:space="preserve"> and discuss how these linguistic choices perpetuate stereotypes. Suggest alternative, respectful ways to refer to older adults.</w:t>
            </w:r>
          </w:p>
        </w:tc>
      </w:tr>
      <w:tr w:rsidR="00F3771D" w14:paraId="5BDC4E5A" w14:textId="77777777" w:rsidTr="00C015FD">
        <w:trPr>
          <w:cantSplit/>
        </w:trPr>
        <w:tc>
          <w:tcPr>
            <w:tcW w:w="8783" w:type="dxa"/>
            <w:tcBorders>
              <w:bottom w:val="single" w:sz="4" w:space="0" w:color="auto"/>
            </w:tcBorders>
            <w:shd w:val="clear" w:color="auto" w:fill="auto"/>
          </w:tcPr>
          <w:p w14:paraId="00B28671" w14:textId="77777777" w:rsidR="00F3771D" w:rsidRPr="00FE7AA7" w:rsidRDefault="00F3771D" w:rsidP="00C015FD">
            <w:pPr>
              <w:pStyle w:val="VCAAbulletlevel2"/>
              <w:spacing w:after="0"/>
            </w:pPr>
            <w:r w:rsidRPr="00FE7AA7">
              <w:t xml:space="preserve">Research innovative technological solutions designed to enhance the quality of life for older adults, such as assistive devices and communication technologies, and create a blog post evaluating this technology. Read the blog posts written by your classmates, then write a comment with </w:t>
            </w:r>
            <w:r>
              <w:t>2</w:t>
            </w:r>
            <w:r w:rsidRPr="00FE7AA7">
              <w:t xml:space="preserve"> positive statements and one question.</w:t>
            </w:r>
          </w:p>
        </w:tc>
      </w:tr>
      <w:tr w:rsidR="00F3771D" w14:paraId="57027E81" w14:textId="77777777" w:rsidTr="00C015FD">
        <w:trPr>
          <w:cantSplit/>
        </w:trPr>
        <w:tc>
          <w:tcPr>
            <w:tcW w:w="8783" w:type="dxa"/>
            <w:tcBorders>
              <w:bottom w:val="single" w:sz="4" w:space="0" w:color="auto"/>
            </w:tcBorders>
            <w:shd w:val="clear" w:color="auto" w:fill="auto"/>
          </w:tcPr>
          <w:p w14:paraId="2DB6C078" w14:textId="29DDC765" w:rsidR="00F3771D" w:rsidRPr="00FE7AA7" w:rsidRDefault="00F3771D" w:rsidP="00C015FD">
            <w:pPr>
              <w:pStyle w:val="VCAAbulletlevel2"/>
              <w:spacing w:after="0"/>
            </w:pPr>
            <w:r w:rsidRPr="00FE7AA7">
              <w:t xml:space="preserve">Reflect on what you have learned </w:t>
            </w:r>
            <w:r w:rsidR="00400DE8">
              <w:t xml:space="preserve">throughout this unit or work </w:t>
            </w:r>
            <w:r w:rsidRPr="00FE7AA7">
              <w:t xml:space="preserve">by completing a </w:t>
            </w:r>
            <w:hyperlink r:id="rId44" w:anchor=":~:text=THE%20CIRCLE%20OF%20VIEWPOINTS%20ROUTINE%201%201.%20Brainstorm,now%20have%20and%20what%20new%20questions%20have%20arisen." w:history="1">
              <w:r w:rsidRPr="0094696C">
                <w:rPr>
                  <w:rStyle w:val="Hyperlink"/>
                </w:rPr>
                <w:t>circle of viewpoints</w:t>
              </w:r>
            </w:hyperlink>
            <w:r w:rsidRPr="4D5FA7EA">
              <w:t xml:space="preserve"> thinking</w:t>
            </w:r>
            <w:r w:rsidRPr="00FE7AA7">
              <w:t xml:space="preserve"> routine. Consider the different perspectives when approaching attitudes to an aging population and create sentences to express viewpoints from the</w:t>
            </w:r>
            <w:r>
              <w:t>se</w:t>
            </w:r>
            <w:r w:rsidRPr="00FE7AA7">
              <w:t xml:space="preserve"> different perspectives.</w:t>
            </w:r>
          </w:p>
        </w:tc>
      </w:tr>
      <w:tr w:rsidR="00F3771D" w14:paraId="67D5417B" w14:textId="77777777" w:rsidTr="00C015FD">
        <w:trPr>
          <w:cantSplit/>
        </w:trPr>
        <w:tc>
          <w:tcPr>
            <w:tcW w:w="8783" w:type="dxa"/>
            <w:tcBorders>
              <w:bottom w:val="single" w:sz="4" w:space="0" w:color="auto"/>
            </w:tcBorders>
            <w:shd w:val="clear" w:color="auto" w:fill="auto"/>
          </w:tcPr>
          <w:p w14:paraId="15BBFC93" w14:textId="3C5A4B84" w:rsidR="00F3771D" w:rsidRPr="00FE7AA7" w:rsidRDefault="00F3771D" w:rsidP="00C015FD">
            <w:pPr>
              <w:pStyle w:val="VCAAbulletlevel2"/>
              <w:spacing w:after="0"/>
            </w:pPr>
            <w:r w:rsidRPr="00FE7AA7">
              <w:t xml:space="preserve">Discuss vocabulary and grammatical structures that could be useful when expressing opinions, </w:t>
            </w:r>
            <w:proofErr w:type="gramStart"/>
            <w:r w:rsidRPr="00FE7AA7">
              <w:t>agreement</w:t>
            </w:r>
            <w:proofErr w:type="gramEnd"/>
            <w:r>
              <w:t xml:space="preserve"> and</w:t>
            </w:r>
            <w:r w:rsidRPr="00FE7AA7">
              <w:t xml:space="preserve"> disagreement</w:t>
            </w:r>
            <w:r>
              <w:t xml:space="preserve"> </w:t>
            </w:r>
            <w:r w:rsidRPr="00FE7AA7">
              <w:t xml:space="preserve">in </w:t>
            </w:r>
            <w:sdt>
              <w:sdtPr>
                <w:alias w:val="Keywords"/>
                <w:tag w:val=""/>
                <w:id w:val="1508866334"/>
                <w:placeholder>
                  <w:docPart w:val="405B9C3F611146A8B5096814197F0FF2"/>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t>.</w:t>
            </w:r>
            <w:r w:rsidRPr="00FE7AA7">
              <w:t xml:space="preserve"> </w:t>
            </w:r>
            <w:r>
              <w:t>P</w:t>
            </w:r>
            <w:r w:rsidRPr="00FE7AA7">
              <w:t>articipate in a</w:t>
            </w:r>
            <w:r>
              <w:t>n</w:t>
            </w:r>
            <w:r w:rsidRPr="00FE7AA7">
              <w:t xml:space="preserve"> ‘</w:t>
            </w:r>
            <w:r>
              <w:t>e</w:t>
            </w:r>
            <w:r w:rsidRPr="00FE7AA7">
              <w:t xml:space="preserve">xpressions </w:t>
            </w:r>
            <w:r>
              <w:t>b</w:t>
            </w:r>
            <w:r w:rsidRPr="00FE7AA7">
              <w:t>ingo’ activity, focusing on revising this information.</w:t>
            </w:r>
          </w:p>
        </w:tc>
      </w:tr>
      <w:tr w:rsidR="00F3771D" w14:paraId="14AE8869" w14:textId="77777777" w:rsidTr="00C015FD">
        <w:trPr>
          <w:cantSplit/>
          <w:trHeight w:val="851"/>
        </w:trPr>
        <w:tc>
          <w:tcPr>
            <w:tcW w:w="8783" w:type="dxa"/>
            <w:tcBorders>
              <w:bottom w:val="single" w:sz="4" w:space="0" w:color="auto"/>
            </w:tcBorders>
            <w:shd w:val="clear" w:color="auto" w:fill="auto"/>
          </w:tcPr>
          <w:p w14:paraId="7B3E00B8" w14:textId="77777777" w:rsidR="00F3771D" w:rsidRPr="00FE7AA7" w:rsidRDefault="00F3771D" w:rsidP="00C015FD">
            <w:pPr>
              <w:pStyle w:val="VCAAbulletlevel2"/>
              <w:spacing w:after="0"/>
            </w:pPr>
            <w:r w:rsidRPr="00FE7AA7">
              <w:lastRenderedPageBreak/>
              <w:t xml:space="preserve">Discuss or debate different scenarios that pose ethical challenges concerning aging, such as healthcare decisions, resource allocation and intergenerational equity. </w:t>
            </w:r>
          </w:p>
        </w:tc>
      </w:tr>
      <w:tr w:rsidR="00F3771D" w14:paraId="3C5E00B1" w14:textId="77777777" w:rsidTr="00C015FD">
        <w:trPr>
          <w:cantSplit/>
        </w:trPr>
        <w:tc>
          <w:tcPr>
            <w:tcW w:w="8783" w:type="dxa"/>
            <w:tcBorders>
              <w:bottom w:val="nil"/>
            </w:tcBorders>
            <w:shd w:val="clear" w:color="auto" w:fill="FFFFFF" w:themeFill="background1"/>
          </w:tcPr>
          <w:p w14:paraId="06B3D779" w14:textId="77777777" w:rsidR="00F3771D" w:rsidRDefault="00F3771D" w:rsidP="00C015FD">
            <w:pPr>
              <w:pStyle w:val="VCAAbulletlevel2"/>
              <w:spacing w:after="0"/>
            </w:pPr>
            <w:r w:rsidRPr="00FE7AA7">
              <w:t xml:space="preserve">Write a short story envisioning how society may change as the population ages. </w:t>
            </w:r>
          </w:p>
        </w:tc>
      </w:tr>
      <w:tr w:rsidR="00F3771D" w14:paraId="1306A1EC" w14:textId="77777777" w:rsidTr="00C015FD">
        <w:tc>
          <w:tcPr>
            <w:tcW w:w="8783" w:type="dxa"/>
            <w:tcBorders>
              <w:bottom w:val="single" w:sz="4" w:space="0" w:color="C6ECFF" w:themeColor="accent1" w:themeTint="33"/>
            </w:tcBorders>
            <w:shd w:val="clear" w:color="auto" w:fill="FFFFFF" w:themeFill="background1"/>
          </w:tcPr>
          <w:p w14:paraId="7D4D67EE" w14:textId="77777777" w:rsidR="00F3771D" w:rsidRDefault="00F3771D" w:rsidP="00C015FD">
            <w:pPr>
              <w:pStyle w:val="VCAAbulletlevel2"/>
              <w:numPr>
                <w:ilvl w:val="0"/>
                <w:numId w:val="0"/>
              </w:numPr>
              <w:spacing w:after="0"/>
              <w:ind w:left="360"/>
            </w:pPr>
          </w:p>
          <w:p w14:paraId="1D99094D" w14:textId="77777777" w:rsidR="00F3771D" w:rsidRPr="00FE7AA7" w:rsidRDefault="00F3771D" w:rsidP="00C015FD">
            <w:pPr>
              <w:pStyle w:val="VCAAbulletlevel2"/>
              <w:numPr>
                <w:ilvl w:val="0"/>
                <w:numId w:val="0"/>
              </w:numPr>
              <w:spacing w:after="0"/>
              <w:ind w:left="360" w:hanging="360"/>
            </w:pPr>
          </w:p>
        </w:tc>
      </w:tr>
      <w:tr w:rsidR="00F3771D" w14:paraId="38D19BE9" w14:textId="77777777" w:rsidTr="00C015FD">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007E9123" w14:textId="77777777" w:rsidR="00F3771D" w:rsidRPr="000A7273" w:rsidRDefault="00F3771D" w:rsidP="00C015FD">
            <w:pPr>
              <w:pStyle w:val="Heading2"/>
              <w:rPr>
                <w:b/>
                <w:bCs/>
                <w:color w:val="004EA8"/>
              </w:rPr>
            </w:pPr>
            <w:bookmarkStart w:id="29" w:name="_Toc191379854"/>
            <w:r>
              <w:rPr>
                <w:noProof/>
              </w:rPr>
              <w:drawing>
                <wp:anchor distT="0" distB="0" distL="114300" distR="114300" simplePos="0" relativeHeight="251670528" behindDoc="0" locked="0" layoutInCell="1" allowOverlap="1" wp14:anchorId="7AAD4E2B" wp14:editId="659CB2FE">
                  <wp:simplePos x="0" y="0"/>
                  <wp:positionH relativeFrom="column">
                    <wp:posOffset>4643862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9855156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9"/>
            <w:r>
              <w:t xml:space="preserve"> </w:t>
            </w:r>
          </w:p>
          <w:p w14:paraId="12929A40" w14:textId="6DF1F191" w:rsidR="00F3771D" w:rsidRDefault="00F3771D" w:rsidP="00C015FD">
            <w:pPr>
              <w:pStyle w:val="VCAAbulletlevel2"/>
              <w:numPr>
                <w:ilvl w:val="0"/>
                <w:numId w:val="0"/>
              </w:numPr>
              <w:spacing w:line="240" w:lineRule="auto"/>
              <w:rPr>
                <w:b/>
                <w:bCs/>
                <w:color w:val="004EA8"/>
                <w:sz w:val="32"/>
                <w:szCs w:val="32"/>
              </w:rPr>
            </w:pPr>
            <w:r w:rsidRPr="008C6AA2">
              <w:rPr>
                <w:b/>
                <w:bCs/>
                <w:color w:val="004EA8"/>
                <w:sz w:val="32"/>
                <w:szCs w:val="32"/>
              </w:rPr>
              <w:t xml:space="preserve">An intergenerational dialogue event with older adults from a </w:t>
            </w:r>
            <w:sdt>
              <w:sdtPr>
                <w:rPr>
                  <w:b/>
                  <w:bCs/>
                  <w:color w:val="004EA8"/>
                  <w:sz w:val="32"/>
                  <w:szCs w:val="32"/>
                </w:rPr>
                <w:alias w:val="Keywords"/>
                <w:tag w:val=""/>
                <w:id w:val="-2050284306"/>
                <w:placeholder>
                  <w:docPart w:val="98D6D22AE6B146BE8F8C3E129219C0A5"/>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Swedish</w:t>
                </w:r>
              </w:sdtContent>
            </w:sdt>
            <w:r w:rsidRPr="008C6AA2">
              <w:rPr>
                <w:b/>
                <w:bCs/>
                <w:color w:val="004EA8"/>
                <w:sz w:val="32"/>
                <w:szCs w:val="32"/>
              </w:rPr>
              <w:t>-speaking community, discussing how their lives have changed over time.</w:t>
            </w:r>
          </w:p>
          <w:p w14:paraId="1D343503" w14:textId="77777777" w:rsidR="00F3771D" w:rsidRDefault="00F3771D" w:rsidP="00C015FD">
            <w:pPr>
              <w:pStyle w:val="VCAAbulletlevel2"/>
              <w:numPr>
                <w:ilvl w:val="0"/>
                <w:numId w:val="0"/>
              </w:numPr>
              <w:rPr>
                <w:b/>
                <w:bCs/>
                <w:color w:val="004EA8"/>
                <w:sz w:val="32"/>
                <w:szCs w:val="32"/>
              </w:rPr>
            </w:pPr>
          </w:p>
          <w:p w14:paraId="76E27610" w14:textId="77777777" w:rsidR="00F3771D" w:rsidRDefault="00F3771D" w:rsidP="00C015FD">
            <w:pPr>
              <w:pStyle w:val="VCAAbulletlevel2"/>
              <w:spacing w:after="0"/>
            </w:pPr>
            <w:r w:rsidRPr="00FE7AA7">
              <w:t>Discuss the benefits of intergenerational connections and why it is essential to engage in meaningful dialogues with older adults. Share personal experiences you have had with older adults and the benefits of these interactions.</w:t>
            </w:r>
          </w:p>
          <w:p w14:paraId="68D82E52" w14:textId="77777777" w:rsidR="00F3771D" w:rsidRPr="00FE7AA7" w:rsidRDefault="00F3771D" w:rsidP="00C015FD">
            <w:pPr>
              <w:pStyle w:val="VCAAbulletlevel2"/>
              <w:numPr>
                <w:ilvl w:val="0"/>
                <w:numId w:val="0"/>
              </w:numPr>
              <w:spacing w:after="0"/>
              <w:ind w:left="360"/>
            </w:pPr>
          </w:p>
          <w:p w14:paraId="4875F49A" w14:textId="77777777" w:rsidR="00F3771D" w:rsidRDefault="00F3771D" w:rsidP="00C015FD">
            <w:pPr>
              <w:pStyle w:val="VCAAbulletlevel2"/>
              <w:spacing w:after="0"/>
            </w:pPr>
            <w:r w:rsidRPr="00FE7AA7">
              <w:t>Brainstorm a list of thoughtful questions to ask the older adults during an intergenerational dialogue event. Consider topics such as life experiences, historical events, personal achievements, their impact on their community and their perspectives on societal changes.</w:t>
            </w:r>
          </w:p>
          <w:p w14:paraId="7035989A" w14:textId="77777777" w:rsidR="00F3771D" w:rsidRPr="00FE7AA7" w:rsidRDefault="00F3771D" w:rsidP="00C015FD">
            <w:pPr>
              <w:pStyle w:val="VCAAbulletlevel2"/>
              <w:numPr>
                <w:ilvl w:val="0"/>
                <w:numId w:val="0"/>
              </w:numPr>
              <w:spacing w:after="0"/>
            </w:pPr>
          </w:p>
          <w:p w14:paraId="532C31EC" w14:textId="1B67A997" w:rsidR="00F3771D" w:rsidRDefault="00F3771D" w:rsidP="00C015FD">
            <w:pPr>
              <w:pStyle w:val="VCAAbulletlevel2"/>
              <w:spacing w:after="0"/>
            </w:pPr>
            <w:r w:rsidRPr="00FE7AA7">
              <w:t xml:space="preserve">Select and write a set of questions in </w:t>
            </w:r>
            <w:sdt>
              <w:sdtPr>
                <w:alias w:val="Keywords"/>
                <w:tag w:val=""/>
                <w:id w:val="-1920397118"/>
                <w:placeholder>
                  <w:docPart w:val="E014448F04274C73BFEDCF3D37D2890C"/>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E7AA7">
              <w:t xml:space="preserve"> then share these questions with a partner, providing each other with feedback on the grammar, spelling, </w:t>
            </w:r>
            <w:proofErr w:type="gramStart"/>
            <w:r w:rsidRPr="00FE7AA7">
              <w:t>formality</w:t>
            </w:r>
            <w:proofErr w:type="gramEnd"/>
            <w:r w:rsidRPr="00FE7AA7">
              <w:t xml:space="preserve"> and style. Edit your questions in response to the feedback </w:t>
            </w:r>
            <w:r>
              <w:t xml:space="preserve">you </w:t>
            </w:r>
            <w:r w:rsidRPr="00FE7AA7">
              <w:t>receive.</w:t>
            </w:r>
          </w:p>
          <w:p w14:paraId="61840CD0" w14:textId="77777777" w:rsidR="00F3771D" w:rsidRPr="00FE7AA7" w:rsidRDefault="00F3771D" w:rsidP="00C015FD">
            <w:pPr>
              <w:pStyle w:val="VCAAbulletlevel2"/>
              <w:numPr>
                <w:ilvl w:val="0"/>
                <w:numId w:val="0"/>
              </w:numPr>
              <w:spacing w:after="0"/>
            </w:pPr>
          </w:p>
          <w:p w14:paraId="21EC7EDA" w14:textId="77777777" w:rsidR="00F3771D" w:rsidRDefault="00F3771D" w:rsidP="00C015FD">
            <w:pPr>
              <w:pStyle w:val="VCAAbulletlevel2"/>
              <w:spacing w:after="0"/>
            </w:pPr>
            <w:r w:rsidRPr="00FE7AA7">
              <w:t>Conduct and record mock discussions to practi</w:t>
            </w:r>
            <w:r>
              <w:t>s</w:t>
            </w:r>
            <w:r w:rsidRPr="00FE7AA7">
              <w:t xml:space="preserve">e asking questions and responding respectfully, then watch the recording, </w:t>
            </w:r>
            <w:r>
              <w:t>reflecting on</w:t>
            </w:r>
            <w:r w:rsidRPr="00FE7AA7">
              <w:t xml:space="preserve"> your pronunciation, body language and active listening cues when speaking.</w:t>
            </w:r>
          </w:p>
          <w:p w14:paraId="08CB2B45" w14:textId="77777777" w:rsidR="00F3771D" w:rsidRPr="00FE7AA7" w:rsidRDefault="00F3771D" w:rsidP="00C015FD">
            <w:pPr>
              <w:pStyle w:val="VCAAbulletlevel2"/>
              <w:numPr>
                <w:ilvl w:val="0"/>
                <w:numId w:val="0"/>
              </w:numPr>
              <w:spacing w:after="0"/>
            </w:pPr>
          </w:p>
          <w:p w14:paraId="7547A0C6" w14:textId="59BE9DC7" w:rsidR="00F3771D" w:rsidRDefault="00F3771D" w:rsidP="00C015FD">
            <w:pPr>
              <w:pStyle w:val="VCAAbulletlevel2"/>
              <w:spacing w:after="0"/>
            </w:pPr>
            <w:r w:rsidRPr="00FE7AA7">
              <w:t xml:space="preserve">Invite local </w:t>
            </w:r>
            <w:sdt>
              <w:sdtPr>
                <w:alias w:val="Keywords"/>
                <w:tag w:val=""/>
                <w:id w:val="-282423197"/>
                <w:placeholder>
                  <w:docPart w:val="EFFD32F524F14574BE1E538887A05864"/>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E7AA7">
              <w:t>-speaking community members to attend an intergenerational dialogue event. Ask your prepared questions, listening actively to the responses, and ask follow-up questions to deepen the discussion.</w:t>
            </w:r>
          </w:p>
          <w:p w14:paraId="57EFBA4C" w14:textId="77777777" w:rsidR="00F3771D" w:rsidRPr="00FE7AA7" w:rsidRDefault="00F3771D" w:rsidP="00C015FD">
            <w:pPr>
              <w:pStyle w:val="VCAAbulletlevel2"/>
              <w:numPr>
                <w:ilvl w:val="0"/>
                <w:numId w:val="0"/>
              </w:numPr>
              <w:spacing w:after="0"/>
            </w:pPr>
          </w:p>
          <w:p w14:paraId="22CAE4E1" w14:textId="77777777" w:rsidR="00F3771D" w:rsidRDefault="00F3771D" w:rsidP="00C015FD">
            <w:pPr>
              <w:pStyle w:val="VCAAbulletlevel2"/>
              <w:spacing w:after="0"/>
            </w:pPr>
            <w:r w:rsidRPr="00FE7AA7">
              <w:t xml:space="preserve">Take notes during the </w:t>
            </w:r>
            <w:r>
              <w:t>interview</w:t>
            </w:r>
            <w:r w:rsidRPr="00FE7AA7">
              <w:t xml:space="preserve"> to capture key insights, memorable anecdotes and lessons learned.</w:t>
            </w:r>
          </w:p>
          <w:p w14:paraId="5CBB5B76" w14:textId="77777777" w:rsidR="00F3771D" w:rsidRPr="00FE7AA7" w:rsidRDefault="00F3771D" w:rsidP="00C015FD">
            <w:pPr>
              <w:pStyle w:val="VCAAbulletlevel2"/>
              <w:numPr>
                <w:ilvl w:val="0"/>
                <w:numId w:val="0"/>
              </w:numPr>
              <w:spacing w:after="0"/>
            </w:pPr>
          </w:p>
          <w:p w14:paraId="1AB0A1E6" w14:textId="77777777" w:rsidR="00F3771D" w:rsidRDefault="00F3771D" w:rsidP="00C015FD">
            <w:pPr>
              <w:pStyle w:val="VCAAbulletlevel2"/>
              <w:spacing w:after="0"/>
            </w:pPr>
            <w:r w:rsidRPr="00FE7AA7">
              <w:t>Complete a Venn</w:t>
            </w:r>
            <w:r>
              <w:t xml:space="preserve"> d</w:t>
            </w:r>
            <w:r w:rsidRPr="00FE7AA7">
              <w:t>iagram, including information about what their lives were like when they were young and what they are like now, identifying the similarities and differences.</w:t>
            </w:r>
          </w:p>
          <w:p w14:paraId="053FBAD7" w14:textId="77777777" w:rsidR="00F3771D" w:rsidRPr="00FE7AA7" w:rsidRDefault="00F3771D" w:rsidP="00C015FD">
            <w:pPr>
              <w:pStyle w:val="VCAAbulletlevel2"/>
              <w:numPr>
                <w:ilvl w:val="0"/>
                <w:numId w:val="0"/>
              </w:numPr>
              <w:spacing w:after="0"/>
            </w:pPr>
          </w:p>
          <w:p w14:paraId="78EF8C1D" w14:textId="77777777" w:rsidR="00F3771D" w:rsidRDefault="00F3771D" w:rsidP="00C015FD">
            <w:pPr>
              <w:pStyle w:val="VCAAbulletlevel2"/>
              <w:spacing w:after="0"/>
            </w:pPr>
            <w:r w:rsidRPr="00FE7AA7">
              <w:t>Create a quote</w:t>
            </w:r>
            <w:r>
              <w:t>s</w:t>
            </w:r>
            <w:r w:rsidRPr="00FE7AA7">
              <w:t xml:space="preserve"> wall, identifying the ways in which the people you interviewed contributed to the community, and the impact </w:t>
            </w:r>
            <w:r>
              <w:t xml:space="preserve">that other </w:t>
            </w:r>
            <w:r w:rsidRPr="00FE7AA7">
              <w:t>people’s attitudes</w:t>
            </w:r>
            <w:r>
              <w:t xml:space="preserve"> to aging</w:t>
            </w:r>
            <w:r w:rsidRPr="00FE7AA7">
              <w:t xml:space="preserve"> have had on their contributions.</w:t>
            </w:r>
          </w:p>
          <w:p w14:paraId="18DF35B7" w14:textId="77777777" w:rsidR="00F3771D" w:rsidRPr="00FE7AA7" w:rsidRDefault="00F3771D" w:rsidP="00C015FD">
            <w:pPr>
              <w:pStyle w:val="VCAAbulletlevel2"/>
              <w:numPr>
                <w:ilvl w:val="0"/>
                <w:numId w:val="0"/>
              </w:numPr>
              <w:spacing w:after="0"/>
            </w:pPr>
          </w:p>
          <w:p w14:paraId="461C66A7" w14:textId="77777777" w:rsidR="00F3771D" w:rsidRDefault="00F3771D" w:rsidP="00C015FD">
            <w:pPr>
              <w:pStyle w:val="VCAAbulletlevel2"/>
              <w:spacing w:after="0"/>
            </w:pPr>
            <w:r w:rsidRPr="00FE7AA7">
              <w:t xml:space="preserve">Discuss your experiences after the dialogue event, </w:t>
            </w:r>
            <w:r>
              <w:t xml:space="preserve">consider </w:t>
            </w:r>
            <w:r w:rsidRPr="00FE7AA7">
              <w:t xml:space="preserve">how the event impacted your understanding of older adults' lives </w:t>
            </w:r>
            <w:r>
              <w:t xml:space="preserve">and </w:t>
            </w:r>
            <w:r w:rsidRPr="00FE7AA7">
              <w:t>share your key takeaways.</w:t>
            </w:r>
          </w:p>
          <w:p w14:paraId="4A9ADED9" w14:textId="77777777" w:rsidR="00F3771D" w:rsidRPr="00FE7AA7" w:rsidRDefault="00F3771D" w:rsidP="00C015FD">
            <w:pPr>
              <w:pStyle w:val="VCAAbulletlevel2"/>
              <w:numPr>
                <w:ilvl w:val="0"/>
                <w:numId w:val="0"/>
              </w:numPr>
              <w:spacing w:after="0"/>
            </w:pPr>
          </w:p>
          <w:p w14:paraId="3263FDEE" w14:textId="77777777" w:rsidR="00F3771D" w:rsidRDefault="00F3771D" w:rsidP="00C015FD">
            <w:pPr>
              <w:pStyle w:val="VCAAbulletlevel2"/>
            </w:pPr>
            <w:r w:rsidRPr="00FE7AA7">
              <w:lastRenderedPageBreak/>
              <w:t>Write a reflective journal entry about the intergenerational dialogue event and explore the significance of such dialogues for fostering empathy and building stronger communities.</w:t>
            </w:r>
          </w:p>
          <w:p w14:paraId="411157CC" w14:textId="77777777" w:rsidR="00F3771D" w:rsidRPr="00FE7AA7" w:rsidRDefault="00F3771D" w:rsidP="00C015FD">
            <w:pPr>
              <w:pStyle w:val="VCAAbulletlevel2"/>
              <w:numPr>
                <w:ilvl w:val="0"/>
                <w:numId w:val="0"/>
              </w:numPr>
            </w:pPr>
          </w:p>
          <w:p w14:paraId="5161F9C3" w14:textId="77777777" w:rsidR="00F3771D" w:rsidRDefault="00F3771D" w:rsidP="00C015FD">
            <w:pPr>
              <w:pStyle w:val="VCAAbulletlevel2"/>
              <w:spacing w:after="0"/>
            </w:pPr>
            <w:r w:rsidRPr="00FE7AA7">
              <w:t>Share your reflections with the class, allowing for further discussions and insights.</w:t>
            </w:r>
          </w:p>
          <w:p w14:paraId="36B780B6" w14:textId="77777777" w:rsidR="00F3771D" w:rsidRPr="0066155E" w:rsidRDefault="00F3771D" w:rsidP="00C015FD">
            <w:pPr>
              <w:pStyle w:val="VCAAbulletlevel2"/>
              <w:numPr>
                <w:ilvl w:val="0"/>
                <w:numId w:val="0"/>
              </w:numPr>
              <w:spacing w:after="0"/>
            </w:pPr>
          </w:p>
        </w:tc>
      </w:tr>
    </w:tbl>
    <w:p w14:paraId="5C5712A8" w14:textId="77777777" w:rsidR="00F3771D" w:rsidRDefault="00F3771D" w:rsidP="00F3771D">
      <w:bookmarkStart w:id="30" w:name="_Hlk179282842"/>
    </w:p>
    <w:p w14:paraId="047915F7" w14:textId="77777777" w:rsidR="00F3771D" w:rsidRDefault="00F3771D" w:rsidP="00F3771D"/>
    <w:p w14:paraId="344C6219" w14:textId="77777777" w:rsidR="00F3771D" w:rsidRDefault="00F3771D" w:rsidP="00F3771D">
      <w:pPr>
        <w:pStyle w:val="Heading4"/>
      </w:pPr>
      <w:r w:rsidRPr="008C6AA2">
        <w:t>Unit 2</w:t>
      </w:r>
      <w:r>
        <w:t xml:space="preserve"> </w:t>
      </w:r>
      <w:r w:rsidRPr="008C6AA2">
        <w:t xml:space="preserve">- Area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F3771D" w:rsidRPr="00F040C4" w14:paraId="04DA537D" w14:textId="77777777" w:rsidTr="00C015FD">
        <w:trPr>
          <w:trHeight w:val="274"/>
        </w:trPr>
        <w:tc>
          <w:tcPr>
            <w:tcW w:w="2197" w:type="dxa"/>
            <w:shd w:val="clear" w:color="auto" w:fill="0F7EB4"/>
          </w:tcPr>
          <w:p w14:paraId="715C29DA" w14:textId="77777777" w:rsidR="00F3771D" w:rsidRPr="00F040C4" w:rsidRDefault="00F3771D" w:rsidP="00C015FD">
            <w:pPr>
              <w:pStyle w:val="VCAAtablecondensedheading"/>
              <w:rPr>
                <w:b w:val="0"/>
              </w:rPr>
            </w:pPr>
            <w:r w:rsidRPr="00F040C4">
              <w:t xml:space="preserve">Concept </w:t>
            </w:r>
          </w:p>
        </w:tc>
        <w:tc>
          <w:tcPr>
            <w:tcW w:w="2197" w:type="dxa"/>
            <w:shd w:val="clear" w:color="auto" w:fill="0F7EB4"/>
          </w:tcPr>
          <w:p w14:paraId="77BE890D" w14:textId="77777777" w:rsidR="00F3771D" w:rsidRPr="00F040C4" w:rsidRDefault="00F3771D" w:rsidP="00C015FD">
            <w:pPr>
              <w:pStyle w:val="VCAAtablecondensedheading"/>
              <w:rPr>
                <w:b w:val="0"/>
              </w:rPr>
            </w:pPr>
            <w:r w:rsidRPr="00F040C4">
              <w:t>Perspective</w:t>
            </w:r>
          </w:p>
        </w:tc>
        <w:tc>
          <w:tcPr>
            <w:tcW w:w="2197" w:type="dxa"/>
            <w:shd w:val="clear" w:color="auto" w:fill="0F7EB4"/>
          </w:tcPr>
          <w:p w14:paraId="639CB779" w14:textId="77777777" w:rsidR="00F3771D" w:rsidRPr="00F040C4" w:rsidRDefault="00F3771D" w:rsidP="00C015FD">
            <w:pPr>
              <w:pStyle w:val="VCAAtablecondensedheading"/>
              <w:rPr>
                <w:b w:val="0"/>
              </w:rPr>
            </w:pPr>
            <w:r w:rsidRPr="00F040C4">
              <w:t>Topic</w:t>
            </w:r>
          </w:p>
        </w:tc>
        <w:tc>
          <w:tcPr>
            <w:tcW w:w="2198" w:type="dxa"/>
            <w:shd w:val="clear" w:color="auto" w:fill="0F7EB4"/>
          </w:tcPr>
          <w:p w14:paraId="0E3791A0" w14:textId="77777777" w:rsidR="00F3771D" w:rsidRPr="00F040C4" w:rsidRDefault="00F3771D" w:rsidP="00C015FD">
            <w:pPr>
              <w:pStyle w:val="VCAAtablecondensedheading"/>
              <w:rPr>
                <w:b w:val="0"/>
              </w:rPr>
            </w:pPr>
            <w:r w:rsidRPr="00F040C4">
              <w:t>Subtopic</w:t>
            </w:r>
          </w:p>
        </w:tc>
      </w:tr>
      <w:tr w:rsidR="00F3771D" w:rsidRPr="00F040C4" w14:paraId="06C41978" w14:textId="77777777" w:rsidTr="00186C21">
        <w:trPr>
          <w:trHeight w:val="1701"/>
        </w:trPr>
        <w:tc>
          <w:tcPr>
            <w:tcW w:w="2197" w:type="dxa"/>
            <w:vAlign w:val="center"/>
          </w:tcPr>
          <w:p w14:paraId="46C183E7" w14:textId="77777777" w:rsidR="00F3771D" w:rsidRPr="002256A5" w:rsidRDefault="00F3771D" w:rsidP="00C015FD">
            <w:pPr>
              <w:pStyle w:val="VCAAbody"/>
              <w:jc w:val="center"/>
            </w:pPr>
            <w:r>
              <w:t>Legacy</w:t>
            </w:r>
          </w:p>
        </w:tc>
        <w:tc>
          <w:tcPr>
            <w:tcW w:w="2197" w:type="dxa"/>
            <w:vAlign w:val="center"/>
          </w:tcPr>
          <w:p w14:paraId="08EE162E" w14:textId="77777777" w:rsidR="00F3771D" w:rsidRPr="00F040C4" w:rsidRDefault="00F3771D" w:rsidP="00C015FD">
            <w:pPr>
              <w:pStyle w:val="VCAAbody"/>
              <w:jc w:val="center"/>
            </w:pPr>
            <w:r>
              <w:t>Community</w:t>
            </w:r>
          </w:p>
        </w:tc>
        <w:tc>
          <w:tcPr>
            <w:tcW w:w="2197" w:type="dxa"/>
            <w:vAlign w:val="center"/>
          </w:tcPr>
          <w:p w14:paraId="30D58D59" w14:textId="05E686F5" w:rsidR="00F3771D" w:rsidRPr="00F040C4" w:rsidRDefault="00186C21" w:rsidP="00C015FD">
            <w:pPr>
              <w:pStyle w:val="VCAAbody"/>
              <w:jc w:val="center"/>
            </w:pPr>
            <w:sdt>
              <w:sdtPr>
                <w:alias w:val="Keywords"/>
                <w:tag w:val=""/>
                <w:id w:val="1821773208"/>
                <w:placeholder>
                  <w:docPart w:val="CE8A92A3A19F4CF381730CB47C8C3042"/>
                </w:placeholder>
                <w:dataBinding w:prefixMappings="xmlns:ns0='http://purl.org/dc/elements/1.1/' xmlns:ns1='http://schemas.openxmlformats.org/package/2006/metadata/core-properties' " w:xpath="/ns1:coreProperties[1]/ns1:keywords[1]" w:storeItemID="{6C3C8BC8-F283-45AE-878A-BAB7291924A1}"/>
                <w:text/>
              </w:sdtPr>
              <w:sdtEndPr/>
              <w:sdtContent>
                <w:r w:rsidR="00F3771D">
                  <w:t>Swedish</w:t>
                </w:r>
              </w:sdtContent>
            </w:sdt>
            <w:r w:rsidR="00F3771D" w:rsidRPr="005A0EDD">
              <w:t>-speaking culture</w:t>
            </w:r>
          </w:p>
        </w:tc>
        <w:tc>
          <w:tcPr>
            <w:tcW w:w="2198" w:type="dxa"/>
            <w:vAlign w:val="center"/>
          </w:tcPr>
          <w:p w14:paraId="0B9C5060" w14:textId="1F12347A" w:rsidR="00F3771D" w:rsidRPr="00F040C4" w:rsidRDefault="00186C21" w:rsidP="00C015FD">
            <w:pPr>
              <w:pStyle w:val="VCAAbody"/>
              <w:jc w:val="center"/>
            </w:pPr>
            <w:sdt>
              <w:sdtPr>
                <w:alias w:val="Keywords"/>
                <w:tag w:val=""/>
                <w:id w:val="1492602622"/>
                <w:placeholder>
                  <w:docPart w:val="F0C931478EAC412E8F331AB9D72E30EA"/>
                </w:placeholder>
                <w:dataBinding w:prefixMappings="xmlns:ns0='http://purl.org/dc/elements/1.1/' xmlns:ns1='http://schemas.openxmlformats.org/package/2006/metadata/core-properties' " w:xpath="/ns1:coreProperties[1]/ns1:keywords[1]" w:storeItemID="{6C3C8BC8-F283-45AE-878A-BAB7291924A1}"/>
                <w:text/>
              </w:sdtPr>
              <w:sdtEndPr/>
              <w:sdtContent>
                <w:r w:rsidR="00F3771D">
                  <w:t>Swedish</w:t>
                </w:r>
              </w:sdtContent>
            </w:sdt>
            <w:r w:rsidR="00F3771D">
              <w:t xml:space="preserve"> cuisine and its influence</w:t>
            </w:r>
          </w:p>
        </w:tc>
      </w:tr>
    </w:tbl>
    <w:p w14:paraId="2C11B29D" w14:textId="77777777" w:rsidR="00F3771D" w:rsidRPr="00633101" w:rsidRDefault="00F3771D" w:rsidP="00F3771D">
      <w:pPr>
        <w:pStyle w:val="Heading2"/>
        <w:rPr>
          <w:color w:val="004EA8"/>
          <w:sz w:val="28"/>
        </w:rPr>
      </w:pPr>
      <w:bookmarkStart w:id="31" w:name="_Toc191379855"/>
      <w:r w:rsidRPr="00633101">
        <w:rPr>
          <w:sz w:val="28"/>
        </w:rPr>
        <w:t xml:space="preserve">Outcome </w:t>
      </w:r>
      <w:r>
        <w:rPr>
          <w:sz w:val="28"/>
        </w:rPr>
        <w:t>3</w:t>
      </w:r>
      <w:bookmarkEnd w:id="31"/>
      <w:r w:rsidRPr="00633101">
        <w:rPr>
          <w:color w:val="004EA8"/>
          <w:sz w:val="28"/>
        </w:rPr>
        <w:tab/>
      </w:r>
    </w:p>
    <w:p w14:paraId="3DFDF658" w14:textId="6946CA11" w:rsidR="00F3771D" w:rsidRPr="000A7273" w:rsidRDefault="00F3771D" w:rsidP="00F3771D">
      <w:pPr>
        <w:pStyle w:val="VCAAbody"/>
        <w:rPr>
          <w:shd w:val="clear" w:color="auto" w:fill="FFFFFF"/>
        </w:rPr>
      </w:pPr>
      <w:r w:rsidRPr="000A7273">
        <w:rPr>
          <w:shd w:val="clear" w:color="auto" w:fill="FFFFFF"/>
        </w:rPr>
        <w:t xml:space="preserve">On completion of this unit the student should be able to deliver a spoken presentation in </w:t>
      </w:r>
      <w:sdt>
        <w:sdtPr>
          <w:alias w:val="Keywords"/>
          <w:tag w:val=""/>
          <w:id w:val="-1197918398"/>
          <w:placeholder>
            <w:docPart w:val="AB0568C585064B84ADAAF7B5A9A7FC87"/>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0A7273">
        <w:rPr>
          <w:shd w:val="clear" w:color="auto" w:fill="FFFFFF"/>
        </w:rPr>
        <w:t xml:space="preserve"> that accurately expresses meaning to </w:t>
      </w:r>
      <w:sdt>
        <w:sdtPr>
          <w:alias w:val="Keywords"/>
          <w:tag w:val=""/>
          <w:id w:val="-454098593"/>
          <w:placeholder>
            <w:docPart w:val="B79DB0B51E9C40359A01B3B79E82FA10"/>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0A7273">
        <w:rPr>
          <w:shd w:val="clear" w:color="auto" w:fill="FFFFFF"/>
        </w:rPr>
        <w:t>-speakers on the subtopic related to Australia that has been studied.</w:t>
      </w:r>
    </w:p>
    <w:p w14:paraId="52E0687B" w14:textId="77777777" w:rsidR="00F3771D" w:rsidRPr="00753F1C" w:rsidRDefault="00F3771D" w:rsidP="00F3771D">
      <w:pPr>
        <w:pStyle w:val="Heading2"/>
        <w:rPr>
          <w:sz w:val="24"/>
          <w:szCs w:val="24"/>
        </w:rPr>
      </w:pPr>
      <w:bookmarkStart w:id="32" w:name="_Toc191379856"/>
      <w:r w:rsidRPr="00633101">
        <w:rPr>
          <w:sz w:val="24"/>
          <w:szCs w:val="24"/>
        </w:rPr>
        <w:t>Examples of learning activities</w:t>
      </w:r>
      <w:bookmarkEnd w:id="32"/>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F3771D" w14:paraId="73949A6A" w14:textId="77777777" w:rsidTr="00C015FD">
        <w:trPr>
          <w:cantSplit/>
        </w:trPr>
        <w:tc>
          <w:tcPr>
            <w:tcW w:w="8783" w:type="dxa"/>
          </w:tcPr>
          <w:p w14:paraId="061520B6" w14:textId="77777777" w:rsidR="00F3771D" w:rsidRPr="00F66F92" w:rsidRDefault="00F3771D" w:rsidP="00C015FD">
            <w:pPr>
              <w:pStyle w:val="VCAAbulletlevel2"/>
              <w:spacing w:after="0"/>
            </w:pPr>
            <w:r w:rsidRPr="003530D2">
              <w:t xml:space="preserve">Research different communities, their languages, cultural practices and how cuisine is influenced by these factors. Present </w:t>
            </w:r>
            <w:r>
              <w:t xml:space="preserve">your </w:t>
            </w:r>
            <w:r w:rsidRPr="003530D2">
              <w:t xml:space="preserve">findings as annotated images or maps, written texts, </w:t>
            </w:r>
            <w:proofErr w:type="gramStart"/>
            <w:r w:rsidRPr="003530D2">
              <w:t>infographics</w:t>
            </w:r>
            <w:proofErr w:type="gramEnd"/>
            <w:r w:rsidRPr="003530D2">
              <w:t xml:space="preserve"> or videos.</w:t>
            </w:r>
          </w:p>
        </w:tc>
      </w:tr>
      <w:tr w:rsidR="00F3771D" w14:paraId="1854EA18" w14:textId="77777777" w:rsidTr="00C015FD">
        <w:trPr>
          <w:cantSplit/>
        </w:trPr>
        <w:tc>
          <w:tcPr>
            <w:tcW w:w="8783" w:type="dxa"/>
          </w:tcPr>
          <w:p w14:paraId="26F4CC78" w14:textId="77777777" w:rsidR="00F3771D" w:rsidRPr="00F66F92" w:rsidRDefault="00F3771D" w:rsidP="00C015FD">
            <w:pPr>
              <w:pStyle w:val="VCAAbulletlevel2"/>
              <w:spacing w:after="0"/>
            </w:pPr>
            <w:r w:rsidRPr="003530D2">
              <w:t xml:space="preserve">Discuss how language and culture play a role in the way food is prepared, </w:t>
            </w:r>
            <w:proofErr w:type="gramStart"/>
            <w:r w:rsidRPr="003530D2">
              <w:t>named</w:t>
            </w:r>
            <w:proofErr w:type="gramEnd"/>
            <w:r w:rsidRPr="003530D2">
              <w:t xml:space="preserve"> and shared in different cultures. </w:t>
            </w:r>
          </w:p>
        </w:tc>
      </w:tr>
      <w:tr w:rsidR="00F3771D" w14:paraId="3CA186BE" w14:textId="77777777" w:rsidTr="00C015FD">
        <w:trPr>
          <w:cantSplit/>
        </w:trPr>
        <w:tc>
          <w:tcPr>
            <w:tcW w:w="8783" w:type="dxa"/>
          </w:tcPr>
          <w:p w14:paraId="0CA54DAC" w14:textId="1F824700" w:rsidR="00F3771D" w:rsidRPr="00F66F92" w:rsidRDefault="00F3771D" w:rsidP="00C015FD">
            <w:pPr>
              <w:pStyle w:val="VCAAbulletlevel2"/>
              <w:spacing w:after="0"/>
            </w:pPr>
            <w:r>
              <w:t>I</w:t>
            </w:r>
            <w:r w:rsidRPr="003530D2">
              <w:t>n small groups</w:t>
            </w:r>
            <w:r>
              <w:t>, w</w:t>
            </w:r>
            <w:r w:rsidRPr="003530D2">
              <w:t>atch a video clip of a family</w:t>
            </w:r>
            <w:r>
              <w:t xml:space="preserve"> or </w:t>
            </w:r>
            <w:r w:rsidRPr="003530D2">
              <w:t>cultural group in Australia, focusing on what foods they make, how food is prepared and shared, and how language is used to express their food culture. In you</w:t>
            </w:r>
            <w:r>
              <w:t>r</w:t>
            </w:r>
            <w:r w:rsidRPr="003530D2">
              <w:t xml:space="preserve"> group, brainstorm the key words you would </w:t>
            </w:r>
            <w:r>
              <w:t>need</w:t>
            </w:r>
            <w:r w:rsidRPr="003530D2">
              <w:t xml:space="preserve"> to discuss this in </w:t>
            </w:r>
            <w:sdt>
              <w:sdtPr>
                <w:alias w:val="Keywords"/>
                <w:tag w:val=""/>
                <w:id w:val="553511546"/>
                <w:placeholder>
                  <w:docPart w:val="32B13EC2ADA143A9B651F0B5FC35656B"/>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t>.</w:t>
            </w:r>
            <w:r w:rsidRPr="003530D2">
              <w:t xml:space="preserve"> </w:t>
            </w:r>
            <w:r>
              <w:t>C</w:t>
            </w:r>
            <w:r w:rsidRPr="003530D2">
              <w:t xml:space="preserve">reate a vocabulary list and provide your class with the most important vocabulary in English and </w:t>
            </w:r>
            <w:sdt>
              <w:sdtPr>
                <w:alias w:val="Keywords"/>
                <w:tag w:val=""/>
                <w:id w:val="-376391775"/>
                <w:placeholder>
                  <w:docPart w:val="87FD8BAE60BF43B7B5DE42434A11C5F9"/>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3530D2">
              <w:t>.</w:t>
            </w:r>
          </w:p>
        </w:tc>
      </w:tr>
      <w:tr w:rsidR="00F3771D" w14:paraId="6E9EA128" w14:textId="77777777" w:rsidTr="00C015FD">
        <w:trPr>
          <w:cantSplit/>
        </w:trPr>
        <w:tc>
          <w:tcPr>
            <w:tcW w:w="8783" w:type="dxa"/>
          </w:tcPr>
          <w:p w14:paraId="1BBAF6E6" w14:textId="77777777" w:rsidR="00F3771D" w:rsidRPr="00F66F92" w:rsidRDefault="00F3771D" w:rsidP="00C015FD">
            <w:pPr>
              <w:pStyle w:val="VCAAbulletlevel2"/>
              <w:spacing w:after="0"/>
            </w:pPr>
            <w:r w:rsidRPr="003530D2">
              <w:t>Examine the impact of different waves of migration on language and food culture in Australia</w:t>
            </w:r>
            <w:r>
              <w:t>. P</w:t>
            </w:r>
            <w:r w:rsidRPr="003530D2">
              <w:t xml:space="preserve">resent your findings through a digital presentation or a poster. </w:t>
            </w:r>
          </w:p>
        </w:tc>
      </w:tr>
      <w:tr w:rsidR="00F3771D" w14:paraId="55023CF3" w14:textId="77777777" w:rsidTr="00C015FD">
        <w:trPr>
          <w:cantSplit/>
        </w:trPr>
        <w:tc>
          <w:tcPr>
            <w:tcW w:w="8783" w:type="dxa"/>
          </w:tcPr>
          <w:p w14:paraId="56995FEF" w14:textId="77777777" w:rsidR="00F3771D" w:rsidRPr="00F66F92" w:rsidRDefault="00F3771D" w:rsidP="00C015FD">
            <w:pPr>
              <w:pStyle w:val="VCAAbulletlevel2"/>
              <w:spacing w:after="0"/>
            </w:pPr>
            <w:r w:rsidRPr="003530D2">
              <w:lastRenderedPageBreak/>
              <w:t>View a video or presentation related to the significance of food in shaping cultural identity</w:t>
            </w:r>
            <w:r>
              <w:t>,</w:t>
            </w:r>
            <w:r w:rsidRPr="003530D2">
              <w:t xml:space="preserve"> which addresses points such as </w:t>
            </w:r>
            <w:r>
              <w:t>h</w:t>
            </w:r>
            <w:r w:rsidRPr="003530D2">
              <w:t>istorical influences</w:t>
            </w:r>
            <w:r>
              <w:t>,</w:t>
            </w:r>
            <w:r w:rsidRPr="003530D2">
              <w:t xml:space="preserve"> </w:t>
            </w:r>
            <w:r>
              <w:t>s</w:t>
            </w:r>
            <w:r w:rsidRPr="003530D2">
              <w:t>ymbolism</w:t>
            </w:r>
            <w:r>
              <w:t>,</w:t>
            </w:r>
            <w:r w:rsidRPr="003530D2">
              <w:t xml:space="preserve"> and </w:t>
            </w:r>
            <w:r>
              <w:t>f</w:t>
            </w:r>
            <w:r w:rsidRPr="003530D2">
              <w:t>amily and community connection. In groups, discuss the significance of food in shaping cultural identity</w:t>
            </w:r>
            <w:r>
              <w:t>,</w:t>
            </w:r>
            <w:r w:rsidRPr="003530D2">
              <w:t xml:space="preserve"> using a range of prompts (e.g. </w:t>
            </w:r>
            <w:r>
              <w:t>‘</w:t>
            </w:r>
            <w:r w:rsidRPr="003530D2">
              <w:t>How does your cultural background influence your food choices?</w:t>
            </w:r>
            <w:r>
              <w:t>’ or</w:t>
            </w:r>
            <w:r w:rsidRPr="003530D2">
              <w:t xml:space="preserve"> </w:t>
            </w:r>
            <w:r>
              <w:t>‘</w:t>
            </w:r>
            <w:r w:rsidRPr="003530D2">
              <w:t>Can you identify any unique culinary traditions in your culture?</w:t>
            </w:r>
            <w:r>
              <w:t>’</w:t>
            </w:r>
            <w:r w:rsidRPr="003530D2">
              <w:t>)</w:t>
            </w:r>
            <w:r>
              <w:t>.</w:t>
            </w:r>
            <w:r w:rsidRPr="003530D2">
              <w:t xml:space="preserve"> </w:t>
            </w:r>
          </w:p>
        </w:tc>
      </w:tr>
      <w:tr w:rsidR="00F3771D" w14:paraId="74334B0B" w14:textId="77777777" w:rsidTr="00C015FD">
        <w:trPr>
          <w:cantSplit/>
        </w:trPr>
        <w:tc>
          <w:tcPr>
            <w:tcW w:w="8783" w:type="dxa"/>
          </w:tcPr>
          <w:p w14:paraId="51E90A0C" w14:textId="36E8ECA6" w:rsidR="00F3771D" w:rsidRPr="00F66F92" w:rsidRDefault="00F3771D" w:rsidP="00C015FD">
            <w:pPr>
              <w:pStyle w:val="VCAAbulletlevel2"/>
              <w:spacing w:after="0"/>
            </w:pPr>
            <w:r w:rsidRPr="003530D2">
              <w:t xml:space="preserve">Share personal experiences about how your food choices reflect your identity, and brainstorm questions in </w:t>
            </w:r>
            <w:sdt>
              <w:sdtPr>
                <w:alias w:val="Keywords"/>
                <w:tag w:val=""/>
                <w:id w:val="-1951009063"/>
                <w:placeholder>
                  <w:docPart w:val="D7461F40B07E424093C401FF4D02092B"/>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3530D2">
              <w:t xml:space="preserve"> that could be used when interviewing someone about their food, culture, </w:t>
            </w:r>
            <w:proofErr w:type="gramStart"/>
            <w:r w:rsidRPr="003530D2">
              <w:t>language</w:t>
            </w:r>
            <w:proofErr w:type="gramEnd"/>
            <w:r w:rsidRPr="003530D2">
              <w:t xml:space="preserve"> and identity.</w:t>
            </w:r>
          </w:p>
        </w:tc>
      </w:tr>
      <w:tr w:rsidR="00F3771D" w14:paraId="29E69BC4" w14:textId="77777777" w:rsidTr="00C015FD">
        <w:trPr>
          <w:cantSplit/>
        </w:trPr>
        <w:tc>
          <w:tcPr>
            <w:tcW w:w="8783" w:type="dxa"/>
          </w:tcPr>
          <w:p w14:paraId="6ED2D948" w14:textId="77777777" w:rsidR="00F3771D" w:rsidRPr="00F66F92" w:rsidRDefault="00F3771D" w:rsidP="00C015FD">
            <w:pPr>
              <w:pStyle w:val="VCAAbulletlevel2"/>
              <w:spacing w:after="0"/>
            </w:pPr>
            <w:r w:rsidRPr="003530D2">
              <w:t xml:space="preserve">Conduct interviews with </w:t>
            </w:r>
            <w:r>
              <w:t xml:space="preserve">a person or </w:t>
            </w:r>
            <w:r w:rsidRPr="003530D2">
              <w:t>people from diverse cultural backgrounds to understand how food choices reflect their identities and write a personal profile about the</w:t>
            </w:r>
            <w:r>
              <w:t>m</w:t>
            </w:r>
            <w:r w:rsidRPr="003530D2">
              <w:t>.</w:t>
            </w:r>
          </w:p>
        </w:tc>
      </w:tr>
      <w:tr w:rsidR="00F3771D" w14:paraId="04019D3B" w14:textId="77777777" w:rsidTr="00C015FD">
        <w:trPr>
          <w:cantSplit/>
        </w:trPr>
        <w:tc>
          <w:tcPr>
            <w:tcW w:w="8783" w:type="dxa"/>
          </w:tcPr>
          <w:p w14:paraId="0EF26461" w14:textId="77777777" w:rsidR="00F3771D" w:rsidRPr="00F66F92" w:rsidRDefault="00F3771D" w:rsidP="00C015FD">
            <w:pPr>
              <w:pStyle w:val="VCAAbulletlevel2"/>
              <w:spacing w:after="0"/>
            </w:pPr>
            <w:r>
              <w:t>View</w:t>
            </w:r>
            <w:r w:rsidRPr="003530D2">
              <w:t xml:space="preserve"> examples of food advertisements and discuss the language techniques used to appeal to different target audiences. Create a display for the classroom, labelling the different techniques used.</w:t>
            </w:r>
          </w:p>
        </w:tc>
      </w:tr>
      <w:tr w:rsidR="00F3771D" w14:paraId="1E5E5B4D" w14:textId="77777777" w:rsidTr="00C015FD">
        <w:trPr>
          <w:cantSplit/>
        </w:trPr>
        <w:tc>
          <w:tcPr>
            <w:tcW w:w="8783" w:type="dxa"/>
            <w:tcBorders>
              <w:bottom w:val="single" w:sz="4" w:space="0" w:color="auto"/>
            </w:tcBorders>
            <w:shd w:val="clear" w:color="auto" w:fill="D9D9D9" w:themeFill="background1" w:themeFillShade="D9"/>
          </w:tcPr>
          <w:p w14:paraId="4CF9988E" w14:textId="77777777" w:rsidR="00F3771D" w:rsidRPr="0018509F" w:rsidRDefault="00F3771D" w:rsidP="00C015FD">
            <w:pPr>
              <w:pStyle w:val="VCAAbulletlevel2"/>
              <w:rPr>
                <w:b/>
                <w:bCs/>
              </w:rPr>
            </w:pPr>
            <w:r w:rsidRPr="0018509F">
              <w:rPr>
                <w:b/>
                <w:bCs/>
                <w:noProof/>
              </w:rPr>
              <w:drawing>
                <wp:anchor distT="0" distB="0" distL="114300" distR="114300" simplePos="0" relativeHeight="251664384" behindDoc="0" locked="0" layoutInCell="1" allowOverlap="1" wp14:anchorId="5E3E16B9" wp14:editId="0EFA93D2">
                  <wp:simplePos x="0" y="0"/>
                  <wp:positionH relativeFrom="column">
                    <wp:posOffset>4915372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12779200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18509F">
              <w:rPr>
                <w:b/>
                <w:bCs/>
              </w:rPr>
              <w:t>Create a written food advertisement about a cuisine originating from a cultural group in Australia, encouraging people in your school community to try cooking or eating it.</w:t>
            </w:r>
          </w:p>
        </w:tc>
      </w:tr>
      <w:tr w:rsidR="00F3771D" w14:paraId="742193B8" w14:textId="77777777" w:rsidTr="00C015FD">
        <w:trPr>
          <w:cantSplit/>
        </w:trPr>
        <w:tc>
          <w:tcPr>
            <w:tcW w:w="8783" w:type="dxa"/>
            <w:tcBorders>
              <w:bottom w:val="single" w:sz="4" w:space="0" w:color="auto"/>
            </w:tcBorders>
            <w:shd w:val="clear" w:color="auto" w:fill="auto"/>
          </w:tcPr>
          <w:p w14:paraId="24E1590A" w14:textId="77777777" w:rsidR="00F3771D" w:rsidRDefault="00F3771D" w:rsidP="00C015FD">
            <w:pPr>
              <w:pStyle w:val="VCAAbulletlevel2"/>
              <w:spacing w:after="0"/>
            </w:pPr>
            <w:r w:rsidRPr="003530D2">
              <w:t>Observe or interview someone while they are cooking or baking. Note the specific language and communication patterns involved in the process and discuss your observations as a class.</w:t>
            </w:r>
          </w:p>
        </w:tc>
      </w:tr>
      <w:tr w:rsidR="00F3771D" w14:paraId="232B33FD" w14:textId="77777777" w:rsidTr="00C015FD">
        <w:trPr>
          <w:cantSplit/>
        </w:trPr>
        <w:tc>
          <w:tcPr>
            <w:tcW w:w="8783" w:type="dxa"/>
            <w:tcBorders>
              <w:bottom w:val="single" w:sz="4" w:space="0" w:color="auto"/>
            </w:tcBorders>
            <w:shd w:val="clear" w:color="auto" w:fill="auto"/>
          </w:tcPr>
          <w:p w14:paraId="472CF7CC" w14:textId="77777777" w:rsidR="00F3771D" w:rsidRPr="00FE7AA7" w:rsidRDefault="00F3771D" w:rsidP="00C015FD">
            <w:pPr>
              <w:pStyle w:val="VCAAbulletlevel2"/>
              <w:spacing w:after="0"/>
            </w:pPr>
            <w:r w:rsidRPr="003530D2">
              <w:t xml:space="preserve">Read </w:t>
            </w:r>
            <w:r>
              <w:t>a tran</w:t>
            </w:r>
            <w:r w:rsidRPr="003530D2">
              <w:t xml:space="preserve">script </w:t>
            </w:r>
            <w:r>
              <w:t xml:space="preserve">of </w:t>
            </w:r>
            <w:r w:rsidRPr="003530D2">
              <w:t>the interview and analyse the grammatical structures used (e.g. imperative</w:t>
            </w:r>
            <w:r>
              <w:t xml:space="preserve"> mood</w:t>
            </w:r>
            <w:r w:rsidRPr="003530D2">
              <w:t>)</w:t>
            </w:r>
            <w:r>
              <w:t>. W</w:t>
            </w:r>
            <w:r w:rsidRPr="003530D2">
              <w:t>rite a simple recipe or task list for something you make at home, using the grammatical structures you have learned or revised.</w:t>
            </w:r>
          </w:p>
        </w:tc>
      </w:tr>
      <w:tr w:rsidR="00F3771D" w14:paraId="10A081A5" w14:textId="77777777" w:rsidTr="00C015FD">
        <w:trPr>
          <w:cantSplit/>
        </w:trPr>
        <w:tc>
          <w:tcPr>
            <w:tcW w:w="8783" w:type="dxa"/>
            <w:tcBorders>
              <w:bottom w:val="single" w:sz="4" w:space="0" w:color="auto"/>
            </w:tcBorders>
            <w:shd w:val="clear" w:color="auto" w:fill="auto"/>
          </w:tcPr>
          <w:p w14:paraId="4B763372" w14:textId="77777777" w:rsidR="00F3771D" w:rsidRPr="00FE7AA7" w:rsidRDefault="00F3771D" w:rsidP="00C015FD">
            <w:pPr>
              <w:pStyle w:val="VCAAbulletlevel2"/>
              <w:spacing w:after="0"/>
            </w:pPr>
            <w:r w:rsidRPr="003530D2">
              <w:t>Research different cultural festivals celebrated in Australia, focusing on how language</w:t>
            </w:r>
            <w:r>
              <w:t xml:space="preserve"> and food</w:t>
            </w:r>
            <w:r w:rsidRPr="003530D2">
              <w:t xml:space="preserve"> </w:t>
            </w:r>
            <w:r>
              <w:t>are</w:t>
            </w:r>
            <w:r w:rsidRPr="003530D2">
              <w:t xml:space="preserve"> </w:t>
            </w:r>
            <w:r>
              <w:t>represented</w:t>
            </w:r>
            <w:r w:rsidRPr="003530D2">
              <w:t xml:space="preserve"> during these events to express traditions, rituals and meaning</w:t>
            </w:r>
            <w:r>
              <w:t>. W</w:t>
            </w:r>
            <w:r w:rsidRPr="003530D2">
              <w:t xml:space="preserve">rite a persuasive email to a friend, encouraging them to attend </w:t>
            </w:r>
            <w:r>
              <w:t>an</w:t>
            </w:r>
            <w:r w:rsidRPr="003530D2">
              <w:t xml:space="preserve"> event.</w:t>
            </w:r>
          </w:p>
        </w:tc>
      </w:tr>
      <w:tr w:rsidR="00F3771D" w14:paraId="546D424A" w14:textId="77777777" w:rsidTr="00C015FD">
        <w:trPr>
          <w:cantSplit/>
        </w:trPr>
        <w:tc>
          <w:tcPr>
            <w:tcW w:w="8783" w:type="dxa"/>
            <w:tcBorders>
              <w:bottom w:val="single" w:sz="4" w:space="0" w:color="auto"/>
            </w:tcBorders>
            <w:shd w:val="clear" w:color="auto" w:fill="auto"/>
          </w:tcPr>
          <w:p w14:paraId="789A59A0" w14:textId="77777777" w:rsidR="00F3771D" w:rsidRPr="00FE7AA7" w:rsidRDefault="00F3771D" w:rsidP="00C015FD">
            <w:pPr>
              <w:pStyle w:val="VCAAbulletlevel2"/>
              <w:spacing w:after="0"/>
            </w:pPr>
            <w:r>
              <w:t>Organise</w:t>
            </w:r>
            <w:r w:rsidRPr="003530D2">
              <w:t xml:space="preserve"> a small culinary showcase featuring traditional dishes from the cultures discussed throughout the unit of work</w:t>
            </w:r>
            <w:r>
              <w:t>.</w:t>
            </w:r>
            <w:r w:rsidRPr="003530D2">
              <w:t xml:space="preserve"> </w:t>
            </w:r>
            <w:r>
              <w:t>T</w:t>
            </w:r>
            <w:r w:rsidRPr="003530D2">
              <w:t xml:space="preserve">aste </w:t>
            </w:r>
            <w:r>
              <w:t xml:space="preserve">the dishes </w:t>
            </w:r>
            <w:r w:rsidRPr="003530D2">
              <w:t>and appreciate the diversity of dishes and flavours.</w:t>
            </w:r>
          </w:p>
        </w:tc>
      </w:tr>
      <w:tr w:rsidR="00F3771D" w14:paraId="330BC0B9" w14:textId="77777777" w:rsidTr="00C015FD">
        <w:trPr>
          <w:cantSplit/>
        </w:trPr>
        <w:tc>
          <w:tcPr>
            <w:tcW w:w="8783" w:type="dxa"/>
            <w:tcBorders>
              <w:bottom w:val="single" w:sz="4" w:space="0" w:color="auto"/>
            </w:tcBorders>
            <w:shd w:val="clear" w:color="auto" w:fill="auto"/>
          </w:tcPr>
          <w:p w14:paraId="7E94F1C3" w14:textId="77777777" w:rsidR="00F3771D" w:rsidRPr="00FE7AA7" w:rsidRDefault="00F3771D" w:rsidP="00C015FD">
            <w:pPr>
              <w:pStyle w:val="VCAAbulletlevel2"/>
              <w:spacing w:after="0"/>
            </w:pPr>
            <w:r>
              <w:t xml:space="preserve">Reflect on what you have learned and how the food you cook or eat relates to your cultural identity. Express your reflections through drawings, </w:t>
            </w:r>
            <w:proofErr w:type="gramStart"/>
            <w:r>
              <w:t>poems</w:t>
            </w:r>
            <w:proofErr w:type="gramEnd"/>
            <w:r>
              <w:t xml:space="preserve"> or short texts.</w:t>
            </w:r>
          </w:p>
        </w:tc>
      </w:tr>
      <w:tr w:rsidR="00F3771D" w14:paraId="7EF6CC45" w14:textId="77777777" w:rsidTr="00C015FD">
        <w:trPr>
          <w:cantSplit/>
        </w:trPr>
        <w:tc>
          <w:tcPr>
            <w:tcW w:w="8783" w:type="dxa"/>
            <w:tcBorders>
              <w:bottom w:val="single" w:sz="4" w:space="0" w:color="auto"/>
            </w:tcBorders>
            <w:shd w:val="clear" w:color="auto" w:fill="auto"/>
          </w:tcPr>
          <w:p w14:paraId="64ED4ED9" w14:textId="396910A3" w:rsidR="00F3771D" w:rsidRPr="00FE7AA7" w:rsidRDefault="00F3771D" w:rsidP="00C015FD">
            <w:pPr>
              <w:pStyle w:val="VCAAbulletlevel2"/>
              <w:spacing w:after="0"/>
            </w:pPr>
            <w:r w:rsidRPr="003530D2">
              <w:t xml:space="preserve">Create an online class space where you can write short articles in small groups, highlighting the culinary traditions, language associated with food, and the cultural significance of certain dishes of </w:t>
            </w:r>
            <w:sdt>
              <w:sdtPr>
                <w:alias w:val="Keywords"/>
                <w:tag w:val=""/>
                <w:id w:val="2027058827"/>
                <w:placeholder>
                  <w:docPart w:val="4C65023D7AE24FFF84B218A1B70B3E45"/>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t>-speaking</w:t>
            </w:r>
            <w:r w:rsidRPr="003530D2">
              <w:t xml:space="preserve"> </w:t>
            </w:r>
            <w:r>
              <w:t>cultures and communities</w:t>
            </w:r>
            <w:r w:rsidRPr="003530D2">
              <w:t xml:space="preserve">. Post comments or engage in discussions about what you learn from different groups. </w:t>
            </w:r>
          </w:p>
        </w:tc>
      </w:tr>
      <w:tr w:rsidR="00F3771D" w14:paraId="01E3AF8F" w14:textId="77777777" w:rsidTr="00C015FD">
        <w:trPr>
          <w:cantSplit/>
        </w:trPr>
        <w:tc>
          <w:tcPr>
            <w:tcW w:w="8783" w:type="dxa"/>
            <w:tcBorders>
              <w:bottom w:val="single" w:sz="4" w:space="0" w:color="auto"/>
            </w:tcBorders>
            <w:shd w:val="clear" w:color="auto" w:fill="auto"/>
          </w:tcPr>
          <w:p w14:paraId="5D07736B" w14:textId="3EFCACAE" w:rsidR="00F3771D" w:rsidRPr="003530D2" w:rsidRDefault="00F3771D" w:rsidP="00C015FD">
            <w:pPr>
              <w:pStyle w:val="VCAAbulletlevel2"/>
              <w:spacing w:after="0"/>
            </w:pPr>
            <w:r w:rsidRPr="003530D2">
              <w:lastRenderedPageBreak/>
              <w:t xml:space="preserve">Create a food blog in </w:t>
            </w:r>
            <w:sdt>
              <w:sdtPr>
                <w:alias w:val="Keywords"/>
                <w:tag w:val=""/>
                <w:id w:val="225425434"/>
                <w:placeholder>
                  <w:docPart w:val="C409B2B2BD36484E945990CD807DC5F1"/>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3530D2">
              <w:t xml:space="preserve"> that celebrates multicultural cuisine or that celebrates cuisine</w:t>
            </w:r>
            <w:r>
              <w:t xml:space="preserve"> from </w:t>
            </w:r>
            <w:sdt>
              <w:sdtPr>
                <w:alias w:val="Keywords"/>
                <w:tag w:val=""/>
                <w:id w:val="-1105734482"/>
                <w:placeholder>
                  <w:docPart w:val="62C4B0F839E2498DBB81D0508F8019B5"/>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t>-speaking countries or communities</w:t>
            </w:r>
            <w:r w:rsidRPr="003530D2">
              <w:t>.</w:t>
            </w:r>
            <w:r>
              <w:t xml:space="preserve"> </w:t>
            </w:r>
            <w:r w:rsidRPr="003530D2">
              <w:t>Include language-related insights, stories behind the recipes</w:t>
            </w:r>
            <w:r>
              <w:t>,</w:t>
            </w:r>
            <w:r w:rsidRPr="003530D2">
              <w:t xml:space="preserve"> and cultural connections.</w:t>
            </w:r>
          </w:p>
        </w:tc>
      </w:tr>
      <w:tr w:rsidR="00F3771D" w14:paraId="2C1E6E3F" w14:textId="77777777" w:rsidTr="00C015FD">
        <w:trPr>
          <w:cantSplit/>
        </w:trPr>
        <w:tc>
          <w:tcPr>
            <w:tcW w:w="8783" w:type="dxa"/>
            <w:tcBorders>
              <w:bottom w:val="single" w:sz="4" w:space="0" w:color="auto"/>
            </w:tcBorders>
            <w:shd w:val="clear" w:color="auto" w:fill="auto"/>
          </w:tcPr>
          <w:p w14:paraId="16D2B2B4" w14:textId="138C0037" w:rsidR="00F3771D" w:rsidRPr="003530D2" w:rsidRDefault="00F3771D" w:rsidP="00C015FD">
            <w:pPr>
              <w:pStyle w:val="VCAAbulletlevel2"/>
              <w:spacing w:after="0"/>
            </w:pPr>
            <w:r w:rsidRPr="003530D2">
              <w:t xml:space="preserve">Write a feature article in </w:t>
            </w:r>
            <w:sdt>
              <w:sdtPr>
                <w:alias w:val="Keywords"/>
                <w:tag w:val=""/>
                <w:id w:val="1436640382"/>
                <w:placeholder>
                  <w:docPart w:val="30C659D804DD4FE0831AA119070BB4B4"/>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3530D2">
              <w:t xml:space="preserve"> for a food blog about a traditional recipe from your family</w:t>
            </w:r>
            <w:r>
              <w:t>. Identify</w:t>
            </w:r>
            <w:r w:rsidRPr="003530D2">
              <w:t xml:space="preserve"> the ingredients and </w:t>
            </w:r>
            <w:r>
              <w:t>explain</w:t>
            </w:r>
            <w:r w:rsidRPr="003530D2">
              <w:t xml:space="preserve"> the cultural significance of the dish.</w:t>
            </w:r>
          </w:p>
        </w:tc>
      </w:tr>
      <w:tr w:rsidR="00F3771D" w14:paraId="6EAE2D5C" w14:textId="77777777" w:rsidTr="00C015FD">
        <w:trPr>
          <w:cantSplit/>
        </w:trPr>
        <w:tc>
          <w:tcPr>
            <w:tcW w:w="8783" w:type="dxa"/>
            <w:tcBorders>
              <w:bottom w:val="single" w:sz="4" w:space="0" w:color="B5E2F1"/>
            </w:tcBorders>
            <w:shd w:val="clear" w:color="auto" w:fill="FFFFFF" w:themeFill="background1"/>
          </w:tcPr>
          <w:p w14:paraId="267842FA" w14:textId="77777777" w:rsidR="00F3771D" w:rsidRDefault="00F3771D" w:rsidP="00C015FD">
            <w:pPr>
              <w:pStyle w:val="VCAAbulletlevel2"/>
              <w:spacing w:after="0"/>
            </w:pPr>
            <w:r w:rsidRPr="003530D2">
              <w:t>Choose a well-known dish that has evolved through different cultures</w:t>
            </w:r>
            <w:r>
              <w:t>.</w:t>
            </w:r>
            <w:r w:rsidRPr="003530D2">
              <w:t xml:space="preserve"> </w:t>
            </w:r>
            <w:r>
              <w:t>R</w:t>
            </w:r>
            <w:r w:rsidRPr="003530D2">
              <w:t xml:space="preserve">esearch and create a visual representation (e.g. map, timeline, infographic) of the dish's journey, highlighting language, cultural exchanges and </w:t>
            </w:r>
            <w:r>
              <w:t xml:space="preserve">the </w:t>
            </w:r>
            <w:r w:rsidRPr="003530D2">
              <w:t xml:space="preserve">modifications </w:t>
            </w:r>
            <w:r>
              <w:t>that have occurred</w:t>
            </w:r>
            <w:r w:rsidRPr="003530D2">
              <w:t>.</w:t>
            </w:r>
          </w:p>
        </w:tc>
      </w:tr>
      <w:tr w:rsidR="00F3771D" w14:paraId="7D573563" w14:textId="77777777" w:rsidTr="00C015FD">
        <w:tc>
          <w:tcPr>
            <w:tcW w:w="8783" w:type="dxa"/>
            <w:tcBorders>
              <w:bottom w:val="single" w:sz="4" w:space="0" w:color="B5E2F1"/>
            </w:tcBorders>
            <w:shd w:val="clear" w:color="auto" w:fill="FFFFFF" w:themeFill="background1"/>
          </w:tcPr>
          <w:p w14:paraId="2B0F19A2" w14:textId="77777777" w:rsidR="00F3771D" w:rsidRPr="003530D2" w:rsidRDefault="00F3771D" w:rsidP="00C015FD">
            <w:pPr>
              <w:pStyle w:val="VCAAbulletlevel2"/>
              <w:numPr>
                <w:ilvl w:val="0"/>
                <w:numId w:val="0"/>
              </w:numPr>
              <w:spacing w:after="0"/>
            </w:pPr>
            <w:r>
              <w:br/>
            </w:r>
          </w:p>
        </w:tc>
      </w:tr>
      <w:tr w:rsidR="00F3771D" w14:paraId="6D67D89D" w14:textId="77777777" w:rsidTr="00C015FD">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15A8197E" w14:textId="77777777" w:rsidR="00F3771D" w:rsidRPr="000A7273" w:rsidRDefault="00F3771D" w:rsidP="00C015FD">
            <w:pPr>
              <w:pStyle w:val="Heading2"/>
              <w:rPr>
                <w:b/>
                <w:bCs/>
                <w:color w:val="004EA8"/>
              </w:rPr>
            </w:pPr>
            <w:bookmarkStart w:id="33" w:name="_Toc191379857"/>
            <w:r>
              <w:rPr>
                <w:noProof/>
              </w:rPr>
              <w:drawing>
                <wp:anchor distT="0" distB="0" distL="114300" distR="114300" simplePos="0" relativeHeight="251665408" behindDoc="0" locked="0" layoutInCell="1" allowOverlap="1" wp14:anchorId="3E05A63F" wp14:editId="79C7993F">
                  <wp:simplePos x="0" y="0"/>
                  <wp:positionH relativeFrom="column">
                    <wp:posOffset>4552950</wp:posOffset>
                  </wp:positionH>
                  <wp:positionV relativeFrom="paragraph">
                    <wp:posOffset>102870</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209729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3"/>
            <w:r>
              <w:t xml:space="preserve"> </w:t>
            </w:r>
          </w:p>
          <w:p w14:paraId="6CE6BA6E" w14:textId="77777777" w:rsidR="00F3771D" w:rsidRDefault="00F3771D" w:rsidP="00C015FD">
            <w:pPr>
              <w:pStyle w:val="VCAAbulletlevel2"/>
              <w:numPr>
                <w:ilvl w:val="0"/>
                <w:numId w:val="0"/>
              </w:numPr>
              <w:rPr>
                <w:b/>
                <w:bCs/>
                <w:color w:val="004EA8"/>
                <w:sz w:val="32"/>
                <w:szCs w:val="32"/>
              </w:rPr>
            </w:pPr>
            <w:r w:rsidRPr="0018509F">
              <w:rPr>
                <w:b/>
                <w:bCs/>
                <w:color w:val="004EA8"/>
                <w:sz w:val="32"/>
                <w:szCs w:val="32"/>
              </w:rPr>
              <w:t>A written food advertisement.</w:t>
            </w:r>
          </w:p>
          <w:p w14:paraId="6A8B0EFC" w14:textId="77777777" w:rsidR="00F3771D" w:rsidRDefault="00F3771D" w:rsidP="00C015FD">
            <w:pPr>
              <w:pStyle w:val="VCAAbulletlevel2"/>
              <w:numPr>
                <w:ilvl w:val="0"/>
                <w:numId w:val="0"/>
              </w:numPr>
              <w:rPr>
                <w:b/>
                <w:bCs/>
                <w:color w:val="004EA8"/>
                <w:sz w:val="32"/>
                <w:szCs w:val="32"/>
              </w:rPr>
            </w:pPr>
          </w:p>
          <w:p w14:paraId="73CAD1A7" w14:textId="77777777" w:rsidR="00F3771D" w:rsidRDefault="00F3771D" w:rsidP="00C015FD">
            <w:pPr>
              <w:pStyle w:val="VCAAbulletlevel2"/>
              <w:spacing w:after="0"/>
            </w:pPr>
            <w:r w:rsidRPr="003530D2">
              <w:t xml:space="preserve">Discuss the significance of </w:t>
            </w:r>
            <w:r>
              <w:t>language choice and visual representation</w:t>
            </w:r>
            <w:r w:rsidRPr="003530D2">
              <w:t xml:space="preserve"> in advertising. Share examples of food advertisements you have seen that cater to specific </w:t>
            </w:r>
            <w:r>
              <w:t>audiences</w:t>
            </w:r>
            <w:r w:rsidRPr="003530D2">
              <w:t>.</w:t>
            </w:r>
          </w:p>
          <w:p w14:paraId="46D9FA64" w14:textId="77777777" w:rsidR="00F3771D" w:rsidRPr="003530D2" w:rsidRDefault="00F3771D" w:rsidP="00C015FD">
            <w:pPr>
              <w:pStyle w:val="VCAAbulletlevel2"/>
              <w:numPr>
                <w:ilvl w:val="0"/>
                <w:numId w:val="0"/>
              </w:numPr>
              <w:spacing w:after="0"/>
              <w:ind w:left="360"/>
            </w:pPr>
          </w:p>
          <w:p w14:paraId="33679895" w14:textId="77777777" w:rsidR="00F3771D" w:rsidRDefault="00F3771D" w:rsidP="00C015FD">
            <w:pPr>
              <w:pStyle w:val="VCAAbulletlevel2"/>
              <w:spacing w:after="0"/>
            </w:pPr>
            <w:r>
              <w:t xml:space="preserve">Watch </w:t>
            </w:r>
            <w:r w:rsidRPr="003530D2">
              <w:t xml:space="preserve">a </w:t>
            </w:r>
            <w:r>
              <w:t xml:space="preserve">video or </w:t>
            </w:r>
            <w:r w:rsidRPr="003530D2">
              <w:t xml:space="preserve">presentation </w:t>
            </w:r>
            <w:r>
              <w:t>about</w:t>
            </w:r>
            <w:r w:rsidRPr="003530D2">
              <w:t xml:space="preserve"> the importance of language use in advertising and how it </w:t>
            </w:r>
            <w:r w:rsidRPr="00FE2E48">
              <w:t>can influence the target audience's perception</w:t>
            </w:r>
            <w:r>
              <w:t xml:space="preserve"> of</w:t>
            </w:r>
            <w:r w:rsidRPr="00FE2E48">
              <w:t xml:space="preserve"> and connection with the product. Take notes.</w:t>
            </w:r>
          </w:p>
          <w:p w14:paraId="28556632" w14:textId="77777777" w:rsidR="00F3771D" w:rsidRPr="00FE2E48" w:rsidRDefault="00F3771D" w:rsidP="00C015FD">
            <w:pPr>
              <w:pStyle w:val="VCAAbulletlevel2"/>
              <w:numPr>
                <w:ilvl w:val="0"/>
                <w:numId w:val="0"/>
              </w:numPr>
              <w:spacing w:after="0"/>
            </w:pPr>
          </w:p>
          <w:p w14:paraId="6F3E4C60" w14:textId="77777777" w:rsidR="00F3771D" w:rsidRDefault="00F3771D" w:rsidP="00C015FD">
            <w:pPr>
              <w:pStyle w:val="VCAAbulletlevel2"/>
              <w:spacing w:after="0"/>
            </w:pPr>
            <w:r w:rsidRPr="00FE2E48">
              <w:t>Discuss the role of visual elements such as images, colours and symbols in advertisements and annotate the key elements in a range of advertisements. Discuss how different visuals can resonate with different audiences.</w:t>
            </w:r>
          </w:p>
          <w:p w14:paraId="4404F244" w14:textId="77777777" w:rsidR="00F3771D" w:rsidRPr="00FE2E48" w:rsidRDefault="00F3771D" w:rsidP="00C015FD">
            <w:pPr>
              <w:pStyle w:val="VCAAbulletlevel2"/>
              <w:numPr>
                <w:ilvl w:val="0"/>
                <w:numId w:val="0"/>
              </w:numPr>
              <w:spacing w:after="0"/>
            </w:pPr>
          </w:p>
          <w:p w14:paraId="0CCEEA0E" w14:textId="77777777" w:rsidR="00F3771D" w:rsidRDefault="00F3771D" w:rsidP="00C015FD">
            <w:pPr>
              <w:pStyle w:val="VCAAbulletlevel2"/>
              <w:spacing w:after="0"/>
            </w:pPr>
            <w:r w:rsidRPr="003530D2">
              <w:t>Critically analyse the language used in advertisements, identifying the relevant grammatical structures and use of persuasive techniques.</w:t>
            </w:r>
          </w:p>
          <w:p w14:paraId="78F5DC45" w14:textId="77777777" w:rsidR="00F3771D" w:rsidRPr="003530D2" w:rsidRDefault="00F3771D" w:rsidP="00C015FD">
            <w:pPr>
              <w:pStyle w:val="VCAAbulletlevel2"/>
              <w:numPr>
                <w:ilvl w:val="0"/>
                <w:numId w:val="0"/>
              </w:numPr>
              <w:spacing w:after="0"/>
            </w:pPr>
          </w:p>
          <w:p w14:paraId="0B104452" w14:textId="77777777" w:rsidR="00F3771D" w:rsidRDefault="00F3771D" w:rsidP="00C015FD">
            <w:pPr>
              <w:pStyle w:val="VCAAbulletlevel2"/>
              <w:spacing w:after="0"/>
            </w:pPr>
            <w:r>
              <w:t>Research a cuisine from a cultural group in Australia, including the history of the cuisine, and the values and traditions associated with the food culture. Brainstorm ideas for creating an advertisement for an imagined restaurant featuring this cuisine.</w:t>
            </w:r>
          </w:p>
          <w:p w14:paraId="0A19BE02" w14:textId="77777777" w:rsidR="00F3771D" w:rsidRPr="003530D2" w:rsidRDefault="00F3771D" w:rsidP="00C015FD">
            <w:pPr>
              <w:pStyle w:val="VCAAbulletlevel2"/>
              <w:numPr>
                <w:ilvl w:val="0"/>
                <w:numId w:val="0"/>
              </w:numPr>
              <w:spacing w:after="0"/>
            </w:pPr>
          </w:p>
          <w:p w14:paraId="189AF964" w14:textId="77777777" w:rsidR="00F3771D" w:rsidRDefault="00F3771D" w:rsidP="00C015FD">
            <w:pPr>
              <w:pStyle w:val="VCAAbulletlevel2"/>
              <w:spacing w:after="0"/>
            </w:pPr>
            <w:r w:rsidRPr="003530D2">
              <w:t>Create a draft of your food advertisement, focusing on language and visual elements that are culturally and contextually appropriate. Seek feedback from your teacher.</w:t>
            </w:r>
          </w:p>
          <w:p w14:paraId="0C5E40AE" w14:textId="77777777" w:rsidR="00F3771D" w:rsidRPr="003530D2" w:rsidRDefault="00F3771D" w:rsidP="00C015FD">
            <w:pPr>
              <w:pStyle w:val="VCAAbulletlevel2"/>
              <w:numPr>
                <w:ilvl w:val="0"/>
                <w:numId w:val="0"/>
              </w:numPr>
              <w:spacing w:after="0"/>
            </w:pPr>
          </w:p>
          <w:p w14:paraId="16E41467" w14:textId="77777777" w:rsidR="00F3771D" w:rsidRDefault="00F3771D" w:rsidP="00C015FD">
            <w:pPr>
              <w:pStyle w:val="VCAAbulletlevel2"/>
              <w:spacing w:after="0"/>
            </w:pPr>
            <w:r w:rsidRPr="003530D2">
              <w:t>Edit your work and incorporate feedback, then</w:t>
            </w:r>
            <w:r>
              <w:t xml:space="preserve"> write the final copy of</w:t>
            </w:r>
            <w:r w:rsidRPr="003530D2">
              <w:t xml:space="preserve"> your food advertisement.</w:t>
            </w:r>
          </w:p>
          <w:p w14:paraId="46EF67F1" w14:textId="77777777" w:rsidR="00F3771D" w:rsidRPr="003530D2" w:rsidRDefault="00F3771D" w:rsidP="00C015FD">
            <w:pPr>
              <w:pStyle w:val="VCAAbulletlevel2"/>
              <w:numPr>
                <w:ilvl w:val="0"/>
                <w:numId w:val="0"/>
              </w:numPr>
              <w:spacing w:after="0"/>
            </w:pPr>
          </w:p>
          <w:p w14:paraId="69736F0D" w14:textId="77777777" w:rsidR="00F3771D" w:rsidRDefault="00F3771D" w:rsidP="00C015FD">
            <w:pPr>
              <w:pStyle w:val="VCAAbulletlevel2"/>
              <w:spacing w:after="0"/>
            </w:pPr>
            <w:r>
              <w:t>Share</w:t>
            </w:r>
            <w:r w:rsidRPr="003530D2">
              <w:t xml:space="preserve"> your food advertisement </w:t>
            </w:r>
            <w:r>
              <w:t>with</w:t>
            </w:r>
            <w:r w:rsidRPr="003530D2">
              <w:t xml:space="preserve"> the class, explaining how your language choices are appropriate for the context, </w:t>
            </w:r>
            <w:proofErr w:type="gramStart"/>
            <w:r w:rsidRPr="003530D2">
              <w:t>purpose</w:t>
            </w:r>
            <w:proofErr w:type="gramEnd"/>
            <w:r w:rsidRPr="003530D2">
              <w:t xml:space="preserve"> and audience.</w:t>
            </w:r>
          </w:p>
          <w:p w14:paraId="0C783226" w14:textId="77777777" w:rsidR="00F3771D" w:rsidRPr="003530D2" w:rsidRDefault="00F3771D" w:rsidP="00C015FD">
            <w:pPr>
              <w:pStyle w:val="VCAAbulletlevel2"/>
              <w:numPr>
                <w:ilvl w:val="0"/>
                <w:numId w:val="0"/>
              </w:numPr>
              <w:spacing w:after="0"/>
            </w:pPr>
          </w:p>
          <w:p w14:paraId="7A2888E9" w14:textId="77777777" w:rsidR="00F3771D" w:rsidRDefault="00F3771D" w:rsidP="00C015FD">
            <w:pPr>
              <w:pStyle w:val="VCAAbulletlevel2"/>
              <w:spacing w:after="0"/>
            </w:pPr>
            <w:r w:rsidRPr="003530D2">
              <w:t>Provide constructive feedback for your peers and engage in discussions about the impact of the advertisements presented in your class.</w:t>
            </w:r>
          </w:p>
          <w:p w14:paraId="001939D3" w14:textId="77777777" w:rsidR="00F3771D" w:rsidRPr="003530D2" w:rsidRDefault="00F3771D" w:rsidP="00C015FD">
            <w:pPr>
              <w:pStyle w:val="VCAAbulletlevel2"/>
              <w:numPr>
                <w:ilvl w:val="0"/>
                <w:numId w:val="0"/>
              </w:numPr>
              <w:spacing w:after="0"/>
            </w:pPr>
          </w:p>
          <w:p w14:paraId="62CC0BC6" w14:textId="77777777" w:rsidR="00F3771D" w:rsidRDefault="00F3771D" w:rsidP="00C015FD">
            <w:pPr>
              <w:pStyle w:val="VCAAbulletlevel2"/>
              <w:spacing w:after="0"/>
            </w:pPr>
            <w:r>
              <w:lastRenderedPageBreak/>
              <w:t>Participate in</w:t>
            </w:r>
            <w:r w:rsidRPr="003530D2">
              <w:t xml:space="preserve"> a reflective </w:t>
            </w:r>
            <w:r>
              <w:t>discussion</w:t>
            </w:r>
            <w:r w:rsidRPr="003530D2">
              <w:t xml:space="preserve"> about your experience creating </w:t>
            </w:r>
            <w:r>
              <w:t xml:space="preserve">a </w:t>
            </w:r>
            <w:r w:rsidRPr="003530D2">
              <w:t xml:space="preserve">multicultural food advertisement, where you discuss the challenges, </w:t>
            </w:r>
            <w:proofErr w:type="gramStart"/>
            <w:r w:rsidRPr="003530D2">
              <w:t>insights</w:t>
            </w:r>
            <w:proofErr w:type="gramEnd"/>
            <w:r w:rsidRPr="003530D2">
              <w:t xml:space="preserve"> and the importance of cultural sensitivity in advertising.</w:t>
            </w:r>
          </w:p>
          <w:p w14:paraId="48EC86A5" w14:textId="77777777" w:rsidR="00F3771D" w:rsidRPr="003530D2" w:rsidRDefault="00F3771D" w:rsidP="00C015FD">
            <w:pPr>
              <w:pStyle w:val="VCAAbulletlevel2"/>
              <w:numPr>
                <w:ilvl w:val="0"/>
                <w:numId w:val="0"/>
              </w:numPr>
              <w:spacing w:after="0"/>
            </w:pPr>
          </w:p>
          <w:p w14:paraId="34F635A5" w14:textId="77777777" w:rsidR="00F3771D" w:rsidRPr="003530D2" w:rsidRDefault="00F3771D" w:rsidP="00C015FD">
            <w:pPr>
              <w:pStyle w:val="VCAAbulletlevel2"/>
              <w:spacing w:after="0"/>
            </w:pPr>
            <w:r>
              <w:t>Provide short-answer responses to a series of reflective questions, for example</w:t>
            </w:r>
            <w:r w:rsidRPr="003530D2">
              <w:t xml:space="preserve"> key learnings and insights on cultural diversity and inclusivity in advertising, and how cuisine can promote connection and understanding between people.</w:t>
            </w:r>
          </w:p>
          <w:p w14:paraId="6474BC47" w14:textId="77777777" w:rsidR="00F3771D" w:rsidRPr="0066155E" w:rsidRDefault="00F3771D" w:rsidP="00C015FD">
            <w:pPr>
              <w:pStyle w:val="VCAAbulletlevel2"/>
              <w:numPr>
                <w:ilvl w:val="0"/>
                <w:numId w:val="0"/>
              </w:numPr>
              <w:spacing w:after="0"/>
            </w:pPr>
          </w:p>
        </w:tc>
      </w:tr>
    </w:tbl>
    <w:p w14:paraId="43EE03A9" w14:textId="77777777" w:rsidR="00F3771D" w:rsidRDefault="00F3771D" w:rsidP="00F3771D">
      <w:pPr>
        <w:pStyle w:val="Heading3"/>
        <w:sectPr w:rsidR="00F3771D" w:rsidSect="00863980">
          <w:pgSz w:w="11907" w:h="16840" w:code="9"/>
          <w:pgMar w:top="1430" w:right="1134" w:bottom="993" w:left="1985" w:header="392" w:footer="273" w:gutter="0"/>
          <w:cols w:space="708"/>
          <w:docGrid w:linePitch="360"/>
        </w:sectPr>
      </w:pPr>
      <w:bookmarkStart w:id="34" w:name="_Toc188440469"/>
      <w:bookmarkEnd w:id="30"/>
      <w:r>
        <w:lastRenderedPageBreak/>
        <w:br/>
      </w:r>
      <w:r>
        <w:br/>
      </w:r>
      <w:r>
        <w:br/>
      </w:r>
    </w:p>
    <w:p w14:paraId="1D0F315B" w14:textId="77777777" w:rsidR="00F3771D" w:rsidRDefault="00F3771D" w:rsidP="00F3771D">
      <w:pPr>
        <w:pStyle w:val="Heading3"/>
      </w:pPr>
      <w:bookmarkStart w:id="35" w:name="_Toc191379858"/>
      <w:r>
        <w:lastRenderedPageBreak/>
        <w:t>Unit 3</w:t>
      </w:r>
      <w:bookmarkEnd w:id="34"/>
      <w:bookmarkEnd w:id="35"/>
    </w:p>
    <w:p w14:paraId="6AE5240E" w14:textId="77777777" w:rsidR="00F3771D" w:rsidRDefault="00F3771D" w:rsidP="00F3771D">
      <w:pPr>
        <w:pStyle w:val="Heading4"/>
      </w:pPr>
      <w:r w:rsidRPr="00B13D9B">
        <w:t xml:space="preserve">Unit </w:t>
      </w:r>
      <w:r>
        <w:t xml:space="preserve">3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F3771D" w:rsidRPr="007B23FE" w14:paraId="76130546" w14:textId="77777777" w:rsidTr="00C015FD">
        <w:trPr>
          <w:trHeight w:val="274"/>
        </w:trPr>
        <w:tc>
          <w:tcPr>
            <w:tcW w:w="2197" w:type="dxa"/>
            <w:shd w:val="clear" w:color="auto" w:fill="0F7EB4"/>
          </w:tcPr>
          <w:p w14:paraId="73A52F89" w14:textId="77777777" w:rsidR="00F3771D" w:rsidRPr="007B23FE" w:rsidRDefault="00F3771D"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231D7DC0" w14:textId="77777777" w:rsidR="00F3771D" w:rsidRPr="007B23FE" w:rsidRDefault="00F3771D"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3D6E06A4" w14:textId="77777777" w:rsidR="00F3771D" w:rsidRPr="007B23FE" w:rsidRDefault="00F3771D"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41019DE4" w14:textId="77777777" w:rsidR="00F3771D" w:rsidRPr="007B23FE" w:rsidRDefault="00F3771D"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F3771D" w:rsidRPr="007B23FE" w14:paraId="3A1E8B33" w14:textId="77777777" w:rsidTr="00186C21">
        <w:trPr>
          <w:trHeight w:val="1701"/>
        </w:trPr>
        <w:tc>
          <w:tcPr>
            <w:tcW w:w="2197" w:type="dxa"/>
            <w:vAlign w:val="center"/>
          </w:tcPr>
          <w:p w14:paraId="52BE3947" w14:textId="77777777" w:rsidR="00F3771D" w:rsidRPr="007B23FE" w:rsidRDefault="00F3771D" w:rsidP="00C015FD">
            <w:pPr>
              <w:pStyle w:val="VCAAbody"/>
              <w:jc w:val="center"/>
            </w:pPr>
            <w:r w:rsidRPr="007B23FE">
              <w:t>Sustainability</w:t>
            </w:r>
          </w:p>
        </w:tc>
        <w:tc>
          <w:tcPr>
            <w:tcW w:w="2197" w:type="dxa"/>
            <w:vAlign w:val="center"/>
          </w:tcPr>
          <w:p w14:paraId="66A83387" w14:textId="77777777" w:rsidR="00F3771D" w:rsidRPr="007B23FE" w:rsidRDefault="00F3771D" w:rsidP="00C015FD">
            <w:pPr>
              <w:pStyle w:val="VCAAbody"/>
              <w:jc w:val="center"/>
            </w:pPr>
            <w:r w:rsidRPr="00E4335C">
              <w:t>Personal</w:t>
            </w:r>
          </w:p>
        </w:tc>
        <w:tc>
          <w:tcPr>
            <w:tcW w:w="2197" w:type="dxa"/>
            <w:vAlign w:val="center"/>
          </w:tcPr>
          <w:p w14:paraId="5DCDC0F8" w14:textId="77777777" w:rsidR="00F3771D" w:rsidRPr="007B23FE" w:rsidRDefault="00F3771D" w:rsidP="00C015FD">
            <w:pPr>
              <w:pStyle w:val="VCAAbody"/>
              <w:jc w:val="center"/>
            </w:pPr>
            <w:r w:rsidRPr="00E4335C">
              <w:t>Sustaining language and culture</w:t>
            </w:r>
          </w:p>
        </w:tc>
        <w:tc>
          <w:tcPr>
            <w:tcW w:w="2198" w:type="dxa"/>
            <w:vAlign w:val="center"/>
          </w:tcPr>
          <w:p w14:paraId="3970DEC2" w14:textId="77777777" w:rsidR="00F3771D" w:rsidRPr="007B23FE" w:rsidRDefault="00F3771D" w:rsidP="00C015FD">
            <w:pPr>
              <w:pStyle w:val="VCAAbody"/>
              <w:jc w:val="center"/>
            </w:pPr>
            <w:r w:rsidRPr="00E4335C">
              <w:t>A cultural tradition I will keep in the future</w:t>
            </w:r>
          </w:p>
        </w:tc>
      </w:tr>
    </w:tbl>
    <w:p w14:paraId="40CEEB62" w14:textId="77777777" w:rsidR="00F3771D" w:rsidRPr="00B13D9B" w:rsidRDefault="00F3771D" w:rsidP="00F3771D">
      <w:pPr>
        <w:pStyle w:val="Heading2"/>
        <w:rPr>
          <w:sz w:val="28"/>
        </w:rPr>
      </w:pPr>
      <w:bookmarkStart w:id="36" w:name="_Toc188440470"/>
      <w:bookmarkStart w:id="37" w:name="_Toc191379859"/>
      <w:r w:rsidRPr="00B13D9B">
        <w:rPr>
          <w:sz w:val="28"/>
        </w:rPr>
        <w:t>Outcome 1</w:t>
      </w:r>
      <w:bookmarkEnd w:id="36"/>
      <w:bookmarkEnd w:id="37"/>
    </w:p>
    <w:p w14:paraId="5D28EFDB" w14:textId="534C74C8" w:rsidR="00F3771D" w:rsidRDefault="00F3771D" w:rsidP="00F3771D">
      <w:pPr>
        <w:pStyle w:val="VCAAbody"/>
        <w:rPr>
          <w:shd w:val="clear" w:color="auto" w:fill="FFFFFF"/>
        </w:rPr>
      </w:pPr>
      <w:r w:rsidRPr="006B27C6">
        <w:rPr>
          <w:shd w:val="clear" w:color="auto" w:fill="FFFFFF"/>
        </w:rPr>
        <w:t xml:space="preserve">On completion of this unit the student should be able to participate in a spoken role-play in </w:t>
      </w:r>
      <w:sdt>
        <w:sdtPr>
          <w:rPr>
            <w:shd w:val="clear" w:color="auto" w:fill="FFFFFF"/>
          </w:rPr>
          <w:alias w:val="Keywords"/>
          <w:tag w:val=""/>
          <w:id w:val="101772606"/>
          <w:placeholder>
            <w:docPart w:val="A34EB38479094C10BAE33D849735F57B"/>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Swedish</w:t>
          </w:r>
        </w:sdtContent>
      </w:sdt>
      <w:r>
        <w:rPr>
          <w:shd w:val="clear" w:color="auto" w:fill="FFFFFF"/>
        </w:rPr>
        <w:t xml:space="preserve"> </w:t>
      </w:r>
      <w:r w:rsidRPr="006B27C6">
        <w:rPr>
          <w:shd w:val="clear" w:color="auto" w:fill="FFFFFF"/>
        </w:rPr>
        <w:t>to negotiate an agreed future action related to an aspect of the subtopic studied</w:t>
      </w:r>
      <w:r>
        <w:rPr>
          <w:shd w:val="clear" w:color="auto" w:fill="FFFFFF"/>
        </w:rPr>
        <w:t>.</w:t>
      </w:r>
    </w:p>
    <w:p w14:paraId="06869BEC" w14:textId="77777777" w:rsidR="00F3771D" w:rsidRPr="00753F1C" w:rsidRDefault="00F3771D" w:rsidP="00F3771D">
      <w:pPr>
        <w:pStyle w:val="Heading2"/>
        <w:rPr>
          <w:sz w:val="24"/>
          <w:szCs w:val="24"/>
        </w:rPr>
      </w:pPr>
      <w:bookmarkStart w:id="38" w:name="_Toc188440471"/>
      <w:bookmarkStart w:id="39" w:name="_Toc191379860"/>
      <w:r w:rsidRPr="00753F1C">
        <w:rPr>
          <w:sz w:val="24"/>
          <w:szCs w:val="24"/>
        </w:rPr>
        <w:t>Examples of learning activities</w:t>
      </w:r>
      <w:bookmarkEnd w:id="38"/>
      <w:bookmarkEnd w:id="3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F3771D" w14:paraId="453811E2" w14:textId="77777777" w:rsidTr="00C015FD">
        <w:trPr>
          <w:cantSplit/>
        </w:trPr>
        <w:tc>
          <w:tcPr>
            <w:tcW w:w="8783" w:type="dxa"/>
          </w:tcPr>
          <w:p w14:paraId="75186DC5" w14:textId="75CD3166" w:rsidR="00F3771D" w:rsidRPr="00F66F92" w:rsidRDefault="00F3771D" w:rsidP="00C015FD">
            <w:pPr>
              <w:pStyle w:val="VCAAbulletlevel2"/>
            </w:pPr>
            <w:r w:rsidRPr="00E4335C">
              <w:t xml:space="preserve">Research a </w:t>
            </w:r>
            <w:sdt>
              <w:sdtPr>
                <w:rPr>
                  <w:shd w:val="clear" w:color="auto" w:fill="FFFFFF"/>
                </w:rPr>
                <w:alias w:val="Keywords"/>
                <w:tag w:val=""/>
                <w:id w:val="312455101"/>
                <w:placeholder>
                  <w:docPart w:val="D87E984DA631463FACE9AAEBB943024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Swedish</w:t>
                </w:r>
              </w:sdtContent>
            </w:sdt>
            <w:r>
              <w:rPr>
                <w:shd w:val="clear" w:color="auto" w:fill="FFFFFF"/>
              </w:rPr>
              <w:t xml:space="preserve"> </w:t>
            </w:r>
            <w:r w:rsidRPr="00E4335C">
              <w:t xml:space="preserve">cultural tradition and its </w:t>
            </w:r>
            <w:proofErr w:type="gramStart"/>
            <w:r w:rsidRPr="00E4335C">
              <w:t>significance, and</w:t>
            </w:r>
            <w:proofErr w:type="gramEnd"/>
            <w:r w:rsidRPr="00E4335C">
              <w:t xml:space="preserve"> create a vocabulary list with important words and phrases.</w:t>
            </w:r>
          </w:p>
        </w:tc>
      </w:tr>
      <w:tr w:rsidR="00F3771D" w14:paraId="544AE13A" w14:textId="77777777" w:rsidTr="00C015FD">
        <w:trPr>
          <w:cantSplit/>
        </w:trPr>
        <w:tc>
          <w:tcPr>
            <w:tcW w:w="8783" w:type="dxa"/>
          </w:tcPr>
          <w:p w14:paraId="1312D38F" w14:textId="77777777" w:rsidR="00F3771D" w:rsidRPr="00E4335C" w:rsidRDefault="00F3771D" w:rsidP="00C015FD">
            <w:pPr>
              <w:pStyle w:val="VCAAbulletlevel2"/>
              <w:rPr>
                <w:color w:val="212121"/>
                <w:shd w:val="clear" w:color="auto" w:fill="FFFFFF"/>
              </w:rPr>
            </w:pPr>
            <w:r w:rsidRPr="00F40190">
              <w:rPr>
                <w:shd w:val="clear" w:color="auto" w:fill="FFFFFF"/>
              </w:rPr>
              <w:t xml:space="preserve">Participate in a </w:t>
            </w:r>
            <w:hyperlink r:id="rId45" w:history="1">
              <w:r w:rsidRPr="00F40190">
                <w:rPr>
                  <w:rStyle w:val="Hyperlink"/>
                </w:rPr>
                <w:t>‘gallery walk’</w:t>
              </w:r>
            </w:hyperlink>
            <w:r w:rsidRPr="00F40190">
              <w:rPr>
                <w:shd w:val="clear" w:color="auto" w:fill="FFFFFF"/>
              </w:rPr>
              <w:t xml:space="preserve"> activity:</w:t>
            </w:r>
            <w:r w:rsidRPr="00C518AC">
              <w:rPr>
                <w:shd w:val="clear" w:color="auto" w:fill="FFFFFF"/>
              </w:rPr>
              <w:t xml:space="preserve"> walk</w:t>
            </w:r>
            <w:r w:rsidRPr="007D1144">
              <w:rPr>
                <w:shd w:val="clear" w:color="auto" w:fill="FFFFFF"/>
              </w:rPr>
              <w:t xml:space="preserve"> </w:t>
            </w:r>
            <w:r>
              <w:rPr>
                <w:color w:val="212121"/>
                <w:shd w:val="clear" w:color="auto" w:fill="FFFFFF"/>
              </w:rPr>
              <w:t xml:space="preserve">around the room viewing displayed visual materials related to the cultural tradition; alternatively, do a virtual tour of a museum. Write down your observations, </w:t>
            </w:r>
            <w:proofErr w:type="gramStart"/>
            <w:r>
              <w:rPr>
                <w:color w:val="212121"/>
                <w:shd w:val="clear" w:color="auto" w:fill="FFFFFF"/>
              </w:rPr>
              <w:t>questions</w:t>
            </w:r>
            <w:proofErr w:type="gramEnd"/>
            <w:r>
              <w:rPr>
                <w:color w:val="212121"/>
                <w:shd w:val="clear" w:color="auto" w:fill="FFFFFF"/>
              </w:rPr>
              <w:t xml:space="preserve"> and reactions. Then, participate in a class discussion to share your thoughts. </w:t>
            </w:r>
          </w:p>
        </w:tc>
      </w:tr>
      <w:tr w:rsidR="00F3771D" w14:paraId="79E24D43" w14:textId="77777777" w:rsidTr="00C015FD">
        <w:trPr>
          <w:cantSplit/>
        </w:trPr>
        <w:tc>
          <w:tcPr>
            <w:tcW w:w="8783" w:type="dxa"/>
          </w:tcPr>
          <w:p w14:paraId="57AF4476" w14:textId="4592E59C" w:rsidR="00F3771D" w:rsidRDefault="00F3771D" w:rsidP="00C015FD">
            <w:pPr>
              <w:pStyle w:val="VCAAbulletlevel2"/>
              <w:rPr>
                <w:shd w:val="clear" w:color="auto" w:fill="FFFFFF"/>
              </w:rPr>
            </w:pPr>
            <w:r>
              <w:rPr>
                <w:shd w:val="clear" w:color="auto" w:fill="FFFFFF"/>
              </w:rPr>
              <w:t>Brainstorm question words and question stems that could be used to interview someone about a cultural tradition. Plan the structure of the interview; then, i</w:t>
            </w:r>
            <w:r w:rsidRPr="00B24062">
              <w:rPr>
                <w:shd w:val="clear" w:color="auto" w:fill="FFFFFF"/>
              </w:rPr>
              <w:t xml:space="preserve">nterview </w:t>
            </w:r>
            <w:r w:rsidRPr="001A078B">
              <w:rPr>
                <w:shd w:val="clear" w:color="auto" w:fill="FFFFFF"/>
              </w:rPr>
              <w:t>a</w:t>
            </w:r>
            <w:r>
              <w:rPr>
                <w:shd w:val="clear" w:color="auto" w:fill="FFFFFF"/>
              </w:rPr>
              <w:t xml:space="preserve"> knowledgeable</w:t>
            </w:r>
            <w:r w:rsidRPr="001A078B">
              <w:rPr>
                <w:shd w:val="clear" w:color="auto" w:fill="FFFFFF"/>
              </w:rPr>
              <w:t xml:space="preserve"> </w:t>
            </w:r>
            <w:sdt>
              <w:sdtPr>
                <w:rPr>
                  <w:shd w:val="clear" w:color="auto" w:fill="FFFFFF"/>
                </w:rPr>
                <w:alias w:val="Keywords"/>
                <w:tag w:val=""/>
                <w:id w:val="1022360824"/>
                <w:placeholder>
                  <w:docPart w:val="FD9EF80665B244C4A9B907FA596F1B7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Swedish</w:t>
                </w:r>
              </w:sdtContent>
            </w:sdt>
            <w:r w:rsidRPr="00B24062">
              <w:rPr>
                <w:shd w:val="clear" w:color="auto" w:fill="FFFFFF"/>
              </w:rPr>
              <w:t xml:space="preserve"> speaker about </w:t>
            </w:r>
            <w:r>
              <w:rPr>
                <w:shd w:val="clear" w:color="auto" w:fill="FFFFFF"/>
              </w:rPr>
              <w:t>their</w:t>
            </w:r>
            <w:r w:rsidRPr="00B24062">
              <w:rPr>
                <w:shd w:val="clear" w:color="auto" w:fill="FFFFFF"/>
              </w:rPr>
              <w:t xml:space="preserve"> memories and perception</w:t>
            </w:r>
            <w:r>
              <w:rPr>
                <w:shd w:val="clear" w:color="auto" w:fill="FFFFFF"/>
              </w:rPr>
              <w:t>s</w:t>
            </w:r>
            <w:r w:rsidRPr="00B24062">
              <w:rPr>
                <w:shd w:val="clear" w:color="auto" w:fill="FFFFFF"/>
              </w:rPr>
              <w:t xml:space="preserve"> of </w:t>
            </w:r>
            <w:r>
              <w:rPr>
                <w:shd w:val="clear" w:color="auto" w:fill="FFFFFF"/>
              </w:rPr>
              <w:t>the</w:t>
            </w:r>
            <w:r w:rsidRPr="00B24062">
              <w:rPr>
                <w:shd w:val="clear" w:color="auto" w:fill="FFFFFF"/>
              </w:rPr>
              <w:t xml:space="preserve"> cultural tradition</w:t>
            </w:r>
            <w:r>
              <w:rPr>
                <w:shd w:val="clear" w:color="auto" w:fill="FFFFFF"/>
              </w:rPr>
              <w:t>.</w:t>
            </w:r>
          </w:p>
        </w:tc>
      </w:tr>
      <w:tr w:rsidR="00F3771D" w14:paraId="161C41E7" w14:textId="77777777" w:rsidTr="00C015FD">
        <w:trPr>
          <w:cantSplit/>
        </w:trPr>
        <w:tc>
          <w:tcPr>
            <w:tcW w:w="8783" w:type="dxa"/>
          </w:tcPr>
          <w:p w14:paraId="79BB00D7" w14:textId="5BECFB48" w:rsidR="00F3771D" w:rsidRPr="00EF154E" w:rsidRDefault="00F3771D" w:rsidP="00C015FD">
            <w:pPr>
              <w:pStyle w:val="VCAAbulletlevel2"/>
              <w:spacing w:after="0"/>
            </w:pPr>
            <w:r w:rsidRPr="4C69F107">
              <w:rPr>
                <w:rFonts w:asciiTheme="majorHAnsi" w:eastAsia="Times New Roman" w:hAnsiTheme="majorHAnsi" w:cstheme="majorBidi"/>
                <w:lang w:eastAsia="en-GB"/>
              </w:rPr>
              <w:t>Complete a ‘</w:t>
            </w:r>
            <w:r w:rsidRPr="4C69F107">
              <w:t xml:space="preserve">Think, </w:t>
            </w:r>
            <w:r w:rsidRPr="4C69F107">
              <w:rPr>
                <w:rFonts w:asciiTheme="majorHAnsi" w:eastAsia="Times New Roman" w:hAnsiTheme="majorHAnsi" w:cstheme="majorBidi"/>
                <w:lang w:eastAsia="en-GB"/>
              </w:rPr>
              <w:t>p</w:t>
            </w:r>
            <w:r w:rsidRPr="4C69F107">
              <w:t>air,</w:t>
            </w:r>
            <w:r w:rsidRPr="4C69F107">
              <w:rPr>
                <w:rFonts w:asciiTheme="majorHAnsi" w:eastAsia="Times New Roman" w:hAnsiTheme="majorHAnsi" w:cstheme="majorBidi"/>
                <w:lang w:eastAsia="en-GB"/>
              </w:rPr>
              <w:t xml:space="preserve"> s</w:t>
            </w:r>
            <w:r w:rsidRPr="4C69F107">
              <w:t>hare</w:t>
            </w:r>
            <w:r>
              <w:t>’</w:t>
            </w:r>
            <w:r w:rsidRPr="4C69F107">
              <w:t xml:space="preserve"> activity</w:t>
            </w:r>
            <w:r w:rsidRPr="4C69F107">
              <w:rPr>
                <w:rFonts w:asciiTheme="majorHAnsi" w:eastAsia="Times New Roman" w:hAnsiTheme="majorHAnsi" w:cstheme="majorBidi"/>
                <w:lang w:eastAsia="en-GB"/>
              </w:rPr>
              <w:t xml:space="preserve">; first, reflecting individually on a prompt related to a </w:t>
            </w:r>
            <w:sdt>
              <w:sdtPr>
                <w:rPr>
                  <w:shd w:val="clear" w:color="auto" w:fill="FFFFFF"/>
                </w:rPr>
                <w:alias w:val="Keywords"/>
                <w:tag w:val=""/>
                <w:id w:val="-729604993"/>
                <w:placeholder>
                  <w:docPart w:val="86901738ADDB4B489AB9A9D131C97BC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Swedish</w:t>
                </w:r>
              </w:sdtContent>
            </w:sdt>
            <w:r w:rsidRPr="00B24062">
              <w:rPr>
                <w:shd w:val="clear" w:color="auto" w:fill="FFFFFF"/>
              </w:rPr>
              <w:t xml:space="preserve"> </w:t>
            </w:r>
            <w:r w:rsidRPr="4C69F107">
              <w:rPr>
                <w:rFonts w:asciiTheme="majorHAnsi" w:hAnsiTheme="majorHAnsi" w:cstheme="majorBidi"/>
                <w:color w:val="212121"/>
                <w:shd w:val="clear" w:color="auto" w:fill="FFFFFF"/>
              </w:rPr>
              <w:t>cultural tradition; then pairing up with a partner to discuss thoughts; and finally sharing these with the class</w:t>
            </w:r>
            <w:r w:rsidRPr="00EF154E">
              <w:rPr>
                <w:szCs w:val="22"/>
              </w:rPr>
              <w:t>.</w:t>
            </w:r>
          </w:p>
        </w:tc>
      </w:tr>
      <w:tr w:rsidR="00F3771D" w14:paraId="38B7E7C7" w14:textId="77777777" w:rsidTr="00C015FD">
        <w:trPr>
          <w:cantSplit/>
        </w:trPr>
        <w:tc>
          <w:tcPr>
            <w:tcW w:w="8783" w:type="dxa"/>
          </w:tcPr>
          <w:p w14:paraId="5518EFE4" w14:textId="77777777" w:rsidR="00F3771D" w:rsidRPr="00F66F92" w:rsidRDefault="00F3771D" w:rsidP="00C015FD">
            <w:pPr>
              <w:pStyle w:val="VCAAbulletlevel2"/>
              <w:spacing w:after="0"/>
            </w:pPr>
            <w:r w:rsidRPr="00EF154E">
              <w:t xml:space="preserve">Research a specific aspect of the cultural tradition in detail as part of a group. Then, swap with a different group of students who researched other aspects, share your </w:t>
            </w:r>
            <w:proofErr w:type="gramStart"/>
            <w:r w:rsidRPr="00EF154E">
              <w:t>findings</w:t>
            </w:r>
            <w:proofErr w:type="gramEnd"/>
            <w:r w:rsidRPr="00EF154E">
              <w:t xml:space="preserve"> and ask questions about their research</w:t>
            </w:r>
            <w:r w:rsidRPr="00633101">
              <w:rPr>
                <w:lang w:val="en-US"/>
              </w:rPr>
              <w:t>.</w:t>
            </w:r>
          </w:p>
        </w:tc>
      </w:tr>
      <w:tr w:rsidR="00F3771D" w14:paraId="751E0FA0" w14:textId="77777777" w:rsidTr="00C015FD">
        <w:trPr>
          <w:cantSplit/>
        </w:trPr>
        <w:tc>
          <w:tcPr>
            <w:tcW w:w="8783" w:type="dxa"/>
          </w:tcPr>
          <w:p w14:paraId="024390FE" w14:textId="77777777" w:rsidR="00F3771D" w:rsidRPr="00F66F92" w:rsidRDefault="00F3771D" w:rsidP="00C015FD">
            <w:pPr>
              <w:pStyle w:val="VCAAbulletlevel2"/>
              <w:spacing w:after="0"/>
            </w:pPr>
            <w:r w:rsidRPr="00EF154E">
              <w:rPr>
                <w:lang w:val="en-US"/>
              </w:rPr>
              <w:t>Read an article about a famous folk-music singer or musician, where they share their views on preservation of a traditional instrument or traditional music. Discuss new and unknown vocabulary and phrases</w:t>
            </w:r>
            <w:r w:rsidRPr="00633101">
              <w:rPr>
                <w:lang w:val="en-US"/>
              </w:rPr>
              <w:t>.</w:t>
            </w:r>
          </w:p>
        </w:tc>
      </w:tr>
      <w:tr w:rsidR="00F3771D" w14:paraId="4A2625A4" w14:textId="77777777" w:rsidTr="00C015FD">
        <w:trPr>
          <w:cantSplit/>
        </w:trPr>
        <w:tc>
          <w:tcPr>
            <w:tcW w:w="8783" w:type="dxa"/>
          </w:tcPr>
          <w:p w14:paraId="1D4A658A" w14:textId="77777777" w:rsidR="00F3771D" w:rsidRPr="00F66F92" w:rsidRDefault="00F3771D" w:rsidP="00C015FD">
            <w:pPr>
              <w:pStyle w:val="VCAAbulletlevel2"/>
              <w:spacing w:after="0"/>
            </w:pPr>
            <w:r w:rsidRPr="00EF154E">
              <w:lastRenderedPageBreak/>
              <w:t>View a selection of photos showcasing the works of modern designers (e.g. fashion, interior and architectural designers) and analyse how they incorporate elements of traditional culture in their creations. Explore the meaning and significance of these elements from the past and how they are being used in contemporary designs. Write a report about your findings, including examples and images of modern designs that incorporate traditional elements, and reflect on the ways in which modern designers are preserving and adapting cultural traditions</w:t>
            </w:r>
            <w:r w:rsidRPr="00A76523">
              <w:t>.</w:t>
            </w:r>
          </w:p>
        </w:tc>
      </w:tr>
      <w:tr w:rsidR="00F3771D" w14:paraId="01B76597" w14:textId="77777777" w:rsidTr="00C015FD">
        <w:trPr>
          <w:cantSplit/>
        </w:trPr>
        <w:tc>
          <w:tcPr>
            <w:tcW w:w="8783" w:type="dxa"/>
          </w:tcPr>
          <w:p w14:paraId="347EDB7F" w14:textId="2D70E248" w:rsidR="00F3771D" w:rsidRPr="00F66F92" w:rsidRDefault="00F3771D" w:rsidP="00C015FD">
            <w:pPr>
              <w:pStyle w:val="VCAAbulletlevel2"/>
              <w:spacing w:after="0"/>
            </w:pPr>
            <w:r w:rsidRPr="00EF154E">
              <w:t>Plan a</w:t>
            </w:r>
            <w:r w:rsidRPr="00E4335C">
              <w:rPr>
                <w:shd w:val="clear" w:color="auto" w:fill="FFFFFF"/>
              </w:rPr>
              <w:t xml:space="preserve"> </w:t>
            </w:r>
            <w:sdt>
              <w:sdtPr>
                <w:rPr>
                  <w:shd w:val="clear" w:color="auto" w:fill="FFFFFF"/>
                </w:rPr>
                <w:alias w:val="Keywords"/>
                <w:tag w:val=""/>
                <w:id w:val="-711495874"/>
                <w:placeholder>
                  <w:docPart w:val="0C2D52F2E3464310B49F8296112D5E24"/>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Swedish</w:t>
                </w:r>
              </w:sdtContent>
            </w:sdt>
            <w:r w:rsidRPr="00EF154E">
              <w:t xml:space="preserve"> cultural celebration in your school with the purpose of promoting the culture and educating students about </w:t>
            </w:r>
            <w:sdt>
              <w:sdtPr>
                <w:rPr>
                  <w:shd w:val="clear" w:color="auto" w:fill="FFFFFF"/>
                </w:rPr>
                <w:alias w:val="Keywords"/>
                <w:tag w:val=""/>
                <w:id w:val="2081323258"/>
                <w:placeholder>
                  <w:docPart w:val="3A86926C3E034F958245487A99FEB236"/>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Swedish</w:t>
                </w:r>
              </w:sdtContent>
            </w:sdt>
            <w:r w:rsidRPr="00EF154E">
              <w:t xml:space="preserve"> traditions, </w:t>
            </w:r>
            <w:proofErr w:type="gramStart"/>
            <w:r w:rsidRPr="00EF154E">
              <w:t>customs</w:t>
            </w:r>
            <w:proofErr w:type="gramEnd"/>
            <w:r w:rsidRPr="00EF154E">
              <w:t xml:space="preserve"> and values. Brainstorm various activities involving customs, games, attire, music, dance, cuisine and/or other cultural elements. Create a flyer or social media post to engage the community and promote the event</w:t>
            </w:r>
          </w:p>
        </w:tc>
      </w:tr>
      <w:tr w:rsidR="00F3771D" w14:paraId="4FFBF3C9" w14:textId="77777777" w:rsidTr="00C015FD">
        <w:trPr>
          <w:cantSplit/>
        </w:trPr>
        <w:tc>
          <w:tcPr>
            <w:tcW w:w="8783" w:type="dxa"/>
          </w:tcPr>
          <w:p w14:paraId="73C10C26" w14:textId="77777777" w:rsidR="00F3771D" w:rsidRPr="00EF154E" w:rsidRDefault="00F3771D" w:rsidP="00C015FD">
            <w:pPr>
              <w:pStyle w:val="VCAAbulletlevel2"/>
              <w:rPr>
                <w:shd w:val="clear" w:color="auto" w:fill="FFFFFF"/>
              </w:rPr>
            </w:pPr>
            <w:r>
              <w:rPr>
                <w:shd w:val="clear" w:color="auto" w:fill="FFFFFF"/>
              </w:rPr>
              <w:t xml:space="preserve">Create a video-diary about a community event dedicated to a particular tradition. Record your commentary about the event, </w:t>
            </w:r>
            <w:proofErr w:type="gramStart"/>
            <w:r>
              <w:rPr>
                <w:shd w:val="clear" w:color="auto" w:fill="FFFFFF"/>
              </w:rPr>
              <w:t>taking into account</w:t>
            </w:r>
            <w:proofErr w:type="gramEnd"/>
            <w:r>
              <w:rPr>
                <w:shd w:val="clear" w:color="auto" w:fill="FFFFFF"/>
              </w:rPr>
              <w:t xml:space="preserve"> your future audience. Work on correct pronunciation, </w:t>
            </w:r>
            <w:proofErr w:type="gramStart"/>
            <w:r>
              <w:rPr>
                <w:shd w:val="clear" w:color="auto" w:fill="FFFFFF"/>
              </w:rPr>
              <w:t>intonation</w:t>
            </w:r>
            <w:proofErr w:type="gramEnd"/>
            <w:r>
              <w:rPr>
                <w:shd w:val="clear" w:color="auto" w:fill="FFFFFF"/>
              </w:rPr>
              <w:t xml:space="preserve"> and non-verbal communication strategies.</w:t>
            </w:r>
          </w:p>
        </w:tc>
      </w:tr>
      <w:tr w:rsidR="00F3771D" w14:paraId="75BEB902" w14:textId="77777777" w:rsidTr="00C015FD">
        <w:trPr>
          <w:cantSplit/>
        </w:trPr>
        <w:tc>
          <w:tcPr>
            <w:tcW w:w="8783" w:type="dxa"/>
            <w:shd w:val="clear" w:color="auto" w:fill="D9D9D9" w:themeFill="background1" w:themeFillShade="D9"/>
          </w:tcPr>
          <w:p w14:paraId="0FC438AB" w14:textId="5EA5B7ED" w:rsidR="00F3771D" w:rsidRPr="00875BC2" w:rsidRDefault="00F3771D" w:rsidP="00C015FD">
            <w:pPr>
              <w:pStyle w:val="VCAAbulletlevel2"/>
              <w:shd w:val="clear" w:color="auto" w:fill="D9D9D9" w:themeFill="background1" w:themeFillShade="D9"/>
              <w:spacing w:after="0"/>
              <w:rPr>
                <w:b/>
                <w:bCs/>
              </w:rPr>
            </w:pPr>
            <w:r w:rsidRPr="00875BC2">
              <w:rPr>
                <w:b/>
                <w:bCs/>
                <w:noProof/>
              </w:rPr>
              <w:drawing>
                <wp:anchor distT="0" distB="0" distL="114300" distR="114300" simplePos="0" relativeHeight="251671552" behindDoc="0" locked="0" layoutInCell="1" allowOverlap="1" wp14:anchorId="794F0855" wp14:editId="67FFAE38">
                  <wp:simplePos x="0" y="0"/>
                  <wp:positionH relativeFrom="column">
                    <wp:posOffset>4875530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9435651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 xml:space="preserve">Prepare and participate in debates, arguing for or against the importance of preserving a </w:t>
            </w:r>
            <w:sdt>
              <w:sdtPr>
                <w:rPr>
                  <w:b/>
                  <w:bCs/>
                  <w:shd w:val="clear" w:color="auto" w:fill="D9D9D9" w:themeFill="background1" w:themeFillShade="D9"/>
                </w:rPr>
                <w:alias w:val="Keywords"/>
                <w:tag w:val=""/>
                <w:id w:val="-1052849022"/>
                <w:placeholder>
                  <w:docPart w:val="9709B46666434184AA82F513C613DB58"/>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hd w:val="clear" w:color="auto" w:fill="D9D9D9" w:themeFill="background1" w:themeFillShade="D9"/>
                  </w:rPr>
                  <w:t>Swedish</w:t>
                </w:r>
              </w:sdtContent>
            </w:sdt>
            <w:r w:rsidRPr="00875BC2">
              <w:rPr>
                <w:b/>
                <w:bCs/>
              </w:rPr>
              <w:t xml:space="preserve"> cultural tradition, and </w:t>
            </w:r>
            <w:r>
              <w:rPr>
                <w:b/>
                <w:bCs/>
              </w:rPr>
              <w:t>e</w:t>
            </w:r>
            <w:r w:rsidRPr="00875BC2">
              <w:rPr>
                <w:b/>
                <w:bCs/>
              </w:rPr>
              <w:t xml:space="preserve">xpressing your opinion. </w:t>
            </w:r>
          </w:p>
        </w:tc>
      </w:tr>
      <w:tr w:rsidR="00F3771D" w14:paraId="2C9C4782" w14:textId="77777777" w:rsidTr="00C015FD">
        <w:trPr>
          <w:cantSplit/>
        </w:trPr>
        <w:tc>
          <w:tcPr>
            <w:tcW w:w="8783" w:type="dxa"/>
            <w:shd w:val="clear" w:color="auto" w:fill="FFFFFF" w:themeFill="background1"/>
          </w:tcPr>
          <w:p w14:paraId="30CC671B" w14:textId="77777777" w:rsidR="00F3771D" w:rsidRPr="006C0BD9" w:rsidRDefault="00F3771D" w:rsidP="00C015FD">
            <w:pPr>
              <w:pStyle w:val="VCAAbulletlevel2"/>
              <w:rPr>
                <w:shd w:val="clear" w:color="auto" w:fill="FFFFFF"/>
              </w:rPr>
            </w:pPr>
            <w:r>
              <w:rPr>
                <w:shd w:val="clear" w:color="auto" w:fill="FFFFFF"/>
              </w:rPr>
              <w:t>Write an imaginary dialogue between a carrier of the cultural tradition of the past and a contemporary individual who is curious about the tradition. In the dialogue, compare how the tradition was practised in the past and how it has been modernised or changed over time.</w:t>
            </w:r>
          </w:p>
        </w:tc>
      </w:tr>
      <w:tr w:rsidR="00F3771D" w14:paraId="02B0461C" w14:textId="77777777" w:rsidTr="00C015FD">
        <w:tc>
          <w:tcPr>
            <w:tcW w:w="8783" w:type="dxa"/>
            <w:tcBorders>
              <w:bottom w:val="single" w:sz="4" w:space="0" w:color="C6ECFF" w:themeColor="accent1" w:themeTint="33"/>
            </w:tcBorders>
            <w:shd w:val="clear" w:color="auto" w:fill="auto"/>
          </w:tcPr>
          <w:p w14:paraId="027011C2" w14:textId="77777777" w:rsidR="00F3771D" w:rsidRDefault="00F3771D" w:rsidP="00C015FD">
            <w:pPr>
              <w:pStyle w:val="VCAAbulletlevel2"/>
              <w:numPr>
                <w:ilvl w:val="0"/>
                <w:numId w:val="0"/>
              </w:numPr>
            </w:pPr>
          </w:p>
          <w:p w14:paraId="2065F68D" w14:textId="77777777" w:rsidR="00F3771D" w:rsidRPr="00BB1912" w:rsidRDefault="00F3771D" w:rsidP="00C015FD">
            <w:pPr>
              <w:pStyle w:val="VCAAbulletlevel2"/>
              <w:numPr>
                <w:ilvl w:val="0"/>
                <w:numId w:val="0"/>
              </w:numPr>
            </w:pPr>
          </w:p>
        </w:tc>
      </w:tr>
      <w:tr w:rsidR="00F3771D" w14:paraId="51FF93C4" w14:textId="77777777" w:rsidTr="00C015FD">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F7E6435" w14:textId="77777777" w:rsidR="00F3771D" w:rsidRPr="002E4CED" w:rsidRDefault="00F3771D" w:rsidP="00C015FD">
            <w:pPr>
              <w:pStyle w:val="Heading2"/>
              <w:rPr>
                <w:b/>
                <w:bCs/>
                <w:color w:val="004EA8"/>
              </w:rPr>
            </w:pPr>
            <w:bookmarkStart w:id="40" w:name="_Toc188440472"/>
            <w:bookmarkStart w:id="41" w:name="_Toc191379861"/>
            <w:r w:rsidRPr="00B13D9B">
              <w:rPr>
                <w:b/>
                <w:bCs/>
                <w:noProof/>
                <w:color w:val="004EA8"/>
              </w:rPr>
              <w:drawing>
                <wp:anchor distT="0" distB="0" distL="114300" distR="114300" simplePos="0" relativeHeight="251672576" behindDoc="0" locked="0" layoutInCell="1" allowOverlap="1" wp14:anchorId="56CB9899" wp14:editId="5BAA01E4">
                  <wp:simplePos x="0" y="0"/>
                  <wp:positionH relativeFrom="column">
                    <wp:posOffset>4575175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057659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0"/>
            <w:bookmarkEnd w:id="41"/>
            <w:r w:rsidRPr="00B13D9B">
              <w:rPr>
                <w:b/>
                <w:bCs/>
                <w:color w:val="004EA8"/>
              </w:rPr>
              <w:t xml:space="preserve"> </w:t>
            </w:r>
          </w:p>
          <w:p w14:paraId="6ED71C65" w14:textId="168DDBC9" w:rsidR="00F3771D" w:rsidRDefault="00F3771D" w:rsidP="00C015FD">
            <w:pPr>
              <w:pStyle w:val="VCAAbulletlevel2"/>
              <w:numPr>
                <w:ilvl w:val="0"/>
                <w:numId w:val="0"/>
              </w:numPr>
              <w:spacing w:line="240" w:lineRule="auto"/>
              <w:rPr>
                <w:b/>
                <w:bCs/>
                <w:color w:val="004EA8"/>
                <w:sz w:val="32"/>
                <w:szCs w:val="32"/>
              </w:rPr>
            </w:pPr>
            <w:r w:rsidRPr="006C0BD9">
              <w:rPr>
                <w:b/>
                <w:bCs/>
                <w:color w:val="004EA8"/>
                <w:sz w:val="32"/>
                <w:szCs w:val="32"/>
              </w:rPr>
              <w:t xml:space="preserve">Prepare and participate in debates, arguing for or against the importance of preserving a </w:t>
            </w:r>
            <w:sdt>
              <w:sdtPr>
                <w:rPr>
                  <w:b/>
                  <w:bCs/>
                  <w:color w:val="004EA8"/>
                  <w:sz w:val="32"/>
                  <w:szCs w:val="32"/>
                </w:rPr>
                <w:alias w:val="Keywords"/>
                <w:tag w:val=""/>
                <w:id w:val="-1266992840"/>
                <w:placeholder>
                  <w:docPart w:val="6F53614714B84934A7BBB4958F0FEC13"/>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Swedish</w:t>
                </w:r>
              </w:sdtContent>
            </w:sdt>
            <w:r w:rsidRPr="006C0BD9">
              <w:rPr>
                <w:b/>
                <w:bCs/>
                <w:color w:val="004EA8"/>
                <w:sz w:val="32"/>
                <w:szCs w:val="32"/>
              </w:rPr>
              <w:t xml:space="preserve"> cultural tradition, and expressing your opinion</w:t>
            </w:r>
            <w:r w:rsidRPr="00BB1912">
              <w:rPr>
                <w:b/>
                <w:bCs/>
                <w:color w:val="004EA8"/>
                <w:sz w:val="32"/>
                <w:szCs w:val="32"/>
              </w:rPr>
              <w:t>.</w:t>
            </w:r>
          </w:p>
          <w:p w14:paraId="4D69490C" w14:textId="77777777" w:rsidR="00F3771D" w:rsidRDefault="00F3771D" w:rsidP="00C015FD">
            <w:pPr>
              <w:pStyle w:val="VCAAbulletlevel2"/>
              <w:numPr>
                <w:ilvl w:val="0"/>
                <w:numId w:val="0"/>
              </w:numPr>
              <w:rPr>
                <w:b/>
                <w:bCs/>
                <w:color w:val="004EA8"/>
                <w:sz w:val="32"/>
                <w:szCs w:val="32"/>
              </w:rPr>
            </w:pPr>
          </w:p>
          <w:p w14:paraId="5B244306" w14:textId="77777777" w:rsidR="00F3771D" w:rsidRPr="00A76523" w:rsidRDefault="00F3771D" w:rsidP="00C015FD">
            <w:pPr>
              <w:pStyle w:val="VCAAbulletlevel2"/>
            </w:pPr>
            <w:r>
              <w:t xml:space="preserve">Work through a list of words, looking up unknown words in the dictionary (e.g. meaning, pronunciation, word classification). Update your glossary with words, </w:t>
            </w:r>
            <w:proofErr w:type="gramStart"/>
            <w:r>
              <w:t>expressions</w:t>
            </w:r>
            <w:proofErr w:type="gramEnd"/>
            <w:r>
              <w:t xml:space="preserve"> or structures you consider useful for the future debate.</w:t>
            </w:r>
            <w:r>
              <w:br/>
            </w:r>
          </w:p>
          <w:p w14:paraId="192C2C14" w14:textId="77777777" w:rsidR="00F3771D" w:rsidRPr="00A76523" w:rsidRDefault="00F3771D" w:rsidP="00C015FD">
            <w:pPr>
              <w:pStyle w:val="VCAAbulletlevel2"/>
            </w:pPr>
            <w:r>
              <w:t xml:space="preserve">Prepare questions and survey your classmates, </w:t>
            </w:r>
            <w:proofErr w:type="gramStart"/>
            <w:r>
              <w:t>friends</w:t>
            </w:r>
            <w:proofErr w:type="gramEnd"/>
            <w:r>
              <w:t xml:space="preserve"> or parents about their favourite cultural tradition.</w:t>
            </w:r>
            <w:r>
              <w:br/>
            </w:r>
          </w:p>
          <w:p w14:paraId="4EA3A826" w14:textId="4029C8DA" w:rsidR="00F3771D" w:rsidRPr="00A76523" w:rsidRDefault="00F3771D" w:rsidP="00C015FD">
            <w:pPr>
              <w:pStyle w:val="VCAAbulletlevel2"/>
            </w:pPr>
            <w:r w:rsidRPr="00603480">
              <w:t>Create a chart, graph or diagram</w:t>
            </w:r>
            <w:r>
              <w:t xml:space="preserve"> </w:t>
            </w:r>
            <w:proofErr w:type="gramStart"/>
            <w:r w:rsidR="00863980">
              <w:t>summarising</w:t>
            </w:r>
            <w:r w:rsidRPr="00603480">
              <w:t xml:space="preserve"> responses</w:t>
            </w:r>
            <w:proofErr w:type="gramEnd"/>
            <w:r w:rsidRPr="00603480">
              <w:t xml:space="preserve"> from your survey. Brainstorm phrases you could use in the debate to </w:t>
            </w:r>
            <w:r>
              <w:t xml:space="preserve">describe the visual aids you have created and </w:t>
            </w:r>
            <w:r>
              <w:lastRenderedPageBreak/>
              <w:t xml:space="preserve">use them to </w:t>
            </w:r>
            <w:r w:rsidRPr="00603480">
              <w:t xml:space="preserve">support your arguments. </w:t>
            </w:r>
            <w:r>
              <w:br/>
            </w:r>
          </w:p>
          <w:p w14:paraId="77768C13" w14:textId="77777777" w:rsidR="00F3771D" w:rsidRPr="00A76523" w:rsidRDefault="00F3771D" w:rsidP="00C015FD">
            <w:pPr>
              <w:pStyle w:val="VCAAbulletlevel2"/>
            </w:pPr>
            <w:r w:rsidRPr="00B32CD1">
              <w:t xml:space="preserve">Write a short blog post expressing your opinion about a cultural tradition that is important to you. Use persuasive language to encourage your readers to engage in a discussion. </w:t>
            </w:r>
            <w:r>
              <w:t>C</w:t>
            </w:r>
            <w:r w:rsidRPr="00B32CD1">
              <w:t>reate an engaging post</w:t>
            </w:r>
            <w:r>
              <w:t xml:space="preserve"> by </w:t>
            </w:r>
            <w:r w:rsidRPr="00B32CD1">
              <w:t>includ</w:t>
            </w:r>
            <w:r>
              <w:t>ing</w:t>
            </w:r>
            <w:r w:rsidRPr="00B32CD1">
              <w:t xml:space="preserve"> personal experiences related to the tradition, as well as </w:t>
            </w:r>
            <w:proofErr w:type="gramStart"/>
            <w:r w:rsidRPr="00B32CD1">
              <w:t>factual information</w:t>
            </w:r>
            <w:proofErr w:type="gramEnd"/>
            <w:r w:rsidRPr="00B32CD1">
              <w:t>.</w:t>
            </w:r>
            <w:r>
              <w:t xml:space="preserve"> Write </w:t>
            </w:r>
            <w:proofErr w:type="gramStart"/>
            <w:r>
              <w:t>mock-comments</w:t>
            </w:r>
            <w:proofErr w:type="gramEnd"/>
            <w:r>
              <w:t xml:space="preserve"> from imaginary readers, who share their own varied thoughts and experiences.</w:t>
            </w:r>
            <w:r w:rsidRPr="00B32CD1">
              <w:t xml:space="preserve"> </w:t>
            </w:r>
            <w:r>
              <w:br/>
            </w:r>
          </w:p>
          <w:p w14:paraId="19E89FAE" w14:textId="77777777" w:rsidR="00F3771D" w:rsidRPr="00A76523" w:rsidRDefault="00F3771D" w:rsidP="00C015FD">
            <w:pPr>
              <w:pStyle w:val="VCAAbulletlevel2"/>
            </w:pPr>
            <w:r w:rsidRPr="006D0061">
              <w:t>Create a portfolio of visual materials that demonstrate the preservation of cultural tradition</w:t>
            </w:r>
            <w:r>
              <w:t>s</w:t>
            </w:r>
            <w:r w:rsidRPr="006D0061">
              <w:t>, as well as examples of how people have modified the tradition, resulting in the loss of its original meaning.</w:t>
            </w:r>
            <w:r w:rsidRPr="00DC379A">
              <w:t xml:space="preserve"> </w:t>
            </w:r>
            <w:r w:rsidRPr="006D0061">
              <w:t xml:space="preserve">Write captions or short descriptions for each visual in your portfolio, highlighting the key aspects and explaining the cultural context. </w:t>
            </w:r>
            <w:r>
              <w:br/>
            </w:r>
          </w:p>
          <w:p w14:paraId="0C42838C" w14:textId="77777777" w:rsidR="00F3771D" w:rsidRPr="00A76523" w:rsidRDefault="00F3771D" w:rsidP="00C015FD">
            <w:pPr>
              <w:pStyle w:val="VCAAbulletlevel2"/>
            </w:pPr>
            <w:r>
              <w:t>View the images in your portfolio and use</w:t>
            </w:r>
            <w:r w:rsidRPr="006D0061">
              <w:t xml:space="preserve"> critical thinking skills to analyse and reflect on the implications of the changes on cultural heritage. Consider the motivations behind </w:t>
            </w:r>
            <w:r>
              <w:t xml:space="preserve">changes and </w:t>
            </w:r>
            <w:r w:rsidRPr="006D0061">
              <w:t>modifications</w:t>
            </w:r>
            <w:r>
              <w:t>,</w:t>
            </w:r>
            <w:r w:rsidRPr="006D0061">
              <w:t xml:space="preserve"> and the potential consequences for future generations. </w:t>
            </w:r>
            <w:r>
              <w:br/>
            </w:r>
          </w:p>
          <w:p w14:paraId="6EBD4136" w14:textId="77777777" w:rsidR="00F3771D" w:rsidRPr="00A76523" w:rsidRDefault="00F3771D" w:rsidP="00C015FD">
            <w:pPr>
              <w:pStyle w:val="VCAAbulletlevel2"/>
            </w:pPr>
            <w:r>
              <w:t>View a video of people talking and participating in debates, paying close attention to how the speakers communicate with each other, including non-verbal communication and negotiation strategies. Discuss your observations with your classmates or in a group.</w:t>
            </w:r>
            <w:r>
              <w:br/>
            </w:r>
          </w:p>
          <w:p w14:paraId="6D7BAD06" w14:textId="77777777" w:rsidR="00F3771D" w:rsidRDefault="00F3771D" w:rsidP="00C015FD">
            <w:pPr>
              <w:pStyle w:val="VCAAbulletlevel2"/>
            </w:pPr>
            <w:r>
              <w:t>Practise active listening in pairs: paraphrase what your partner says and/or ask questions to clarify understanding, then swap roles.</w:t>
            </w:r>
          </w:p>
          <w:p w14:paraId="3CA9BB7C" w14:textId="77777777" w:rsidR="00F3771D" w:rsidRDefault="00F3771D" w:rsidP="00C015FD">
            <w:pPr>
              <w:pStyle w:val="VCAAbulletlevel2"/>
              <w:numPr>
                <w:ilvl w:val="0"/>
                <w:numId w:val="0"/>
              </w:numPr>
              <w:ind w:left="360" w:hanging="360"/>
            </w:pPr>
          </w:p>
          <w:p w14:paraId="568A6B12" w14:textId="77777777" w:rsidR="00F3771D" w:rsidRDefault="00F3771D" w:rsidP="00C015FD">
            <w:pPr>
              <w:pStyle w:val="VCAAbulletlevel2"/>
            </w:pPr>
            <w:r w:rsidRPr="006B27C6">
              <w:t xml:space="preserve">Play negotiation games (e.g. </w:t>
            </w:r>
            <w:hyperlink r:id="rId46" w:history="1">
              <w:r w:rsidRPr="006B27C6">
                <w:rPr>
                  <w:rStyle w:val="Hyperlink"/>
                </w:rPr>
                <w:t>The 2-Dollar Game</w:t>
              </w:r>
            </w:hyperlink>
            <w:r w:rsidRPr="006B27C6">
              <w:t xml:space="preserve"> or </w:t>
            </w:r>
            <w:hyperlink r:id="rId47" w:anchor="games-for-presenting-negotiating-language" w:history="1">
              <w:r w:rsidRPr="006B27C6">
                <w:rPr>
                  <w:rStyle w:val="Hyperlink"/>
                </w:rPr>
                <w:t>other games for presenting negotiating language</w:t>
              </w:r>
            </w:hyperlink>
            <w:r w:rsidRPr="006B27C6">
              <w:t>), applying different strategies, such as compromise, appeal to shared values or positive language</w:t>
            </w:r>
            <w:r>
              <w:t>.</w:t>
            </w:r>
          </w:p>
          <w:p w14:paraId="173A8861" w14:textId="77777777" w:rsidR="00F3771D" w:rsidRDefault="00F3771D" w:rsidP="00C015FD">
            <w:pPr>
              <w:pStyle w:val="VCAAbulletlevel2"/>
              <w:numPr>
                <w:ilvl w:val="0"/>
                <w:numId w:val="0"/>
              </w:numPr>
              <w:ind w:left="360" w:hanging="360"/>
            </w:pPr>
          </w:p>
          <w:p w14:paraId="3B8EA7DD" w14:textId="77777777" w:rsidR="00F3771D" w:rsidRDefault="00F3771D" w:rsidP="00C015FD">
            <w:pPr>
              <w:pStyle w:val="VCAAbulletlevel2"/>
            </w:pPr>
            <w:r w:rsidRPr="006B27C6">
              <w:t>Brainstorm arguments both for and against the preservation of cultural traditions and provide supporting evidence to justify each position.</w:t>
            </w:r>
          </w:p>
          <w:p w14:paraId="6ACA8CB8" w14:textId="77777777" w:rsidR="00F3771D" w:rsidRDefault="00F3771D" w:rsidP="00C015FD">
            <w:pPr>
              <w:pStyle w:val="VCAAbulletlevel2"/>
              <w:numPr>
                <w:ilvl w:val="0"/>
                <w:numId w:val="0"/>
              </w:numPr>
              <w:ind w:left="360" w:hanging="360"/>
            </w:pPr>
          </w:p>
          <w:p w14:paraId="77855AF6" w14:textId="77777777" w:rsidR="00F3771D" w:rsidRPr="0066155E" w:rsidRDefault="00F3771D" w:rsidP="00C015FD">
            <w:pPr>
              <w:pStyle w:val="VCAAbulletlevel2"/>
            </w:pPr>
            <w:r w:rsidRPr="006B27C6">
              <w:t>Participate in a debate</w:t>
            </w:r>
            <w:r>
              <w:t>.</w:t>
            </w:r>
          </w:p>
        </w:tc>
      </w:tr>
    </w:tbl>
    <w:p w14:paraId="54D49E8B" w14:textId="77777777" w:rsidR="00F3771D" w:rsidRDefault="00F3771D" w:rsidP="00F3771D">
      <w:pPr>
        <w:rPr>
          <w:lang w:val="en-AU"/>
        </w:rPr>
      </w:pPr>
    </w:p>
    <w:p w14:paraId="7BD31A40" w14:textId="77777777" w:rsidR="00F3771D" w:rsidRDefault="00F3771D" w:rsidP="00F3771D">
      <w:pPr>
        <w:rPr>
          <w:lang w:val="en-AU"/>
        </w:rPr>
      </w:pPr>
    </w:p>
    <w:p w14:paraId="6CA30EB2" w14:textId="77777777" w:rsidR="00F3771D" w:rsidRDefault="00F3771D" w:rsidP="00F3771D">
      <w:pPr>
        <w:pStyle w:val="Heading4"/>
      </w:pPr>
      <w:r w:rsidRPr="00B13D9B">
        <w:t xml:space="preserve">Unit </w:t>
      </w:r>
      <w:r>
        <w:t xml:space="preserve">3 </w:t>
      </w:r>
      <w:r w:rsidRPr="00B13D9B">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F3771D" w:rsidRPr="007B23FE" w14:paraId="61F8586B" w14:textId="77777777" w:rsidTr="00C015FD">
        <w:trPr>
          <w:trHeight w:val="274"/>
        </w:trPr>
        <w:tc>
          <w:tcPr>
            <w:tcW w:w="2197" w:type="dxa"/>
            <w:shd w:val="clear" w:color="auto" w:fill="0F7EB4"/>
          </w:tcPr>
          <w:p w14:paraId="4677AFD6" w14:textId="77777777" w:rsidR="00F3771D" w:rsidRPr="007B23FE" w:rsidRDefault="00F3771D"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78A1713E" w14:textId="77777777" w:rsidR="00F3771D" w:rsidRPr="007B23FE" w:rsidRDefault="00F3771D"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648242D2" w14:textId="77777777" w:rsidR="00F3771D" w:rsidRPr="007B23FE" w:rsidRDefault="00F3771D"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744A5052" w14:textId="77777777" w:rsidR="00F3771D" w:rsidRPr="007B23FE" w:rsidRDefault="00F3771D"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F3771D" w:rsidRPr="007B23FE" w14:paraId="37DFFEDB" w14:textId="77777777" w:rsidTr="00186C21">
        <w:trPr>
          <w:trHeight w:val="1701"/>
        </w:trPr>
        <w:tc>
          <w:tcPr>
            <w:tcW w:w="2197" w:type="dxa"/>
            <w:vAlign w:val="center"/>
          </w:tcPr>
          <w:p w14:paraId="0F64D9D0" w14:textId="77777777" w:rsidR="00F3771D" w:rsidRPr="007B23FE" w:rsidRDefault="00F3771D" w:rsidP="00C015FD">
            <w:pPr>
              <w:pStyle w:val="VCAAbody"/>
              <w:jc w:val="center"/>
            </w:pPr>
            <w:r>
              <w:t>Identity</w:t>
            </w:r>
          </w:p>
        </w:tc>
        <w:tc>
          <w:tcPr>
            <w:tcW w:w="2197" w:type="dxa"/>
            <w:vAlign w:val="center"/>
          </w:tcPr>
          <w:p w14:paraId="2B04CB58" w14:textId="77777777" w:rsidR="00F3771D" w:rsidRPr="007B23FE" w:rsidRDefault="00F3771D" w:rsidP="00C015FD">
            <w:pPr>
              <w:pStyle w:val="VCAAbody"/>
              <w:jc w:val="center"/>
            </w:pPr>
            <w:r w:rsidRPr="00E4335C">
              <w:t>Personal</w:t>
            </w:r>
          </w:p>
        </w:tc>
        <w:tc>
          <w:tcPr>
            <w:tcW w:w="2197" w:type="dxa"/>
            <w:vAlign w:val="center"/>
          </w:tcPr>
          <w:p w14:paraId="71F9AD15" w14:textId="77777777" w:rsidR="00F3771D" w:rsidRPr="007B23FE" w:rsidRDefault="00F3771D" w:rsidP="00C015FD">
            <w:pPr>
              <w:pStyle w:val="VCAAbody"/>
              <w:jc w:val="center"/>
            </w:pPr>
            <w:r w:rsidRPr="00D53EA2">
              <w:t>Relationships and human interactions</w:t>
            </w:r>
          </w:p>
        </w:tc>
        <w:tc>
          <w:tcPr>
            <w:tcW w:w="2198" w:type="dxa"/>
            <w:vAlign w:val="center"/>
          </w:tcPr>
          <w:p w14:paraId="1271EEBA" w14:textId="77777777" w:rsidR="00F3771D" w:rsidRPr="007B23FE" w:rsidRDefault="00F3771D" w:rsidP="00C015FD">
            <w:pPr>
              <w:pStyle w:val="VCAAbody"/>
              <w:jc w:val="center"/>
            </w:pPr>
            <w:r w:rsidRPr="00D53EA2">
              <w:t xml:space="preserve">Friends, </w:t>
            </w:r>
            <w:proofErr w:type="gramStart"/>
            <w:r w:rsidRPr="00D53EA2">
              <w:t>family</w:t>
            </w:r>
            <w:proofErr w:type="gramEnd"/>
            <w:r w:rsidRPr="00D53EA2">
              <w:t xml:space="preserve"> and community</w:t>
            </w:r>
          </w:p>
        </w:tc>
      </w:tr>
    </w:tbl>
    <w:p w14:paraId="2740F49F" w14:textId="77777777" w:rsidR="00F3771D" w:rsidRPr="00B13D9B" w:rsidRDefault="00F3771D" w:rsidP="00F3771D">
      <w:pPr>
        <w:pStyle w:val="Heading2"/>
        <w:rPr>
          <w:sz w:val="28"/>
        </w:rPr>
      </w:pPr>
      <w:bookmarkStart w:id="42" w:name="_Toc188440473"/>
      <w:bookmarkStart w:id="43" w:name="_Toc191379862"/>
      <w:r w:rsidRPr="1AB6DD3E">
        <w:rPr>
          <w:sz w:val="28"/>
        </w:rPr>
        <w:t>Outcome 2</w:t>
      </w:r>
      <w:bookmarkEnd w:id="42"/>
      <w:bookmarkEnd w:id="43"/>
    </w:p>
    <w:p w14:paraId="01F5422B" w14:textId="6ABE27E1" w:rsidR="00F3771D" w:rsidRDefault="00F3771D" w:rsidP="00F3771D">
      <w:pPr>
        <w:pStyle w:val="VCAAbody"/>
        <w:rPr>
          <w:shd w:val="clear" w:color="auto" w:fill="FFFFFF"/>
        </w:rPr>
      </w:pPr>
      <w:r w:rsidRPr="00D53EA2">
        <w:rPr>
          <w:shd w:val="clear" w:color="auto" w:fill="FFFFFF"/>
        </w:rPr>
        <w:lastRenderedPageBreak/>
        <w:t xml:space="preserve">On completion of this unit the student should be able to </w:t>
      </w:r>
      <w:proofErr w:type="spellStart"/>
      <w:r w:rsidRPr="00D53EA2">
        <w:rPr>
          <w:shd w:val="clear" w:color="auto" w:fill="FFFFFF"/>
        </w:rPr>
        <w:t>analyse</w:t>
      </w:r>
      <w:proofErr w:type="spellEnd"/>
      <w:r w:rsidRPr="00D53EA2">
        <w:rPr>
          <w:shd w:val="clear" w:color="auto" w:fill="FFFFFF"/>
        </w:rPr>
        <w:t xml:space="preserve"> and </w:t>
      </w:r>
      <w:proofErr w:type="spellStart"/>
      <w:r w:rsidRPr="00D53EA2">
        <w:rPr>
          <w:shd w:val="clear" w:color="auto" w:fill="FFFFFF"/>
        </w:rPr>
        <w:t>synthesise</w:t>
      </w:r>
      <w:proofErr w:type="spellEnd"/>
      <w:r w:rsidRPr="00D53EA2">
        <w:rPr>
          <w:shd w:val="clear" w:color="auto" w:fill="FFFFFF"/>
        </w:rPr>
        <w:t xml:space="preserve"> information from texts in </w:t>
      </w:r>
      <w:sdt>
        <w:sdtPr>
          <w:rPr>
            <w:shd w:val="clear" w:color="auto" w:fill="FFFFFF"/>
          </w:rPr>
          <w:alias w:val="Keywords"/>
          <w:tag w:val=""/>
          <w:id w:val="-1979749955"/>
          <w:placeholder>
            <w:docPart w:val="D8F992520E3242EC82B49E80447B5BD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Swedish</w:t>
          </w:r>
        </w:sdtContent>
      </w:sdt>
      <w:r>
        <w:rPr>
          <w:shd w:val="clear" w:color="auto" w:fill="FFFFFF"/>
        </w:rPr>
        <w:t xml:space="preserve"> </w:t>
      </w:r>
      <w:r w:rsidRPr="000A7273">
        <w:rPr>
          <w:shd w:val="clear" w:color="auto" w:fill="FFFFFF"/>
        </w:rPr>
        <w:t xml:space="preserve">related to different aspects of the subtopic studied and respond to short-answer questions about the texts in </w:t>
      </w:r>
      <w:sdt>
        <w:sdtPr>
          <w:rPr>
            <w:shd w:val="clear" w:color="auto" w:fill="FFFFFF"/>
          </w:rPr>
          <w:alias w:val="Keywords"/>
          <w:tag w:val=""/>
          <w:id w:val="-1341079157"/>
          <w:placeholder>
            <w:docPart w:val="F4E6B284D3EB42598626B94DB7D3308B"/>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Swedish</w:t>
          </w:r>
        </w:sdtContent>
      </w:sdt>
      <w:r w:rsidRPr="000A7273">
        <w:rPr>
          <w:shd w:val="clear" w:color="auto" w:fill="FFFFFF"/>
        </w:rPr>
        <w:t>.</w:t>
      </w:r>
    </w:p>
    <w:p w14:paraId="38F82D42" w14:textId="77777777" w:rsidR="00F3771D" w:rsidRDefault="00F3771D" w:rsidP="00F3771D">
      <w:pPr>
        <w:pStyle w:val="Heading2"/>
        <w:rPr>
          <w:sz w:val="24"/>
          <w:szCs w:val="24"/>
        </w:rPr>
      </w:pPr>
      <w:bookmarkStart w:id="44" w:name="_Toc188440474"/>
      <w:bookmarkStart w:id="45" w:name="_Toc191379863"/>
      <w:r w:rsidRPr="00753F1C">
        <w:rPr>
          <w:sz w:val="24"/>
          <w:szCs w:val="24"/>
        </w:rPr>
        <w:t>Examples of learning activities</w:t>
      </w:r>
      <w:bookmarkEnd w:id="44"/>
      <w:bookmarkEnd w:id="45"/>
    </w:p>
    <w:tbl>
      <w:tblPr>
        <w:tblStyle w:val="TableGrid"/>
        <w:tblpPr w:leftFromText="180" w:rightFromText="180" w:vertAnchor="text" w:tblpY="1"/>
        <w:tblOverlap w:val="never"/>
        <w:tblW w:w="0" w:type="auto"/>
        <w:tblBorders>
          <w:left w:val="none" w:sz="0" w:space="0" w:color="auto"/>
          <w:right w:val="none" w:sz="0" w:space="0" w:color="auto"/>
        </w:tblBorders>
        <w:tblLook w:val="04A0" w:firstRow="1" w:lastRow="0" w:firstColumn="1" w:lastColumn="0" w:noHBand="0" w:noVBand="1"/>
      </w:tblPr>
      <w:tblGrid>
        <w:gridCol w:w="8428"/>
      </w:tblGrid>
      <w:tr w:rsidR="00F3771D" w:rsidRPr="006476F9" w14:paraId="5A3DB0D7" w14:textId="77777777" w:rsidTr="00C015FD">
        <w:trPr>
          <w:cantSplit/>
          <w:trHeight w:val="20"/>
        </w:trPr>
        <w:tc>
          <w:tcPr>
            <w:tcW w:w="8428" w:type="dxa"/>
          </w:tcPr>
          <w:p w14:paraId="23ED1B51" w14:textId="77777777" w:rsidR="00F3771D" w:rsidRPr="00D159A5" w:rsidRDefault="00F3771D" w:rsidP="00C015FD">
            <w:pPr>
              <w:pStyle w:val="VCAAbulletlevel2"/>
            </w:pPr>
            <w:r w:rsidRPr="00D159A5">
              <w:t>Explore the concept of relationships and their significance in human interactions, by discussing a question assigned to your group (e.g. How do different cultures define and prioritise relationships? / What role does effective communication play in maintaining healthy relationships? / How have technological advancements impacted the way people interact in relationships?) and share key points with the class.</w:t>
            </w:r>
          </w:p>
        </w:tc>
      </w:tr>
      <w:tr w:rsidR="00F3771D" w:rsidRPr="006476F9" w14:paraId="6238BE48" w14:textId="77777777" w:rsidTr="00C015FD">
        <w:trPr>
          <w:cantSplit/>
          <w:trHeight w:val="20"/>
        </w:trPr>
        <w:tc>
          <w:tcPr>
            <w:tcW w:w="8428" w:type="dxa"/>
          </w:tcPr>
          <w:p w14:paraId="0BB60DB6" w14:textId="77777777" w:rsidR="00F3771D" w:rsidRPr="00D159A5" w:rsidRDefault="00F3771D" w:rsidP="00C015FD">
            <w:pPr>
              <w:pStyle w:val="VCAAbulletlevel2"/>
            </w:pPr>
            <w:r w:rsidRPr="00D159A5">
              <w:t>Compare and contrast the definitions of relationships from different sources; identify key words and reflect on your understanding of what constitutes a positive relationship.</w:t>
            </w:r>
          </w:p>
        </w:tc>
      </w:tr>
      <w:tr w:rsidR="00F3771D" w:rsidRPr="006476F9" w14:paraId="3A838529" w14:textId="77777777" w:rsidTr="00C015FD">
        <w:trPr>
          <w:cantSplit/>
          <w:trHeight w:val="20"/>
        </w:trPr>
        <w:tc>
          <w:tcPr>
            <w:tcW w:w="8428" w:type="dxa"/>
          </w:tcPr>
          <w:p w14:paraId="35E8AEB7" w14:textId="77777777" w:rsidR="00F3771D" w:rsidRPr="00D159A5" w:rsidRDefault="00F3771D" w:rsidP="00C015FD">
            <w:pPr>
              <w:pStyle w:val="VCAAbulletlevel2"/>
            </w:pPr>
            <w:r w:rsidRPr="00D159A5">
              <w:t>Brainstorm and compile a list of words, phrases and non-verbal communication that can foster positive interactions and build stronger relationships. Revise these by playing charades or matching games.</w:t>
            </w:r>
          </w:p>
        </w:tc>
      </w:tr>
      <w:tr w:rsidR="00F3771D" w:rsidRPr="006476F9" w14:paraId="097C825C" w14:textId="77777777" w:rsidTr="00C015FD">
        <w:trPr>
          <w:cantSplit/>
          <w:trHeight w:val="20"/>
        </w:trPr>
        <w:tc>
          <w:tcPr>
            <w:tcW w:w="8428" w:type="dxa"/>
          </w:tcPr>
          <w:p w14:paraId="62985833" w14:textId="77777777" w:rsidR="00F3771D" w:rsidRPr="00D159A5" w:rsidRDefault="00F3771D" w:rsidP="00C015FD">
            <w:pPr>
              <w:pStyle w:val="VCAAbulletlevel2"/>
            </w:pPr>
            <w:r w:rsidRPr="00D159A5">
              <w:t>Identify and discuss how cultural differences may affect communication styles and suggest strategies for effective cross-cultural communication based on movies, video clips, or audio or written texts involving individuals from different cultural backgrounds</w:t>
            </w:r>
          </w:p>
        </w:tc>
      </w:tr>
      <w:tr w:rsidR="00F3771D" w:rsidRPr="006476F9" w14:paraId="3E15112F" w14:textId="77777777" w:rsidTr="00C015FD">
        <w:trPr>
          <w:cantSplit/>
          <w:trHeight w:val="20"/>
        </w:trPr>
        <w:tc>
          <w:tcPr>
            <w:tcW w:w="8428" w:type="dxa"/>
          </w:tcPr>
          <w:p w14:paraId="08A1B122" w14:textId="77777777" w:rsidR="00F3771D" w:rsidRPr="00D159A5" w:rsidRDefault="00F3771D" w:rsidP="00C015FD">
            <w:pPr>
              <w:pStyle w:val="VCAAbulletlevel2"/>
            </w:pPr>
            <w:r>
              <w:t xml:space="preserve">Read texts or view video clips of conversations that showcase various linguistic features and communication styles in the target language. Then, use a mind map to visualise your analysis of each text, focusing on linguistic features (e.g. greetings, expressions, specific vocabulary or colloquial language, use of formal or informal language), gestures, cultural influences or norms, and communication patterns associated with different types of relationships. </w:t>
            </w:r>
          </w:p>
        </w:tc>
      </w:tr>
      <w:tr w:rsidR="00F3771D" w:rsidRPr="006476F9" w14:paraId="61D75E7A" w14:textId="77777777" w:rsidTr="00C015FD">
        <w:trPr>
          <w:cantSplit/>
          <w:trHeight w:val="20"/>
        </w:trPr>
        <w:tc>
          <w:tcPr>
            <w:tcW w:w="8428" w:type="dxa"/>
          </w:tcPr>
          <w:p w14:paraId="49411BE1" w14:textId="77777777" w:rsidR="00F3771D" w:rsidRPr="006476F9" w:rsidRDefault="00F3771D" w:rsidP="00C015FD">
            <w:pPr>
              <w:pStyle w:val="VCAAbulletlevel2"/>
              <w:rPr>
                <w:shd w:val="clear" w:color="auto" w:fill="FFFFFF"/>
              </w:rPr>
            </w:pPr>
            <w:r w:rsidRPr="00D159A5">
              <w:t>Listen to audio recordings of different types of conversations (e.g. casual versus negotiation) and identify the relationships between the speakers, and the language features that contribute to effective communication or potential misunderstanding, such as tone, volume, communication styles or word choices. Then, answer comprehension questions.</w:t>
            </w:r>
          </w:p>
        </w:tc>
      </w:tr>
      <w:tr w:rsidR="00F3771D" w:rsidRPr="006476F9" w14:paraId="0CF51024" w14:textId="77777777" w:rsidTr="00C015FD">
        <w:trPr>
          <w:cantSplit/>
          <w:trHeight w:val="20"/>
        </w:trPr>
        <w:tc>
          <w:tcPr>
            <w:tcW w:w="8428" w:type="dxa"/>
            <w:shd w:val="clear" w:color="auto" w:fill="D9D9D9" w:themeFill="background1" w:themeFillShade="D9"/>
          </w:tcPr>
          <w:p w14:paraId="1E506310" w14:textId="77777777" w:rsidR="00F3771D" w:rsidRPr="00875BC2" w:rsidRDefault="00F3771D" w:rsidP="00C015FD">
            <w:pPr>
              <w:pStyle w:val="VCAAbulletlevel2"/>
              <w:rPr>
                <w:b/>
                <w:bCs/>
                <w:shd w:val="clear" w:color="auto" w:fill="FFFFFF"/>
              </w:rPr>
            </w:pPr>
            <w:r w:rsidRPr="00875BC2">
              <w:rPr>
                <w:b/>
                <w:bCs/>
                <w:noProof/>
              </w:rPr>
              <w:drawing>
                <wp:anchor distT="0" distB="0" distL="114300" distR="114300" simplePos="0" relativeHeight="251673600" behindDoc="0" locked="0" layoutInCell="1" allowOverlap="1" wp14:anchorId="24177FA4" wp14:editId="34887B10">
                  <wp:simplePos x="0" y="0"/>
                  <wp:positionH relativeFrom="column">
                    <wp:posOffset>4667250</wp:posOffset>
                  </wp:positionH>
                  <wp:positionV relativeFrom="paragraph">
                    <wp:posOffset>64770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769828628"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Analyse language use in conversations between friends, family members, or community members.</w:t>
            </w:r>
          </w:p>
        </w:tc>
      </w:tr>
      <w:tr w:rsidR="00F3771D" w:rsidRPr="006476F9" w14:paraId="2BEE2532" w14:textId="77777777" w:rsidTr="00C015FD">
        <w:trPr>
          <w:cantSplit/>
          <w:trHeight w:val="20"/>
        </w:trPr>
        <w:tc>
          <w:tcPr>
            <w:tcW w:w="8428" w:type="dxa"/>
          </w:tcPr>
          <w:p w14:paraId="3078F8D1" w14:textId="566D0630" w:rsidR="00F3771D" w:rsidRPr="00D159A5" w:rsidRDefault="00F3771D" w:rsidP="00C015FD">
            <w:pPr>
              <w:pStyle w:val="VCAAbulletlevel2"/>
            </w:pPr>
            <w:r w:rsidRPr="00D159A5">
              <w:t xml:space="preserve">Listen to a conversation or read a script of a conversation between a grandfather and grandchild about a family tradition or the use of technology. Then, answer a series of short-answer comprehension questions in </w:t>
            </w:r>
            <w:sdt>
              <w:sdtPr>
                <w:alias w:val="Keywords"/>
                <w:tag w:val=""/>
                <w:id w:val="2058356961"/>
                <w:placeholder>
                  <w:docPart w:val="75FA4B9550DD4609808BA065EA402CA3"/>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D159A5">
              <w:t>, and compare your responses with a partner. Share responses with the class and identify strategies for responding effectively to</w:t>
            </w:r>
            <w:r w:rsidR="00863980">
              <w:t xml:space="preserve"> a</w:t>
            </w:r>
            <w:r>
              <w:t xml:space="preserve"> </w:t>
            </w:r>
            <w:r w:rsidRPr="00D159A5">
              <w:t xml:space="preserve">short-answer question. As a class, brainstorm an ideal </w:t>
            </w:r>
            <w:r w:rsidRPr="00D159A5">
              <w:lastRenderedPageBreak/>
              <w:t>response. Compare this to your original response and make changes to improve your answer.</w:t>
            </w:r>
          </w:p>
        </w:tc>
      </w:tr>
      <w:tr w:rsidR="00F3771D" w:rsidRPr="006476F9" w14:paraId="5EF2B25F" w14:textId="77777777" w:rsidTr="00C015FD">
        <w:trPr>
          <w:cantSplit/>
          <w:trHeight w:val="20"/>
        </w:trPr>
        <w:tc>
          <w:tcPr>
            <w:tcW w:w="8428" w:type="dxa"/>
          </w:tcPr>
          <w:p w14:paraId="6A15BCA3" w14:textId="77777777" w:rsidR="00F3771D" w:rsidRPr="00D159A5" w:rsidRDefault="00F3771D" w:rsidP="00C015FD">
            <w:pPr>
              <w:pStyle w:val="VCAAbulletlevel2"/>
            </w:pPr>
            <w:r w:rsidRPr="00D159A5">
              <w:lastRenderedPageBreak/>
              <w:t xml:space="preserve">Watch video clips of friends interacting. Observe and analyse non-verbal cues such as body language, facial expressions, and gestures that contribute to your understanding of the emotions and feelings being portrayed. Discuss your understanding with a partner, reflecting on contextual clues and cultural influences that may impact interpretation. </w:t>
            </w:r>
          </w:p>
        </w:tc>
      </w:tr>
      <w:tr w:rsidR="00F3771D" w:rsidRPr="006476F9" w14:paraId="05463F2B" w14:textId="77777777" w:rsidTr="00C015FD">
        <w:trPr>
          <w:cantSplit/>
          <w:trHeight w:val="20"/>
        </w:trPr>
        <w:tc>
          <w:tcPr>
            <w:tcW w:w="8428" w:type="dxa"/>
          </w:tcPr>
          <w:p w14:paraId="1FB1DBB4" w14:textId="02EF49FF" w:rsidR="00F3771D" w:rsidRPr="00D159A5" w:rsidRDefault="00F3771D" w:rsidP="00C015FD">
            <w:pPr>
              <w:pStyle w:val="VCAAbulletlevel2"/>
            </w:pPr>
            <w:r w:rsidRPr="00D159A5">
              <w:t xml:space="preserve">Create a Venn Diagram reflecting on the body language, facial </w:t>
            </w:r>
            <w:proofErr w:type="gramStart"/>
            <w:r w:rsidRPr="00D159A5">
              <w:t>expressions</w:t>
            </w:r>
            <w:proofErr w:type="gramEnd"/>
            <w:r w:rsidRPr="00D159A5">
              <w:t xml:space="preserve"> and gestures you observed when watching video clips in </w:t>
            </w:r>
            <w:sdt>
              <w:sdtPr>
                <w:alias w:val="Keywords"/>
                <w:tag w:val=""/>
                <w:id w:val="2056816074"/>
                <w:placeholder>
                  <w:docPart w:val="36119120583D47FA92AF44AD4643991D"/>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D159A5">
              <w:t>, and compare these with your own peer group. Then, write a blog post identifying the similarities and differences.</w:t>
            </w:r>
          </w:p>
        </w:tc>
      </w:tr>
      <w:tr w:rsidR="00F3771D" w:rsidRPr="006476F9" w14:paraId="48E8A75E" w14:textId="77777777" w:rsidTr="00C015FD">
        <w:trPr>
          <w:cantSplit/>
          <w:trHeight w:val="20"/>
        </w:trPr>
        <w:tc>
          <w:tcPr>
            <w:tcW w:w="8428" w:type="dxa"/>
          </w:tcPr>
          <w:p w14:paraId="72F1FFA1" w14:textId="77777777" w:rsidR="00F3771D" w:rsidRPr="00D159A5" w:rsidRDefault="00F3771D" w:rsidP="00C015FD">
            <w:pPr>
              <w:pStyle w:val="VCAAbulletlevel2"/>
            </w:pPr>
            <w:r w:rsidRPr="00D159A5">
              <w:t xml:space="preserve">View a poster promoting a cultural event and identify how language is used to persuade the viewer to attend. Highlight and/or annotate the poster, identifying different features (e.g. persuasive devices). </w:t>
            </w:r>
          </w:p>
        </w:tc>
      </w:tr>
      <w:tr w:rsidR="00F3771D" w:rsidRPr="006476F9" w14:paraId="0F29650D" w14:textId="77777777" w:rsidTr="00C015FD">
        <w:trPr>
          <w:cantSplit/>
          <w:trHeight w:val="20"/>
        </w:trPr>
        <w:tc>
          <w:tcPr>
            <w:tcW w:w="8428" w:type="dxa"/>
          </w:tcPr>
          <w:p w14:paraId="20699FEF" w14:textId="2C61BA76" w:rsidR="00F3771D" w:rsidRPr="00D159A5" w:rsidRDefault="00F3771D" w:rsidP="00C015FD">
            <w:pPr>
              <w:pStyle w:val="VCAAbulletlevel2"/>
            </w:pPr>
            <w:r w:rsidRPr="00D159A5">
              <w:t xml:space="preserve">Research and explore the dynamic nature of language and/or language innovation in </w:t>
            </w:r>
            <w:sdt>
              <w:sdtPr>
                <w:alias w:val="Keywords"/>
                <w:tag w:val=""/>
                <w:id w:val="1702127127"/>
                <w:placeholder>
                  <w:docPart w:val="07D4617194734F87AA7042EE5A89A2F9"/>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D159A5">
              <w:t xml:space="preserve"> (e.g. colloquial language, gender-inclusive language, introduction of new words). Discuss how and why language may change over time and how language may be used differently depending on relationships (e.g. belonging to a particular age group or community) and compare this with other languages spoken by members of the class</w:t>
            </w:r>
          </w:p>
        </w:tc>
      </w:tr>
      <w:tr w:rsidR="00F3771D" w:rsidRPr="006476F9" w14:paraId="6D8697EC" w14:textId="77777777" w:rsidTr="00C015FD">
        <w:trPr>
          <w:cantSplit/>
          <w:trHeight w:val="20"/>
        </w:trPr>
        <w:tc>
          <w:tcPr>
            <w:tcW w:w="8428" w:type="dxa"/>
          </w:tcPr>
          <w:p w14:paraId="4216534D" w14:textId="1E0B2EC3" w:rsidR="00F3771D" w:rsidRPr="00D159A5" w:rsidRDefault="00F3771D" w:rsidP="00C015FD">
            <w:pPr>
              <w:pStyle w:val="VCAAbulletlevel2"/>
            </w:pPr>
            <w:r w:rsidRPr="00D159A5">
              <w:t xml:space="preserve">Read a news article about a tradition or festival of a </w:t>
            </w:r>
            <w:sdt>
              <w:sdtPr>
                <w:alias w:val="Keywords"/>
                <w:tag w:val=""/>
                <w:id w:val="2058436836"/>
                <w:placeholder>
                  <w:docPart w:val="11728EA09BBB49C7B14C6C047FC92709"/>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D159A5">
              <w:t>-speaking country or community and view an image of the tradition or festival. Then, imagine you participated in the tradition or festival. Write a paragraph explaining what you did or saw, including information from both the text and the image</w:t>
            </w:r>
          </w:p>
        </w:tc>
      </w:tr>
      <w:tr w:rsidR="00F3771D" w:rsidRPr="006476F9" w14:paraId="2C457D21" w14:textId="77777777" w:rsidTr="00C015FD">
        <w:trPr>
          <w:cantSplit/>
          <w:trHeight w:val="20"/>
        </w:trPr>
        <w:tc>
          <w:tcPr>
            <w:tcW w:w="8428" w:type="dxa"/>
          </w:tcPr>
          <w:p w14:paraId="5F7F289A" w14:textId="4D93CF70" w:rsidR="00F3771D" w:rsidRPr="00D159A5" w:rsidRDefault="00F3771D" w:rsidP="00C015FD">
            <w:pPr>
              <w:pStyle w:val="VCAAbulletlevel2"/>
            </w:pPr>
            <w:r w:rsidRPr="00D159A5">
              <w:t>Participate in a ‘</w:t>
            </w:r>
            <w:hyperlink r:id="rId48" w:history="1">
              <w:r w:rsidRPr="00042D94">
                <w:rPr>
                  <w:rStyle w:val="Hyperlink"/>
                </w:rPr>
                <w:t>gallery walk’</w:t>
              </w:r>
            </w:hyperlink>
            <w:r w:rsidRPr="00D159A5">
              <w:t xml:space="preserve">, moving around the room and collecting explanations and/or examples of persuasive devices in </w:t>
            </w:r>
            <w:sdt>
              <w:sdtPr>
                <w:alias w:val="Keywords"/>
                <w:tag w:val=""/>
                <w:id w:val="1379439461"/>
                <w:placeholder>
                  <w:docPart w:val="AF40C2F63FB947BF8F849D518BBC5813"/>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D159A5">
              <w:t xml:space="preserve"> from posters displayed in the classroom. Write notes about each persuasive device.</w:t>
            </w:r>
          </w:p>
        </w:tc>
      </w:tr>
      <w:tr w:rsidR="00F3771D" w:rsidRPr="006476F9" w14:paraId="653EF5F9" w14:textId="77777777" w:rsidTr="00C015FD">
        <w:trPr>
          <w:cantSplit/>
          <w:trHeight w:val="20"/>
        </w:trPr>
        <w:tc>
          <w:tcPr>
            <w:tcW w:w="8428" w:type="dxa"/>
          </w:tcPr>
          <w:p w14:paraId="00DE2506" w14:textId="77777777" w:rsidR="00F3771D" w:rsidRPr="00FD4DAA" w:rsidRDefault="00F3771D" w:rsidP="00C015FD">
            <w:pPr>
              <w:pStyle w:val="VCAAbulletlevel2"/>
            </w:pPr>
            <w:r w:rsidRPr="00FD4DAA">
              <w:t>Research arguments for and against the use of technology to help maintain relationships. Work in teams to prepare the arguments and rebuttals for your part of the debate using persuasive devices. Then, participate in a class debate on the topic. Summarise the main arguments presented by both teams in the debate and reflect on the importance of critically examining technology's impact on relationships and encouraging mindful use of technology. Create a display board with your conclusions.</w:t>
            </w:r>
          </w:p>
        </w:tc>
      </w:tr>
      <w:tr w:rsidR="00F3771D" w:rsidRPr="006476F9" w14:paraId="369FD46C" w14:textId="77777777" w:rsidTr="00C015FD">
        <w:trPr>
          <w:cantSplit/>
          <w:trHeight w:val="20"/>
        </w:trPr>
        <w:tc>
          <w:tcPr>
            <w:tcW w:w="8428" w:type="dxa"/>
          </w:tcPr>
          <w:p w14:paraId="3B6F4466" w14:textId="77777777" w:rsidR="00F3771D" w:rsidRPr="00FD4DAA" w:rsidRDefault="00F3771D" w:rsidP="00C015FD">
            <w:pPr>
              <w:pStyle w:val="VCAAbulletlevel2"/>
            </w:pPr>
            <w:r w:rsidRPr="00FD4DAA">
              <w:t xml:space="preserve">Examine social media posts, </w:t>
            </w:r>
            <w:proofErr w:type="gramStart"/>
            <w:r w:rsidRPr="00FD4DAA">
              <w:t>comments</w:t>
            </w:r>
            <w:proofErr w:type="gramEnd"/>
            <w:r w:rsidRPr="00FD4DAA">
              <w:t xml:space="preserve"> and messages to identify language features and trends in online communication (e.g. language of belonging, exclusion and abbreviations), and reflect on the meaning of a range of these texts. Discuss how the lack of non-verbal cues in digital communication may influence relationships.</w:t>
            </w:r>
          </w:p>
        </w:tc>
      </w:tr>
      <w:tr w:rsidR="00F3771D" w:rsidRPr="006476F9" w14:paraId="3517FF62" w14:textId="77777777" w:rsidTr="00C015FD">
        <w:trPr>
          <w:cantSplit/>
          <w:trHeight w:val="20"/>
        </w:trPr>
        <w:tc>
          <w:tcPr>
            <w:tcW w:w="8428" w:type="dxa"/>
          </w:tcPr>
          <w:p w14:paraId="2CA50522" w14:textId="77777777" w:rsidR="00F3771D" w:rsidRDefault="00F3771D" w:rsidP="00C015FD">
            <w:pPr>
              <w:pStyle w:val="VCAAbulletlevel2"/>
            </w:pPr>
            <w:r w:rsidRPr="00FD4DAA">
              <w:lastRenderedPageBreak/>
              <w:t>Write a reflective article or journal entry about the importance of relationships and the impact of technology on relationships.</w:t>
            </w:r>
          </w:p>
          <w:p w14:paraId="51C2B148" w14:textId="77777777" w:rsidR="00F3771D" w:rsidRPr="00FD4DAA" w:rsidRDefault="00F3771D" w:rsidP="00C015FD">
            <w:pPr>
              <w:pStyle w:val="VCAAbulletlevel2"/>
              <w:numPr>
                <w:ilvl w:val="0"/>
                <w:numId w:val="0"/>
              </w:numPr>
              <w:ind w:left="360"/>
            </w:pPr>
          </w:p>
        </w:tc>
      </w:tr>
    </w:tbl>
    <w:p w14:paraId="74AD1F7A" w14:textId="77777777" w:rsidR="00F3771D" w:rsidRPr="005A0EDD" w:rsidRDefault="00F3771D" w:rsidP="00F3771D">
      <w:pPr>
        <w:rPr>
          <w:lang w:val="en-AU"/>
        </w:rPr>
      </w:pPr>
      <w:bookmarkStart w:id="46" w:name="_Toc188440475"/>
      <w:r>
        <w:rPr>
          <w:lang w:val="en-AU"/>
        </w:rPr>
        <w:br/>
      </w:r>
    </w:p>
    <w:tbl>
      <w:tblPr>
        <w:tblStyle w:val="TableGrid"/>
        <w:tblpPr w:leftFromText="180" w:rightFromText="180" w:vertAnchor="text" w:tblpY="1"/>
        <w:tblOverlap w:val="never"/>
        <w:tblW w:w="8783" w:type="dxa"/>
        <w:tblLook w:val="04A0" w:firstRow="1" w:lastRow="0" w:firstColumn="1" w:lastColumn="0" w:noHBand="0" w:noVBand="1"/>
      </w:tblPr>
      <w:tblGrid>
        <w:gridCol w:w="8783"/>
      </w:tblGrid>
      <w:tr w:rsidR="00F3771D" w14:paraId="58490152" w14:textId="77777777" w:rsidTr="00C015FD">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09D7319" w14:textId="77777777" w:rsidR="00F3771D" w:rsidRPr="000A7273" w:rsidRDefault="00F3771D" w:rsidP="00C015FD">
            <w:pPr>
              <w:pStyle w:val="Heading2"/>
              <w:rPr>
                <w:b/>
                <w:bCs/>
                <w:color w:val="004EA8"/>
              </w:rPr>
            </w:pPr>
            <w:bookmarkStart w:id="47" w:name="_Toc191379864"/>
            <w:r w:rsidRPr="00B13D9B">
              <w:rPr>
                <w:b/>
                <w:bCs/>
                <w:noProof/>
                <w:color w:val="004EA8"/>
              </w:rPr>
              <w:drawing>
                <wp:anchor distT="0" distB="0" distL="114300" distR="114300" simplePos="0" relativeHeight="251683840" behindDoc="0" locked="0" layoutInCell="1" allowOverlap="1" wp14:anchorId="72E5EF66" wp14:editId="7A1E0D0B">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64147624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7"/>
            <w:r w:rsidRPr="00B13D9B">
              <w:rPr>
                <w:b/>
                <w:bCs/>
                <w:color w:val="004EA8"/>
              </w:rPr>
              <w:t xml:space="preserve"> </w:t>
            </w:r>
          </w:p>
          <w:p w14:paraId="23554F97" w14:textId="77777777" w:rsidR="00F3771D" w:rsidRDefault="00F3771D" w:rsidP="00C015FD">
            <w:pPr>
              <w:pStyle w:val="VCAAbulletlevel2"/>
              <w:numPr>
                <w:ilvl w:val="0"/>
                <w:numId w:val="0"/>
              </w:numPr>
              <w:spacing w:line="240" w:lineRule="auto"/>
              <w:rPr>
                <w:b/>
                <w:bCs/>
                <w:color w:val="004EA8"/>
                <w:sz w:val="32"/>
                <w:szCs w:val="32"/>
              </w:rPr>
            </w:pPr>
            <w:r w:rsidRPr="006476F9">
              <w:rPr>
                <w:b/>
                <w:bCs/>
                <w:color w:val="004EA8"/>
                <w:sz w:val="32"/>
                <w:szCs w:val="32"/>
              </w:rPr>
              <w:t>Analyse language use in conversations between friends, family members, or community members.</w:t>
            </w:r>
          </w:p>
          <w:p w14:paraId="1ADB0E9A" w14:textId="77777777" w:rsidR="00F3771D" w:rsidRDefault="00F3771D" w:rsidP="00C015FD">
            <w:pPr>
              <w:pStyle w:val="VCAAbulletlevel2"/>
              <w:numPr>
                <w:ilvl w:val="0"/>
                <w:numId w:val="0"/>
              </w:numPr>
              <w:rPr>
                <w:b/>
                <w:bCs/>
                <w:color w:val="004EA8"/>
                <w:sz w:val="32"/>
                <w:szCs w:val="32"/>
              </w:rPr>
            </w:pPr>
          </w:p>
          <w:p w14:paraId="60CBED01" w14:textId="77777777" w:rsidR="00F3771D" w:rsidRDefault="00F3771D" w:rsidP="00C015FD">
            <w:pPr>
              <w:pStyle w:val="VCAAbulletlevel2"/>
            </w:pPr>
            <w:r>
              <w:t xml:space="preserve">Complete a ‘Know, wonder, learn’ activity, reflecting on how language (e.g. slang, colloquialisms, </w:t>
            </w:r>
            <w:proofErr w:type="gramStart"/>
            <w:r>
              <w:t>formality</w:t>
            </w:r>
            <w:proofErr w:type="gramEnd"/>
            <w:r>
              <w:t xml:space="preserve"> and register) can change depending on the relationship between speakers.</w:t>
            </w:r>
            <w:r>
              <w:br/>
            </w:r>
          </w:p>
          <w:p w14:paraId="0A502F03" w14:textId="77777777" w:rsidR="00F3771D" w:rsidRDefault="00F3771D" w:rsidP="00C015FD">
            <w:pPr>
              <w:pStyle w:val="VCAAbulletlevel2"/>
            </w:pPr>
            <w:r>
              <w:t>As a class, analyse the audio or transcript of a conversation between friends, family or community members discussing the impact of technology on relationships. Focus on language choice and use, and the potential effects on communication. Write notes or annotate the transcript, recording the class’s observations.</w:t>
            </w:r>
            <w:r>
              <w:br/>
            </w:r>
          </w:p>
          <w:p w14:paraId="41282BEE" w14:textId="77777777" w:rsidR="00F3771D" w:rsidRDefault="00F3771D" w:rsidP="00C015FD">
            <w:pPr>
              <w:pStyle w:val="VCAAbulletlevel2"/>
            </w:pPr>
            <w:r>
              <w:t>In small groups, repeat the analysis focusing on your group’s assigned conversation, identifying the purpose of the conversation, and the vocabulary, expressions or language structures that reflect the relationships.</w:t>
            </w:r>
            <w:r>
              <w:br/>
            </w:r>
          </w:p>
          <w:p w14:paraId="3D2A18E3" w14:textId="77777777" w:rsidR="00F3771D" w:rsidRDefault="00F3771D" w:rsidP="00C015FD">
            <w:pPr>
              <w:pStyle w:val="VCAAbulletlevel2"/>
            </w:pPr>
            <w:r>
              <w:t xml:space="preserve">Swap groups, for example working with one person from each different </w:t>
            </w:r>
            <w:proofErr w:type="gramStart"/>
            <w:r>
              <w:t>group, and</w:t>
            </w:r>
            <w:proofErr w:type="gramEnd"/>
            <w:r>
              <w:t xml:space="preserve"> listen to or read the transcript of each group’s conversation together. Compare and contrast the conversations, identifying the relationships between the speakers, and the language used; then identify differences, similarities and/or common patterns.</w:t>
            </w:r>
            <w:r>
              <w:br/>
              <w:t xml:space="preserve"> </w:t>
            </w:r>
          </w:p>
          <w:p w14:paraId="130984A0" w14:textId="77777777" w:rsidR="00F3771D" w:rsidRDefault="00F3771D" w:rsidP="00C015FD">
            <w:pPr>
              <w:pStyle w:val="VCAAbulletlevel2"/>
            </w:pPr>
            <w:r>
              <w:t>Read an article or blog post; then participate in a ‘Think, pair, share’ activity identifying the key information, audience, purpose, and the features and conventions of the text type. Annotate the text.</w:t>
            </w:r>
            <w:r>
              <w:br/>
            </w:r>
          </w:p>
          <w:p w14:paraId="6F319E87" w14:textId="77777777" w:rsidR="00F3771D" w:rsidRDefault="00F3771D" w:rsidP="00C015FD">
            <w:pPr>
              <w:pStyle w:val="VCAAbulletlevel2"/>
            </w:pPr>
            <w:r>
              <w:t>View a graph presenting statistics or an image incorporating technology and complete a ‘See, think, wonder’ or ‘Word, phrase, sentence’ activity.</w:t>
            </w:r>
            <w:r>
              <w:br/>
            </w:r>
          </w:p>
          <w:p w14:paraId="5D9B87EB" w14:textId="77777777" w:rsidR="00F3771D" w:rsidRDefault="00F3771D" w:rsidP="00C015FD">
            <w:pPr>
              <w:pStyle w:val="VCAAbulletlevel2"/>
            </w:pPr>
            <w:r>
              <w:t>Write a reflective blog post or article about the impact of language and technology on relationships, incorporating examples and information from the blog post and the viewed text, and the features and conventions of the text type and writing style.</w:t>
            </w:r>
            <w:r>
              <w:br/>
              <w:t xml:space="preserve"> </w:t>
            </w:r>
          </w:p>
          <w:p w14:paraId="32BA2B59" w14:textId="77777777" w:rsidR="00F3771D" w:rsidRDefault="00F3771D" w:rsidP="00C015FD">
            <w:pPr>
              <w:pStyle w:val="VCAAbulletlevel2"/>
            </w:pPr>
            <w:r>
              <w:t xml:space="preserve">Research and discuss scenarios where misunderstandings or conflicts arise due to language </w:t>
            </w:r>
            <w:proofErr w:type="gramStart"/>
            <w:r>
              <w:t>choices, and</w:t>
            </w:r>
            <w:proofErr w:type="gramEnd"/>
            <w:r>
              <w:t xml:space="preserve"> analyse why these misunderstandings occur.</w:t>
            </w:r>
            <w:r>
              <w:br/>
            </w:r>
          </w:p>
          <w:p w14:paraId="2B1DBB2B" w14:textId="77777777" w:rsidR="00F3771D" w:rsidRDefault="00F3771D" w:rsidP="00C015FD">
            <w:pPr>
              <w:pStyle w:val="VCAAbulletlevel2"/>
            </w:pPr>
            <w:r>
              <w:t>Engage in role-played conversations, adopting different language styles based on the relationship (e.g. formal versus informal).</w:t>
            </w:r>
            <w:r>
              <w:br/>
            </w:r>
          </w:p>
          <w:p w14:paraId="2EA21F30" w14:textId="77777777" w:rsidR="00F3771D" w:rsidRDefault="00F3771D" w:rsidP="00C015FD">
            <w:pPr>
              <w:pStyle w:val="VCAAbulletlevel2"/>
            </w:pPr>
            <w:r>
              <w:lastRenderedPageBreak/>
              <w:t>Summarise the key insights and importance of understanding language variation in communication.</w:t>
            </w:r>
            <w:r>
              <w:br/>
            </w:r>
          </w:p>
          <w:p w14:paraId="1C93419E" w14:textId="5139C76F" w:rsidR="00F3771D" w:rsidRPr="0066155E" w:rsidRDefault="00F3771D" w:rsidP="00C015FD">
            <w:pPr>
              <w:pStyle w:val="VCAAbulletlevel2"/>
            </w:pPr>
            <w:r w:rsidRPr="006476F9">
              <w:t xml:space="preserve">Film a conversation in </w:t>
            </w:r>
            <w:sdt>
              <w:sdtPr>
                <w:alias w:val="Keywords"/>
                <w:tag w:val=""/>
                <w:id w:val="1762413221"/>
                <w:placeholder>
                  <w:docPart w:val="E408B75123E546C7AAC692E0578F3714"/>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6476F9">
              <w:t xml:space="preserve"> with someone you know, then analyse the language choices. Take notes on the use of vocabulary, grammatical structures, non-verbal </w:t>
            </w:r>
            <w:proofErr w:type="gramStart"/>
            <w:r w:rsidRPr="006476F9">
              <w:t>cues</w:t>
            </w:r>
            <w:proofErr w:type="gramEnd"/>
            <w:r w:rsidRPr="006476F9">
              <w:t xml:space="preserve"> and cultural influences. Organise your findings using examples from your conversation and present your analysis using a digital tool of your choice.</w:t>
            </w:r>
          </w:p>
        </w:tc>
      </w:tr>
    </w:tbl>
    <w:p w14:paraId="03C4861A" w14:textId="77777777" w:rsidR="00F3771D" w:rsidRDefault="00F3771D" w:rsidP="00F3771D">
      <w:pPr>
        <w:rPr>
          <w:lang w:val="en-AU"/>
        </w:rPr>
      </w:pPr>
    </w:p>
    <w:bookmarkEnd w:id="46"/>
    <w:p w14:paraId="236CD8E1" w14:textId="77777777" w:rsidR="00F3771D" w:rsidRDefault="00F3771D" w:rsidP="00F3771D">
      <w:pPr>
        <w:pStyle w:val="Heading4"/>
      </w:pPr>
      <w:r>
        <w:t>U</w:t>
      </w:r>
      <w:r w:rsidRPr="00B13D9B">
        <w:t xml:space="preserve">nit </w:t>
      </w:r>
      <w:r>
        <w:t xml:space="preserve">3 </w:t>
      </w:r>
      <w:r w:rsidRPr="00B13D9B">
        <w:t xml:space="preserve">- Area of Study </w:t>
      </w:r>
      <w:r>
        <w:t xml:space="preserve">3 </w:t>
      </w:r>
    </w:p>
    <w:tbl>
      <w:tblPr>
        <w:tblStyle w:val="TableGrid"/>
        <w:tblW w:w="8789" w:type="dxa"/>
        <w:tblInd w:w="-5" w:type="dxa"/>
        <w:tblLook w:val="04A0" w:firstRow="1" w:lastRow="0" w:firstColumn="1" w:lastColumn="0" w:noHBand="0" w:noVBand="1"/>
      </w:tblPr>
      <w:tblGrid>
        <w:gridCol w:w="2197"/>
        <w:gridCol w:w="2197"/>
        <w:gridCol w:w="2197"/>
        <w:gridCol w:w="2198"/>
      </w:tblGrid>
      <w:tr w:rsidR="00F3771D" w:rsidRPr="007B23FE" w14:paraId="75DA24B0" w14:textId="77777777" w:rsidTr="00186C21">
        <w:trPr>
          <w:trHeight w:val="274"/>
        </w:trPr>
        <w:tc>
          <w:tcPr>
            <w:tcW w:w="2197" w:type="dxa"/>
            <w:shd w:val="clear" w:color="auto" w:fill="0F7EB4"/>
          </w:tcPr>
          <w:p w14:paraId="21C8E850" w14:textId="77777777" w:rsidR="00F3771D" w:rsidRPr="007B23FE" w:rsidRDefault="00F3771D"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3384FDDC" w14:textId="77777777" w:rsidR="00F3771D" w:rsidRPr="007B23FE" w:rsidRDefault="00F3771D"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100BAEA0" w14:textId="77777777" w:rsidR="00F3771D" w:rsidRPr="007B23FE" w:rsidRDefault="00F3771D"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2B36F177" w14:textId="77777777" w:rsidR="00F3771D" w:rsidRPr="007B23FE" w:rsidRDefault="00F3771D"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F3771D" w:rsidRPr="007B23FE" w14:paraId="6CB5DF56" w14:textId="77777777" w:rsidTr="00186C21">
        <w:trPr>
          <w:trHeight w:val="1701"/>
        </w:trPr>
        <w:tc>
          <w:tcPr>
            <w:tcW w:w="2197" w:type="dxa"/>
            <w:vAlign w:val="center"/>
          </w:tcPr>
          <w:p w14:paraId="4CBE788F" w14:textId="77777777" w:rsidR="00F3771D" w:rsidRPr="007B23FE" w:rsidRDefault="00F3771D" w:rsidP="00C015FD">
            <w:pPr>
              <w:pStyle w:val="VCAAbody"/>
              <w:jc w:val="center"/>
            </w:pPr>
            <w:r>
              <w:t>Responsibility</w:t>
            </w:r>
          </w:p>
        </w:tc>
        <w:tc>
          <w:tcPr>
            <w:tcW w:w="2197" w:type="dxa"/>
            <w:vAlign w:val="center"/>
          </w:tcPr>
          <w:p w14:paraId="4223F345" w14:textId="77777777" w:rsidR="00F3771D" w:rsidRPr="007B23FE" w:rsidRDefault="00F3771D" w:rsidP="00C015FD">
            <w:pPr>
              <w:pStyle w:val="VCAAbody"/>
              <w:jc w:val="center"/>
            </w:pPr>
            <w:r>
              <w:t>Healthy Lifestyles</w:t>
            </w:r>
          </w:p>
        </w:tc>
        <w:tc>
          <w:tcPr>
            <w:tcW w:w="2197" w:type="dxa"/>
            <w:vAlign w:val="center"/>
          </w:tcPr>
          <w:p w14:paraId="7838786D" w14:textId="77777777" w:rsidR="00F3771D" w:rsidRPr="007B23FE" w:rsidRDefault="00F3771D" w:rsidP="00C015FD">
            <w:pPr>
              <w:pStyle w:val="VCAAbody"/>
              <w:jc w:val="center"/>
            </w:pPr>
            <w:r>
              <w:t>Youth</w:t>
            </w:r>
          </w:p>
        </w:tc>
        <w:tc>
          <w:tcPr>
            <w:tcW w:w="2198" w:type="dxa"/>
            <w:vAlign w:val="center"/>
          </w:tcPr>
          <w:p w14:paraId="2970F00D" w14:textId="77777777" w:rsidR="00F3771D" w:rsidRPr="007B23FE" w:rsidRDefault="00F3771D" w:rsidP="00C015FD">
            <w:pPr>
              <w:pStyle w:val="VCAAbody"/>
              <w:jc w:val="center"/>
            </w:pPr>
            <w:r>
              <w:t>Personal</w:t>
            </w:r>
          </w:p>
        </w:tc>
      </w:tr>
    </w:tbl>
    <w:p w14:paraId="1845E46D" w14:textId="77777777" w:rsidR="00F3771D" w:rsidRPr="00B13D9B" w:rsidRDefault="00F3771D" w:rsidP="00F3771D">
      <w:pPr>
        <w:pStyle w:val="Heading2"/>
        <w:rPr>
          <w:sz w:val="28"/>
        </w:rPr>
      </w:pPr>
      <w:bookmarkStart w:id="48" w:name="_Toc191379865"/>
      <w:r w:rsidRPr="00B13D9B">
        <w:rPr>
          <w:sz w:val="28"/>
        </w:rPr>
        <w:t xml:space="preserve">Outcome </w:t>
      </w:r>
      <w:r>
        <w:rPr>
          <w:sz w:val="28"/>
        </w:rPr>
        <w:t>3</w:t>
      </w:r>
      <w:bookmarkEnd w:id="48"/>
    </w:p>
    <w:p w14:paraId="4C58D894" w14:textId="63122A1C" w:rsidR="00F3771D" w:rsidRPr="000A7273" w:rsidRDefault="00F3771D" w:rsidP="00F3771D">
      <w:pPr>
        <w:pStyle w:val="VCAAbody"/>
        <w:rPr>
          <w:shd w:val="clear" w:color="auto" w:fill="FFFFFF"/>
        </w:rPr>
      </w:pPr>
      <w:r w:rsidRPr="000A7273">
        <w:rPr>
          <w:shd w:val="clear" w:color="auto" w:fill="FFFFFF"/>
        </w:rPr>
        <w:t xml:space="preserve">On completion of this unit the student should be able to write in </w:t>
      </w:r>
      <w:sdt>
        <w:sdtPr>
          <w:rPr>
            <w:shd w:val="clear" w:color="auto" w:fill="FFFFFF"/>
          </w:rPr>
          <w:alias w:val="Keywords"/>
          <w:tag w:val=""/>
          <w:id w:val="-528719201"/>
          <w:placeholder>
            <w:docPart w:val="1AD54B336DD1411D8EEAF82C276A2B9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Swedish</w:t>
          </w:r>
        </w:sdtContent>
      </w:sdt>
      <w:r w:rsidRPr="000A7273">
        <w:rPr>
          <w:shd w:val="clear" w:color="auto" w:fill="FFFFFF"/>
        </w:rPr>
        <w:t xml:space="preserve"> for a specific context, </w:t>
      </w:r>
      <w:proofErr w:type="gramStart"/>
      <w:r w:rsidRPr="000A7273">
        <w:rPr>
          <w:shd w:val="clear" w:color="auto" w:fill="FFFFFF"/>
        </w:rPr>
        <w:t>purpose</w:t>
      </w:r>
      <w:proofErr w:type="gramEnd"/>
      <w:r w:rsidRPr="000A7273">
        <w:rPr>
          <w:shd w:val="clear" w:color="auto" w:fill="FFFFFF"/>
        </w:rPr>
        <w:t xml:space="preserve"> and audience, using appropriate text features and information to support ideas and opinions.</w:t>
      </w:r>
    </w:p>
    <w:p w14:paraId="07797B56" w14:textId="77777777" w:rsidR="00F3771D" w:rsidRDefault="00F3771D" w:rsidP="00F3771D">
      <w:pPr>
        <w:pStyle w:val="Heading2"/>
        <w:rPr>
          <w:sz w:val="24"/>
          <w:szCs w:val="24"/>
        </w:rPr>
      </w:pPr>
      <w:bookmarkStart w:id="49" w:name="_Toc191379866"/>
      <w:r w:rsidRPr="00753F1C">
        <w:rPr>
          <w:sz w:val="24"/>
          <w:szCs w:val="24"/>
        </w:rPr>
        <w:t>Examples of learning activities</w:t>
      </w:r>
      <w:bookmarkEnd w:id="49"/>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F3771D" w:rsidRPr="006D4EF4" w14:paraId="156698CF" w14:textId="77777777" w:rsidTr="00C015FD">
        <w:trPr>
          <w:cantSplit/>
        </w:trPr>
        <w:tc>
          <w:tcPr>
            <w:tcW w:w="8783" w:type="dxa"/>
          </w:tcPr>
          <w:p w14:paraId="5A7D565A" w14:textId="77777777" w:rsidR="00F3771D" w:rsidRPr="00FD4DAA" w:rsidRDefault="00F3771D" w:rsidP="00C015FD">
            <w:pPr>
              <w:pStyle w:val="VCAAbulletlevel2"/>
            </w:pPr>
            <w:r w:rsidRPr="00FD4DAA">
              <w:t xml:space="preserve">Research and collate information about different aspects of a healthy lifestyle. Use the findings to create a glossary that includes key terms and definitions related to nutrition, exercise, mental </w:t>
            </w:r>
            <w:proofErr w:type="gramStart"/>
            <w:r w:rsidRPr="00FD4DAA">
              <w:t>wellbeing</w:t>
            </w:r>
            <w:proofErr w:type="gramEnd"/>
            <w:r w:rsidRPr="00FD4DAA">
              <w:t xml:space="preserve"> and other relevant topics.</w:t>
            </w:r>
          </w:p>
        </w:tc>
      </w:tr>
      <w:tr w:rsidR="00F3771D" w:rsidRPr="006D4EF4" w14:paraId="6BECE535" w14:textId="77777777" w:rsidTr="00C015FD">
        <w:trPr>
          <w:cantSplit/>
        </w:trPr>
        <w:tc>
          <w:tcPr>
            <w:tcW w:w="8783" w:type="dxa"/>
          </w:tcPr>
          <w:p w14:paraId="1C00F613" w14:textId="77777777" w:rsidR="00F3771D" w:rsidRPr="00FD4DAA" w:rsidRDefault="00F3771D" w:rsidP="00C015FD">
            <w:pPr>
              <w:pStyle w:val="VCAAbulletlevel2"/>
            </w:pPr>
            <w:r w:rsidRPr="00FD4DAA">
              <w:t>Use a vocabulary building worksheet or activity, focusing on health-related words and expressions; for example, matching games, fill-the-</w:t>
            </w:r>
            <w:proofErr w:type="gramStart"/>
            <w:r w:rsidRPr="00FD4DAA">
              <w:t>gap</w:t>
            </w:r>
            <w:proofErr w:type="gramEnd"/>
            <w:r w:rsidRPr="00FD4DAA">
              <w:t xml:space="preserve"> or word association exercises.</w:t>
            </w:r>
          </w:p>
        </w:tc>
      </w:tr>
      <w:tr w:rsidR="00F3771D" w:rsidRPr="006D4EF4" w14:paraId="0646A5A8" w14:textId="77777777" w:rsidTr="00C015FD">
        <w:trPr>
          <w:cantSplit/>
        </w:trPr>
        <w:tc>
          <w:tcPr>
            <w:tcW w:w="8783" w:type="dxa"/>
          </w:tcPr>
          <w:p w14:paraId="7A2205D5" w14:textId="77777777" w:rsidR="00F3771D" w:rsidRPr="00555A56" w:rsidRDefault="00F3771D" w:rsidP="00C015FD">
            <w:pPr>
              <w:pStyle w:val="VCAAbulletlevel2"/>
            </w:pPr>
            <w:r w:rsidRPr="00FD4DAA">
              <w:t xml:space="preserve">Participate in the </w:t>
            </w:r>
            <w:hyperlink r:id="rId49" w:history="1">
              <w:r w:rsidRPr="00FD4DAA">
                <w:rPr>
                  <w:rStyle w:val="Hyperlink"/>
                </w:rPr>
                <w:t>Snowball</w:t>
              </w:r>
            </w:hyperlink>
            <w:r w:rsidRPr="00FD4DAA">
              <w:t xml:space="preserve"> game where you build upon sentence prompts related to a healthy lifestyle. Begin by saying a sentence prompt, such as ‘I enjoy staying active by ...’ or ‘I manage stress by ...’, then adding your own idea to the sentence, before passing the sentence to the next person who repeats the previous ideas and adds their own. Continue the process, creating a collaborative chain of ideas that promote language practice and creativity in expressing personal thoughts about healthy living.</w:t>
            </w:r>
          </w:p>
        </w:tc>
      </w:tr>
      <w:tr w:rsidR="00F3771D" w:rsidRPr="006D4EF4" w14:paraId="489BEC31" w14:textId="77777777" w:rsidTr="00C015FD">
        <w:trPr>
          <w:cantSplit/>
        </w:trPr>
        <w:tc>
          <w:tcPr>
            <w:tcW w:w="8783" w:type="dxa"/>
          </w:tcPr>
          <w:p w14:paraId="5F4DD973" w14:textId="77777777" w:rsidR="00F3771D" w:rsidRPr="00FD4DAA" w:rsidRDefault="00F3771D" w:rsidP="00C015FD">
            <w:pPr>
              <w:pStyle w:val="VCAAbulletlevel2"/>
            </w:pPr>
            <w:r w:rsidRPr="00FD4DAA">
              <w:t xml:space="preserve">Listen to a podcast where young people discuss their experiences of juggling school commitments, recreational </w:t>
            </w:r>
            <w:proofErr w:type="gramStart"/>
            <w:r w:rsidRPr="00FD4DAA">
              <w:t>activities</w:t>
            </w:r>
            <w:proofErr w:type="gramEnd"/>
            <w:r w:rsidRPr="00FD4DAA">
              <w:t xml:space="preserve"> and part-time work. As you listen, compile a list of the valuable tips and insights shared by the speakers.</w:t>
            </w:r>
          </w:p>
        </w:tc>
      </w:tr>
      <w:tr w:rsidR="00F3771D" w:rsidRPr="006D4EF4" w14:paraId="221F18A2" w14:textId="77777777" w:rsidTr="00C015FD">
        <w:trPr>
          <w:cantSplit/>
        </w:trPr>
        <w:tc>
          <w:tcPr>
            <w:tcW w:w="8783" w:type="dxa"/>
          </w:tcPr>
          <w:p w14:paraId="20C0DE5B" w14:textId="6E8C2B9D" w:rsidR="00F3771D" w:rsidRPr="00FD4DAA" w:rsidRDefault="00F3771D" w:rsidP="00C015FD">
            <w:pPr>
              <w:pStyle w:val="VCAAbulletlevel2"/>
            </w:pPr>
            <w:r w:rsidRPr="00FD4DAA">
              <w:lastRenderedPageBreak/>
              <w:t xml:space="preserve">Create a Healthy Lifestyle online space in </w:t>
            </w:r>
            <w:sdt>
              <w:sdtPr>
                <w:alias w:val="Keywords"/>
                <w:tag w:val=""/>
                <w:id w:val="253946069"/>
                <w:placeholder>
                  <w:docPart w:val="C1915D2BD24F4DE49B6B077DB965867D"/>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D4DAA">
              <w:t>, and share information and thoughts on various healthy lifestyle topics, such as healthy recipes, workout routines, stress management techniques or personal anecdotes related to maintaining a healthy lifestyle.</w:t>
            </w:r>
          </w:p>
        </w:tc>
      </w:tr>
      <w:tr w:rsidR="00F3771D" w:rsidRPr="006D4EF4" w14:paraId="20F61671" w14:textId="77777777" w:rsidTr="00C015FD">
        <w:trPr>
          <w:cantSplit/>
        </w:trPr>
        <w:tc>
          <w:tcPr>
            <w:tcW w:w="8783" w:type="dxa"/>
          </w:tcPr>
          <w:p w14:paraId="1E00D4F2" w14:textId="3BB2C25B" w:rsidR="00F3771D" w:rsidRPr="00FD4DAA" w:rsidRDefault="00F3771D" w:rsidP="00C015FD">
            <w:pPr>
              <w:pStyle w:val="VCAAbulletlevel2"/>
            </w:pPr>
            <w:r w:rsidRPr="00FD4DAA">
              <w:t xml:space="preserve">Run a mini health fair exhibition in </w:t>
            </w:r>
            <w:sdt>
              <w:sdtPr>
                <w:alias w:val="Keywords"/>
                <w:tag w:val=""/>
                <w:id w:val="1886756325"/>
                <w:placeholder>
                  <w:docPart w:val="5855F033D4F74E259E2DD1F91B1F28C0"/>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D4DAA">
              <w:t xml:space="preserve"> showcasing your knowledge of healthy living. Prepare informative displays, interactive </w:t>
            </w:r>
            <w:proofErr w:type="gramStart"/>
            <w:r w:rsidRPr="00FD4DAA">
              <w:t>activities</w:t>
            </w:r>
            <w:proofErr w:type="gramEnd"/>
            <w:r w:rsidRPr="00FD4DAA">
              <w:t xml:space="preserve"> or presentations on different aspects of a healthy lifestyle. Engage the class or </w:t>
            </w:r>
            <w:sdt>
              <w:sdtPr>
                <w:alias w:val="Keywords"/>
                <w:tag w:val=""/>
                <w:id w:val="130761833"/>
                <w:placeholder>
                  <w:docPart w:val="44B968484A114241B6DD06F83AE7B3C6"/>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D4DAA">
              <w:t xml:space="preserve"> speaking visitors, explain key concepts and provide practical tips for incorporating healthy habits into daily life.</w:t>
            </w:r>
          </w:p>
        </w:tc>
      </w:tr>
      <w:tr w:rsidR="00F3771D" w:rsidRPr="006D4EF4" w14:paraId="567714EB" w14:textId="77777777" w:rsidTr="00C015FD">
        <w:trPr>
          <w:cantSplit/>
        </w:trPr>
        <w:tc>
          <w:tcPr>
            <w:tcW w:w="8783" w:type="dxa"/>
          </w:tcPr>
          <w:p w14:paraId="1BC7AE51" w14:textId="0C79A411" w:rsidR="00F3771D" w:rsidRPr="00FD4DAA" w:rsidRDefault="00F3771D" w:rsidP="00C015FD">
            <w:pPr>
              <w:pStyle w:val="VCAAbulletlevel2"/>
            </w:pPr>
            <w:r w:rsidRPr="00FD4DAA">
              <w:t xml:space="preserve">Create a personal health plan in </w:t>
            </w:r>
            <w:sdt>
              <w:sdtPr>
                <w:alias w:val="Keywords"/>
                <w:tag w:val=""/>
                <w:id w:val="-635173282"/>
                <w:placeholder>
                  <w:docPart w:val="901850D4BEF348E3B10422FB10DCC5AA"/>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D4DAA">
              <w:t xml:space="preserve">. Reflect on your current habits and set realistic goals for improving your physical, </w:t>
            </w:r>
            <w:proofErr w:type="gramStart"/>
            <w:r w:rsidRPr="00FD4DAA">
              <w:t>mental</w:t>
            </w:r>
            <w:proofErr w:type="gramEnd"/>
            <w:r w:rsidRPr="00FD4DAA">
              <w:t xml:space="preserve"> or emotional wellbeing. Outline specific actions, create a </w:t>
            </w:r>
            <w:proofErr w:type="gramStart"/>
            <w:r w:rsidRPr="00FD4DAA">
              <w:t>timeline</w:t>
            </w:r>
            <w:proofErr w:type="gramEnd"/>
            <w:r w:rsidRPr="00FD4DAA">
              <w:t xml:space="preserve"> and track your progress throughout the unit or term.</w:t>
            </w:r>
          </w:p>
        </w:tc>
      </w:tr>
      <w:tr w:rsidR="00F3771D" w:rsidRPr="006D4EF4" w14:paraId="589B7B8B" w14:textId="77777777" w:rsidTr="00C015FD">
        <w:trPr>
          <w:cantSplit/>
        </w:trPr>
        <w:tc>
          <w:tcPr>
            <w:tcW w:w="8783" w:type="dxa"/>
          </w:tcPr>
          <w:p w14:paraId="316A5DC1" w14:textId="427C2361" w:rsidR="00F3771D" w:rsidRPr="00FD4DAA" w:rsidRDefault="00F3771D" w:rsidP="00C015FD">
            <w:pPr>
              <w:pStyle w:val="VCAAbulletlevel2"/>
            </w:pPr>
            <w:r w:rsidRPr="00FD4DAA">
              <w:t xml:space="preserve">Research and gather evidence to support arguments about topics, such as the impact of technology on physical activity, then engage in a structured debate or open discussion presenting your viewpoints and counter arguments in </w:t>
            </w:r>
            <w:sdt>
              <w:sdtPr>
                <w:alias w:val="Keywords"/>
                <w:tag w:val=""/>
                <w:id w:val="1146779798"/>
                <w:placeholder>
                  <w:docPart w:val="C2DADD0E1FE94AA9A91D6C98E0C2092F"/>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D4DAA">
              <w:t>.</w:t>
            </w:r>
          </w:p>
        </w:tc>
      </w:tr>
      <w:tr w:rsidR="00F3771D" w:rsidRPr="006D4EF4" w14:paraId="1B50CCC6" w14:textId="77777777" w:rsidTr="00C015FD">
        <w:trPr>
          <w:cantSplit/>
        </w:trPr>
        <w:tc>
          <w:tcPr>
            <w:tcW w:w="8783" w:type="dxa"/>
          </w:tcPr>
          <w:p w14:paraId="5FDF79CE" w14:textId="7DDA5970" w:rsidR="00F3771D" w:rsidRPr="00555A56" w:rsidRDefault="00F3771D" w:rsidP="00C015FD">
            <w:pPr>
              <w:pStyle w:val="VCAAbulletlevel2"/>
            </w:pPr>
            <w:r w:rsidRPr="00FD4DAA">
              <w:t xml:space="preserve">Collaborate with a </w:t>
            </w:r>
            <w:sdt>
              <w:sdtPr>
                <w:alias w:val="Keywords"/>
                <w:tag w:val=""/>
                <w:id w:val="619572478"/>
                <w:placeholder>
                  <w:docPart w:val="4E253EC7628B4D14AFF28636694443B4"/>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D4DAA">
              <w:t xml:space="preserve">-speaking fitness instructor or wellness professional and participate in a hands-on workshop or demonstration in </w:t>
            </w:r>
            <w:sdt>
              <w:sdtPr>
                <w:alias w:val="Keywords"/>
                <w:tag w:val=""/>
                <w:id w:val="-1348246523"/>
                <w:placeholder>
                  <w:docPart w:val="54E14EABB548407AAA61F4A417E74A17"/>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D4DAA">
              <w:t>. Write an email to the person thanking them for the session and explaining the benefits for your health.</w:t>
            </w:r>
          </w:p>
        </w:tc>
      </w:tr>
      <w:tr w:rsidR="00F3771D" w:rsidRPr="006D4EF4" w14:paraId="119E4B56" w14:textId="77777777" w:rsidTr="00C015FD">
        <w:trPr>
          <w:cantSplit/>
        </w:trPr>
        <w:tc>
          <w:tcPr>
            <w:tcW w:w="8783" w:type="dxa"/>
          </w:tcPr>
          <w:p w14:paraId="05CC81DA" w14:textId="77777777" w:rsidR="00F3771D" w:rsidRPr="00555A56" w:rsidRDefault="00F3771D" w:rsidP="00C015FD">
            <w:pPr>
              <w:pStyle w:val="VCAAbulletlevel2"/>
            </w:pPr>
            <w:r w:rsidRPr="00FD4DAA">
              <w:t xml:space="preserve">Revise language and grammatical structures related to asking for and giving advice, and complete a </w:t>
            </w:r>
            <w:hyperlink r:id="rId50" w:history="1">
              <w:r w:rsidRPr="00FD4DAA">
                <w:rPr>
                  <w:rStyle w:val="Hyperlink"/>
                </w:rPr>
                <w:t>Running Dictation</w:t>
              </w:r>
            </w:hyperlink>
            <w:r w:rsidRPr="00FD4DAA">
              <w:t xml:space="preserve"> activity to practise using these elements in sentences. Then, collect cards featuring some healthy lifestyle challenges young people might face, such as stress or the impact of technology on physical activity, and work with a partner to role-play asking for and giving advice.</w:t>
            </w:r>
            <w:r w:rsidRPr="00555A56">
              <w:t xml:space="preserve"> </w:t>
            </w:r>
          </w:p>
        </w:tc>
      </w:tr>
      <w:tr w:rsidR="00F3771D" w:rsidRPr="006D4EF4" w14:paraId="65EFD611" w14:textId="77777777" w:rsidTr="00C015FD">
        <w:trPr>
          <w:cantSplit/>
        </w:trPr>
        <w:tc>
          <w:tcPr>
            <w:tcW w:w="8783" w:type="dxa"/>
          </w:tcPr>
          <w:p w14:paraId="00BCCC22" w14:textId="3CA60B88" w:rsidR="00F3771D" w:rsidRPr="00FD4DAA" w:rsidRDefault="00F3771D" w:rsidP="00C015FD">
            <w:pPr>
              <w:pStyle w:val="VCAAbulletlevel2"/>
            </w:pPr>
            <w:r w:rsidRPr="00FD4DAA">
              <w:t xml:space="preserve">Prepare a list of interview questions in advance and then conduct a live or virtual interview with a </w:t>
            </w:r>
            <w:sdt>
              <w:sdtPr>
                <w:alias w:val="Keywords"/>
                <w:tag w:val=""/>
                <w:id w:val="-1019311490"/>
                <w:placeholder>
                  <w:docPart w:val="E639C9E38823420DA408C19B061DA84B"/>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D4DAA">
              <w:t>-speaking health expert. Ask the expert about the importance of healthy living, effective strategies for maintaining a balanced lifestyle and the expert's personal insights and advice.</w:t>
            </w:r>
          </w:p>
        </w:tc>
      </w:tr>
      <w:tr w:rsidR="00F3771D" w:rsidRPr="006D4EF4" w14:paraId="015519B5" w14:textId="77777777" w:rsidTr="00C015FD">
        <w:trPr>
          <w:cantSplit/>
        </w:trPr>
        <w:tc>
          <w:tcPr>
            <w:tcW w:w="8783" w:type="dxa"/>
            <w:shd w:val="clear" w:color="auto" w:fill="D9D9D9" w:themeFill="background1" w:themeFillShade="D9"/>
          </w:tcPr>
          <w:p w14:paraId="3CF44057" w14:textId="437AE772" w:rsidR="00F3771D" w:rsidRPr="00FD4DAA" w:rsidRDefault="00F3771D" w:rsidP="00C015FD">
            <w:pPr>
              <w:pStyle w:val="VCAAbulletlevel2"/>
              <w:rPr>
                <w:b/>
                <w:bCs/>
              </w:rPr>
            </w:pPr>
            <w:r w:rsidRPr="00FD4DAA">
              <w:rPr>
                <w:b/>
                <w:bCs/>
                <w:noProof/>
              </w:rPr>
              <w:drawing>
                <wp:anchor distT="0" distB="0" distL="114300" distR="114300" simplePos="0" relativeHeight="251681792" behindDoc="0" locked="0" layoutInCell="1" allowOverlap="1" wp14:anchorId="07544232" wp14:editId="467C32FC">
                  <wp:simplePos x="0" y="0"/>
                  <wp:positionH relativeFrom="column">
                    <wp:posOffset>4752596</wp:posOffset>
                  </wp:positionH>
                  <wp:positionV relativeFrom="paragraph">
                    <wp:posOffset>100775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8189382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FD4DAA">
              <w:rPr>
                <w:b/>
                <w:bCs/>
              </w:rPr>
              <w:t xml:space="preserve">Create a reflective video-diary, ‘My Ideal Day’ in </w:t>
            </w:r>
            <w:sdt>
              <w:sdtPr>
                <w:rPr>
                  <w:b/>
                  <w:bCs/>
                </w:rPr>
                <w:alias w:val="Keywords"/>
                <w:tag w:val=""/>
                <w:id w:val="-1885007197"/>
                <w:placeholder>
                  <w:docPart w:val="B22F6CCD3CE24F83B0794B39623A2673"/>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Swedish</w:t>
                </w:r>
              </w:sdtContent>
            </w:sdt>
            <w:r w:rsidRPr="00FD4DAA">
              <w:rPr>
                <w:b/>
                <w:bCs/>
              </w:rPr>
              <w:t xml:space="preserve"> documenting and sharing your vision of a perfect day, incorporating healthy lifestyle choices. </w:t>
            </w:r>
          </w:p>
        </w:tc>
      </w:tr>
    </w:tbl>
    <w:p w14:paraId="38C7EEE6" w14:textId="77777777" w:rsidR="00F3771D" w:rsidRDefault="00F3771D" w:rsidP="00F3771D">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F3771D" w14:paraId="56C1DA14" w14:textId="77777777" w:rsidTr="00C015FD">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6924C598" w14:textId="77777777" w:rsidR="00F3771D" w:rsidRPr="000A7273" w:rsidRDefault="00F3771D" w:rsidP="00C015FD">
            <w:pPr>
              <w:pStyle w:val="Heading2"/>
              <w:rPr>
                <w:b/>
                <w:bCs/>
                <w:color w:val="004EA8"/>
              </w:rPr>
            </w:pPr>
            <w:bookmarkStart w:id="50" w:name="_Toc191379867"/>
            <w:r w:rsidRPr="00B13D9B">
              <w:rPr>
                <w:b/>
                <w:bCs/>
                <w:noProof/>
                <w:color w:val="004EA8"/>
              </w:rPr>
              <w:drawing>
                <wp:anchor distT="0" distB="0" distL="114300" distR="114300" simplePos="0" relativeHeight="251674624" behindDoc="0" locked="0" layoutInCell="1" allowOverlap="1" wp14:anchorId="25BCB794" wp14:editId="53DB6DEC">
                  <wp:simplePos x="0" y="0"/>
                  <wp:positionH relativeFrom="column">
                    <wp:posOffset>4594225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89296151"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0"/>
            <w:r w:rsidRPr="00B13D9B">
              <w:rPr>
                <w:b/>
                <w:bCs/>
                <w:color w:val="004EA8"/>
              </w:rPr>
              <w:t xml:space="preserve"> </w:t>
            </w:r>
          </w:p>
          <w:p w14:paraId="42BD4DEE" w14:textId="3170A0B8" w:rsidR="00F3771D" w:rsidRDefault="00F3771D" w:rsidP="00C015FD">
            <w:pPr>
              <w:pStyle w:val="VCAAbulletlevel2"/>
              <w:numPr>
                <w:ilvl w:val="0"/>
                <w:numId w:val="0"/>
              </w:numPr>
              <w:spacing w:line="240" w:lineRule="auto"/>
              <w:rPr>
                <w:b/>
                <w:bCs/>
                <w:color w:val="004EA8"/>
                <w:sz w:val="32"/>
                <w:szCs w:val="32"/>
              </w:rPr>
            </w:pPr>
            <w:r w:rsidRPr="006D4EF4">
              <w:rPr>
                <w:b/>
                <w:bCs/>
                <w:color w:val="004EA8"/>
                <w:sz w:val="32"/>
                <w:szCs w:val="32"/>
              </w:rPr>
              <w:t xml:space="preserve">Create a reflective video-diary, </w:t>
            </w:r>
            <w:r>
              <w:rPr>
                <w:b/>
                <w:bCs/>
                <w:color w:val="004EA8"/>
                <w:sz w:val="32"/>
                <w:szCs w:val="32"/>
              </w:rPr>
              <w:t>‘</w:t>
            </w:r>
            <w:r w:rsidRPr="006D4EF4">
              <w:rPr>
                <w:b/>
                <w:bCs/>
                <w:color w:val="004EA8"/>
                <w:sz w:val="32"/>
                <w:szCs w:val="32"/>
              </w:rPr>
              <w:t>My Ideal Day</w:t>
            </w:r>
            <w:r>
              <w:rPr>
                <w:b/>
                <w:bCs/>
                <w:color w:val="004EA8"/>
                <w:sz w:val="32"/>
                <w:szCs w:val="32"/>
              </w:rPr>
              <w:t>’,</w:t>
            </w:r>
            <w:r w:rsidRPr="006D4EF4">
              <w:rPr>
                <w:b/>
                <w:bCs/>
                <w:color w:val="004EA8"/>
                <w:sz w:val="32"/>
                <w:szCs w:val="32"/>
              </w:rPr>
              <w:t xml:space="preserve"> in </w:t>
            </w:r>
            <w:r w:rsidRPr="00FD7181">
              <w:rPr>
                <w:b/>
                <w:bCs/>
                <w:color w:val="004EA8"/>
                <w:sz w:val="32"/>
                <w:szCs w:val="32"/>
              </w:rPr>
              <w:t xml:space="preserve"> </w:t>
            </w:r>
            <w:sdt>
              <w:sdtPr>
                <w:rPr>
                  <w:b/>
                  <w:bCs/>
                  <w:color w:val="004EA8"/>
                  <w:sz w:val="32"/>
                  <w:szCs w:val="32"/>
                </w:rPr>
                <w:alias w:val="Keywords"/>
                <w:tag w:val=""/>
                <w:id w:val="1423834120"/>
                <w:placeholder>
                  <w:docPart w:val="5C58351E8A944CCE9851A90893A8A2EA"/>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Swedish</w:t>
                </w:r>
              </w:sdtContent>
            </w:sdt>
            <w:r w:rsidRPr="006D4EF4">
              <w:rPr>
                <w:b/>
                <w:bCs/>
                <w:color w:val="004EA8"/>
                <w:sz w:val="32"/>
                <w:szCs w:val="32"/>
              </w:rPr>
              <w:t>, documenting and sharing your vision of a perfect day incorporating healthy lifestyle choices</w:t>
            </w:r>
            <w:r w:rsidRPr="00FD7181">
              <w:rPr>
                <w:b/>
                <w:bCs/>
                <w:color w:val="004EA8"/>
                <w:sz w:val="32"/>
                <w:szCs w:val="32"/>
              </w:rPr>
              <w:t>.</w:t>
            </w:r>
          </w:p>
          <w:p w14:paraId="73638B02" w14:textId="77777777" w:rsidR="00F3771D" w:rsidRDefault="00F3771D" w:rsidP="00C015FD">
            <w:pPr>
              <w:pStyle w:val="VCAAbulletlevel2"/>
              <w:numPr>
                <w:ilvl w:val="0"/>
                <w:numId w:val="0"/>
              </w:numPr>
              <w:rPr>
                <w:b/>
                <w:bCs/>
                <w:color w:val="004EA8"/>
                <w:sz w:val="32"/>
                <w:szCs w:val="32"/>
              </w:rPr>
            </w:pPr>
          </w:p>
          <w:p w14:paraId="4CD8CCFA" w14:textId="77777777" w:rsidR="00F3771D" w:rsidRDefault="00F3771D" w:rsidP="00C015FD">
            <w:pPr>
              <w:pStyle w:val="VCAAbulletlevel2"/>
            </w:pPr>
            <w:r>
              <w:lastRenderedPageBreak/>
              <w:t>Watch examples of vlogs and analyse different approaches to storytelling. Discuss the elements that make these videos engaging and impactful.</w:t>
            </w:r>
            <w:r>
              <w:br/>
            </w:r>
          </w:p>
          <w:p w14:paraId="343C7966" w14:textId="77777777" w:rsidR="00F3771D" w:rsidRDefault="00F3771D" w:rsidP="00C015FD">
            <w:pPr>
              <w:pStyle w:val="VCAAbulletlevel2"/>
            </w:pPr>
            <w:r>
              <w:t xml:space="preserve">Create a list of health-related words and phrases that you will use in your video-diary. Explore synonyms, antonyms and idiomatic expressions related to healthy lifestyle choices to enhance the richness of the language. </w:t>
            </w:r>
            <w:r>
              <w:br/>
            </w:r>
          </w:p>
          <w:p w14:paraId="0F0A0B16" w14:textId="77777777" w:rsidR="00F3771D" w:rsidRDefault="00F3771D" w:rsidP="00C015FD">
            <w:pPr>
              <w:pStyle w:val="VCAAbulletlevel2"/>
            </w:pPr>
            <w:r>
              <w:t>Create a mind-map showing the different healthy lifestyle elements you need to represent in your video-</w:t>
            </w:r>
            <w:proofErr w:type="gramStart"/>
            <w:r>
              <w:t>blog, and</w:t>
            </w:r>
            <w:proofErr w:type="gramEnd"/>
            <w:r>
              <w:t xml:space="preserve"> add examples for each category.</w:t>
            </w:r>
            <w:r>
              <w:br/>
            </w:r>
          </w:p>
          <w:p w14:paraId="0F57F3FB" w14:textId="77777777" w:rsidR="00F3771D" w:rsidRDefault="00F3771D" w:rsidP="00C015FD">
            <w:pPr>
              <w:pStyle w:val="VCAAbulletlevel2"/>
            </w:pPr>
            <w:r>
              <w:t xml:space="preserve">Use a </w:t>
            </w:r>
            <w:hyperlink r:id="rId51" w:history="1">
              <w:r w:rsidRPr="006D4EF4">
                <w:rPr>
                  <w:rStyle w:val="Hyperlink"/>
                </w:rPr>
                <w:t>storyboarding</w:t>
              </w:r>
            </w:hyperlink>
            <w:r>
              <w:t xml:space="preserve"> technique to plan out your ideas. Consider visuals, </w:t>
            </w:r>
            <w:proofErr w:type="gramStart"/>
            <w:r>
              <w:t>narrations</w:t>
            </w:r>
            <w:proofErr w:type="gramEnd"/>
            <w:r>
              <w:t xml:space="preserve"> and any additional elements you want to incorporate.</w:t>
            </w:r>
            <w:r>
              <w:br/>
            </w:r>
          </w:p>
          <w:p w14:paraId="3C37A55F" w14:textId="77777777" w:rsidR="00F3771D" w:rsidRDefault="00F3771D" w:rsidP="00C015FD">
            <w:pPr>
              <w:pStyle w:val="VCAAbulletlevel2"/>
            </w:pPr>
            <w:r>
              <w:t xml:space="preserve">Revise reported speech structures, then read a short text and highlight this grammatical structure. Collect an excerpt from a different </w:t>
            </w:r>
            <w:proofErr w:type="gramStart"/>
            <w:r>
              <w:t>text, and</w:t>
            </w:r>
            <w:proofErr w:type="gramEnd"/>
            <w:r>
              <w:t xml:space="preserve"> re-write this text using reported speech. </w:t>
            </w:r>
            <w:r>
              <w:br/>
            </w:r>
          </w:p>
          <w:p w14:paraId="3DD00866" w14:textId="77777777" w:rsidR="00F3771D" w:rsidRDefault="00F3771D" w:rsidP="00C015FD">
            <w:pPr>
              <w:pStyle w:val="VCAAbulletlevel2"/>
            </w:pPr>
            <w:r>
              <w:t xml:space="preserve">Brainstorm personal anecdotes, stories or experiences related to lifestyle choices to make your video more relatable and captivating for the </w:t>
            </w:r>
            <w:proofErr w:type="gramStart"/>
            <w:r>
              <w:t>audience, and</w:t>
            </w:r>
            <w:proofErr w:type="gramEnd"/>
            <w:r>
              <w:t xml:space="preserve"> write sentences or paragraphs to share this information.</w:t>
            </w:r>
            <w:r>
              <w:br/>
            </w:r>
          </w:p>
          <w:p w14:paraId="70DF178E" w14:textId="77777777" w:rsidR="00F3771D" w:rsidRDefault="00F3771D" w:rsidP="00C015FD">
            <w:pPr>
              <w:pStyle w:val="VCAAbulletlevel2"/>
            </w:pPr>
            <w:r>
              <w:t>Write the draft for your video-diary, incorporating the information from your mind-map, storyboard, vocabulary list and the grammatical structures.</w:t>
            </w:r>
            <w:r>
              <w:br/>
            </w:r>
          </w:p>
          <w:p w14:paraId="39978F02" w14:textId="77777777" w:rsidR="00F3771D" w:rsidRDefault="00F3771D" w:rsidP="00C015FD">
            <w:pPr>
              <w:pStyle w:val="VCAAbulletlevel2"/>
            </w:pPr>
            <w:r>
              <w:t xml:space="preserve">Participate in peer collaboration and feedback sessions, reviewing each other’s scripts or outlines, exchanging </w:t>
            </w:r>
            <w:proofErr w:type="gramStart"/>
            <w:r>
              <w:t>ideas</w:t>
            </w:r>
            <w:proofErr w:type="gramEnd"/>
            <w:r>
              <w:t xml:space="preserve"> and providing constructive feedback on the language used.</w:t>
            </w:r>
            <w:r>
              <w:br/>
            </w:r>
          </w:p>
          <w:p w14:paraId="06561347" w14:textId="77777777" w:rsidR="00F3771D" w:rsidRDefault="00F3771D" w:rsidP="00C015FD">
            <w:pPr>
              <w:pStyle w:val="VCAAbulletlevel2"/>
            </w:pPr>
            <w:r>
              <w:t xml:space="preserve">Incorporate any edits, </w:t>
            </w:r>
            <w:proofErr w:type="gramStart"/>
            <w:r>
              <w:t>updates</w:t>
            </w:r>
            <w:proofErr w:type="gramEnd"/>
            <w:r>
              <w:t xml:space="preserve"> and suggestions from your collaborative groups.</w:t>
            </w:r>
            <w:r>
              <w:br/>
            </w:r>
          </w:p>
          <w:p w14:paraId="2F2E2C36" w14:textId="77777777" w:rsidR="00F3771D" w:rsidRDefault="00F3771D" w:rsidP="00C015FD">
            <w:pPr>
              <w:pStyle w:val="VCAAbulletlevel2"/>
            </w:pPr>
            <w:r>
              <w:t xml:space="preserve">Record your video diaries, focusing on pronunciation, intonation, </w:t>
            </w:r>
            <w:proofErr w:type="gramStart"/>
            <w:r>
              <w:t>tone</w:t>
            </w:r>
            <w:proofErr w:type="gramEnd"/>
            <w:r>
              <w:t xml:space="preserve"> and fluency.</w:t>
            </w:r>
            <w:r>
              <w:br/>
            </w:r>
          </w:p>
          <w:p w14:paraId="1962EDE9" w14:textId="77777777" w:rsidR="00F3771D" w:rsidRDefault="00F3771D" w:rsidP="00C015FD">
            <w:pPr>
              <w:pStyle w:val="VCAAbulletlevel2"/>
            </w:pPr>
            <w:r>
              <w:t>Share your video-diaries in a small group. Provide feedback and positive comments to your peers.</w:t>
            </w:r>
            <w:r>
              <w:br/>
            </w:r>
          </w:p>
          <w:p w14:paraId="034DB267" w14:textId="77777777" w:rsidR="00F3771D" w:rsidRPr="0066155E" w:rsidRDefault="00F3771D" w:rsidP="00C015FD">
            <w:pPr>
              <w:pStyle w:val="VCAAbulletlevel2"/>
            </w:pPr>
            <w:r>
              <w:t xml:space="preserve">Participate in a reflection session, where you share your experience, </w:t>
            </w:r>
            <w:proofErr w:type="gramStart"/>
            <w:r>
              <w:t>challenges</w:t>
            </w:r>
            <w:proofErr w:type="gramEnd"/>
            <w:r>
              <w:t xml:space="preserve"> and key takeaways from the project.</w:t>
            </w:r>
          </w:p>
        </w:tc>
      </w:tr>
    </w:tbl>
    <w:p w14:paraId="65D8281A" w14:textId="77777777" w:rsidR="00F3771D" w:rsidRDefault="00F3771D" w:rsidP="00F3771D">
      <w:pPr>
        <w:rPr>
          <w:lang w:val="en-AU"/>
        </w:rPr>
      </w:pPr>
    </w:p>
    <w:p w14:paraId="30876170" w14:textId="77777777" w:rsidR="00F3771D" w:rsidRDefault="00F3771D" w:rsidP="00F3771D">
      <w:pPr>
        <w:rPr>
          <w:lang w:val="en-AU"/>
        </w:rPr>
      </w:pPr>
    </w:p>
    <w:p w14:paraId="2BBE9514" w14:textId="77777777" w:rsidR="00F3771D" w:rsidRDefault="00F3771D" w:rsidP="00F3771D">
      <w:pPr>
        <w:rPr>
          <w:lang w:val="en-AU"/>
        </w:rPr>
      </w:pPr>
    </w:p>
    <w:p w14:paraId="4969F83B" w14:textId="77777777" w:rsidR="00F3771D" w:rsidRDefault="00F3771D" w:rsidP="00F3771D">
      <w:pPr>
        <w:rPr>
          <w:lang w:val="en-AU"/>
        </w:rPr>
      </w:pPr>
    </w:p>
    <w:p w14:paraId="0164D2B8" w14:textId="77777777" w:rsidR="00F3771D" w:rsidRDefault="00F3771D" w:rsidP="00F3771D">
      <w:pPr>
        <w:rPr>
          <w:lang w:val="en-AU"/>
        </w:rPr>
      </w:pPr>
    </w:p>
    <w:p w14:paraId="13F483CF" w14:textId="77777777" w:rsidR="00F3771D" w:rsidRDefault="00F3771D" w:rsidP="00F3771D">
      <w:pPr>
        <w:pStyle w:val="Heading3"/>
        <w:sectPr w:rsidR="00F3771D" w:rsidSect="00863980">
          <w:pgSz w:w="11907" w:h="16840" w:code="9"/>
          <w:pgMar w:top="1430" w:right="1134" w:bottom="993" w:left="1985" w:header="392" w:footer="273" w:gutter="0"/>
          <w:cols w:space="708"/>
          <w:docGrid w:linePitch="360"/>
        </w:sectPr>
      </w:pPr>
    </w:p>
    <w:p w14:paraId="26716110" w14:textId="77777777" w:rsidR="00F3771D" w:rsidRDefault="00F3771D" w:rsidP="00F3771D">
      <w:pPr>
        <w:pStyle w:val="Heading3"/>
      </w:pPr>
      <w:bookmarkStart w:id="51" w:name="_Toc191379868"/>
      <w:r>
        <w:lastRenderedPageBreak/>
        <w:t>Unit 4</w:t>
      </w:r>
      <w:bookmarkEnd w:id="51"/>
    </w:p>
    <w:p w14:paraId="66A55F04" w14:textId="77777777" w:rsidR="00F3771D" w:rsidRDefault="00F3771D" w:rsidP="00F3771D">
      <w:pPr>
        <w:pStyle w:val="Heading4"/>
      </w:pPr>
      <w:r w:rsidRPr="00B13D9B">
        <w:t xml:space="preserve">Unit </w:t>
      </w:r>
      <w:r>
        <w:t xml:space="preserve">4 </w:t>
      </w:r>
      <w:r w:rsidRPr="00B13D9B">
        <w:t xml:space="preserve">- Area of Study </w:t>
      </w:r>
      <w:r>
        <w:t xml:space="preserve">1 </w:t>
      </w:r>
    </w:p>
    <w:tbl>
      <w:tblPr>
        <w:tblStyle w:val="TableGrid"/>
        <w:tblW w:w="8789" w:type="dxa"/>
        <w:tblInd w:w="-5" w:type="dxa"/>
        <w:tblLook w:val="04A0" w:firstRow="1" w:lastRow="0" w:firstColumn="1" w:lastColumn="0" w:noHBand="0" w:noVBand="1"/>
      </w:tblPr>
      <w:tblGrid>
        <w:gridCol w:w="2197"/>
        <w:gridCol w:w="2197"/>
        <w:gridCol w:w="2197"/>
        <w:gridCol w:w="2198"/>
      </w:tblGrid>
      <w:tr w:rsidR="00F3771D" w:rsidRPr="007B23FE" w14:paraId="50D3A975" w14:textId="77777777" w:rsidTr="00C015FD">
        <w:trPr>
          <w:trHeight w:val="274"/>
        </w:trPr>
        <w:tc>
          <w:tcPr>
            <w:tcW w:w="2197" w:type="dxa"/>
            <w:shd w:val="clear" w:color="auto" w:fill="0F7EB4"/>
          </w:tcPr>
          <w:p w14:paraId="713B077C" w14:textId="77777777" w:rsidR="00F3771D" w:rsidRPr="007B23FE" w:rsidRDefault="00F3771D"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009B1F48" w14:textId="77777777" w:rsidR="00F3771D" w:rsidRPr="007B23FE" w:rsidRDefault="00F3771D"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5A0BAAC0" w14:textId="77777777" w:rsidR="00F3771D" w:rsidRPr="007B23FE" w:rsidRDefault="00F3771D"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0CA27E4B" w14:textId="77777777" w:rsidR="00F3771D" w:rsidRPr="007B23FE" w:rsidRDefault="00F3771D"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F3771D" w:rsidRPr="007B23FE" w14:paraId="4795B7D6" w14:textId="77777777" w:rsidTr="00186C21">
        <w:trPr>
          <w:trHeight w:val="1701"/>
        </w:trPr>
        <w:tc>
          <w:tcPr>
            <w:tcW w:w="2197" w:type="dxa"/>
            <w:vAlign w:val="center"/>
          </w:tcPr>
          <w:p w14:paraId="6318DFC5" w14:textId="77777777" w:rsidR="00F3771D" w:rsidRPr="007B23FE" w:rsidRDefault="00F3771D" w:rsidP="00C015FD">
            <w:pPr>
              <w:pStyle w:val="VCAAbody"/>
              <w:jc w:val="center"/>
            </w:pPr>
            <w:r w:rsidRPr="0009743F">
              <w:t>Responsibility</w:t>
            </w:r>
          </w:p>
        </w:tc>
        <w:tc>
          <w:tcPr>
            <w:tcW w:w="2197" w:type="dxa"/>
            <w:vAlign w:val="center"/>
          </w:tcPr>
          <w:p w14:paraId="4C4D627B" w14:textId="77777777" w:rsidR="00F3771D" w:rsidRPr="007B23FE" w:rsidRDefault="00F3771D" w:rsidP="00C015FD">
            <w:pPr>
              <w:pStyle w:val="VCAAbody"/>
              <w:jc w:val="center"/>
            </w:pPr>
            <w:r w:rsidRPr="0009743F">
              <w:t>Global</w:t>
            </w:r>
          </w:p>
        </w:tc>
        <w:tc>
          <w:tcPr>
            <w:tcW w:w="2197" w:type="dxa"/>
            <w:vAlign w:val="center"/>
          </w:tcPr>
          <w:p w14:paraId="4FC7E153" w14:textId="77777777" w:rsidR="00F3771D" w:rsidRPr="007B23FE" w:rsidRDefault="00F3771D" w:rsidP="00C015FD">
            <w:pPr>
              <w:pStyle w:val="VCAAbody"/>
              <w:jc w:val="center"/>
            </w:pPr>
            <w:r w:rsidRPr="0009743F">
              <w:t>Society</w:t>
            </w:r>
          </w:p>
        </w:tc>
        <w:tc>
          <w:tcPr>
            <w:tcW w:w="2198" w:type="dxa"/>
            <w:vAlign w:val="center"/>
          </w:tcPr>
          <w:p w14:paraId="421C026C" w14:textId="77777777" w:rsidR="00F3771D" w:rsidRPr="007B23FE" w:rsidRDefault="00F3771D" w:rsidP="00C015FD">
            <w:pPr>
              <w:pStyle w:val="VCAAbody"/>
              <w:jc w:val="center"/>
            </w:pPr>
            <w:r w:rsidRPr="0009743F">
              <w:t>Staying connected locally and globally</w:t>
            </w:r>
          </w:p>
        </w:tc>
      </w:tr>
    </w:tbl>
    <w:p w14:paraId="55BA54F9" w14:textId="77777777" w:rsidR="00F3771D" w:rsidRPr="00B13D9B" w:rsidRDefault="00F3771D" w:rsidP="00F3771D">
      <w:pPr>
        <w:pStyle w:val="Heading2"/>
        <w:rPr>
          <w:sz w:val="28"/>
        </w:rPr>
      </w:pPr>
      <w:bookmarkStart w:id="52" w:name="_Toc191379869"/>
      <w:r w:rsidRPr="1AB6DD3E">
        <w:rPr>
          <w:sz w:val="28"/>
        </w:rPr>
        <w:t>Outcome 1</w:t>
      </w:r>
      <w:bookmarkEnd w:id="52"/>
    </w:p>
    <w:p w14:paraId="685AB231" w14:textId="11012285" w:rsidR="00F3771D" w:rsidRDefault="00F3771D" w:rsidP="00F3771D">
      <w:pPr>
        <w:pStyle w:val="VCAAbody"/>
        <w:rPr>
          <w:shd w:val="clear" w:color="auto" w:fill="FFFFFF"/>
        </w:rPr>
      </w:pPr>
      <w:r w:rsidRPr="000A7273">
        <w:rPr>
          <w:shd w:val="clear" w:color="auto" w:fill="FFFFFF"/>
        </w:rPr>
        <w:t xml:space="preserve">On completion of this unit the student should be able to present information in a spoken presentation and participate in a discussion about the content of the presentation in </w:t>
      </w:r>
      <w:sdt>
        <w:sdtPr>
          <w:rPr>
            <w:shd w:val="clear" w:color="auto" w:fill="FFFFFF"/>
          </w:rPr>
          <w:alias w:val="Keywords"/>
          <w:tag w:val=""/>
          <w:id w:val="-807478781"/>
          <w:placeholder>
            <w:docPart w:val="8F22E4A3CDEA4AF6ADA6AABAC67D8698"/>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Swedish</w:t>
          </w:r>
        </w:sdtContent>
      </w:sdt>
      <w:r w:rsidRPr="000A7273">
        <w:rPr>
          <w:shd w:val="clear" w:color="auto" w:fill="FFFFFF"/>
        </w:rPr>
        <w:t>.</w:t>
      </w:r>
    </w:p>
    <w:p w14:paraId="7A72E48E" w14:textId="77777777" w:rsidR="00F3771D" w:rsidRDefault="00F3771D" w:rsidP="00F3771D">
      <w:pPr>
        <w:pStyle w:val="Heading2"/>
        <w:tabs>
          <w:tab w:val="left" w:pos="3632"/>
        </w:tabs>
        <w:rPr>
          <w:sz w:val="24"/>
          <w:szCs w:val="24"/>
        </w:rPr>
      </w:pPr>
      <w:bookmarkStart w:id="53" w:name="_Toc191379870"/>
      <w:r w:rsidRPr="00753F1C">
        <w:rPr>
          <w:sz w:val="24"/>
          <w:szCs w:val="24"/>
        </w:rPr>
        <w:t>Examples of learning activities</w:t>
      </w:r>
      <w:bookmarkEnd w:id="53"/>
      <w:r>
        <w:rPr>
          <w:sz w:val="24"/>
          <w:szCs w:val="24"/>
        </w:rPr>
        <w:tab/>
      </w:r>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F3771D" w:rsidRPr="0009743F" w14:paraId="1C424DB5" w14:textId="77777777" w:rsidTr="00C015FD">
        <w:trPr>
          <w:cantSplit/>
        </w:trPr>
        <w:tc>
          <w:tcPr>
            <w:tcW w:w="8783" w:type="dxa"/>
          </w:tcPr>
          <w:p w14:paraId="24B704DD" w14:textId="2EB503C1" w:rsidR="00F3771D" w:rsidRPr="00FD4DAA" w:rsidRDefault="00F3771D" w:rsidP="00C015FD">
            <w:pPr>
              <w:pStyle w:val="VCAAbulletlevel2"/>
            </w:pPr>
            <w:r w:rsidRPr="00FD4DAA">
              <w:t xml:space="preserve">Brainstorm the different methods people use to stay connected (e.g. face-to-face conversations, emails and letters, social media, </w:t>
            </w:r>
            <w:proofErr w:type="gramStart"/>
            <w:r w:rsidRPr="00FD4DAA">
              <w:t>phone</w:t>
            </w:r>
            <w:proofErr w:type="gramEnd"/>
            <w:r w:rsidRPr="00FD4DAA">
              <w:t xml:space="preserve"> or video calls), both locally and globally. As a class, create a word wall with the different methods in </w:t>
            </w:r>
            <w:sdt>
              <w:sdtPr>
                <w:alias w:val="Keywords"/>
                <w:tag w:val=""/>
                <w:id w:val="-1506125740"/>
                <w:placeholder>
                  <w:docPart w:val="1C6F82A13B364DCE928BD38FC4FFA456"/>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D4DAA">
              <w:t>; then, record and listen to yourself saying the words, reflecting on your own pronunciation and seeking feedback from your partner.</w:t>
            </w:r>
          </w:p>
        </w:tc>
      </w:tr>
      <w:tr w:rsidR="00F3771D" w:rsidRPr="0009743F" w14:paraId="78032263" w14:textId="77777777" w:rsidTr="00C015FD">
        <w:trPr>
          <w:cantSplit/>
        </w:trPr>
        <w:tc>
          <w:tcPr>
            <w:tcW w:w="8783" w:type="dxa"/>
          </w:tcPr>
          <w:p w14:paraId="36ABCDCE" w14:textId="77777777" w:rsidR="00F3771D" w:rsidRPr="00FD4DAA" w:rsidRDefault="00F3771D" w:rsidP="00C015FD">
            <w:pPr>
              <w:pStyle w:val="VCAAbulletlevel2"/>
            </w:pPr>
            <w:r w:rsidRPr="00FD4DAA">
              <w:t>Read, listen to and/or view texts and explore how methods used to stay connected, both locally and globally, have changed over time. Develop a glossary of words and expressions related to these methods.</w:t>
            </w:r>
          </w:p>
        </w:tc>
      </w:tr>
      <w:tr w:rsidR="00F3771D" w:rsidRPr="0009743F" w14:paraId="7CF9E528" w14:textId="77777777" w:rsidTr="00C015FD">
        <w:trPr>
          <w:cantSplit/>
        </w:trPr>
        <w:tc>
          <w:tcPr>
            <w:tcW w:w="8783" w:type="dxa"/>
          </w:tcPr>
          <w:p w14:paraId="2B4B25E7" w14:textId="77777777" w:rsidR="00F3771D" w:rsidRPr="00FD4DAA" w:rsidRDefault="00F3771D" w:rsidP="00C015FD">
            <w:pPr>
              <w:pStyle w:val="VCAAbulletlevel2"/>
            </w:pPr>
            <w:r w:rsidRPr="00FD4DAA">
              <w:t>Identify logos from different social media by playing an online game; then, discuss how people use these applications to maintain connections locally and globally. Identify key vocabulary and phrases related to different social media applications and create a word map to show interconnection between language used for social media.</w:t>
            </w:r>
          </w:p>
        </w:tc>
      </w:tr>
      <w:tr w:rsidR="00F3771D" w:rsidRPr="0009743F" w14:paraId="3C6DAC98" w14:textId="77777777" w:rsidTr="00C015FD">
        <w:trPr>
          <w:cantSplit/>
        </w:trPr>
        <w:tc>
          <w:tcPr>
            <w:tcW w:w="8783" w:type="dxa"/>
          </w:tcPr>
          <w:p w14:paraId="19D9325C" w14:textId="085E211F" w:rsidR="00F3771D" w:rsidRPr="00FD4DAA" w:rsidRDefault="00F3771D" w:rsidP="00C015FD">
            <w:pPr>
              <w:pStyle w:val="VCAAbulletlevel2"/>
            </w:pPr>
            <w:r w:rsidRPr="00FD4DAA">
              <w:t xml:space="preserve">Create a simulated profile in </w:t>
            </w:r>
            <w:sdt>
              <w:sdtPr>
                <w:alias w:val="Keywords"/>
                <w:tag w:val=""/>
                <w:id w:val="1278986307"/>
                <w:placeholder>
                  <w:docPart w:val="ACE96F1544264B9C8AAA03B0EBC187F9"/>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D4DAA">
              <w:t xml:space="preserve"> using a social media template worksheet, to communicate short status updates (e.g. including handles or hashtags). Hang the profiles around the room and write short responses to the status update and use stickers to ‘like’ profiles. Discuss the effectiveness of using social media to communicate with others and, as a class, compare this to traditional forms of communication. Then, write a short reflection about your observations, making connections to your own life and use of social media.</w:t>
            </w:r>
          </w:p>
        </w:tc>
      </w:tr>
      <w:tr w:rsidR="00F3771D" w:rsidRPr="0009743F" w14:paraId="7CA5D526" w14:textId="77777777" w:rsidTr="00C015FD">
        <w:trPr>
          <w:cantSplit/>
        </w:trPr>
        <w:tc>
          <w:tcPr>
            <w:tcW w:w="8783" w:type="dxa"/>
          </w:tcPr>
          <w:p w14:paraId="56830D66" w14:textId="77777777" w:rsidR="00F3771D" w:rsidRPr="00FD4DAA" w:rsidRDefault="00F3771D" w:rsidP="00C015FD">
            <w:pPr>
              <w:pStyle w:val="VCAAbulletlevel2"/>
            </w:pPr>
            <w:r w:rsidRPr="00FD4DAA">
              <w:lastRenderedPageBreak/>
              <w:t xml:space="preserve">Study statistics, trends or infographics reflecting social media use across different age groups in Australia. Annotate the texts using a ’See, think, wonder’ table. In small groups, choose and discuss a ‘wondering’ using a </w:t>
            </w:r>
            <w:hyperlink r:id="rId52" w:history="1">
              <w:r w:rsidRPr="00FD4DAA">
                <w:t>Placemat</w:t>
              </w:r>
            </w:hyperlink>
            <w:r w:rsidRPr="00FD4DAA">
              <w:t xml:space="preserve"> graphic organiser to reflect on your observations.</w:t>
            </w:r>
          </w:p>
        </w:tc>
      </w:tr>
      <w:tr w:rsidR="00F3771D" w:rsidRPr="0009743F" w14:paraId="6B800A83" w14:textId="77777777" w:rsidTr="00C015FD">
        <w:trPr>
          <w:cantSplit/>
        </w:trPr>
        <w:tc>
          <w:tcPr>
            <w:tcW w:w="8783" w:type="dxa"/>
          </w:tcPr>
          <w:p w14:paraId="00EEFD82" w14:textId="77777777" w:rsidR="00F3771D" w:rsidRPr="00FD4DAA" w:rsidRDefault="00F3771D" w:rsidP="00C015FD">
            <w:pPr>
              <w:pStyle w:val="VCAAbulletlevel2"/>
            </w:pPr>
            <w:r w:rsidRPr="00FD4DAA">
              <w:t>Read an article or report about how technology has improved global communication. Highlight and annotate key vocabulary, ideas, and text type features. Then, summarise the information in the text.</w:t>
            </w:r>
          </w:p>
        </w:tc>
      </w:tr>
      <w:tr w:rsidR="00F3771D" w:rsidRPr="0009743F" w14:paraId="31CA4BFC" w14:textId="77777777" w:rsidTr="00C015FD">
        <w:trPr>
          <w:cantSplit/>
        </w:trPr>
        <w:tc>
          <w:tcPr>
            <w:tcW w:w="8783" w:type="dxa"/>
          </w:tcPr>
          <w:p w14:paraId="2A203CD4" w14:textId="0FF94342" w:rsidR="00F3771D" w:rsidRPr="00FD4DAA" w:rsidRDefault="00F3771D" w:rsidP="00C015FD">
            <w:pPr>
              <w:pStyle w:val="VCAAbulletlevel2"/>
            </w:pPr>
            <w:r w:rsidRPr="00FD4DAA">
              <w:t xml:space="preserve">Research current words or phrases that are unique to the </w:t>
            </w:r>
            <w:sdt>
              <w:sdtPr>
                <w:alias w:val="Keywords"/>
                <w:tag w:val=""/>
                <w:id w:val="1476253084"/>
                <w:placeholder>
                  <w:docPart w:val="6D0D62AB21F240CA9BB517DE63CD5E06"/>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D4DAA">
              <w:t xml:space="preserve">-speaking community (e.g. slang, abbreviations, acronyms). Interview members of the </w:t>
            </w:r>
            <w:sdt>
              <w:sdtPr>
                <w:alias w:val="Keywords"/>
                <w:tag w:val=""/>
                <w:id w:val="1226185796"/>
                <w:placeholder>
                  <w:docPart w:val="73AB5B1DD3DB4D6E9B62DC71D4338EA7"/>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D4DAA">
              <w:t>-speaking community in Australia about unique words or phrases that they have used in the past. Compare and contrast these words or phrases using a Venn Diagram and write down any interesting observations you make in dot-points.</w:t>
            </w:r>
          </w:p>
        </w:tc>
      </w:tr>
      <w:tr w:rsidR="00F3771D" w:rsidRPr="0009743F" w14:paraId="65B8B6DE" w14:textId="77777777" w:rsidTr="00C015FD">
        <w:trPr>
          <w:cantSplit/>
        </w:trPr>
        <w:tc>
          <w:tcPr>
            <w:tcW w:w="8783" w:type="dxa"/>
          </w:tcPr>
          <w:p w14:paraId="38D1DA83" w14:textId="7899C714" w:rsidR="00F3771D" w:rsidRPr="00FD4DAA" w:rsidRDefault="00F3771D" w:rsidP="00C015FD">
            <w:pPr>
              <w:pStyle w:val="VCAAbulletlevel2"/>
            </w:pPr>
            <w:r w:rsidRPr="00FD4DAA">
              <w:t xml:space="preserve">Research different ways you could meet members of the </w:t>
            </w:r>
            <w:sdt>
              <w:sdtPr>
                <w:alias w:val="Keywords"/>
                <w:tag w:val=""/>
                <w:id w:val="1890369977"/>
                <w:placeholder>
                  <w:docPart w:val="57C26F7899C8469CBED046B01DC56FCB"/>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D4DAA">
              <w:t xml:space="preserve">-speaking community in Victoria and/or Australia and where this information can be located. Compile a detailed list of the various methods individuals could use to meet other members of the </w:t>
            </w:r>
            <w:sdt>
              <w:sdtPr>
                <w:alias w:val="Keywords"/>
                <w:tag w:val=""/>
                <w:id w:val="1378197368"/>
                <w:placeholder>
                  <w:docPart w:val="B6B38C9ED1E14D18ACDD222AA8780948"/>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D4DAA">
              <w:t>-speaking community (e.g. upcoming community events, online forums, community centres).</w:t>
            </w:r>
          </w:p>
        </w:tc>
      </w:tr>
      <w:tr w:rsidR="00F3771D" w:rsidRPr="0009743F" w14:paraId="5D990C77" w14:textId="77777777" w:rsidTr="00C015FD">
        <w:trPr>
          <w:cantSplit/>
        </w:trPr>
        <w:tc>
          <w:tcPr>
            <w:tcW w:w="8783" w:type="dxa"/>
          </w:tcPr>
          <w:p w14:paraId="7A4C5656" w14:textId="77777777" w:rsidR="00F3771D" w:rsidRPr="00FD4DAA" w:rsidRDefault="00F3771D" w:rsidP="00C015FD">
            <w:pPr>
              <w:pStyle w:val="VCAAbulletlevel2"/>
            </w:pPr>
            <w:r w:rsidRPr="00FD4DAA">
              <w:t>Watch short segments from past and modern television programs (e.g. game shows, cartoons, interviews, sitcoms) and identify features of spontaneous spoken language, and the importance of body language (e.g. gestures, facial expressions, posture) and linguistic cues (e.g. tone, intonation, volume, pauses). Compare and discuss how communication has changed over time and then write a dot-point summary of the key changes you observe.</w:t>
            </w:r>
          </w:p>
        </w:tc>
      </w:tr>
      <w:tr w:rsidR="00F3771D" w:rsidRPr="0009743F" w14:paraId="71CE07DD" w14:textId="77777777" w:rsidTr="00C015FD">
        <w:trPr>
          <w:cantSplit/>
        </w:trPr>
        <w:tc>
          <w:tcPr>
            <w:tcW w:w="8783" w:type="dxa"/>
          </w:tcPr>
          <w:p w14:paraId="5380085F" w14:textId="0A102EDC" w:rsidR="00F3771D" w:rsidRPr="00FD4DAA" w:rsidRDefault="00F3771D" w:rsidP="00C015FD">
            <w:pPr>
              <w:pStyle w:val="VCAAbulletlevel2"/>
            </w:pPr>
            <w:r w:rsidRPr="00FD4DAA">
              <w:t xml:space="preserve">Analyse a TED-style talk about changes in the way people communicate, identifying the context, </w:t>
            </w:r>
            <w:proofErr w:type="gramStart"/>
            <w:r w:rsidRPr="00FD4DAA">
              <w:t>purpose</w:t>
            </w:r>
            <w:proofErr w:type="gramEnd"/>
            <w:r w:rsidRPr="00FD4DAA">
              <w:t xml:space="preserve"> and audience. Reflect on how you would change the presentation if </w:t>
            </w:r>
            <w:sdt>
              <w:sdtPr>
                <w:alias w:val="Keywords"/>
                <w:tag w:val=""/>
                <w:id w:val="-1767459379"/>
                <w:placeholder>
                  <w:docPart w:val="837371B80C894645B2C3266043848EBC"/>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D4DAA">
              <w:t>-speaking primary school students were the target audience. Using the information from the online talk, modify the language and simplify the concepts to make it more accessible and engaging for young learners.</w:t>
            </w:r>
          </w:p>
        </w:tc>
      </w:tr>
      <w:tr w:rsidR="00F3771D" w:rsidRPr="0009743F" w14:paraId="016E3BBB" w14:textId="77777777" w:rsidTr="00C015FD">
        <w:trPr>
          <w:cantSplit/>
        </w:trPr>
        <w:tc>
          <w:tcPr>
            <w:tcW w:w="8783" w:type="dxa"/>
          </w:tcPr>
          <w:p w14:paraId="0810A3F2" w14:textId="6666B54B" w:rsidR="00F3771D" w:rsidRPr="00FD4DAA" w:rsidRDefault="00F3771D" w:rsidP="00C015FD">
            <w:pPr>
              <w:pStyle w:val="VCAAbulletlevel2"/>
            </w:pPr>
            <w:r w:rsidRPr="00FD4DAA">
              <w:t xml:space="preserve">Plan and record a series of short video clips that highlight the way </w:t>
            </w:r>
            <w:sdt>
              <w:sdtPr>
                <w:alias w:val="Keywords"/>
                <w:tag w:val=""/>
                <w:id w:val="-337854237"/>
                <w:placeholder>
                  <w:docPart w:val="8478D72BF41846D38B63718D7CA2E927"/>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D4DAA">
              <w:t xml:space="preserve"> varies according to the method of communication. Play the recordings to the class and complete a scavenger hunt worksheet, identifying the different methods of communication and the identifying features of the method of communication presented in each video clip.</w:t>
            </w:r>
          </w:p>
        </w:tc>
      </w:tr>
      <w:tr w:rsidR="00F3771D" w:rsidRPr="0009743F" w14:paraId="0B286DEF" w14:textId="77777777" w:rsidTr="00C015FD">
        <w:trPr>
          <w:cantSplit/>
        </w:trPr>
        <w:tc>
          <w:tcPr>
            <w:tcW w:w="8783" w:type="dxa"/>
          </w:tcPr>
          <w:p w14:paraId="7CF62CFA" w14:textId="0D96AD9D" w:rsidR="00F3771D" w:rsidRPr="00FD4DAA" w:rsidRDefault="00F3771D" w:rsidP="00C015FD">
            <w:pPr>
              <w:pStyle w:val="VCAAbulletlevel2"/>
            </w:pPr>
            <w:r w:rsidRPr="00FD4DAA">
              <w:t xml:space="preserve">Assign and role-play specific scenarios that reflect the complexities of staying connected locally and globally (e.g. communicating with family in the same suburb in Australia or in the </w:t>
            </w:r>
            <w:sdt>
              <w:sdtPr>
                <w:alias w:val="Keywords"/>
                <w:tag w:val=""/>
                <w:id w:val="1341208085"/>
                <w:placeholder>
                  <w:docPart w:val="3DBE8CC56B2A4D41AAF6B43E68FBF1F0"/>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D4DAA">
              <w:t xml:space="preserve">-speaking country or community). Write notes about the hurdles individuals may encounter in a local and global context, and brainstorm possible solutions as a class. </w:t>
            </w:r>
          </w:p>
        </w:tc>
      </w:tr>
      <w:tr w:rsidR="00F3771D" w:rsidRPr="0009743F" w14:paraId="1C05B5FA" w14:textId="77777777" w:rsidTr="00C015FD">
        <w:trPr>
          <w:cantSplit/>
        </w:trPr>
        <w:tc>
          <w:tcPr>
            <w:tcW w:w="8783" w:type="dxa"/>
          </w:tcPr>
          <w:p w14:paraId="290E1343" w14:textId="49154556" w:rsidR="00F3771D" w:rsidRPr="00FD4DAA" w:rsidRDefault="00F3771D" w:rsidP="00C015FD">
            <w:pPr>
              <w:pStyle w:val="VCAAbulletlevel2"/>
            </w:pPr>
            <w:r w:rsidRPr="00FD4DAA">
              <w:lastRenderedPageBreak/>
              <w:t xml:space="preserve">Write an informative article for newly arrived </w:t>
            </w:r>
            <w:sdt>
              <w:sdtPr>
                <w:alias w:val="Keywords"/>
                <w:tag w:val=""/>
                <w:id w:val="267049237"/>
                <w:placeholder>
                  <w:docPart w:val="F1A97B5164604F14BD1BB5A9A6DA93CE"/>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D4DAA">
              <w:t xml:space="preserve">-speaking individuals detailing effective ways to get in contact with other </w:t>
            </w:r>
            <w:sdt>
              <w:sdtPr>
                <w:alias w:val="Keywords"/>
                <w:tag w:val=""/>
                <w:id w:val="1087037972"/>
                <w:placeholder>
                  <w:docPart w:val="7C3771BB34CB42B68014BADF4091E522"/>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D4DAA">
              <w:t xml:space="preserve">-speaking individuals in Victoria or to maintain contact with friends and family in a </w:t>
            </w:r>
            <w:sdt>
              <w:sdtPr>
                <w:alias w:val="Keywords"/>
                <w:tag w:val=""/>
                <w:id w:val="-202019704"/>
                <w:placeholder>
                  <w:docPart w:val="DDC8087AE950484AAC7883658A5DF01C"/>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FD4DAA">
              <w:t>-speaking country or community.</w:t>
            </w:r>
          </w:p>
        </w:tc>
      </w:tr>
      <w:tr w:rsidR="00F3771D" w:rsidRPr="0009743F" w14:paraId="32DCFAEF" w14:textId="77777777" w:rsidTr="00C015FD">
        <w:trPr>
          <w:cantSplit/>
        </w:trPr>
        <w:tc>
          <w:tcPr>
            <w:tcW w:w="8783" w:type="dxa"/>
            <w:shd w:val="clear" w:color="auto" w:fill="D9D9D9" w:themeFill="background1" w:themeFillShade="D9"/>
          </w:tcPr>
          <w:p w14:paraId="2222F9FC" w14:textId="77777777" w:rsidR="00F3771D" w:rsidRPr="005A0EDD" w:rsidRDefault="00F3771D" w:rsidP="00C015FD">
            <w:pPr>
              <w:pStyle w:val="VCAAbulletlevel2"/>
              <w:rPr>
                <w:b/>
              </w:rPr>
            </w:pPr>
            <w:r w:rsidRPr="005A0EDD">
              <w:rPr>
                <w:b/>
                <w:noProof/>
              </w:rPr>
              <w:drawing>
                <wp:anchor distT="0" distB="0" distL="114300" distR="114300" simplePos="0" relativeHeight="251675648" behindDoc="0" locked="0" layoutInCell="1" allowOverlap="1" wp14:anchorId="45979053" wp14:editId="62888EE6">
                  <wp:simplePos x="0" y="0"/>
                  <wp:positionH relativeFrom="column">
                    <wp:posOffset>4851400</wp:posOffset>
                  </wp:positionH>
                  <wp:positionV relativeFrom="paragraph">
                    <wp:posOffset>28575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7823816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5A0EDD">
              <w:rPr>
                <w:b/>
              </w:rPr>
              <w:t xml:space="preserve">Record and present a role-play inviting someone from a local or global context to an upcoming event in Melbourne. </w:t>
            </w:r>
          </w:p>
        </w:tc>
      </w:tr>
    </w:tbl>
    <w:p w14:paraId="62937A1D" w14:textId="77777777" w:rsidR="00F3771D" w:rsidRPr="0009743F" w:rsidRDefault="00F3771D" w:rsidP="00F3771D">
      <w:pPr>
        <w:rPr>
          <w:lang w:val="en-AU"/>
        </w:rPr>
      </w:pPr>
    </w:p>
    <w:tbl>
      <w:tblPr>
        <w:tblStyle w:val="TableGrid"/>
        <w:tblW w:w="0" w:type="auto"/>
        <w:tblInd w:w="-5" w:type="dxa"/>
        <w:tblLook w:val="04A0" w:firstRow="1" w:lastRow="0" w:firstColumn="1" w:lastColumn="0" w:noHBand="0" w:noVBand="1"/>
      </w:tblPr>
      <w:tblGrid>
        <w:gridCol w:w="8783"/>
      </w:tblGrid>
      <w:tr w:rsidR="00F3771D" w14:paraId="24EA52A1" w14:textId="77777777" w:rsidTr="00C015FD">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4EC09BD3" w14:textId="77777777" w:rsidR="00F3771D" w:rsidRPr="009E1C82" w:rsidRDefault="00F3771D" w:rsidP="00C015FD">
            <w:pPr>
              <w:pStyle w:val="Heading2"/>
              <w:rPr>
                <w:b/>
                <w:bCs/>
                <w:color w:val="004EA8"/>
              </w:rPr>
            </w:pPr>
            <w:bookmarkStart w:id="54" w:name="_Toc191379871"/>
            <w:r w:rsidRPr="00B13D9B">
              <w:rPr>
                <w:b/>
                <w:bCs/>
                <w:noProof/>
                <w:color w:val="004EA8"/>
              </w:rPr>
              <w:drawing>
                <wp:anchor distT="0" distB="0" distL="114300" distR="114300" simplePos="0" relativeHeight="251676672" behindDoc="0" locked="0" layoutInCell="1" allowOverlap="1" wp14:anchorId="2BDF0A16" wp14:editId="2692C37D">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229715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4"/>
            <w:r w:rsidRPr="00B13D9B">
              <w:rPr>
                <w:b/>
                <w:bCs/>
                <w:color w:val="004EA8"/>
              </w:rPr>
              <w:t xml:space="preserve"> </w:t>
            </w:r>
          </w:p>
          <w:p w14:paraId="4E26E011" w14:textId="77777777" w:rsidR="00F3771D" w:rsidRDefault="00F3771D" w:rsidP="00C015FD">
            <w:pPr>
              <w:pStyle w:val="VCAAbulletlevel2"/>
              <w:numPr>
                <w:ilvl w:val="0"/>
                <w:numId w:val="0"/>
              </w:numPr>
              <w:spacing w:line="240" w:lineRule="auto"/>
              <w:rPr>
                <w:b/>
                <w:bCs/>
                <w:color w:val="004EA8"/>
                <w:sz w:val="32"/>
                <w:szCs w:val="32"/>
              </w:rPr>
            </w:pPr>
            <w:r w:rsidRPr="003A206F">
              <w:rPr>
                <w:b/>
                <w:bCs/>
                <w:color w:val="004EA8"/>
                <w:sz w:val="32"/>
                <w:szCs w:val="32"/>
              </w:rPr>
              <w:t xml:space="preserve">A </w:t>
            </w:r>
            <w:r>
              <w:rPr>
                <w:b/>
                <w:bCs/>
                <w:color w:val="004EA8"/>
                <w:sz w:val="32"/>
                <w:szCs w:val="32"/>
              </w:rPr>
              <w:t>role-play</w:t>
            </w:r>
            <w:r w:rsidRPr="003A206F">
              <w:rPr>
                <w:b/>
                <w:bCs/>
                <w:color w:val="004EA8"/>
                <w:sz w:val="32"/>
                <w:szCs w:val="32"/>
              </w:rPr>
              <w:t xml:space="preserve"> inviting someone from a local or global context to an upcoming event in Melbourne</w:t>
            </w:r>
            <w:r w:rsidRPr="00FD7181">
              <w:rPr>
                <w:b/>
                <w:bCs/>
                <w:color w:val="004EA8"/>
                <w:sz w:val="32"/>
                <w:szCs w:val="32"/>
              </w:rPr>
              <w:t>.</w:t>
            </w:r>
          </w:p>
          <w:p w14:paraId="446ED407" w14:textId="77777777" w:rsidR="00F3771D" w:rsidRDefault="00F3771D" w:rsidP="00C015FD">
            <w:pPr>
              <w:pStyle w:val="VCAAbulletlevel2"/>
              <w:numPr>
                <w:ilvl w:val="0"/>
                <w:numId w:val="0"/>
              </w:numPr>
              <w:rPr>
                <w:b/>
                <w:bCs/>
                <w:color w:val="004EA8"/>
                <w:sz w:val="32"/>
                <w:szCs w:val="32"/>
              </w:rPr>
            </w:pPr>
          </w:p>
          <w:p w14:paraId="6AC8E0F0" w14:textId="77777777" w:rsidR="00F3771D" w:rsidRDefault="00F3771D" w:rsidP="00C015FD">
            <w:pPr>
              <w:pStyle w:val="VCAAbulletlevel2"/>
            </w:pPr>
            <w:r>
              <w:t xml:space="preserve">Rank the methods you use to stay connected to others at a local and global level from most to least </w:t>
            </w:r>
            <w:proofErr w:type="gramStart"/>
            <w:r>
              <w:t>effective, and</w:t>
            </w:r>
            <w:proofErr w:type="gramEnd"/>
            <w:r>
              <w:t xml:space="preserve"> provide a summary of how you use each method.</w:t>
            </w:r>
            <w:r>
              <w:br/>
            </w:r>
          </w:p>
          <w:p w14:paraId="376A5392" w14:textId="6A53E4A8" w:rsidR="00F3771D" w:rsidRDefault="00F3771D" w:rsidP="00C015FD">
            <w:pPr>
              <w:pStyle w:val="VCAAbulletlevel2"/>
            </w:pPr>
            <w:r>
              <w:t xml:space="preserve">Read, </w:t>
            </w:r>
            <w:proofErr w:type="gramStart"/>
            <w:r>
              <w:t>view</w:t>
            </w:r>
            <w:proofErr w:type="gramEnd"/>
            <w:r>
              <w:t xml:space="preserve"> or listen to a range of texts such as articles, infographics, statistics, interviews or podcasts in </w:t>
            </w:r>
            <w:sdt>
              <w:sdtPr>
                <w:alias w:val="Keywords"/>
                <w:tag w:val=""/>
                <w:id w:val="1255872261"/>
                <w:placeholder>
                  <w:docPart w:val="483A308487264214ABCDADDFA136D596"/>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t>, and take notes comparing the strengths and weaknesses of different methods of communication.</w:t>
            </w:r>
            <w:r>
              <w:br/>
            </w:r>
          </w:p>
          <w:p w14:paraId="0514CF99" w14:textId="77777777" w:rsidR="00F3771D" w:rsidRDefault="00F3771D" w:rsidP="00C015FD">
            <w:pPr>
              <w:pStyle w:val="VCAAbulletlevel2"/>
            </w:pPr>
            <w:r>
              <w:t>Choose one medium of communication and brainstorm different ways in which it could be used to invite someone to an upcoming event in either a local or global context.</w:t>
            </w:r>
          </w:p>
          <w:p w14:paraId="0A6CE5F8" w14:textId="77777777" w:rsidR="00F3771D" w:rsidRDefault="00F3771D" w:rsidP="00C015FD">
            <w:pPr>
              <w:pStyle w:val="VCAAbulletlevel2"/>
              <w:numPr>
                <w:ilvl w:val="0"/>
                <w:numId w:val="0"/>
              </w:numPr>
              <w:ind w:left="360"/>
            </w:pPr>
          </w:p>
          <w:p w14:paraId="0EBF1637" w14:textId="014CE1D6" w:rsidR="00F3771D" w:rsidRDefault="00F3771D" w:rsidP="00C015FD">
            <w:pPr>
              <w:pStyle w:val="VCAAbulletlevel2"/>
            </w:pPr>
            <w:r>
              <w:t xml:space="preserve">Brainstorm different scenarios and target audiences for your role-play (e.g. inviting your </w:t>
            </w:r>
            <w:sdt>
              <w:sdtPr>
                <w:alias w:val="Keywords"/>
                <w:tag w:val=""/>
                <w:id w:val="1398006997"/>
                <w:placeholder>
                  <w:docPart w:val="9B5756660C1B46DB9A15747D12DD88A5"/>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t xml:space="preserve">-speaking cousin to your 18th birthday). Choose one scenario and write the language features, including non-verbal communication, that may be appropriate for the context, </w:t>
            </w:r>
            <w:proofErr w:type="gramStart"/>
            <w:r>
              <w:t>purpose</w:t>
            </w:r>
            <w:proofErr w:type="gramEnd"/>
            <w:r>
              <w:t xml:space="preserve"> and audience.</w:t>
            </w:r>
            <w:r>
              <w:br/>
            </w:r>
          </w:p>
          <w:p w14:paraId="53C3FB85" w14:textId="77777777" w:rsidR="00F3771D" w:rsidRDefault="00F3771D" w:rsidP="00C015FD">
            <w:pPr>
              <w:pStyle w:val="VCAAbulletlevel2"/>
            </w:pPr>
            <w:r>
              <w:t>Draft your role-play using a flow chart annotating the characteristics and complexities of your chosen medium of communication in this context.</w:t>
            </w:r>
            <w:r>
              <w:br/>
              <w:t xml:space="preserve"> </w:t>
            </w:r>
          </w:p>
          <w:p w14:paraId="2094F85B" w14:textId="77777777" w:rsidR="00F3771D" w:rsidRDefault="00F3771D" w:rsidP="00C015FD">
            <w:pPr>
              <w:pStyle w:val="VCAAbulletlevel2"/>
            </w:pPr>
            <w:r>
              <w:t>Exchange scripts with your classmates and provide and receive constructive feedback on the content, organisation and language used. Then, edit your draft with any suggestions you think are appropriate and finalise your role-play script.</w:t>
            </w:r>
            <w:r>
              <w:br/>
            </w:r>
          </w:p>
          <w:p w14:paraId="0E088923" w14:textId="03F3AA48" w:rsidR="00F3771D" w:rsidRDefault="00F3771D" w:rsidP="00C015FD">
            <w:pPr>
              <w:pStyle w:val="VCAAbulletlevel2"/>
            </w:pPr>
            <w:r>
              <w:t xml:space="preserve">Record a practice role-play in </w:t>
            </w:r>
            <w:sdt>
              <w:sdtPr>
                <w:alias w:val="Keywords"/>
                <w:tag w:val=""/>
                <w:id w:val="-1080296189"/>
                <w:placeholder>
                  <w:docPart w:val="6EAE5DDE97254C5FA3083B6902B6A2EF"/>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t xml:space="preserve"> and review your group’s use of non-verbal communication (e.g. tone, intonation, volume, body language, gestures). Watch your recording, reflecting on what you did well and areas for improvement; then, make relevant changes, before recording a final version of your role-play.</w:t>
            </w:r>
            <w:r>
              <w:br/>
            </w:r>
          </w:p>
          <w:p w14:paraId="7881C187" w14:textId="77777777" w:rsidR="00F3771D" w:rsidRPr="0066155E" w:rsidRDefault="00F3771D" w:rsidP="00C015FD">
            <w:pPr>
              <w:pStyle w:val="VCAAbulletlevel2"/>
            </w:pPr>
            <w:r>
              <w:t>Watch each group’s role-play and complete a worksheet on the purpose, audience, medium of communication, and advantages and disadvantages of the chosen medium. Share your findings with your group and discuss how you would approach one of the scenarios presented.</w:t>
            </w:r>
          </w:p>
        </w:tc>
      </w:tr>
    </w:tbl>
    <w:p w14:paraId="2B689A75" w14:textId="77777777" w:rsidR="00F3771D" w:rsidRDefault="00F3771D" w:rsidP="00F3771D">
      <w:pPr>
        <w:pStyle w:val="Heading4"/>
      </w:pPr>
      <w:r w:rsidRPr="00B13D9B">
        <w:lastRenderedPageBreak/>
        <w:t xml:space="preserve">Unit </w:t>
      </w:r>
      <w:r>
        <w:t xml:space="preserve">4 </w:t>
      </w:r>
      <w:r w:rsidRPr="00B13D9B">
        <w:t xml:space="preserve">- Area of Study </w:t>
      </w:r>
      <w:r>
        <w:t xml:space="preserve">2 </w:t>
      </w:r>
    </w:p>
    <w:tbl>
      <w:tblPr>
        <w:tblStyle w:val="TableGrid"/>
        <w:tblW w:w="8789" w:type="dxa"/>
        <w:tblInd w:w="-5" w:type="dxa"/>
        <w:tblLook w:val="04A0" w:firstRow="1" w:lastRow="0" w:firstColumn="1" w:lastColumn="0" w:noHBand="0" w:noVBand="1"/>
      </w:tblPr>
      <w:tblGrid>
        <w:gridCol w:w="2197"/>
        <w:gridCol w:w="2197"/>
        <w:gridCol w:w="2197"/>
        <w:gridCol w:w="2198"/>
      </w:tblGrid>
      <w:tr w:rsidR="00F3771D" w:rsidRPr="007B23FE" w14:paraId="5880EBC8" w14:textId="77777777" w:rsidTr="00C015FD">
        <w:trPr>
          <w:trHeight w:val="274"/>
        </w:trPr>
        <w:tc>
          <w:tcPr>
            <w:tcW w:w="2197" w:type="dxa"/>
            <w:shd w:val="clear" w:color="auto" w:fill="0F7EB4"/>
          </w:tcPr>
          <w:p w14:paraId="66FA5158" w14:textId="77777777" w:rsidR="00F3771D" w:rsidRPr="007B23FE" w:rsidRDefault="00F3771D"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2C0F8AD1" w14:textId="77777777" w:rsidR="00F3771D" w:rsidRPr="007B23FE" w:rsidRDefault="00F3771D"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6B4D3257" w14:textId="77777777" w:rsidR="00F3771D" w:rsidRPr="007B23FE" w:rsidRDefault="00F3771D"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0B911936" w14:textId="77777777" w:rsidR="00F3771D" w:rsidRPr="007B23FE" w:rsidRDefault="00F3771D"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F3771D" w:rsidRPr="007B23FE" w14:paraId="77DDD0A0" w14:textId="77777777" w:rsidTr="00186C21">
        <w:trPr>
          <w:trHeight w:val="1701"/>
        </w:trPr>
        <w:tc>
          <w:tcPr>
            <w:tcW w:w="2197" w:type="dxa"/>
            <w:vAlign w:val="center"/>
          </w:tcPr>
          <w:p w14:paraId="64E23637" w14:textId="77777777" w:rsidR="00F3771D" w:rsidRPr="007B23FE" w:rsidRDefault="00F3771D" w:rsidP="00C015FD">
            <w:pPr>
              <w:pStyle w:val="VCAAbody"/>
              <w:jc w:val="center"/>
            </w:pPr>
            <w:r w:rsidRPr="008C29EE">
              <w:t>Legacy</w:t>
            </w:r>
          </w:p>
        </w:tc>
        <w:tc>
          <w:tcPr>
            <w:tcW w:w="2197" w:type="dxa"/>
            <w:vAlign w:val="center"/>
          </w:tcPr>
          <w:p w14:paraId="5546BEA9" w14:textId="77777777" w:rsidR="00F3771D" w:rsidRPr="007B23FE" w:rsidRDefault="00F3771D" w:rsidP="00C015FD">
            <w:pPr>
              <w:pStyle w:val="VCAAbody"/>
              <w:jc w:val="center"/>
            </w:pPr>
            <w:r w:rsidRPr="008C29EE">
              <w:t>Community</w:t>
            </w:r>
          </w:p>
        </w:tc>
        <w:tc>
          <w:tcPr>
            <w:tcW w:w="2197" w:type="dxa"/>
            <w:vAlign w:val="center"/>
          </w:tcPr>
          <w:p w14:paraId="160D3BB4" w14:textId="66DFAD16" w:rsidR="00F3771D" w:rsidRPr="007B23FE" w:rsidRDefault="00186C21" w:rsidP="00C015FD">
            <w:pPr>
              <w:pStyle w:val="VCAAbody"/>
              <w:jc w:val="center"/>
            </w:pPr>
            <w:sdt>
              <w:sdtPr>
                <w:alias w:val="Keywords"/>
                <w:tag w:val=""/>
                <w:id w:val="-1680109203"/>
                <w:placeholder>
                  <w:docPart w:val="2E667F0716F84612970D7442909A5C25"/>
                </w:placeholder>
                <w:dataBinding w:prefixMappings="xmlns:ns0='http://purl.org/dc/elements/1.1/' xmlns:ns1='http://schemas.openxmlformats.org/package/2006/metadata/core-properties' " w:xpath="/ns1:coreProperties[1]/ns1:keywords[1]" w:storeItemID="{6C3C8BC8-F283-45AE-878A-BAB7291924A1}"/>
                <w:text/>
              </w:sdtPr>
              <w:sdtEndPr/>
              <w:sdtContent>
                <w:r w:rsidR="00F3771D">
                  <w:t>Swedish</w:t>
                </w:r>
              </w:sdtContent>
            </w:sdt>
            <w:r w:rsidR="00F3771D" w:rsidRPr="008C29EE">
              <w:t xml:space="preserve">-speaking culture </w:t>
            </w:r>
          </w:p>
        </w:tc>
        <w:tc>
          <w:tcPr>
            <w:tcW w:w="2198" w:type="dxa"/>
            <w:vAlign w:val="center"/>
          </w:tcPr>
          <w:p w14:paraId="14B827DC" w14:textId="77777777" w:rsidR="00F3771D" w:rsidRPr="007B23FE" w:rsidRDefault="00F3771D" w:rsidP="00C015FD">
            <w:pPr>
              <w:pStyle w:val="VCAAbody"/>
              <w:jc w:val="center"/>
            </w:pPr>
            <w:r w:rsidRPr="008C29EE">
              <w:t>The impact of migration on the individual and society</w:t>
            </w:r>
          </w:p>
        </w:tc>
      </w:tr>
    </w:tbl>
    <w:p w14:paraId="139982B0" w14:textId="77777777" w:rsidR="00F3771D" w:rsidRPr="00B13D9B" w:rsidRDefault="00F3771D" w:rsidP="00F3771D">
      <w:pPr>
        <w:pStyle w:val="Heading2"/>
        <w:rPr>
          <w:sz w:val="28"/>
        </w:rPr>
      </w:pPr>
      <w:bookmarkStart w:id="55" w:name="_Toc191379872"/>
      <w:r w:rsidRPr="1AB6DD3E">
        <w:rPr>
          <w:sz w:val="28"/>
        </w:rPr>
        <w:t>Outcome 2</w:t>
      </w:r>
      <w:bookmarkEnd w:id="55"/>
    </w:p>
    <w:p w14:paraId="03375775" w14:textId="29313F21" w:rsidR="00F3771D" w:rsidRPr="000A7273" w:rsidRDefault="00F3771D" w:rsidP="00F3771D">
      <w:pPr>
        <w:pStyle w:val="VCAAbody"/>
        <w:rPr>
          <w:shd w:val="clear" w:color="auto" w:fill="FFFFFF"/>
        </w:rPr>
      </w:pPr>
      <w:r w:rsidRPr="000A7273">
        <w:rPr>
          <w:shd w:val="clear" w:color="auto" w:fill="FFFFFF"/>
        </w:rPr>
        <w:t xml:space="preserve">On completion of this unit the student should be able to identify information from texts in </w:t>
      </w:r>
      <w:sdt>
        <w:sdtPr>
          <w:alias w:val="Keywords"/>
          <w:tag w:val=""/>
          <w:id w:val="677779931"/>
          <w:placeholder>
            <w:docPart w:val="DE96E165CA974AEAB3ED5B73B645FB5D"/>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0A7273">
        <w:rPr>
          <w:shd w:val="clear" w:color="auto" w:fill="FFFFFF"/>
        </w:rPr>
        <w:t xml:space="preserve"> related to different aspects of the subtopic studied and use relevant information to write an extended response for a specific context, </w:t>
      </w:r>
      <w:proofErr w:type="gramStart"/>
      <w:r w:rsidRPr="000A7273">
        <w:rPr>
          <w:shd w:val="clear" w:color="auto" w:fill="FFFFFF"/>
        </w:rPr>
        <w:t>purpose</w:t>
      </w:r>
      <w:proofErr w:type="gramEnd"/>
      <w:r w:rsidRPr="000A7273">
        <w:rPr>
          <w:shd w:val="clear" w:color="auto" w:fill="FFFFFF"/>
        </w:rPr>
        <w:t xml:space="preserve"> and audience in </w:t>
      </w:r>
      <w:sdt>
        <w:sdtPr>
          <w:alias w:val="Keywords"/>
          <w:tag w:val=""/>
          <w:id w:val="772436886"/>
          <w:placeholder>
            <w:docPart w:val="1CA142265C454D8987C1DFBFCF3902E9"/>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0A7273">
        <w:rPr>
          <w:shd w:val="clear" w:color="auto" w:fill="FFFFFF"/>
        </w:rPr>
        <w:t>.</w:t>
      </w:r>
    </w:p>
    <w:p w14:paraId="7D22DBD9" w14:textId="77777777" w:rsidR="00F3771D" w:rsidRDefault="00F3771D" w:rsidP="00F3771D">
      <w:pPr>
        <w:pStyle w:val="Heading2"/>
        <w:rPr>
          <w:sz w:val="24"/>
          <w:szCs w:val="24"/>
        </w:rPr>
      </w:pPr>
      <w:bookmarkStart w:id="56" w:name="_Toc191379873"/>
      <w:r w:rsidRPr="00753F1C">
        <w:rPr>
          <w:sz w:val="24"/>
          <w:szCs w:val="24"/>
        </w:rPr>
        <w:t>Examples of learning activities</w:t>
      </w:r>
      <w:bookmarkEnd w:id="56"/>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F3771D" w:rsidRPr="00F956B0" w14:paraId="1B0CA0D9" w14:textId="77777777" w:rsidTr="00C015FD">
        <w:trPr>
          <w:cantSplit/>
        </w:trPr>
        <w:tc>
          <w:tcPr>
            <w:tcW w:w="8783" w:type="dxa"/>
          </w:tcPr>
          <w:p w14:paraId="3D590474" w14:textId="5011C16B" w:rsidR="00F3771D" w:rsidRPr="00555A56" w:rsidRDefault="00F3771D" w:rsidP="00C015FD">
            <w:pPr>
              <w:pStyle w:val="VCAAbulletlevel2"/>
            </w:pPr>
            <w:r w:rsidRPr="00555A56">
              <w:t xml:space="preserve">Research information of the different waves of migration from a </w:t>
            </w:r>
            <w:sdt>
              <w:sdtPr>
                <w:alias w:val="Keywords"/>
                <w:tag w:val=""/>
                <w:id w:val="937413265"/>
                <w:placeholder>
                  <w:docPart w:val="09966D4779C4424EAE9D8227636E0539"/>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555A56">
              <w:t xml:space="preserve">-speaking country or community to Australia. Discuss why and how migrants arrive in Australia in different waves, and record information using a timeline. </w:t>
            </w:r>
          </w:p>
        </w:tc>
      </w:tr>
      <w:tr w:rsidR="00F3771D" w:rsidRPr="00F956B0" w14:paraId="206C7A09" w14:textId="77777777" w:rsidTr="00C015FD">
        <w:trPr>
          <w:cantSplit/>
        </w:trPr>
        <w:tc>
          <w:tcPr>
            <w:tcW w:w="8783" w:type="dxa"/>
          </w:tcPr>
          <w:p w14:paraId="4E835BFB" w14:textId="77777777" w:rsidR="00F3771D" w:rsidRPr="00555A56" w:rsidRDefault="00F3771D" w:rsidP="00C015FD">
            <w:pPr>
              <w:pStyle w:val="VCAAbulletlevel2"/>
            </w:pPr>
            <w:r w:rsidRPr="00555A56">
              <w:t>Brainstorm useful vocabulary required to discuss the impacts of migration, and play a dictionary game, racing to be the first person or group to locate each of the words. Create a glossary, online vocabulary revision game or revision cards to help you revise.</w:t>
            </w:r>
          </w:p>
        </w:tc>
      </w:tr>
      <w:tr w:rsidR="00F3771D" w:rsidRPr="00F956B0" w14:paraId="1A740715" w14:textId="77777777" w:rsidTr="00C015FD">
        <w:trPr>
          <w:cantSplit/>
        </w:trPr>
        <w:tc>
          <w:tcPr>
            <w:tcW w:w="8783" w:type="dxa"/>
          </w:tcPr>
          <w:p w14:paraId="7C927A8A" w14:textId="4D9AF61D" w:rsidR="00F3771D" w:rsidRPr="00555A56" w:rsidRDefault="00F3771D" w:rsidP="00C015FD">
            <w:pPr>
              <w:pStyle w:val="VCAAbulletlevel2"/>
            </w:pPr>
            <w:r w:rsidRPr="002E4CED">
              <w:t xml:space="preserve">Watch a documentary or read an article about </w:t>
            </w:r>
            <w:sdt>
              <w:sdtPr>
                <w:alias w:val="Keywords"/>
                <w:tag w:val=""/>
                <w:id w:val="1470936853"/>
                <w:placeholder>
                  <w:docPart w:val="4401F9CDC6074025AE000342D7F08FD3"/>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2E4CED">
              <w:t xml:space="preserve">-speaking immigrants in Australian history. Summarise key ideas and details in </w:t>
            </w:r>
            <w:sdt>
              <w:sdtPr>
                <w:alias w:val="Keywords"/>
                <w:tag w:val=""/>
                <w:id w:val="-2131157692"/>
                <w:placeholder>
                  <w:docPart w:val="E98D0F9E765A49E9A3E704DA3478CE02"/>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2E4CED">
              <w:t xml:space="preserve">. Use a graphic tool (e.g. </w:t>
            </w:r>
            <w:hyperlink r:id="rId53" w:history="1">
              <w:r w:rsidRPr="002E4CED">
                <w:rPr>
                  <w:rStyle w:val="Hyperlink"/>
                </w:rPr>
                <w:t>mind map</w:t>
              </w:r>
            </w:hyperlink>
            <w:r w:rsidRPr="002E4CED">
              <w:t xml:space="preserve">, </w:t>
            </w:r>
            <w:hyperlink r:id="rId54" w:history="1">
              <w:r w:rsidRPr="002E4CED">
                <w:rPr>
                  <w:rStyle w:val="Hyperlink"/>
                </w:rPr>
                <w:t>Venn-Diagram</w:t>
              </w:r>
            </w:hyperlink>
            <w:r w:rsidRPr="002E4CED">
              <w:t>, Tree Chart, Sequence of Events Chain) to organise information.</w:t>
            </w:r>
          </w:p>
        </w:tc>
      </w:tr>
      <w:tr w:rsidR="00F3771D" w:rsidRPr="00F956B0" w14:paraId="7216686D" w14:textId="77777777" w:rsidTr="00C015FD">
        <w:trPr>
          <w:cantSplit/>
        </w:trPr>
        <w:tc>
          <w:tcPr>
            <w:tcW w:w="8783" w:type="dxa"/>
          </w:tcPr>
          <w:p w14:paraId="70406959" w14:textId="77777777" w:rsidR="00F3771D" w:rsidRPr="00555A56" w:rsidRDefault="00F3771D" w:rsidP="00C015FD">
            <w:pPr>
              <w:pStyle w:val="VCAAbulletlevel2"/>
            </w:pPr>
            <w:r w:rsidRPr="00555A56">
              <w:t>Brainstorm langua</w:t>
            </w:r>
            <w:r w:rsidRPr="002E4CED">
              <w:t>ge</w:t>
            </w:r>
            <w:r w:rsidRPr="00555A56">
              <w:t xml:space="preserve"> features commonly used in historical narratives, such as past tense, passive voice, descriptive language, and specific vocabulary related to immigration and historical events. Create a worksheet or short activity to revise the target language and share this with your classmates.</w:t>
            </w:r>
          </w:p>
        </w:tc>
      </w:tr>
      <w:tr w:rsidR="00F3771D" w:rsidRPr="00F956B0" w14:paraId="02C33666" w14:textId="77777777" w:rsidTr="00C015FD">
        <w:trPr>
          <w:cantSplit/>
        </w:trPr>
        <w:tc>
          <w:tcPr>
            <w:tcW w:w="8783" w:type="dxa"/>
          </w:tcPr>
          <w:p w14:paraId="60B1096B" w14:textId="77777777" w:rsidR="00F3771D" w:rsidRPr="00555A56" w:rsidRDefault="00F3771D" w:rsidP="00C015FD">
            <w:pPr>
              <w:pStyle w:val="VCAAbulletlevel2"/>
            </w:pPr>
            <w:r w:rsidRPr="00555A56">
              <w:t>Read a text containing intentional grammatical, punctuation and/or spelling errors. Identify the mistakes and make corrections, either individually or in pairs. As a class, discuss your corrections, explaining your reasoning and identifying any ambiguous or challenging aspects of the text.</w:t>
            </w:r>
          </w:p>
        </w:tc>
      </w:tr>
      <w:tr w:rsidR="00F3771D" w:rsidRPr="00F956B0" w14:paraId="32132B59" w14:textId="77777777" w:rsidTr="00C015FD">
        <w:trPr>
          <w:cantSplit/>
        </w:trPr>
        <w:tc>
          <w:tcPr>
            <w:tcW w:w="8783" w:type="dxa"/>
          </w:tcPr>
          <w:p w14:paraId="160AA972" w14:textId="74E71DC0" w:rsidR="00F3771D" w:rsidRPr="00555A56" w:rsidRDefault="00F3771D" w:rsidP="00C015FD">
            <w:pPr>
              <w:pStyle w:val="VCAAbulletlevel2"/>
            </w:pPr>
            <w:r w:rsidRPr="00555A56">
              <w:t xml:space="preserve">Read and discuss opinion pieces related to migration (e.g. blogs, editorials) in </w:t>
            </w:r>
            <w:sdt>
              <w:sdtPr>
                <w:alias w:val="Keywords"/>
                <w:tag w:val=""/>
                <w:id w:val="2012179112"/>
                <w:placeholder>
                  <w:docPart w:val="954B91C4183F43DEBE7D35CE683F74C1"/>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555A56">
              <w:t xml:space="preserve">. Identify the purpose, context, </w:t>
            </w:r>
            <w:proofErr w:type="gramStart"/>
            <w:r w:rsidRPr="00555A56">
              <w:t>audience</w:t>
            </w:r>
            <w:proofErr w:type="gramEnd"/>
            <w:r w:rsidRPr="00555A56">
              <w:t xml:space="preserve"> and different viewpoints. Provide supporting examples from the texts, then discuss your findings in pairs or small groups.</w:t>
            </w:r>
          </w:p>
        </w:tc>
      </w:tr>
      <w:tr w:rsidR="00F3771D" w:rsidRPr="00F956B0" w14:paraId="5EF950E7" w14:textId="77777777" w:rsidTr="00C015FD">
        <w:trPr>
          <w:cantSplit/>
        </w:trPr>
        <w:tc>
          <w:tcPr>
            <w:tcW w:w="8783" w:type="dxa"/>
          </w:tcPr>
          <w:p w14:paraId="2472B0E7" w14:textId="3AA6FBF4" w:rsidR="00F3771D" w:rsidRPr="00555A56" w:rsidRDefault="00F3771D" w:rsidP="00C015FD">
            <w:pPr>
              <w:pStyle w:val="VCAAbulletlevel2"/>
            </w:pPr>
            <w:r w:rsidRPr="00555A56">
              <w:lastRenderedPageBreak/>
              <w:t xml:space="preserve">View images that represent various migrant experiences in society, such as cultural diversity, challenges, professional expertise and/or traditions. View each image and identify the key information you have obtained in </w:t>
            </w:r>
            <w:sdt>
              <w:sdtPr>
                <w:alias w:val="Keywords"/>
                <w:tag w:val=""/>
                <w:id w:val="-103193989"/>
                <w:placeholder>
                  <w:docPart w:val="C41AF042F43443BEB2E77EC5D044C3A4"/>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555A56">
              <w:t>. Create or participate in a game matching the key information with the corresponding images.</w:t>
            </w:r>
          </w:p>
        </w:tc>
      </w:tr>
      <w:tr w:rsidR="00F3771D" w:rsidRPr="00F956B0" w14:paraId="5B1B158A" w14:textId="77777777" w:rsidTr="00C015FD">
        <w:trPr>
          <w:cantSplit/>
        </w:trPr>
        <w:tc>
          <w:tcPr>
            <w:tcW w:w="8783" w:type="dxa"/>
          </w:tcPr>
          <w:p w14:paraId="1DA19698" w14:textId="1CCC453C" w:rsidR="00F3771D" w:rsidRPr="00555A56" w:rsidRDefault="00F3771D" w:rsidP="00C015FD">
            <w:pPr>
              <w:pStyle w:val="VCAAbulletlevel2"/>
            </w:pPr>
            <w:r w:rsidRPr="00555A56">
              <w:t xml:space="preserve">Identify ways in which </w:t>
            </w:r>
            <w:sdt>
              <w:sdtPr>
                <w:alias w:val="Keywords"/>
                <w:tag w:val=""/>
                <w:id w:val="-221825970"/>
                <w:placeholder>
                  <w:docPart w:val="1E1A052152B1419C9931A71A8238E2D5"/>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rsidRPr="00555A56">
              <w:t xml:space="preserve"> language changes in formal and informal texts. Analyse spoken, written and digital texts about the impact of migration on the individual and society, and arrange the texts from least to most formal. Discuss how the structure and content of the texts are influenced by the situational and cultural context.</w:t>
            </w:r>
          </w:p>
        </w:tc>
      </w:tr>
      <w:tr w:rsidR="00F3771D" w:rsidRPr="00F956B0" w14:paraId="26507A8A" w14:textId="77777777" w:rsidTr="00C015FD">
        <w:trPr>
          <w:cantSplit/>
        </w:trPr>
        <w:tc>
          <w:tcPr>
            <w:tcW w:w="8783" w:type="dxa"/>
          </w:tcPr>
          <w:p w14:paraId="3916448C" w14:textId="77777777" w:rsidR="00F3771D" w:rsidRPr="00555A56" w:rsidRDefault="00F3771D" w:rsidP="00C015FD">
            <w:pPr>
              <w:pStyle w:val="VCAAbulletlevel2"/>
            </w:pPr>
            <w:r w:rsidRPr="00555A56">
              <w:t xml:space="preserve">Listen to people discussing the impact of migration on the society (e.g. podcast, street interview, TV debates) and use sticky notes or coloured cards to make a list of the different opinions and arguments presented by each person. Take note of the main points, reasons and evidence provided to support their points of view. Organise the opinions and arguments into categories based on similarities or contrasting viewpoints and summarise your findings. </w:t>
            </w:r>
          </w:p>
        </w:tc>
      </w:tr>
      <w:tr w:rsidR="00F3771D" w:rsidRPr="00F956B0" w14:paraId="728CDB14" w14:textId="77777777" w:rsidTr="00C015FD">
        <w:trPr>
          <w:cantSplit/>
        </w:trPr>
        <w:tc>
          <w:tcPr>
            <w:tcW w:w="8783" w:type="dxa"/>
          </w:tcPr>
          <w:p w14:paraId="7879C523" w14:textId="77777777" w:rsidR="00F3771D" w:rsidRPr="00555A56" w:rsidRDefault="00F3771D" w:rsidP="00C015FD">
            <w:pPr>
              <w:pStyle w:val="Bullet"/>
              <w:rPr>
                <w:rFonts w:eastAsia="Arial"/>
                <w:w w:val="95"/>
                <w:sz w:val="22"/>
              </w:rPr>
            </w:pPr>
            <w:r w:rsidRPr="00555A56">
              <w:rPr>
                <w:rFonts w:eastAsia="Arial"/>
                <w:w w:val="95"/>
                <w:sz w:val="22"/>
              </w:rPr>
              <w:t xml:space="preserve">Visit the </w:t>
            </w:r>
            <w:hyperlink r:id="rId55" w:history="1">
              <w:r w:rsidRPr="00FD4DAA">
                <w:rPr>
                  <w:rStyle w:val="Hyperlink"/>
                  <w:rFonts w:ascii="Arial" w:eastAsia="Arial" w:hAnsi="Arial"/>
                  <w:w w:val="95"/>
                  <w:sz w:val="22"/>
                </w:rPr>
                <w:t>Immigration Museum in Melbourne</w:t>
              </w:r>
            </w:hyperlink>
            <w:r w:rsidRPr="00555A56">
              <w:rPr>
                <w:rFonts w:eastAsia="Arial"/>
                <w:w w:val="95"/>
                <w:sz w:val="22"/>
              </w:rPr>
              <w:t xml:space="preserve"> to learn about the individual stories about immigrants’ experiences. Imagine you are one of the migrants and write a personal letter describing both the challenges and positive experiences encountered while living in a different country. </w:t>
            </w:r>
          </w:p>
        </w:tc>
      </w:tr>
      <w:tr w:rsidR="00F3771D" w:rsidRPr="00F956B0" w14:paraId="2234ED2C" w14:textId="77777777" w:rsidTr="00C015FD">
        <w:trPr>
          <w:cantSplit/>
        </w:trPr>
        <w:tc>
          <w:tcPr>
            <w:tcW w:w="8783" w:type="dxa"/>
          </w:tcPr>
          <w:p w14:paraId="20BD88C7" w14:textId="77777777" w:rsidR="00F3771D" w:rsidRPr="00555A56" w:rsidRDefault="00F3771D" w:rsidP="00C015FD">
            <w:pPr>
              <w:pStyle w:val="VCAAbulletlevel2"/>
            </w:pPr>
            <w:r w:rsidRPr="00555A56">
              <w:t>Engage in a conversation or listen to a talk with a person who actively participates in community events which foster inclusivity and cultural exchange. Reflect on the information shared and write a reflective journal entry discussing the impact of community initiatives on individuals and society.</w:t>
            </w:r>
          </w:p>
        </w:tc>
      </w:tr>
      <w:tr w:rsidR="00F3771D" w:rsidRPr="00F956B0" w14:paraId="11B55E6D" w14:textId="77777777" w:rsidTr="00C015FD">
        <w:trPr>
          <w:cantSplit/>
        </w:trPr>
        <w:tc>
          <w:tcPr>
            <w:tcW w:w="8783" w:type="dxa"/>
            <w:shd w:val="clear" w:color="auto" w:fill="D9D9D9" w:themeFill="background1" w:themeFillShade="D9"/>
          </w:tcPr>
          <w:p w14:paraId="637B7145" w14:textId="1C9ABC05" w:rsidR="00F3771D" w:rsidRPr="00FD4DAA" w:rsidRDefault="00F3771D" w:rsidP="00C015FD">
            <w:pPr>
              <w:pStyle w:val="VCAAbulletlevel2"/>
              <w:rPr>
                <w:b/>
                <w:bCs/>
              </w:rPr>
            </w:pPr>
            <w:r w:rsidRPr="00FD4DAA">
              <w:rPr>
                <w:b/>
                <w:bCs/>
                <w:noProof/>
              </w:rPr>
              <w:drawing>
                <wp:anchor distT="0" distB="0" distL="114300" distR="114300" simplePos="0" relativeHeight="251677696" behindDoc="0" locked="0" layoutInCell="1" allowOverlap="1" wp14:anchorId="67624F8D" wp14:editId="4192B674">
                  <wp:simplePos x="0" y="0"/>
                  <wp:positionH relativeFrom="column">
                    <wp:posOffset>4851400</wp:posOffset>
                  </wp:positionH>
                  <wp:positionV relativeFrom="paragraph">
                    <wp:posOffset>171014</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4982770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FD4DAA">
              <w:rPr>
                <w:b/>
                <w:bCs/>
              </w:rPr>
              <w:t xml:space="preserve">Interview family members or people in your local community who speak </w:t>
            </w:r>
            <w:sdt>
              <w:sdtPr>
                <w:rPr>
                  <w:b/>
                  <w:bCs/>
                </w:rPr>
                <w:alias w:val="Keywords"/>
                <w:tag w:val=""/>
                <w:id w:val="546416274"/>
                <w:placeholder>
                  <w:docPart w:val="91435EF7D85C4EEFBA4DB5DD69703C75"/>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Swedish</w:t>
                </w:r>
              </w:sdtContent>
            </w:sdt>
            <w:r w:rsidRPr="00FD4DAA">
              <w:rPr>
                <w:b/>
                <w:bCs/>
              </w:rPr>
              <w:t>, to gain insights about their experiences with immigration. Summarise and compare the responses, and identify trends, then share your observations in an online space.</w:t>
            </w:r>
          </w:p>
        </w:tc>
      </w:tr>
      <w:tr w:rsidR="00F3771D" w:rsidRPr="00F956B0" w14:paraId="374DF494" w14:textId="77777777" w:rsidTr="00C015FD">
        <w:trPr>
          <w:cantSplit/>
          <w:trHeight w:val="85"/>
        </w:trPr>
        <w:tc>
          <w:tcPr>
            <w:tcW w:w="8783" w:type="dxa"/>
          </w:tcPr>
          <w:p w14:paraId="75F446D3" w14:textId="77777777" w:rsidR="00F3771D" w:rsidRPr="00555A56" w:rsidRDefault="00F3771D" w:rsidP="00C015FD">
            <w:pPr>
              <w:pStyle w:val="VCAAbulletlevel2"/>
            </w:pPr>
            <w:r w:rsidRPr="00FD4DAA">
              <w:t xml:space="preserve">Research the impact of migration from the perspective of one of the various community stakeholders (e.g. immigrants, </w:t>
            </w:r>
            <w:proofErr w:type="gramStart"/>
            <w:r w:rsidRPr="00FD4DAA">
              <w:t>local residents</w:t>
            </w:r>
            <w:proofErr w:type="gramEnd"/>
            <w:r w:rsidRPr="00FD4DAA">
              <w:t xml:space="preserve">, policymakers, community leaders) and then participate in a group discussion or debate. Present your arguments, considering social, </w:t>
            </w:r>
            <w:proofErr w:type="gramStart"/>
            <w:r w:rsidRPr="00FD4DAA">
              <w:t>economic</w:t>
            </w:r>
            <w:proofErr w:type="gramEnd"/>
            <w:r w:rsidRPr="00FD4DAA">
              <w:t xml:space="preserve"> and cultural aspects of the impact of migration on the individual and society.</w:t>
            </w:r>
          </w:p>
        </w:tc>
      </w:tr>
    </w:tbl>
    <w:p w14:paraId="44ACA935" w14:textId="77777777" w:rsidR="00F3771D" w:rsidRDefault="00F3771D" w:rsidP="00F3771D">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F3771D" w14:paraId="1C06EB54" w14:textId="77777777" w:rsidTr="00C015FD">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EE42F1F" w14:textId="77777777" w:rsidR="00F3771D" w:rsidRPr="006D5172" w:rsidRDefault="00F3771D" w:rsidP="00C015FD">
            <w:pPr>
              <w:pStyle w:val="Heading2"/>
              <w:rPr>
                <w:b/>
                <w:bCs/>
                <w:color w:val="004EA8"/>
              </w:rPr>
            </w:pPr>
            <w:bookmarkStart w:id="57" w:name="_Toc191379874"/>
            <w:r w:rsidRPr="00B13D9B">
              <w:rPr>
                <w:b/>
                <w:bCs/>
                <w:noProof/>
                <w:color w:val="004EA8"/>
              </w:rPr>
              <w:drawing>
                <wp:anchor distT="0" distB="0" distL="114300" distR="114300" simplePos="0" relativeHeight="251678720" behindDoc="0" locked="0" layoutInCell="1" allowOverlap="1" wp14:anchorId="346E5F00" wp14:editId="093F5B32">
                  <wp:simplePos x="0" y="0"/>
                  <wp:positionH relativeFrom="column">
                    <wp:posOffset>4556125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671919609"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7"/>
            <w:r w:rsidRPr="00B13D9B">
              <w:rPr>
                <w:b/>
                <w:bCs/>
                <w:color w:val="004EA8"/>
              </w:rPr>
              <w:t xml:space="preserve"> </w:t>
            </w:r>
          </w:p>
          <w:p w14:paraId="02F07C13" w14:textId="77777777" w:rsidR="00F3771D" w:rsidRDefault="00F3771D" w:rsidP="00C015FD">
            <w:pPr>
              <w:pStyle w:val="VCAAbulletlevel2"/>
              <w:numPr>
                <w:ilvl w:val="0"/>
                <w:numId w:val="0"/>
              </w:numPr>
              <w:spacing w:line="240" w:lineRule="auto"/>
              <w:rPr>
                <w:b/>
                <w:bCs/>
                <w:color w:val="004EA8"/>
                <w:sz w:val="32"/>
                <w:szCs w:val="32"/>
              </w:rPr>
            </w:pPr>
            <w:r w:rsidRPr="00F956B0">
              <w:rPr>
                <w:b/>
                <w:bCs/>
                <w:color w:val="004EA8"/>
                <w:sz w:val="32"/>
                <w:szCs w:val="32"/>
              </w:rPr>
              <w:t>An interview to gain insights about experiences with immigration</w:t>
            </w:r>
            <w:r w:rsidRPr="00FD7181">
              <w:rPr>
                <w:b/>
                <w:bCs/>
                <w:color w:val="004EA8"/>
                <w:sz w:val="32"/>
                <w:szCs w:val="32"/>
              </w:rPr>
              <w:t>.</w:t>
            </w:r>
          </w:p>
          <w:p w14:paraId="5ED4A723" w14:textId="77777777" w:rsidR="00F3771D" w:rsidRDefault="00F3771D" w:rsidP="00C015FD">
            <w:pPr>
              <w:pStyle w:val="VCAAbulletlevel2"/>
              <w:numPr>
                <w:ilvl w:val="0"/>
                <w:numId w:val="0"/>
              </w:numPr>
              <w:rPr>
                <w:b/>
                <w:bCs/>
                <w:color w:val="004EA8"/>
                <w:sz w:val="32"/>
                <w:szCs w:val="32"/>
              </w:rPr>
            </w:pPr>
          </w:p>
          <w:p w14:paraId="1F1CD970" w14:textId="70145CCE" w:rsidR="00F3771D" w:rsidRDefault="00F3771D" w:rsidP="00C015FD">
            <w:pPr>
              <w:pStyle w:val="VCAAbulletlevel2"/>
            </w:pPr>
            <w:r>
              <w:t xml:space="preserve">Listen to interviews with </w:t>
            </w:r>
            <w:sdt>
              <w:sdtPr>
                <w:rPr>
                  <w:szCs w:val="22"/>
                </w:rPr>
                <w:alias w:val="Keywords"/>
                <w:tag w:val=""/>
                <w:id w:val="797803157"/>
                <w:placeholder>
                  <w:docPart w:val="F447CBF324F24CAF8F8F1984B484191E"/>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Swedish</w:t>
                </w:r>
              </w:sdtContent>
            </w:sdt>
            <w:r>
              <w:t>-speaking immigrants and identify the purpose and main points in each interview. Analyse question structures, such as how the interviewer uses open-ended or specific questions for a particular purpose, and the different responses these questions prompt.</w:t>
            </w:r>
            <w:r>
              <w:br/>
            </w:r>
          </w:p>
          <w:p w14:paraId="30CE6180" w14:textId="77777777" w:rsidR="00F3771D" w:rsidRDefault="00F3771D" w:rsidP="00C015FD">
            <w:pPr>
              <w:pStyle w:val="VCAAbulletlevel2"/>
            </w:pPr>
            <w:r>
              <w:t>Brainstorm information you would like to know about someone’s immigration experience, using a mind-map to organise the ideas.</w:t>
            </w:r>
            <w:r>
              <w:br/>
            </w:r>
          </w:p>
          <w:p w14:paraId="787F2DBC" w14:textId="77777777" w:rsidR="00F3771D" w:rsidRDefault="00F3771D" w:rsidP="00C015FD">
            <w:pPr>
              <w:pStyle w:val="VCAAbulletlevel2"/>
            </w:pPr>
            <w:r>
              <w:t xml:space="preserve">Prepare a collection of relevant words and expressions required for an interview about someone’s immigration experiences. Then, complete a ‘Give one / get one’ activity, ‘giving’ new words to classmates, and collecting new words to add to your list. </w:t>
            </w:r>
            <w:r>
              <w:br/>
            </w:r>
          </w:p>
          <w:p w14:paraId="420A7504" w14:textId="77777777" w:rsidR="00F3771D" w:rsidRDefault="00F3771D" w:rsidP="00C015FD">
            <w:pPr>
              <w:pStyle w:val="VCAAbulletlevel2"/>
            </w:pPr>
            <w:r>
              <w:t>Brainstorm as many different question words and questioning strategies as possible – ones that could help you elicit the information you require.</w:t>
            </w:r>
            <w:r>
              <w:br/>
            </w:r>
          </w:p>
          <w:p w14:paraId="2637EDB3" w14:textId="77777777" w:rsidR="00F3771D" w:rsidRDefault="00F3771D" w:rsidP="00C015FD">
            <w:pPr>
              <w:pStyle w:val="VCAAbulletlevel2"/>
            </w:pPr>
            <w:r>
              <w:t>Participate in the ‘Question Chain’ activity: start with one person asking a random open-ended question and the next person responds. The following person asks an open-ended question related to the previous response, and so on, avoiding repetition.</w:t>
            </w:r>
            <w:r>
              <w:br/>
            </w:r>
          </w:p>
          <w:p w14:paraId="4AA6BE4C" w14:textId="77777777" w:rsidR="00F3771D" w:rsidRDefault="00F3771D" w:rsidP="00C015FD">
            <w:pPr>
              <w:pStyle w:val="VCAAbulletlevel2"/>
            </w:pPr>
            <w:r>
              <w:t>Practise active listening in pairs by listening to your partner talk about a topic, then paraphrasing what your partner said and/or asking questions to clarify understanding, then swapping roles.</w:t>
            </w:r>
            <w:r>
              <w:br/>
            </w:r>
          </w:p>
          <w:p w14:paraId="79DF5461" w14:textId="77777777" w:rsidR="00F3771D" w:rsidRDefault="00F3771D" w:rsidP="00C015FD">
            <w:pPr>
              <w:pStyle w:val="VCAAbulletlevel2"/>
            </w:pPr>
            <w:r>
              <w:t>Prepare questions for the interview and share these with your classmates in a secure online space suitable for group work. Discuss and choose the optimal questions.</w:t>
            </w:r>
            <w:r>
              <w:br/>
            </w:r>
          </w:p>
          <w:p w14:paraId="07B5073A" w14:textId="77777777" w:rsidR="00F3771D" w:rsidRDefault="00F3771D" w:rsidP="00C015FD">
            <w:pPr>
              <w:pStyle w:val="VCAAbulletlevel2"/>
            </w:pPr>
            <w:r>
              <w:t>Discuss phrases and grammatical elements that could be used when contrasting and comparing information. Then, reflecting on the migrant experience, write sentences using this grammar.</w:t>
            </w:r>
            <w:r>
              <w:br/>
            </w:r>
          </w:p>
          <w:p w14:paraId="46E2E475" w14:textId="54360328" w:rsidR="00F3771D" w:rsidRDefault="00F3771D" w:rsidP="00C015FD">
            <w:pPr>
              <w:pStyle w:val="VCAAbulletlevel2"/>
            </w:pPr>
            <w:r>
              <w:t xml:space="preserve">Read an article about the life of migrants in a </w:t>
            </w:r>
            <w:sdt>
              <w:sdtPr>
                <w:alias w:val="Keywords"/>
                <w:tag w:val=""/>
                <w:id w:val="-1874452426"/>
                <w:placeholder>
                  <w:docPart w:val="91EC360854C74C009696D8D4B23E48DD"/>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t xml:space="preserve">-speaking country or community and rewrite this text as an interview, modifying the language and </w:t>
            </w:r>
            <w:hyperlink r:id="rId56" w:history="1">
              <w:r w:rsidRPr="009A125B">
                <w:rPr>
                  <w:rStyle w:val="Hyperlink"/>
                </w:rPr>
                <w:t>text type</w:t>
              </w:r>
            </w:hyperlink>
            <w:r>
              <w:t xml:space="preserve"> features to reflect a conversational tone. Compare the original article with your interview, analyse the specific features you employed and discuss how they contribute to the purpose of interview.</w:t>
            </w:r>
            <w:r>
              <w:br/>
            </w:r>
          </w:p>
          <w:p w14:paraId="096332AD" w14:textId="24C0ECB7" w:rsidR="00F3771D" w:rsidRDefault="00F3771D" w:rsidP="00C015FD">
            <w:pPr>
              <w:pStyle w:val="VCAAbulletlevel2"/>
            </w:pPr>
            <w:r>
              <w:t xml:space="preserve">Plan and record an interview with family members or people from the local community who speak </w:t>
            </w:r>
            <w:sdt>
              <w:sdtPr>
                <w:alias w:val="Keywords"/>
                <w:tag w:val=""/>
                <w:id w:val="797102497"/>
                <w:placeholder>
                  <w:docPart w:val="BBB9AF45E95842708DF17A521A4DB1E8"/>
                </w:placeholder>
                <w:dataBinding w:prefixMappings="xmlns:ns0='http://purl.org/dc/elements/1.1/' xmlns:ns1='http://schemas.openxmlformats.org/package/2006/metadata/core-properties' " w:xpath="/ns1:coreProperties[1]/ns1:keywords[1]" w:storeItemID="{6C3C8BC8-F283-45AE-878A-BAB7291924A1}"/>
                <w:text/>
              </w:sdtPr>
              <w:sdtEndPr/>
              <w:sdtContent>
                <w:r>
                  <w:t>Swedish</w:t>
                </w:r>
              </w:sdtContent>
            </w:sdt>
            <w:r>
              <w:t xml:space="preserve">, focusing on their migration experience. As a class, analyse and compare responses, share your conclusions in an online space, and identify and discuss the trends. </w:t>
            </w:r>
          </w:p>
          <w:p w14:paraId="3D9BC5FA" w14:textId="77777777" w:rsidR="00F3771D" w:rsidRPr="0066155E" w:rsidRDefault="00F3771D" w:rsidP="00C015FD">
            <w:pPr>
              <w:pStyle w:val="VCAAbulletlevel2"/>
              <w:numPr>
                <w:ilvl w:val="0"/>
                <w:numId w:val="0"/>
              </w:numPr>
              <w:ind w:left="360"/>
            </w:pPr>
          </w:p>
        </w:tc>
      </w:tr>
    </w:tbl>
    <w:p w14:paraId="507EB162" w14:textId="77777777" w:rsidR="00F3771D" w:rsidRDefault="00F3771D" w:rsidP="00F3771D">
      <w:pPr>
        <w:rPr>
          <w:lang w:val="en-AU"/>
        </w:rPr>
      </w:pPr>
      <w:r>
        <w:rPr>
          <w:lang w:val="en-AU"/>
        </w:rPr>
        <w:lastRenderedPageBreak/>
        <w:br/>
      </w:r>
    </w:p>
    <w:p w14:paraId="6C404FD7" w14:textId="77777777" w:rsidR="00F3771D" w:rsidRDefault="00F3771D" w:rsidP="00F3771D">
      <w:pPr>
        <w:rPr>
          <w:lang w:val="en-AU"/>
        </w:rPr>
      </w:pPr>
    </w:p>
    <w:p w14:paraId="7A43E11D" w14:textId="77777777" w:rsidR="00F3771D" w:rsidRDefault="00F3771D" w:rsidP="00F3771D">
      <w:pPr>
        <w:rPr>
          <w:lang w:val="en-AU"/>
        </w:rPr>
      </w:pPr>
    </w:p>
    <w:p w14:paraId="19201909" w14:textId="77777777" w:rsidR="00F3771D" w:rsidRDefault="00F3771D" w:rsidP="00F3771D">
      <w:pPr>
        <w:pStyle w:val="Heading4"/>
      </w:pPr>
      <w:r w:rsidRPr="00B13D9B">
        <w:lastRenderedPageBreak/>
        <w:t xml:space="preserve">Unit </w:t>
      </w:r>
      <w:r>
        <w:t xml:space="preserve">4 </w:t>
      </w:r>
      <w:r w:rsidRPr="00B13D9B">
        <w:t xml:space="preserve">- Area of Study </w:t>
      </w:r>
      <w:r>
        <w:t xml:space="preserve">3 </w:t>
      </w:r>
    </w:p>
    <w:tbl>
      <w:tblPr>
        <w:tblStyle w:val="TableGrid"/>
        <w:tblW w:w="8789" w:type="dxa"/>
        <w:tblInd w:w="-5" w:type="dxa"/>
        <w:tblLook w:val="04A0" w:firstRow="1" w:lastRow="0" w:firstColumn="1" w:lastColumn="0" w:noHBand="0" w:noVBand="1"/>
      </w:tblPr>
      <w:tblGrid>
        <w:gridCol w:w="2197"/>
        <w:gridCol w:w="2197"/>
        <w:gridCol w:w="2197"/>
        <w:gridCol w:w="2198"/>
      </w:tblGrid>
      <w:tr w:rsidR="00F3771D" w:rsidRPr="007B23FE" w14:paraId="483E0C03" w14:textId="77777777" w:rsidTr="00186C21">
        <w:trPr>
          <w:trHeight w:val="274"/>
        </w:trPr>
        <w:tc>
          <w:tcPr>
            <w:tcW w:w="2197" w:type="dxa"/>
            <w:shd w:val="clear" w:color="auto" w:fill="0F7EB4"/>
            <w:vAlign w:val="center"/>
          </w:tcPr>
          <w:p w14:paraId="7F6D3FB7" w14:textId="746FBD91" w:rsidR="00F3771D" w:rsidRPr="007B23FE" w:rsidRDefault="00F3771D" w:rsidP="00186C2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Concept</w:t>
            </w:r>
          </w:p>
        </w:tc>
        <w:tc>
          <w:tcPr>
            <w:tcW w:w="2197" w:type="dxa"/>
            <w:shd w:val="clear" w:color="auto" w:fill="0F7EB4"/>
            <w:vAlign w:val="center"/>
          </w:tcPr>
          <w:p w14:paraId="1D323A55" w14:textId="77777777" w:rsidR="00F3771D" w:rsidRPr="007B23FE" w:rsidRDefault="00F3771D" w:rsidP="00186C2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vAlign w:val="center"/>
          </w:tcPr>
          <w:p w14:paraId="2AF48341" w14:textId="77777777" w:rsidR="00F3771D" w:rsidRPr="007B23FE" w:rsidRDefault="00F3771D" w:rsidP="00186C2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vAlign w:val="center"/>
          </w:tcPr>
          <w:p w14:paraId="015C2D2F" w14:textId="77777777" w:rsidR="00F3771D" w:rsidRPr="007B23FE" w:rsidRDefault="00F3771D" w:rsidP="00186C2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F3771D" w:rsidRPr="007B23FE" w14:paraId="1210FDF9" w14:textId="77777777" w:rsidTr="00186C21">
        <w:trPr>
          <w:trHeight w:val="1701"/>
        </w:trPr>
        <w:tc>
          <w:tcPr>
            <w:tcW w:w="2197" w:type="dxa"/>
            <w:vAlign w:val="center"/>
          </w:tcPr>
          <w:p w14:paraId="0F5FA1D1" w14:textId="77777777" w:rsidR="00F3771D" w:rsidRPr="005A0EDD" w:rsidRDefault="00F3771D" w:rsidP="00186C21">
            <w:pPr>
              <w:pStyle w:val="VCAAbody"/>
              <w:jc w:val="center"/>
            </w:pPr>
            <w:r w:rsidRPr="005A0EDD">
              <w:t>Sustainability</w:t>
            </w:r>
          </w:p>
        </w:tc>
        <w:tc>
          <w:tcPr>
            <w:tcW w:w="2197" w:type="dxa"/>
            <w:vAlign w:val="center"/>
          </w:tcPr>
          <w:p w14:paraId="62CF7BE2" w14:textId="77777777" w:rsidR="00F3771D" w:rsidRPr="005A0EDD" w:rsidRDefault="00F3771D" w:rsidP="00186C21">
            <w:pPr>
              <w:pStyle w:val="VCAAbody"/>
              <w:jc w:val="center"/>
            </w:pPr>
            <w:r w:rsidRPr="005A0EDD">
              <w:t>Global</w:t>
            </w:r>
          </w:p>
        </w:tc>
        <w:tc>
          <w:tcPr>
            <w:tcW w:w="2197" w:type="dxa"/>
            <w:vAlign w:val="center"/>
          </w:tcPr>
          <w:p w14:paraId="4CD06657" w14:textId="7DC84980" w:rsidR="00F3771D" w:rsidRPr="005A0EDD" w:rsidRDefault="00F3771D" w:rsidP="00186C21">
            <w:pPr>
              <w:pStyle w:val="VCAAbody"/>
              <w:jc w:val="center"/>
            </w:pPr>
            <w:r w:rsidRPr="005A0EDD">
              <w:t>Global trends</w:t>
            </w:r>
          </w:p>
        </w:tc>
        <w:tc>
          <w:tcPr>
            <w:tcW w:w="2198" w:type="dxa"/>
            <w:vAlign w:val="center"/>
          </w:tcPr>
          <w:p w14:paraId="71F2FE41" w14:textId="77777777" w:rsidR="00F3771D" w:rsidRPr="005A0EDD" w:rsidRDefault="00F3771D" w:rsidP="00186C21">
            <w:pPr>
              <w:pStyle w:val="VCAAbody"/>
              <w:jc w:val="center"/>
            </w:pPr>
            <w:r w:rsidRPr="005A0EDD">
              <w:t>Global climate change</w:t>
            </w:r>
          </w:p>
        </w:tc>
      </w:tr>
    </w:tbl>
    <w:p w14:paraId="30EC04C3" w14:textId="77777777" w:rsidR="00F3771D" w:rsidRDefault="00F3771D" w:rsidP="00F3771D">
      <w:pPr>
        <w:pStyle w:val="Heading2"/>
        <w:rPr>
          <w:sz w:val="28"/>
        </w:rPr>
      </w:pPr>
      <w:bookmarkStart w:id="58" w:name="_Toc191379875"/>
      <w:r w:rsidRPr="00B13D9B">
        <w:rPr>
          <w:sz w:val="28"/>
        </w:rPr>
        <w:t xml:space="preserve">Outcome </w:t>
      </w:r>
      <w:r>
        <w:rPr>
          <w:sz w:val="28"/>
        </w:rPr>
        <w:t>3</w:t>
      </w:r>
      <w:bookmarkEnd w:id="58"/>
    </w:p>
    <w:p w14:paraId="697F755E" w14:textId="6FCBF633" w:rsidR="00F3771D" w:rsidRPr="000A7273" w:rsidRDefault="00F3771D" w:rsidP="00F3771D">
      <w:pPr>
        <w:pStyle w:val="VCAAbody"/>
        <w:rPr>
          <w:shd w:val="clear" w:color="auto" w:fill="FFFFFF"/>
        </w:rPr>
      </w:pPr>
      <w:r w:rsidRPr="000A7273">
        <w:rPr>
          <w:shd w:val="clear" w:color="auto" w:fill="FFFFFF"/>
        </w:rPr>
        <w:t xml:space="preserve">On completion of this unit the student should be able to produce an extended piece of original writing in </w:t>
      </w:r>
      <w:sdt>
        <w:sdtPr>
          <w:rPr>
            <w:shd w:val="clear" w:color="auto" w:fill="FFFFFF"/>
          </w:rPr>
          <w:alias w:val="Keywords"/>
          <w:tag w:val=""/>
          <w:id w:val="1218866212"/>
          <w:placeholder>
            <w:docPart w:val="D829A292655A4C8A99E3207E235C134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Swedish</w:t>
          </w:r>
        </w:sdtContent>
      </w:sdt>
      <w:r w:rsidRPr="000A7273">
        <w:rPr>
          <w:shd w:val="clear" w:color="auto" w:fill="FFFFFF"/>
        </w:rPr>
        <w:t xml:space="preserve"> in response to a task.</w:t>
      </w:r>
    </w:p>
    <w:p w14:paraId="59C690C1" w14:textId="77777777" w:rsidR="00F3771D" w:rsidRDefault="00F3771D" w:rsidP="00F3771D">
      <w:pPr>
        <w:pStyle w:val="Heading2"/>
        <w:rPr>
          <w:sz w:val="24"/>
          <w:szCs w:val="24"/>
        </w:rPr>
      </w:pPr>
      <w:bookmarkStart w:id="59" w:name="_Toc191379876"/>
      <w:r w:rsidRPr="00753F1C">
        <w:rPr>
          <w:sz w:val="24"/>
          <w:szCs w:val="24"/>
        </w:rPr>
        <w:t>Examples of learning activities</w:t>
      </w:r>
      <w:bookmarkEnd w:id="59"/>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F3771D" w:rsidRPr="00F23158" w14:paraId="36706E29" w14:textId="77777777" w:rsidTr="00C015FD">
        <w:trPr>
          <w:cantSplit/>
        </w:trPr>
        <w:tc>
          <w:tcPr>
            <w:tcW w:w="8783" w:type="dxa"/>
          </w:tcPr>
          <w:p w14:paraId="31AC34C0" w14:textId="77777777" w:rsidR="00F3771D" w:rsidRPr="00F23158" w:rsidRDefault="00F3771D" w:rsidP="00C015FD">
            <w:pPr>
              <w:pStyle w:val="VCAAbulletlevel2"/>
            </w:pPr>
            <w:r>
              <w:t>In small groups, create a glossary of words and expressions related to a specific aspect of climate change (e.g. rising sea levels, deforestation, renewable energy). Design a quiz that tests understanding and proper usage of these words in context. Share your quiz in an online space for other members of the class to access and complete.</w:t>
            </w:r>
          </w:p>
        </w:tc>
      </w:tr>
      <w:tr w:rsidR="00F3771D" w:rsidRPr="00F23158" w14:paraId="13510CB5" w14:textId="77777777" w:rsidTr="00C015FD">
        <w:trPr>
          <w:cantSplit/>
        </w:trPr>
        <w:tc>
          <w:tcPr>
            <w:tcW w:w="8783" w:type="dxa"/>
          </w:tcPr>
          <w:p w14:paraId="123EEE85" w14:textId="77777777" w:rsidR="00F3771D" w:rsidRPr="00F23158" w:rsidRDefault="00F3771D" w:rsidP="00C015FD">
            <w:pPr>
              <w:pStyle w:val="VCAAbulletlevel2"/>
            </w:pPr>
            <w:r w:rsidRPr="00F23158">
              <w:t xml:space="preserve">Participate in </w:t>
            </w:r>
            <w:r w:rsidRPr="00FC30A3">
              <w:t xml:space="preserve">a </w:t>
            </w:r>
            <w:hyperlink r:id="rId57" w:history="1">
              <w:r w:rsidRPr="00FC30A3">
                <w:rPr>
                  <w:rStyle w:val="Hyperlink"/>
                </w:rPr>
                <w:t>'Yes, but…</w:t>
              </w:r>
            </w:hyperlink>
            <w:r w:rsidRPr="00FC30A3">
              <w:t>' or '</w:t>
            </w:r>
            <w:hyperlink r:id="rId58" w:history="1">
              <w:r w:rsidRPr="00FC30A3">
                <w:rPr>
                  <w:rStyle w:val="Hyperlink"/>
                </w:rPr>
                <w:t>Yes, and...</w:t>
              </w:r>
            </w:hyperlink>
            <w:r w:rsidRPr="00FC30A3">
              <w:t>' language game to practise creating sentences with counterarguments or additional information</w:t>
            </w:r>
            <w:r w:rsidRPr="00F23158">
              <w:t>. Use open statements related to climate change, for example ‘Renewable energy is an effective solution to combat climate change’ or ‘Changing consumer behaviour is key to mitigating climate change’.</w:t>
            </w:r>
          </w:p>
        </w:tc>
      </w:tr>
      <w:tr w:rsidR="00F3771D" w:rsidRPr="00F23158" w14:paraId="55D0E271" w14:textId="77777777" w:rsidTr="00C015FD">
        <w:trPr>
          <w:cantSplit/>
        </w:trPr>
        <w:tc>
          <w:tcPr>
            <w:tcW w:w="8783" w:type="dxa"/>
          </w:tcPr>
          <w:p w14:paraId="27612B8F" w14:textId="77777777" w:rsidR="00F3771D" w:rsidRPr="00F23158" w:rsidRDefault="00F3771D" w:rsidP="00C015FD">
            <w:pPr>
              <w:pStyle w:val="VCAAbulletlevel2"/>
            </w:pPr>
            <w:r w:rsidRPr="00F23158">
              <w:t xml:space="preserve">Read persuasive texts or speeches and identify the specific persuasive techniques used, such as rhetorical questions, repetition, emotional appeals, appeals to authority, </w:t>
            </w:r>
            <w:proofErr w:type="gramStart"/>
            <w:r w:rsidRPr="00F23158">
              <w:t>statistics</w:t>
            </w:r>
            <w:proofErr w:type="gramEnd"/>
            <w:r w:rsidRPr="00F23158">
              <w:t xml:space="preserve"> and personal anecdotes. Collect a statement or argument from the teacher and rephrase it using persuasive structures. For example, change ‘Renewable energy is crucial for a sustainable future’ to a rhetorical question: ‘Isn't renewable energy crucial for a sustainable future?’.</w:t>
            </w:r>
          </w:p>
        </w:tc>
      </w:tr>
      <w:tr w:rsidR="00F3771D" w:rsidRPr="00F23158" w14:paraId="17FEE5D2" w14:textId="77777777" w:rsidTr="00C015FD">
        <w:trPr>
          <w:cantSplit/>
        </w:trPr>
        <w:tc>
          <w:tcPr>
            <w:tcW w:w="8783" w:type="dxa"/>
          </w:tcPr>
          <w:p w14:paraId="498BEC8E" w14:textId="77777777" w:rsidR="00F3771D" w:rsidRPr="00F23158" w:rsidRDefault="00F3771D" w:rsidP="00C015FD">
            <w:pPr>
              <w:pStyle w:val="VCAAbulletlevel2"/>
            </w:pPr>
            <w:r w:rsidRPr="00F23158">
              <w:t>Rearrange scrambled sentences or paragraphs of a text related to climate change to create a coherent text, practising sequencing ideas in a structured format. Work with the different types of sentences and text.</w:t>
            </w:r>
          </w:p>
        </w:tc>
      </w:tr>
      <w:tr w:rsidR="00F3771D" w:rsidRPr="00F23158" w14:paraId="6A8B3435" w14:textId="77777777" w:rsidTr="00C015FD">
        <w:trPr>
          <w:cantSplit/>
        </w:trPr>
        <w:tc>
          <w:tcPr>
            <w:tcW w:w="8783" w:type="dxa"/>
          </w:tcPr>
          <w:p w14:paraId="28C361C9" w14:textId="77777777" w:rsidR="00F3771D" w:rsidRPr="00F23158" w:rsidRDefault="00F3771D" w:rsidP="00C015FD">
            <w:pPr>
              <w:pStyle w:val="VCAAbulletlevel2"/>
            </w:pPr>
            <w:r w:rsidRPr="00F23158">
              <w:t xml:space="preserve">Research real-life case studies of communities or countries that have been impacted by climate change. Analyse the causes, </w:t>
            </w:r>
            <w:proofErr w:type="gramStart"/>
            <w:r w:rsidRPr="00F23158">
              <w:t>effects</w:t>
            </w:r>
            <w:proofErr w:type="gramEnd"/>
            <w:r w:rsidRPr="00F23158">
              <w:t xml:space="preserve"> and responses to these impacts. Present your findings in the form of a mind map.</w:t>
            </w:r>
          </w:p>
        </w:tc>
      </w:tr>
      <w:tr w:rsidR="00F3771D" w:rsidRPr="00F23158" w14:paraId="44FC2903" w14:textId="77777777" w:rsidTr="00C015FD">
        <w:trPr>
          <w:cantSplit/>
        </w:trPr>
        <w:tc>
          <w:tcPr>
            <w:tcW w:w="8783" w:type="dxa"/>
          </w:tcPr>
          <w:p w14:paraId="795ECD70" w14:textId="77777777" w:rsidR="00F3771D" w:rsidRPr="00F23158" w:rsidRDefault="00F3771D" w:rsidP="00C015FD">
            <w:pPr>
              <w:pStyle w:val="VCAAbulletlevel2"/>
            </w:pPr>
            <w:r w:rsidRPr="00F23158">
              <w:t>Practise summarising and paraphrasing by reading complex texts or researching articles on climate change. Then, condense the information into concise summaries using language suitable for a younger audience.</w:t>
            </w:r>
          </w:p>
        </w:tc>
      </w:tr>
      <w:tr w:rsidR="00F3771D" w:rsidRPr="00F23158" w14:paraId="5657290F" w14:textId="77777777" w:rsidTr="00C015FD">
        <w:trPr>
          <w:cantSplit/>
        </w:trPr>
        <w:tc>
          <w:tcPr>
            <w:tcW w:w="8783" w:type="dxa"/>
          </w:tcPr>
          <w:p w14:paraId="18BE4484" w14:textId="77777777" w:rsidR="00F3771D" w:rsidRPr="00F23158" w:rsidRDefault="00F3771D" w:rsidP="00C015FD">
            <w:pPr>
              <w:pStyle w:val="VCAAbulletlevel2"/>
            </w:pPr>
            <w:r w:rsidRPr="00F23158">
              <w:lastRenderedPageBreak/>
              <w:t xml:space="preserve">Research examples of metaphors, similes or personification used in climate change-related texts and discuss how these linguistic devices can evoke emotions, create vivid </w:t>
            </w:r>
            <w:proofErr w:type="gramStart"/>
            <w:r w:rsidRPr="00F23158">
              <w:t>imagery</w:t>
            </w:r>
            <w:proofErr w:type="gramEnd"/>
            <w:r w:rsidRPr="00F23158">
              <w:t xml:space="preserve"> or enhance the persuasive power of the message. Write a list of examples you could use in your own </w:t>
            </w:r>
            <w:proofErr w:type="gramStart"/>
            <w:r w:rsidRPr="00F23158">
              <w:t>writing, or</w:t>
            </w:r>
            <w:proofErr w:type="gramEnd"/>
            <w:r w:rsidRPr="00F23158">
              <w:t xml:space="preserve"> create original sentences or paragraphs incorporating figurative language.</w:t>
            </w:r>
          </w:p>
        </w:tc>
      </w:tr>
      <w:tr w:rsidR="00F3771D" w:rsidRPr="00F23158" w14:paraId="69FDD788" w14:textId="77777777" w:rsidTr="00C015FD">
        <w:trPr>
          <w:cantSplit/>
        </w:trPr>
        <w:tc>
          <w:tcPr>
            <w:tcW w:w="8783" w:type="dxa"/>
          </w:tcPr>
          <w:p w14:paraId="68CF0BA0" w14:textId="77777777" w:rsidR="00F3771D" w:rsidRPr="00F23158" w:rsidRDefault="00F3771D" w:rsidP="00C015FD">
            <w:pPr>
              <w:pStyle w:val="VCAAbulletlevel2"/>
            </w:pPr>
            <w:r w:rsidRPr="00F23158">
              <w:t xml:space="preserve">Watch a climate change-related film or documentary and analyse the effectiveness of the film in raising awareness, presenting scientific </w:t>
            </w:r>
            <w:proofErr w:type="gramStart"/>
            <w:r w:rsidRPr="00F23158">
              <w:t>evidence</w:t>
            </w:r>
            <w:proofErr w:type="gramEnd"/>
            <w:r w:rsidRPr="00F23158">
              <w:t xml:space="preserve"> or inspiring action. Share your analyses and engage in a class discussion about the power of movies and documentaries in shaping public perceptions of climate change.</w:t>
            </w:r>
          </w:p>
        </w:tc>
      </w:tr>
      <w:tr w:rsidR="00F3771D" w:rsidRPr="00F23158" w14:paraId="72EFC723" w14:textId="77777777" w:rsidTr="00C015FD">
        <w:trPr>
          <w:cantSplit/>
        </w:trPr>
        <w:tc>
          <w:tcPr>
            <w:tcW w:w="8783" w:type="dxa"/>
          </w:tcPr>
          <w:p w14:paraId="4A427783" w14:textId="77777777" w:rsidR="00F3771D" w:rsidRPr="00F23158" w:rsidRDefault="00F3771D" w:rsidP="00C015FD">
            <w:pPr>
              <w:pStyle w:val="VCAAbulletlevel2"/>
            </w:pPr>
            <w:r w:rsidRPr="00F23158">
              <w:t xml:space="preserve">Read an informative report in small </w:t>
            </w:r>
            <w:proofErr w:type="gramStart"/>
            <w:r w:rsidRPr="00F23158">
              <w:t>groups, and</w:t>
            </w:r>
            <w:proofErr w:type="gramEnd"/>
            <w:r w:rsidRPr="00F23158">
              <w:t xml:space="preserve"> highlight the text type structures you can see. Identify the main characteristics of an informative report, including context, </w:t>
            </w:r>
            <w:proofErr w:type="gramStart"/>
            <w:r w:rsidRPr="00F23158">
              <w:t>audience</w:t>
            </w:r>
            <w:proofErr w:type="gramEnd"/>
            <w:r w:rsidRPr="00F23158">
              <w:t xml:space="preserve"> and purpose. Outline the main points you could use from this report to include in a speech about climate change during the ‘Earth Day’ school event. Make changes to suit a younger audience.</w:t>
            </w:r>
          </w:p>
        </w:tc>
      </w:tr>
      <w:tr w:rsidR="00F3771D" w:rsidRPr="00F23158" w14:paraId="5F223CEF" w14:textId="77777777" w:rsidTr="00C015FD">
        <w:trPr>
          <w:cantSplit/>
        </w:trPr>
        <w:tc>
          <w:tcPr>
            <w:tcW w:w="8783" w:type="dxa"/>
          </w:tcPr>
          <w:p w14:paraId="73B76ECA" w14:textId="77777777" w:rsidR="00F3771D" w:rsidRPr="00F23158" w:rsidRDefault="00F3771D" w:rsidP="00C015FD">
            <w:pPr>
              <w:pStyle w:val="VCAAbulletlevel2"/>
            </w:pPr>
            <w:r w:rsidRPr="00F23158">
              <w:t xml:space="preserve">Participate in a climate change-themed storytelling session, where you take turns sharing personal stories or anecdotes related to climate change. Use descriptive language, emotional </w:t>
            </w:r>
            <w:proofErr w:type="gramStart"/>
            <w:r w:rsidRPr="00F23158">
              <w:t>appeals</w:t>
            </w:r>
            <w:proofErr w:type="gramEnd"/>
            <w:r w:rsidRPr="00F23158">
              <w:t xml:space="preserve"> and reflective elements to engage the audience and raise awareness.</w:t>
            </w:r>
          </w:p>
        </w:tc>
      </w:tr>
      <w:tr w:rsidR="00F3771D" w:rsidRPr="00F23158" w14:paraId="7193658C" w14:textId="77777777" w:rsidTr="00C015FD">
        <w:trPr>
          <w:cantSplit/>
        </w:trPr>
        <w:tc>
          <w:tcPr>
            <w:tcW w:w="8783" w:type="dxa"/>
            <w:shd w:val="clear" w:color="auto" w:fill="D9D9D9" w:themeFill="background1" w:themeFillShade="D9"/>
          </w:tcPr>
          <w:p w14:paraId="3F8878E9" w14:textId="77777777" w:rsidR="00F3771D" w:rsidRPr="000A7273" w:rsidRDefault="00F3771D" w:rsidP="00C015FD">
            <w:pPr>
              <w:pStyle w:val="VCAAbulletlevel2"/>
              <w:rPr>
                <w:b/>
                <w:bCs/>
              </w:rPr>
            </w:pPr>
            <w:r w:rsidRPr="000A7273">
              <w:rPr>
                <w:b/>
                <w:bCs/>
                <w:noProof/>
              </w:rPr>
              <w:drawing>
                <wp:anchor distT="0" distB="0" distL="114300" distR="114300" simplePos="0" relativeHeight="251680768" behindDoc="0" locked="0" layoutInCell="1" allowOverlap="1" wp14:anchorId="6D8B0C1A" wp14:editId="0A5C45D9">
                  <wp:simplePos x="0" y="0"/>
                  <wp:positionH relativeFrom="column">
                    <wp:posOffset>4851400</wp:posOffset>
                  </wp:positionH>
                  <wp:positionV relativeFrom="paragraph">
                    <wp:posOffset>101600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6254825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0A7273">
              <w:rPr>
                <w:b/>
                <w:bCs/>
                <w:noProof/>
              </w:rPr>
              <w:t>In small groups, create an online space dedicated to sharing knowledge and raising awareness about climate change in small groups</w:t>
            </w:r>
            <w:r w:rsidRPr="000A7273">
              <w:rPr>
                <w:b/>
                <w:bCs/>
              </w:rPr>
              <w:t xml:space="preserve">. </w:t>
            </w:r>
          </w:p>
        </w:tc>
      </w:tr>
      <w:tr w:rsidR="00F3771D" w:rsidRPr="00F23158" w14:paraId="599BC314" w14:textId="77777777" w:rsidTr="00C015FD">
        <w:trPr>
          <w:cantSplit/>
        </w:trPr>
        <w:tc>
          <w:tcPr>
            <w:tcW w:w="8783" w:type="dxa"/>
            <w:shd w:val="clear" w:color="auto" w:fill="FFFFFF" w:themeFill="background1"/>
          </w:tcPr>
          <w:p w14:paraId="3EABA312" w14:textId="26678A14" w:rsidR="00F3771D" w:rsidRPr="00BB1912" w:rsidRDefault="00F3771D" w:rsidP="00C015FD">
            <w:pPr>
              <w:pStyle w:val="VCAAbulletlevel2"/>
            </w:pPr>
            <w:r>
              <w:t>In small groups, d</w:t>
            </w:r>
            <w:r w:rsidRPr="00B91E9A">
              <w:t xml:space="preserve">esign and implement a school awareness campaign focused on a specific climate change issue. Create posters, </w:t>
            </w:r>
            <w:proofErr w:type="gramStart"/>
            <w:r w:rsidRPr="00B91E9A">
              <w:t>flyers</w:t>
            </w:r>
            <w:proofErr w:type="gramEnd"/>
            <w:r>
              <w:t xml:space="preserve"> or</w:t>
            </w:r>
            <w:r w:rsidRPr="00B91E9A">
              <w:t xml:space="preserve"> social media</w:t>
            </w:r>
            <w:r>
              <w:t xml:space="preserve"> </w:t>
            </w:r>
            <w:r w:rsidRPr="00B91E9A">
              <w:t>posts</w:t>
            </w:r>
            <w:r>
              <w:t xml:space="preserve"> in </w:t>
            </w:r>
            <w:sdt>
              <w:sdtPr>
                <w:rPr>
                  <w:szCs w:val="22"/>
                </w:rPr>
                <w:alias w:val="Keywords"/>
                <w:tag w:val=""/>
                <w:id w:val="2032982902"/>
                <w:placeholder>
                  <w:docPart w:val="8A7191916E094DD4B16166FFD686E7ED"/>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Swedish</w:t>
                </w:r>
              </w:sdtContent>
            </w:sdt>
            <w:r w:rsidRPr="00B91E9A">
              <w:t xml:space="preserve"> to educate</w:t>
            </w:r>
            <w:r>
              <w:t xml:space="preserve"> the school</w:t>
            </w:r>
            <w:r w:rsidRPr="00B91E9A">
              <w:t xml:space="preserve"> </w:t>
            </w:r>
            <w:r>
              <w:t>community</w:t>
            </w:r>
            <w:r w:rsidRPr="00B91E9A">
              <w:t xml:space="preserve"> about the importance of taking action against climate change.</w:t>
            </w:r>
          </w:p>
        </w:tc>
      </w:tr>
      <w:tr w:rsidR="00F3771D" w:rsidRPr="00F23158" w14:paraId="21A4E979" w14:textId="77777777" w:rsidTr="00C015FD">
        <w:trPr>
          <w:cantSplit/>
        </w:trPr>
        <w:tc>
          <w:tcPr>
            <w:tcW w:w="8783" w:type="dxa"/>
            <w:shd w:val="clear" w:color="auto" w:fill="FFFFFF" w:themeFill="background1"/>
          </w:tcPr>
          <w:p w14:paraId="4797B26D" w14:textId="77777777" w:rsidR="00F3771D" w:rsidRDefault="00F3771D" w:rsidP="00C015FD">
            <w:pPr>
              <w:pStyle w:val="VCAAbulletlevel2"/>
            </w:pPr>
            <w:r w:rsidRPr="00E746B4">
              <w:t>Participate in a simulation activity</w:t>
            </w:r>
            <w:r>
              <w:t xml:space="preserve"> (e.g. </w:t>
            </w:r>
            <w:r w:rsidRPr="00E746B4">
              <w:t>climate change negotiation or a role-playing game</w:t>
            </w:r>
            <w:r>
              <w:t>)</w:t>
            </w:r>
            <w:r w:rsidRPr="00E746B4">
              <w:t xml:space="preserve"> where </w:t>
            </w:r>
            <w:r>
              <w:t xml:space="preserve">you and your classmates </w:t>
            </w:r>
            <w:r w:rsidRPr="00E746B4">
              <w:t>represent different stakeholders (e.g. government officials, environmental activists, industry representatives) and engage in discussions and decision-making processes related to climate change mitigation and adaptation strategies.</w:t>
            </w:r>
          </w:p>
        </w:tc>
      </w:tr>
    </w:tbl>
    <w:p w14:paraId="4E9D93AF" w14:textId="77777777" w:rsidR="00F3771D" w:rsidRDefault="00F3771D" w:rsidP="00F3771D">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F3771D" w14:paraId="0C859539" w14:textId="77777777" w:rsidTr="00C015FD">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0E377A6B" w14:textId="77777777" w:rsidR="00F3771D" w:rsidRPr="006D5172" w:rsidRDefault="00F3771D" w:rsidP="00C015FD">
            <w:pPr>
              <w:pStyle w:val="Heading2"/>
              <w:rPr>
                <w:b/>
                <w:bCs/>
                <w:color w:val="004EA8"/>
              </w:rPr>
            </w:pPr>
            <w:bookmarkStart w:id="60" w:name="_Toc191379877"/>
            <w:r w:rsidRPr="00B13D9B">
              <w:rPr>
                <w:b/>
                <w:bCs/>
                <w:noProof/>
                <w:color w:val="004EA8"/>
              </w:rPr>
              <w:drawing>
                <wp:anchor distT="0" distB="0" distL="114300" distR="114300" simplePos="0" relativeHeight="251679744" behindDoc="0" locked="0" layoutInCell="1" allowOverlap="1" wp14:anchorId="10F047D0" wp14:editId="6CFFAFF5">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228515739"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0"/>
            <w:r w:rsidRPr="00B13D9B">
              <w:rPr>
                <w:b/>
                <w:bCs/>
                <w:color w:val="004EA8"/>
              </w:rPr>
              <w:t xml:space="preserve"> </w:t>
            </w:r>
          </w:p>
          <w:p w14:paraId="0160062F" w14:textId="77777777" w:rsidR="00F3771D" w:rsidRDefault="00F3771D" w:rsidP="00C015FD">
            <w:pPr>
              <w:pStyle w:val="VCAAbulletlevel2"/>
              <w:numPr>
                <w:ilvl w:val="0"/>
                <w:numId w:val="0"/>
              </w:numPr>
              <w:spacing w:line="240" w:lineRule="auto"/>
              <w:rPr>
                <w:b/>
                <w:bCs/>
                <w:color w:val="004EA8"/>
                <w:sz w:val="32"/>
                <w:szCs w:val="32"/>
              </w:rPr>
            </w:pPr>
            <w:r w:rsidRPr="00F23158">
              <w:rPr>
                <w:b/>
                <w:bCs/>
                <w:color w:val="004EA8"/>
                <w:sz w:val="32"/>
                <w:szCs w:val="32"/>
              </w:rPr>
              <w:lastRenderedPageBreak/>
              <w:t>Create an online space dedicated to sharing knowledge and raising awareness about climate change.</w:t>
            </w:r>
          </w:p>
          <w:p w14:paraId="5BD9EC19" w14:textId="77777777" w:rsidR="00F3771D" w:rsidRDefault="00F3771D" w:rsidP="00C015FD">
            <w:pPr>
              <w:pStyle w:val="VCAAbulletlevel2"/>
              <w:numPr>
                <w:ilvl w:val="0"/>
                <w:numId w:val="0"/>
              </w:numPr>
              <w:rPr>
                <w:b/>
                <w:bCs/>
                <w:color w:val="004EA8"/>
                <w:sz w:val="32"/>
                <w:szCs w:val="32"/>
              </w:rPr>
            </w:pPr>
          </w:p>
          <w:p w14:paraId="52436FAC" w14:textId="77777777" w:rsidR="00F3771D" w:rsidRDefault="00F3771D" w:rsidP="00C015FD">
            <w:pPr>
              <w:pStyle w:val="VCAAbulletlevel2"/>
            </w:pPr>
            <w:r>
              <w:t xml:space="preserve">Divide into small groups and choose a specific climate change issue for the group to focus on, such as deforestation, renewable </w:t>
            </w:r>
            <w:proofErr w:type="gramStart"/>
            <w:r>
              <w:t>energy</w:t>
            </w:r>
            <w:proofErr w:type="gramEnd"/>
            <w:r>
              <w:t xml:space="preserve"> or plastic pollution. Research and gather information about the chosen topic, including its causes, impacts and possible solutions.</w:t>
            </w:r>
            <w:r>
              <w:br/>
            </w:r>
          </w:p>
          <w:p w14:paraId="001FF0B5" w14:textId="77777777" w:rsidR="00F3771D" w:rsidRDefault="00F3771D" w:rsidP="00C015FD">
            <w:pPr>
              <w:pStyle w:val="VCAAbulletlevel2"/>
            </w:pPr>
            <w:r>
              <w:t xml:space="preserve">Work in small groups to address various aspects of climate change by collaboratively planning the layout for your selected text type (e.g. vlog/blog entry, article, interview, narrative) and style of writing (e.g. informative, </w:t>
            </w:r>
            <w:proofErr w:type="gramStart"/>
            <w:r>
              <w:t>persuasive</w:t>
            </w:r>
            <w:proofErr w:type="gramEnd"/>
            <w:r>
              <w:t xml:space="preserve"> or personal).</w:t>
            </w:r>
            <w:r>
              <w:br/>
            </w:r>
          </w:p>
          <w:p w14:paraId="6461ED59" w14:textId="77777777" w:rsidR="00F3771D" w:rsidRDefault="00F3771D" w:rsidP="00C015FD">
            <w:pPr>
              <w:pStyle w:val="VCAAbulletlevel2"/>
            </w:pPr>
            <w:r>
              <w:t xml:space="preserve">Research examples of the text type the group has chosen. Analyse context, </w:t>
            </w:r>
            <w:proofErr w:type="gramStart"/>
            <w:r>
              <w:t>audience</w:t>
            </w:r>
            <w:proofErr w:type="gramEnd"/>
            <w:r>
              <w:t xml:space="preserve"> and purpose, then discuss and identify these for your own text. Clarify the message you want to convey and what action or response you hope to inspire.</w:t>
            </w:r>
            <w:r>
              <w:br/>
            </w:r>
          </w:p>
          <w:p w14:paraId="1BDB65DF" w14:textId="77777777" w:rsidR="00F3771D" w:rsidRDefault="00F3771D" w:rsidP="00C015FD">
            <w:pPr>
              <w:pStyle w:val="VCAAbulletlevel2"/>
            </w:pPr>
            <w:r>
              <w:t>Analyse the language features used in the example texts and consider how they effectively engage the intended audience and fulfil the purpose. Identify key language features that you can incorporate into your own writing to enhance its effectiveness and impact.</w:t>
            </w:r>
            <w:r>
              <w:br/>
            </w:r>
          </w:p>
          <w:p w14:paraId="4ADFEB83" w14:textId="77777777" w:rsidR="00F3771D" w:rsidRDefault="00F3771D" w:rsidP="00C015FD">
            <w:pPr>
              <w:pStyle w:val="VCAAbulletlevel2"/>
            </w:pPr>
            <w:r>
              <w:t xml:space="preserve">Draft the text for your online space, then discuss and evaluate the language choices made, ensuring that they align with the context, </w:t>
            </w:r>
            <w:proofErr w:type="gramStart"/>
            <w:r>
              <w:t>audience</w:t>
            </w:r>
            <w:proofErr w:type="gramEnd"/>
            <w:r>
              <w:t xml:space="preserve"> and purpose you have identified. Consider the vocabulary, sentence structure, tone and persuasive techniques that will resonate with your target audience and effectively communicate your message. </w:t>
            </w:r>
            <w:r>
              <w:br/>
            </w:r>
          </w:p>
          <w:p w14:paraId="0B5ACFB8" w14:textId="77777777" w:rsidR="00F3771D" w:rsidRDefault="00F3771D" w:rsidP="00C015FD">
            <w:pPr>
              <w:pStyle w:val="VCAAbulletlevel2"/>
            </w:pPr>
            <w:r>
              <w:t>Choose an effective visual text (e.g. photograph, drawing, graph, chart) that complements your text and enhances viewers’ understanding and engagement. Identify key information in the image; then reference this additional content in your text.</w:t>
            </w:r>
            <w:r>
              <w:br/>
            </w:r>
          </w:p>
          <w:p w14:paraId="35DF7221" w14:textId="77777777" w:rsidR="00F3771D" w:rsidRDefault="00F3771D" w:rsidP="00C015FD">
            <w:pPr>
              <w:pStyle w:val="VCAAbulletlevel2"/>
            </w:pPr>
            <w:r>
              <w:t xml:space="preserve">Re-read your text as a group and make revisions and adjustments as needed to achieve clarity, </w:t>
            </w:r>
            <w:proofErr w:type="gramStart"/>
            <w:r>
              <w:t>coherence</w:t>
            </w:r>
            <w:proofErr w:type="gramEnd"/>
            <w:r>
              <w:t xml:space="preserve"> and the desired impact.</w:t>
            </w:r>
            <w:r>
              <w:br/>
            </w:r>
          </w:p>
          <w:p w14:paraId="582A1CE0" w14:textId="77777777" w:rsidR="00F3771D" w:rsidRDefault="00F3771D" w:rsidP="00C015FD">
            <w:pPr>
              <w:pStyle w:val="VCAAbulletlevel2"/>
            </w:pPr>
            <w:r>
              <w:t>Review the final product as a group, making any necessary adjustments to maintain effective language style, and add your revised texts to the online space.</w:t>
            </w:r>
            <w:r>
              <w:br/>
              <w:t xml:space="preserve"> </w:t>
            </w:r>
          </w:p>
          <w:p w14:paraId="62A2A2C0" w14:textId="77777777" w:rsidR="00F3771D" w:rsidRDefault="00F3771D" w:rsidP="00C015FD">
            <w:pPr>
              <w:pStyle w:val="VCAAbulletlevel2"/>
            </w:pPr>
            <w:r>
              <w:t>Read another group’s text and complete a ‘See, think, wonder’ thinking protocol on the information in the text. Discuss your notes with your group and decide on an action you could take to be more environmentally conscious.</w:t>
            </w:r>
          </w:p>
          <w:p w14:paraId="144A96BD" w14:textId="77777777" w:rsidR="00F3771D" w:rsidRPr="0066155E" w:rsidRDefault="00F3771D" w:rsidP="00C015FD">
            <w:pPr>
              <w:pStyle w:val="VCAAbulletlevel2"/>
              <w:numPr>
                <w:ilvl w:val="0"/>
                <w:numId w:val="0"/>
              </w:numPr>
              <w:ind w:left="360"/>
            </w:pPr>
          </w:p>
        </w:tc>
      </w:tr>
    </w:tbl>
    <w:p w14:paraId="7BBA66E6" w14:textId="77777777" w:rsidR="00F3771D" w:rsidRDefault="00F3771D" w:rsidP="00F3771D">
      <w:pPr>
        <w:rPr>
          <w:lang w:val="en-AU"/>
        </w:rPr>
      </w:pPr>
      <w:r>
        <w:rPr>
          <w:lang w:val="en-AU"/>
        </w:rPr>
        <w:lastRenderedPageBreak/>
        <w:t xml:space="preserve"> </w:t>
      </w:r>
    </w:p>
    <w:bookmarkEnd w:id="3"/>
    <w:sectPr w:rsidR="00F3771D" w:rsidSect="00863980">
      <w:headerReference w:type="default" r:id="rId59"/>
      <w:footerReference w:type="default" r:id="rId60"/>
      <w:headerReference w:type="first" r:id="rId61"/>
      <w:footerReference w:type="first" r:id="rId62"/>
      <w:pgSz w:w="11907" w:h="16840" w:code="9"/>
      <w:pgMar w:top="1430" w:right="1134" w:bottom="1434" w:left="1985" w:header="392" w:footer="27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4CC96C9" w14:textId="77777777" w:rsidR="00350E9A" w:rsidRDefault="00350E9A" w:rsidP="00304EA1">
      <w:pPr>
        <w:spacing w:after="0" w:line="240" w:lineRule="auto"/>
      </w:pPr>
      <w:r>
        <w:separator/>
      </w:r>
    </w:p>
  </w:endnote>
  <w:endnote w:type="continuationSeparator" w:id="0">
    <w:p w14:paraId="672FC29B" w14:textId="77777777" w:rsidR="00350E9A" w:rsidRDefault="00350E9A" w:rsidP="00304EA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3D00B4" w14:textId="77777777" w:rsidR="00F3771D" w:rsidRDefault="00F3771D" w:rsidP="00D652E8">
    <w:pPr>
      <w:pStyle w:val="Footer"/>
      <w:tabs>
        <w:tab w:val="clear" w:pos="9026"/>
        <w:tab w:val="left" w:pos="567"/>
        <w:tab w:val="right" w:pos="11340"/>
      </w:tabs>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3"/>
      <w:gridCol w:w="3213"/>
      <w:gridCol w:w="3213"/>
    </w:tblGrid>
    <w:tr w:rsidR="00F3771D" w:rsidRPr="00D0381D" w14:paraId="163C174D" w14:textId="77777777" w:rsidTr="00D0381D">
      <w:tc>
        <w:tcPr>
          <w:tcW w:w="1665" w:type="pct"/>
          <w:tcMar>
            <w:left w:w="0" w:type="dxa"/>
            <w:right w:w="0" w:type="dxa"/>
          </w:tcMar>
        </w:tcPr>
        <w:p w14:paraId="2AF0EB0A" w14:textId="77777777" w:rsidR="00F3771D" w:rsidRPr="00D0381D" w:rsidRDefault="00F3771D" w:rsidP="00D0381D">
          <w:pPr>
            <w:tabs>
              <w:tab w:val="right" w:pos="9639"/>
            </w:tabs>
            <w:rPr>
              <w:color w:val="999999" w:themeColor="accent2"/>
              <w:sz w:val="18"/>
              <w:szCs w:val="18"/>
            </w:rPr>
          </w:pPr>
          <w:r w:rsidRPr="009B3B87">
            <w:rPr>
              <w:sz w:val="18"/>
              <w:szCs w:val="18"/>
            </w:rPr>
            <w:t xml:space="preserve">© </w:t>
          </w:r>
          <w:hyperlink r:id="rId1" w:history="1">
            <w:r w:rsidRPr="00D0381D">
              <w:rPr>
                <w:rStyle w:val="Hyperlink"/>
                <w:sz w:val="18"/>
                <w:szCs w:val="18"/>
              </w:rPr>
              <w:t>VCAA</w:t>
            </w:r>
          </w:hyperlink>
        </w:p>
      </w:tc>
      <w:tc>
        <w:tcPr>
          <w:tcW w:w="1665" w:type="pct"/>
          <w:tcMar>
            <w:left w:w="0" w:type="dxa"/>
            <w:right w:w="0" w:type="dxa"/>
          </w:tcMar>
        </w:tcPr>
        <w:p w14:paraId="77759CD2" w14:textId="77777777" w:rsidR="00F3771D" w:rsidRPr="00D0381D" w:rsidRDefault="00F3771D" w:rsidP="00D0381D">
          <w:pPr>
            <w:tabs>
              <w:tab w:val="right" w:pos="9639"/>
            </w:tabs>
            <w:rPr>
              <w:color w:val="999999" w:themeColor="accent2"/>
              <w:sz w:val="18"/>
              <w:szCs w:val="18"/>
            </w:rPr>
          </w:pPr>
        </w:p>
      </w:tc>
      <w:tc>
        <w:tcPr>
          <w:tcW w:w="1665" w:type="pct"/>
          <w:tcMar>
            <w:left w:w="0" w:type="dxa"/>
            <w:right w:w="0" w:type="dxa"/>
          </w:tcMar>
        </w:tcPr>
        <w:p w14:paraId="760E1B59" w14:textId="77777777" w:rsidR="00F3771D" w:rsidRPr="009B3B87" w:rsidRDefault="00F3771D"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i</w:t>
          </w:r>
          <w:r w:rsidRPr="009B3B87">
            <w:rPr>
              <w:sz w:val="18"/>
              <w:szCs w:val="18"/>
            </w:rPr>
            <w:fldChar w:fldCharType="end"/>
          </w:r>
        </w:p>
      </w:tc>
    </w:tr>
  </w:tbl>
  <w:p w14:paraId="1A56A317" w14:textId="77777777" w:rsidR="00F3771D" w:rsidRPr="00534253" w:rsidRDefault="00F3771D" w:rsidP="00534253">
    <w:pPr>
      <w:pStyle w:val="Captionsandfootnotes"/>
      <w:spacing w:before="0" w:after="0" w:line="20" w:lineRule="exact"/>
      <w:rPr>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F3771D" w:rsidRPr="00D0381D" w14:paraId="034816ED" w14:textId="77777777" w:rsidTr="00D0381D">
      <w:tc>
        <w:tcPr>
          <w:tcW w:w="3285" w:type="dxa"/>
          <w:tcMar>
            <w:left w:w="0" w:type="dxa"/>
            <w:right w:w="0" w:type="dxa"/>
          </w:tcMar>
        </w:tcPr>
        <w:p w14:paraId="35747FFC" w14:textId="77777777" w:rsidR="00F3771D" w:rsidRPr="00D0381D" w:rsidRDefault="00F3771D"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515EA82F" w14:textId="77777777" w:rsidR="00F3771D" w:rsidRPr="00D0381D" w:rsidRDefault="00F3771D" w:rsidP="00D0381D">
          <w:pPr>
            <w:tabs>
              <w:tab w:val="right" w:pos="9639"/>
            </w:tabs>
            <w:rPr>
              <w:color w:val="999999" w:themeColor="accent2"/>
              <w:sz w:val="18"/>
              <w:szCs w:val="18"/>
            </w:rPr>
          </w:pPr>
        </w:p>
      </w:tc>
      <w:tc>
        <w:tcPr>
          <w:tcW w:w="3285" w:type="dxa"/>
          <w:tcMar>
            <w:left w:w="0" w:type="dxa"/>
            <w:right w:w="0" w:type="dxa"/>
          </w:tcMar>
        </w:tcPr>
        <w:p w14:paraId="3766F169" w14:textId="77777777" w:rsidR="00F3771D" w:rsidRPr="009B3B87" w:rsidRDefault="00F3771D"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1</w:t>
          </w:r>
          <w:r w:rsidRPr="009B3B87">
            <w:rPr>
              <w:sz w:val="18"/>
              <w:szCs w:val="18"/>
            </w:rPr>
            <w:fldChar w:fldCharType="end"/>
          </w:r>
        </w:p>
      </w:tc>
    </w:tr>
  </w:tbl>
  <w:p w14:paraId="7FA42409" w14:textId="77777777" w:rsidR="00F3771D" w:rsidRPr="00534253" w:rsidRDefault="00F3771D"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61312" behindDoc="1" locked="1" layoutInCell="1" allowOverlap="1" wp14:anchorId="27C7E3CB" wp14:editId="3A7A9CD1">
          <wp:simplePos x="0" y="0"/>
          <wp:positionH relativeFrom="column">
            <wp:posOffset>-1303020</wp:posOffset>
          </wp:positionH>
          <wp:positionV relativeFrom="page">
            <wp:posOffset>10073005</wp:posOffset>
          </wp:positionV>
          <wp:extent cx="8797290" cy="624205"/>
          <wp:effectExtent l="0" t="0" r="3810" b="0"/>
          <wp:wrapNone/>
          <wp:docPr id="285891281" name="Picture 28589128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F3771D" w14:paraId="7EACA0C1" w14:textId="77777777" w:rsidTr="00707E68">
      <w:tc>
        <w:tcPr>
          <w:tcW w:w="3285" w:type="dxa"/>
          <w:vAlign w:val="center"/>
        </w:tcPr>
        <w:p w14:paraId="26FAD871" w14:textId="77777777" w:rsidR="00F3771D" w:rsidRDefault="00186C21" w:rsidP="007619E0">
          <w:pPr>
            <w:pStyle w:val="Captionsandfootnotes"/>
            <w:tabs>
              <w:tab w:val="right" w:pos="9639"/>
            </w:tabs>
            <w:spacing w:line="240" w:lineRule="auto"/>
            <w:rPr>
              <w:color w:val="999999" w:themeColor="accent2"/>
            </w:rPr>
          </w:pPr>
          <w:hyperlink r:id="rId1" w:history="1">
            <w:r w:rsidR="00F3771D">
              <w:rPr>
                <w:rStyle w:val="Hyperlink"/>
              </w:rPr>
              <w:t>VCAA</w:t>
            </w:r>
          </w:hyperlink>
        </w:p>
      </w:tc>
      <w:tc>
        <w:tcPr>
          <w:tcW w:w="3285" w:type="dxa"/>
          <w:vAlign w:val="center"/>
        </w:tcPr>
        <w:p w14:paraId="004E2D1D" w14:textId="77777777" w:rsidR="00F3771D" w:rsidRDefault="00F3771D" w:rsidP="00707E68">
          <w:pPr>
            <w:pStyle w:val="Captionsandfootnotes"/>
            <w:tabs>
              <w:tab w:val="right" w:pos="9639"/>
            </w:tabs>
            <w:spacing w:line="240" w:lineRule="auto"/>
            <w:jc w:val="center"/>
            <w:rPr>
              <w:color w:val="999999" w:themeColor="accent2"/>
            </w:rPr>
          </w:pPr>
        </w:p>
      </w:tc>
      <w:tc>
        <w:tcPr>
          <w:tcW w:w="3285" w:type="dxa"/>
          <w:vAlign w:val="center"/>
        </w:tcPr>
        <w:p w14:paraId="52255EA4" w14:textId="77777777" w:rsidR="00F3771D" w:rsidRDefault="00F3771D"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3F9FF8E9" w14:textId="77777777" w:rsidR="00F3771D" w:rsidRDefault="00F3771D" w:rsidP="00650423">
    <w:pPr>
      <w:pStyle w:val="Captionsandfootnotes"/>
      <w:tabs>
        <w:tab w:val="right" w:pos="9639"/>
      </w:tabs>
      <w:spacing w:line="240" w:lineRule="auto"/>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rsidRPr="00D0381D" w14:paraId="61BF007D" w14:textId="77777777" w:rsidTr="00D0381D">
      <w:tc>
        <w:tcPr>
          <w:tcW w:w="3285" w:type="dxa"/>
          <w:tcMar>
            <w:left w:w="0" w:type="dxa"/>
            <w:right w:w="0" w:type="dxa"/>
          </w:tcMar>
        </w:tcPr>
        <w:p w14:paraId="4004BF4A" w14:textId="78C85602" w:rsidR="00350E9A" w:rsidRPr="00D0381D" w:rsidRDefault="00350E9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112B474A" w14:textId="77777777" w:rsidR="00350E9A" w:rsidRPr="00D0381D" w:rsidRDefault="00350E9A" w:rsidP="00D0381D">
          <w:pPr>
            <w:tabs>
              <w:tab w:val="right" w:pos="9639"/>
            </w:tabs>
            <w:rPr>
              <w:color w:val="999999" w:themeColor="accent2"/>
              <w:sz w:val="18"/>
              <w:szCs w:val="18"/>
            </w:rPr>
          </w:pPr>
        </w:p>
      </w:tc>
      <w:tc>
        <w:tcPr>
          <w:tcW w:w="3285" w:type="dxa"/>
          <w:tcMar>
            <w:left w:w="0" w:type="dxa"/>
            <w:right w:w="0" w:type="dxa"/>
          </w:tcMar>
        </w:tcPr>
        <w:p w14:paraId="445A92D0" w14:textId="2FE9652B" w:rsidR="00350E9A" w:rsidRPr="009B3B87" w:rsidRDefault="00630EC5" w:rsidP="00630EC5">
          <w:pPr>
            <w:tabs>
              <w:tab w:val="right" w:pos="9639"/>
            </w:tabs>
            <w:jc w:val="center"/>
            <w:rPr>
              <w:sz w:val="18"/>
              <w:szCs w:val="18"/>
            </w:rPr>
          </w:pPr>
          <w:r>
            <w:rPr>
              <w:sz w:val="18"/>
              <w:szCs w:val="18"/>
            </w:rPr>
            <w:t xml:space="preserve">                                             </w:t>
          </w:r>
          <w:r w:rsidR="00350E9A" w:rsidRPr="009B3B87">
            <w:rPr>
              <w:sz w:val="18"/>
              <w:szCs w:val="18"/>
            </w:rPr>
            <w:t xml:space="preserve">Page </w:t>
          </w:r>
          <w:r w:rsidR="00350E9A" w:rsidRPr="009B3B87">
            <w:rPr>
              <w:sz w:val="18"/>
              <w:szCs w:val="18"/>
            </w:rPr>
            <w:fldChar w:fldCharType="begin"/>
          </w:r>
          <w:r w:rsidR="00350E9A" w:rsidRPr="009B3B87">
            <w:rPr>
              <w:sz w:val="18"/>
              <w:szCs w:val="18"/>
            </w:rPr>
            <w:instrText xml:space="preserve"> PAGE   \* MERGEFORMAT </w:instrText>
          </w:r>
          <w:r w:rsidR="00350E9A" w:rsidRPr="009B3B87">
            <w:rPr>
              <w:sz w:val="18"/>
              <w:szCs w:val="18"/>
            </w:rPr>
            <w:fldChar w:fldCharType="separate"/>
          </w:r>
          <w:r w:rsidR="0055611A" w:rsidRPr="009B3B87">
            <w:rPr>
              <w:noProof/>
              <w:sz w:val="18"/>
              <w:szCs w:val="18"/>
            </w:rPr>
            <w:t>1</w:t>
          </w:r>
          <w:r w:rsidR="00350E9A" w:rsidRPr="009B3B87">
            <w:rPr>
              <w:sz w:val="18"/>
              <w:szCs w:val="18"/>
            </w:rPr>
            <w:fldChar w:fldCharType="end"/>
          </w:r>
        </w:p>
      </w:tc>
    </w:tr>
  </w:tbl>
  <w:p w14:paraId="7782ADD3" w14:textId="77777777" w:rsidR="00350E9A" w:rsidRPr="00534253" w:rsidRDefault="00350E9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59264" behindDoc="1" locked="1" layoutInCell="1" allowOverlap="1" wp14:anchorId="6B6095CE" wp14:editId="04B6C058">
          <wp:simplePos x="0" y="0"/>
          <wp:positionH relativeFrom="column">
            <wp:posOffset>-1303020</wp:posOffset>
          </wp:positionH>
          <wp:positionV relativeFrom="page">
            <wp:posOffset>10073005</wp:posOffset>
          </wp:positionV>
          <wp:extent cx="8797290" cy="624205"/>
          <wp:effectExtent l="0" t="0" r="3810" b="0"/>
          <wp:wrapNone/>
          <wp:docPr id="571929815" name="Picture 57192981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350E9A" w14:paraId="67DBFA26" w14:textId="77777777" w:rsidTr="00707E68">
      <w:tc>
        <w:tcPr>
          <w:tcW w:w="3285" w:type="dxa"/>
          <w:vAlign w:val="center"/>
        </w:tcPr>
        <w:p w14:paraId="5042C4CF" w14:textId="77777777" w:rsidR="00350E9A" w:rsidRDefault="00186C21" w:rsidP="007619E0">
          <w:pPr>
            <w:pStyle w:val="Captionsandfootnotes"/>
            <w:tabs>
              <w:tab w:val="right" w:pos="9639"/>
            </w:tabs>
            <w:spacing w:line="240" w:lineRule="auto"/>
            <w:rPr>
              <w:color w:val="999999" w:themeColor="accent2"/>
            </w:rPr>
          </w:pPr>
          <w:hyperlink r:id="rId1" w:history="1">
            <w:r w:rsidR="00350E9A">
              <w:rPr>
                <w:rStyle w:val="Hyperlink"/>
              </w:rPr>
              <w:t>VCAA</w:t>
            </w:r>
          </w:hyperlink>
        </w:p>
      </w:tc>
      <w:tc>
        <w:tcPr>
          <w:tcW w:w="3285" w:type="dxa"/>
          <w:vAlign w:val="center"/>
        </w:tcPr>
        <w:p w14:paraId="2C8516DC"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08CAD1B6"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D186522"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8854F67" w14:textId="77777777" w:rsidR="00350E9A" w:rsidRDefault="00350E9A" w:rsidP="00304EA1">
      <w:pPr>
        <w:spacing w:after="0" w:line="240" w:lineRule="auto"/>
      </w:pPr>
      <w:r>
        <w:separator/>
      </w:r>
    </w:p>
  </w:footnote>
  <w:footnote w:type="continuationSeparator" w:id="0">
    <w:p w14:paraId="50882BCF" w14:textId="77777777" w:rsidR="00350E9A" w:rsidRDefault="00350E9A" w:rsidP="00304EA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5BD38B864049E4CB05FD22C1CB75C76"/>
      </w:placeholder>
      <w:dataBinding w:prefixMappings="xmlns:ns0='http://purl.org/dc/elements/1.1/' xmlns:ns1='http://schemas.openxmlformats.org/package/2006/metadata/core-properties' " w:xpath="/ns1:coreProperties[1]/ns0:title[1]" w:storeItemID="{6C3C8BC8-F283-45AE-878A-BAB7291924A1}"/>
      <w:text/>
    </w:sdtPr>
    <w:sdtEndPr/>
    <w:sdtContent>
      <w:p w14:paraId="0E027BEF" w14:textId="6EF4DC28" w:rsidR="00F3771D" w:rsidRPr="00322123" w:rsidRDefault="00F3771D" w:rsidP="00A11696">
        <w:r>
          <w:t>2025 VCE Swedish</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EF1725" w14:textId="77777777" w:rsidR="00F3771D" w:rsidRPr="00A77F1C" w:rsidRDefault="00F3771D" w:rsidP="00707E68">
    <w:pPr>
      <w:pStyle w:val="Captionsandfootnotes"/>
      <w:tabs>
        <w:tab w:val="left" w:pos="1650"/>
      </w:tabs>
      <w:rPr>
        <w:color w:val="999999" w:themeColor="accent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3AE2A5" w14:textId="6FA73F0A" w:rsidR="00F3771D" w:rsidRPr="00322123" w:rsidRDefault="00186C21" w:rsidP="00D86551">
    <w:pPr>
      <w:pStyle w:val="Header"/>
    </w:pPr>
    <w:sdt>
      <w:sdtPr>
        <w:alias w:val="Title"/>
        <w:tag w:val=""/>
        <w:id w:val="-47925159"/>
        <w:placeholder>
          <w:docPart w:val="BB4840422F6348879DAF05FA69FE579D"/>
        </w:placeholder>
        <w:dataBinding w:prefixMappings="xmlns:ns0='http://purl.org/dc/elements/1.1/' xmlns:ns1='http://schemas.openxmlformats.org/package/2006/metadata/core-properties' " w:xpath="/ns1:coreProperties[1]/ns0:title[1]" w:storeItemID="{6C3C8BC8-F283-45AE-878A-BAB7291924A1}"/>
        <w:text/>
      </w:sdtPr>
      <w:sdtEndPr/>
      <w:sdtContent>
        <w:r w:rsidR="00F3771D">
          <w:t>2025 VCE Swedish</w:t>
        </w:r>
      </w:sdtContent>
    </w:sdt>
    <w:r w:rsidR="00F3771D" w:rsidRPr="00E44381">
      <w:t xml:space="preserve"> </w:t>
    </w:r>
    <w:r w:rsidR="00F3771D">
      <w:t>Teaching and Learning</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A070F4" w14:textId="0D0FE48C" w:rsidR="00F3771D" w:rsidRPr="00210AB7" w:rsidRDefault="00F3771D"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2093151469"/>
        <w:placeholder>
          <w:docPart w:val="0A666DA80603418FB003163A1FDC48A9"/>
        </w:placeholder>
        <w:dataBinding w:prefixMappings="xmlns:ns0='http://purl.org/dc/elements/1.1/' xmlns:ns1='http://schemas.openxmlformats.org/package/2006/metadata/core-properties' " w:xpath="/ns1:coreProperties[1]/ns0:title[1]" w:storeItemID="{6C3C8BC8-F283-45AE-878A-BAB7291924A1}"/>
        <w:text/>
      </w:sdtPr>
      <w:sdtEndPr/>
      <w:sdtContent>
        <w:r>
          <w:t>2025 VCE Swedish</w:t>
        </w:r>
      </w:sdtContent>
    </w:sdt>
  </w:p>
  <w:p w14:paraId="2A1A2831" w14:textId="77777777" w:rsidR="00F3771D" w:rsidRPr="00C73F9D" w:rsidRDefault="00F3771D" w:rsidP="00263A66">
    <w: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E7806" w14:textId="2CD88E87" w:rsidR="00350E9A" w:rsidRPr="00322123" w:rsidRDefault="00186C21" w:rsidP="00D86551">
    <w:pPr>
      <w:pStyle w:val="Header"/>
    </w:pPr>
    <w:sdt>
      <w:sdtPr>
        <w:alias w:val="Title"/>
        <w:tag w:val=""/>
        <w:id w:val="1684396694"/>
        <w:placeholder>
          <w:docPart w:val="AA06D479B9704F2D901EE7CC1E42B2CC"/>
        </w:placeholder>
        <w:dataBinding w:prefixMappings="xmlns:ns0='http://purl.org/dc/elements/1.1/' xmlns:ns1='http://schemas.openxmlformats.org/package/2006/metadata/core-properties' " w:xpath="/ns1:coreProperties[1]/ns0:title[1]" w:storeItemID="{6C3C8BC8-F283-45AE-878A-BAB7291924A1}"/>
        <w:text/>
      </w:sdtPr>
      <w:sdtEndPr/>
      <w:sdtContent>
        <w:r w:rsidR="00BB5B94">
          <w:t>2025 VCE Swedish</w:t>
        </w:r>
      </w:sdtContent>
    </w:sdt>
    <w:r w:rsidR="00E44381" w:rsidRPr="00E44381">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83A868" w14:textId="65EEE9F5" w:rsidR="00350E9A" w:rsidRPr="00210AB7" w:rsidRDefault="00350E9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97653573"/>
        <w:placeholder>
          <w:docPart w:val="7BE6535562944E8EB9A4B1C5802B43E9"/>
        </w:placeholder>
        <w:dataBinding w:prefixMappings="xmlns:ns0='http://purl.org/dc/elements/1.1/' xmlns:ns1='http://schemas.openxmlformats.org/package/2006/metadata/core-properties' " w:xpath="/ns1:coreProperties[1]/ns0:title[1]" w:storeItemID="{6C3C8BC8-F283-45AE-878A-BAB7291924A1}"/>
        <w:text/>
      </w:sdtPr>
      <w:sdtEndPr/>
      <w:sdtContent>
        <w:r w:rsidR="00BB5B94">
          <w:t>2025 VCE Swedish</w:t>
        </w:r>
      </w:sdtContent>
    </w:sdt>
  </w:p>
  <w:p w14:paraId="6DE0A8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8356E0"/>
    <w:multiLevelType w:val="multilevel"/>
    <w:tmpl w:val="229640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00B53F82"/>
    <w:multiLevelType w:val="multilevel"/>
    <w:tmpl w:val="2B2E05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017F02E1"/>
    <w:multiLevelType w:val="multilevel"/>
    <w:tmpl w:val="43DCBA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022D2C10"/>
    <w:multiLevelType w:val="multilevel"/>
    <w:tmpl w:val="21E0FF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02970835"/>
    <w:multiLevelType w:val="multilevel"/>
    <w:tmpl w:val="FDB6B9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02982C6E"/>
    <w:multiLevelType w:val="multilevel"/>
    <w:tmpl w:val="6AD4A3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043E7ED7"/>
    <w:multiLevelType w:val="multilevel"/>
    <w:tmpl w:val="908A9D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068249C3"/>
    <w:multiLevelType w:val="multilevel"/>
    <w:tmpl w:val="06F409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06D36F80"/>
    <w:multiLevelType w:val="multilevel"/>
    <w:tmpl w:val="BC907B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07AE58BC"/>
    <w:multiLevelType w:val="multilevel"/>
    <w:tmpl w:val="DF3231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0B3D5E48"/>
    <w:multiLevelType w:val="multilevel"/>
    <w:tmpl w:val="7F127B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0CDD1A0F"/>
    <w:multiLevelType w:val="multilevel"/>
    <w:tmpl w:val="BAE68C2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0E173F3B"/>
    <w:multiLevelType w:val="multilevel"/>
    <w:tmpl w:val="18F258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0F1D0BD0"/>
    <w:multiLevelType w:val="multilevel"/>
    <w:tmpl w:val="DBCCD8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101E764A"/>
    <w:multiLevelType w:val="multilevel"/>
    <w:tmpl w:val="7F821A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11966C08"/>
    <w:multiLevelType w:val="multilevel"/>
    <w:tmpl w:val="7868D1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130423DE"/>
    <w:multiLevelType w:val="hybridMultilevel"/>
    <w:tmpl w:val="47AC17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13067DE2"/>
    <w:multiLevelType w:val="multilevel"/>
    <w:tmpl w:val="2480CF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131A755B"/>
    <w:multiLevelType w:val="multilevel"/>
    <w:tmpl w:val="080638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13863440"/>
    <w:multiLevelType w:val="multilevel"/>
    <w:tmpl w:val="4FA01B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15A04FB4"/>
    <w:multiLevelType w:val="multilevel"/>
    <w:tmpl w:val="F52660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15BB61CD"/>
    <w:multiLevelType w:val="multilevel"/>
    <w:tmpl w:val="7368EB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15D007E8"/>
    <w:multiLevelType w:val="multilevel"/>
    <w:tmpl w:val="059C7B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16BB336A"/>
    <w:multiLevelType w:val="multilevel"/>
    <w:tmpl w:val="57FA82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16BC6571"/>
    <w:multiLevelType w:val="multilevel"/>
    <w:tmpl w:val="F26EFF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173215D5"/>
    <w:multiLevelType w:val="multilevel"/>
    <w:tmpl w:val="5FE09C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17F36FA9"/>
    <w:multiLevelType w:val="multilevel"/>
    <w:tmpl w:val="F9EECA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19295D7B"/>
    <w:multiLevelType w:val="hybridMultilevel"/>
    <w:tmpl w:val="BAEA35F2"/>
    <w:lvl w:ilvl="0" w:tplc="DAC0B5C0">
      <w:start w:val="1"/>
      <w:numFmt w:val="bullet"/>
      <w:pStyle w:val="Tablebulletnarrow"/>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8" w15:restartNumberingAfterBreak="0">
    <w:nsid w:val="195D2D0C"/>
    <w:multiLevelType w:val="multilevel"/>
    <w:tmpl w:val="E7321B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1AD80AD6"/>
    <w:multiLevelType w:val="multilevel"/>
    <w:tmpl w:val="D074A7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1B2766B7"/>
    <w:multiLevelType w:val="multilevel"/>
    <w:tmpl w:val="AC6C22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1B2E6BE4"/>
    <w:multiLevelType w:val="multilevel"/>
    <w:tmpl w:val="D4C085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1C466A63"/>
    <w:multiLevelType w:val="multilevel"/>
    <w:tmpl w:val="512456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1CB87A94"/>
    <w:multiLevelType w:val="multilevel"/>
    <w:tmpl w:val="A0266C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1CEA77C9"/>
    <w:multiLevelType w:val="multilevel"/>
    <w:tmpl w:val="5944FB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5" w15:restartNumberingAfterBreak="0">
    <w:nsid w:val="203A19DE"/>
    <w:multiLevelType w:val="multilevel"/>
    <w:tmpl w:val="2C2E4E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20786104"/>
    <w:multiLevelType w:val="multilevel"/>
    <w:tmpl w:val="1E388C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229270CB"/>
    <w:multiLevelType w:val="multilevel"/>
    <w:tmpl w:val="D5E417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235A737A"/>
    <w:multiLevelType w:val="multilevel"/>
    <w:tmpl w:val="E0A601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9" w15:restartNumberingAfterBreak="0">
    <w:nsid w:val="23691A1B"/>
    <w:multiLevelType w:val="multilevel"/>
    <w:tmpl w:val="83E211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23825A58"/>
    <w:multiLevelType w:val="multilevel"/>
    <w:tmpl w:val="365824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23EA1327"/>
    <w:multiLevelType w:val="multilevel"/>
    <w:tmpl w:val="D71003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25277239"/>
    <w:multiLevelType w:val="multilevel"/>
    <w:tmpl w:val="AB3824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2549263B"/>
    <w:multiLevelType w:val="multilevel"/>
    <w:tmpl w:val="D02A6E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26217D8E"/>
    <w:multiLevelType w:val="multilevel"/>
    <w:tmpl w:val="24124D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5" w15:restartNumberingAfterBreak="0">
    <w:nsid w:val="26A66700"/>
    <w:multiLevelType w:val="multilevel"/>
    <w:tmpl w:val="59FEC4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6" w15:restartNumberingAfterBreak="0">
    <w:nsid w:val="28A03166"/>
    <w:multiLevelType w:val="multilevel"/>
    <w:tmpl w:val="A46C3E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29113E17"/>
    <w:multiLevelType w:val="multilevel"/>
    <w:tmpl w:val="668C63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2A6C30ED"/>
    <w:multiLevelType w:val="multilevel"/>
    <w:tmpl w:val="6B6474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9" w15:restartNumberingAfterBreak="0">
    <w:nsid w:val="2BF341B3"/>
    <w:multiLevelType w:val="multilevel"/>
    <w:tmpl w:val="74B6C4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0" w15:restartNumberingAfterBreak="0">
    <w:nsid w:val="2C5153A5"/>
    <w:multiLevelType w:val="multilevel"/>
    <w:tmpl w:val="4E52EF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1" w15:restartNumberingAfterBreak="0">
    <w:nsid w:val="2C78285F"/>
    <w:multiLevelType w:val="multilevel"/>
    <w:tmpl w:val="FD2082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2" w15:restartNumberingAfterBreak="0">
    <w:nsid w:val="2C9764FB"/>
    <w:multiLevelType w:val="multilevel"/>
    <w:tmpl w:val="8A1494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3" w15:restartNumberingAfterBreak="0">
    <w:nsid w:val="2D00112F"/>
    <w:multiLevelType w:val="multilevel"/>
    <w:tmpl w:val="F9FCF5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2F7147FF"/>
    <w:multiLevelType w:val="multilevel"/>
    <w:tmpl w:val="702CA2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30171F07"/>
    <w:multiLevelType w:val="multilevel"/>
    <w:tmpl w:val="2688A0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6" w15:restartNumberingAfterBreak="0">
    <w:nsid w:val="3167044D"/>
    <w:multiLevelType w:val="multilevel"/>
    <w:tmpl w:val="810E6C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336C7481"/>
    <w:multiLevelType w:val="multilevel"/>
    <w:tmpl w:val="A726ED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8" w15:restartNumberingAfterBreak="0">
    <w:nsid w:val="35412ACF"/>
    <w:multiLevelType w:val="multilevel"/>
    <w:tmpl w:val="E63082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9" w15:restartNumberingAfterBreak="0">
    <w:nsid w:val="370C7BE1"/>
    <w:multiLevelType w:val="multilevel"/>
    <w:tmpl w:val="74DA57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0" w15:restartNumberingAfterBreak="0">
    <w:nsid w:val="373D5BC2"/>
    <w:multiLevelType w:val="multilevel"/>
    <w:tmpl w:val="D4E4CA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1" w15:restartNumberingAfterBreak="0">
    <w:nsid w:val="38636B04"/>
    <w:multiLevelType w:val="multilevel"/>
    <w:tmpl w:val="9E800C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2" w15:restartNumberingAfterBreak="0">
    <w:nsid w:val="39885F1E"/>
    <w:multiLevelType w:val="multilevel"/>
    <w:tmpl w:val="937450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3" w15:restartNumberingAfterBreak="0">
    <w:nsid w:val="3A0F1673"/>
    <w:multiLevelType w:val="multilevel"/>
    <w:tmpl w:val="BA0E26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4" w15:restartNumberingAfterBreak="0">
    <w:nsid w:val="3A132F92"/>
    <w:multiLevelType w:val="multilevel"/>
    <w:tmpl w:val="613825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5" w15:restartNumberingAfterBreak="0">
    <w:nsid w:val="3A923133"/>
    <w:multiLevelType w:val="multilevel"/>
    <w:tmpl w:val="6C8009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6" w15:restartNumberingAfterBreak="0">
    <w:nsid w:val="3BAE4FB8"/>
    <w:multiLevelType w:val="multilevel"/>
    <w:tmpl w:val="2818AD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7" w15:restartNumberingAfterBreak="0">
    <w:nsid w:val="3CAB2DDC"/>
    <w:multiLevelType w:val="multilevel"/>
    <w:tmpl w:val="30F8F0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8" w15:restartNumberingAfterBreak="0">
    <w:nsid w:val="3CF25E7A"/>
    <w:multiLevelType w:val="multilevel"/>
    <w:tmpl w:val="5C5455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9" w15:restartNumberingAfterBreak="0">
    <w:nsid w:val="3D547F29"/>
    <w:multiLevelType w:val="multilevel"/>
    <w:tmpl w:val="3F867A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0" w15:restartNumberingAfterBreak="0">
    <w:nsid w:val="3DB74D6B"/>
    <w:multiLevelType w:val="multilevel"/>
    <w:tmpl w:val="A5A88A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1" w15:restartNumberingAfterBreak="0">
    <w:nsid w:val="3E8C4A57"/>
    <w:multiLevelType w:val="multilevel"/>
    <w:tmpl w:val="626A0A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2" w15:restartNumberingAfterBreak="0">
    <w:nsid w:val="3ECB4135"/>
    <w:multiLevelType w:val="multilevel"/>
    <w:tmpl w:val="8612D2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3"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84" w15:restartNumberingAfterBreak="0">
    <w:nsid w:val="40111E98"/>
    <w:multiLevelType w:val="multilevel"/>
    <w:tmpl w:val="D1DEAB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5" w15:restartNumberingAfterBreak="0">
    <w:nsid w:val="40146E4D"/>
    <w:multiLevelType w:val="multilevel"/>
    <w:tmpl w:val="97D2F0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6" w15:restartNumberingAfterBreak="0">
    <w:nsid w:val="423E0032"/>
    <w:multiLevelType w:val="multilevel"/>
    <w:tmpl w:val="6AF473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7" w15:restartNumberingAfterBreak="0">
    <w:nsid w:val="42672D71"/>
    <w:multiLevelType w:val="multilevel"/>
    <w:tmpl w:val="ED3CCB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8" w15:restartNumberingAfterBreak="0">
    <w:nsid w:val="439C6895"/>
    <w:multiLevelType w:val="multilevel"/>
    <w:tmpl w:val="CAF21E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9" w15:restartNumberingAfterBreak="0">
    <w:nsid w:val="44FB14D7"/>
    <w:multiLevelType w:val="multilevel"/>
    <w:tmpl w:val="480C42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0" w15:restartNumberingAfterBreak="0">
    <w:nsid w:val="45AB0655"/>
    <w:multiLevelType w:val="multilevel"/>
    <w:tmpl w:val="2B8601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1" w15:restartNumberingAfterBreak="0">
    <w:nsid w:val="48E5359B"/>
    <w:multiLevelType w:val="multilevel"/>
    <w:tmpl w:val="818EAF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2" w15:restartNumberingAfterBreak="0">
    <w:nsid w:val="48EC3E3F"/>
    <w:multiLevelType w:val="multilevel"/>
    <w:tmpl w:val="8B2480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3" w15:restartNumberingAfterBreak="0">
    <w:nsid w:val="4B540C31"/>
    <w:multiLevelType w:val="multilevel"/>
    <w:tmpl w:val="EDD8FF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4" w15:restartNumberingAfterBreak="0">
    <w:nsid w:val="4B7C2696"/>
    <w:multiLevelType w:val="multilevel"/>
    <w:tmpl w:val="0E542F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5" w15:restartNumberingAfterBreak="0">
    <w:nsid w:val="4D0A4845"/>
    <w:multiLevelType w:val="multilevel"/>
    <w:tmpl w:val="9D8698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6" w15:restartNumberingAfterBreak="0">
    <w:nsid w:val="4D230A6F"/>
    <w:multiLevelType w:val="multilevel"/>
    <w:tmpl w:val="FFFAD5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7" w15:restartNumberingAfterBreak="0">
    <w:nsid w:val="4D8B1601"/>
    <w:multiLevelType w:val="multilevel"/>
    <w:tmpl w:val="BB04FF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8" w15:restartNumberingAfterBreak="0">
    <w:nsid w:val="4DA85C4B"/>
    <w:multiLevelType w:val="multilevel"/>
    <w:tmpl w:val="D9DECC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9" w15:restartNumberingAfterBreak="0">
    <w:nsid w:val="4DEA5108"/>
    <w:multiLevelType w:val="multilevel"/>
    <w:tmpl w:val="B3DA56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0" w15:restartNumberingAfterBreak="0">
    <w:nsid w:val="4E1376E9"/>
    <w:multiLevelType w:val="multilevel"/>
    <w:tmpl w:val="0F9884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1" w15:restartNumberingAfterBreak="0">
    <w:nsid w:val="4ECF117B"/>
    <w:multiLevelType w:val="multilevel"/>
    <w:tmpl w:val="809C5B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2" w15:restartNumberingAfterBreak="0">
    <w:nsid w:val="4EE61EA9"/>
    <w:multiLevelType w:val="multilevel"/>
    <w:tmpl w:val="FE8E2C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3" w15:restartNumberingAfterBreak="0">
    <w:nsid w:val="4F151202"/>
    <w:multiLevelType w:val="multilevel"/>
    <w:tmpl w:val="F8EABF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4" w15:restartNumberingAfterBreak="0">
    <w:nsid w:val="502B363F"/>
    <w:multiLevelType w:val="multilevel"/>
    <w:tmpl w:val="A2FC3C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5" w15:restartNumberingAfterBreak="0">
    <w:nsid w:val="505F0FBD"/>
    <w:multiLevelType w:val="multilevel"/>
    <w:tmpl w:val="0B9E0F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6" w15:restartNumberingAfterBreak="0">
    <w:nsid w:val="52B6682E"/>
    <w:multiLevelType w:val="multilevel"/>
    <w:tmpl w:val="E1725F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7" w15:restartNumberingAfterBreak="0">
    <w:nsid w:val="52CA4D00"/>
    <w:multiLevelType w:val="multilevel"/>
    <w:tmpl w:val="5C28CF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8" w15:restartNumberingAfterBreak="0">
    <w:nsid w:val="53645F99"/>
    <w:multiLevelType w:val="multilevel"/>
    <w:tmpl w:val="5350BB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9" w15:restartNumberingAfterBreak="0">
    <w:nsid w:val="5469056C"/>
    <w:multiLevelType w:val="multilevel"/>
    <w:tmpl w:val="6CCC34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0" w15:restartNumberingAfterBreak="0">
    <w:nsid w:val="559C7F6F"/>
    <w:multiLevelType w:val="multilevel"/>
    <w:tmpl w:val="0D8065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1" w15:restartNumberingAfterBreak="0">
    <w:nsid w:val="55D21E8D"/>
    <w:multiLevelType w:val="multilevel"/>
    <w:tmpl w:val="93267E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2"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13" w15:restartNumberingAfterBreak="0">
    <w:nsid w:val="5917172F"/>
    <w:multiLevelType w:val="multilevel"/>
    <w:tmpl w:val="4AD06E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4" w15:restartNumberingAfterBreak="0">
    <w:nsid w:val="59CA6623"/>
    <w:multiLevelType w:val="multilevel"/>
    <w:tmpl w:val="18E8DC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5" w15:restartNumberingAfterBreak="0">
    <w:nsid w:val="5A51133B"/>
    <w:multiLevelType w:val="multilevel"/>
    <w:tmpl w:val="E500D4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6" w15:restartNumberingAfterBreak="0">
    <w:nsid w:val="5B076024"/>
    <w:multiLevelType w:val="multilevel"/>
    <w:tmpl w:val="09ECF7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7" w15:restartNumberingAfterBreak="0">
    <w:nsid w:val="5BDC46D1"/>
    <w:multiLevelType w:val="multilevel"/>
    <w:tmpl w:val="E27A16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8" w15:restartNumberingAfterBreak="0">
    <w:nsid w:val="5C765DE2"/>
    <w:multiLevelType w:val="multilevel"/>
    <w:tmpl w:val="D7C2B6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9" w15:restartNumberingAfterBreak="0">
    <w:nsid w:val="5D1B2B56"/>
    <w:multiLevelType w:val="multilevel"/>
    <w:tmpl w:val="9CB090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0" w15:restartNumberingAfterBreak="0">
    <w:nsid w:val="5DBB259F"/>
    <w:multiLevelType w:val="multilevel"/>
    <w:tmpl w:val="0F64D9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1"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22" w15:restartNumberingAfterBreak="0">
    <w:nsid w:val="5DF37AD6"/>
    <w:multiLevelType w:val="multilevel"/>
    <w:tmpl w:val="824E77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3" w15:restartNumberingAfterBreak="0">
    <w:nsid w:val="5F115459"/>
    <w:multiLevelType w:val="multilevel"/>
    <w:tmpl w:val="397A54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4" w15:restartNumberingAfterBreak="0">
    <w:nsid w:val="5F4A55F8"/>
    <w:multiLevelType w:val="multilevel"/>
    <w:tmpl w:val="C1E896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5"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126" w15:restartNumberingAfterBreak="0">
    <w:nsid w:val="65EC6181"/>
    <w:multiLevelType w:val="multilevel"/>
    <w:tmpl w:val="D98434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7" w15:restartNumberingAfterBreak="0">
    <w:nsid w:val="65F6683A"/>
    <w:multiLevelType w:val="multilevel"/>
    <w:tmpl w:val="6B04EE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8" w15:restartNumberingAfterBreak="0">
    <w:nsid w:val="66A21031"/>
    <w:multiLevelType w:val="multilevel"/>
    <w:tmpl w:val="95AA34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9" w15:restartNumberingAfterBreak="0">
    <w:nsid w:val="66DE182B"/>
    <w:multiLevelType w:val="multilevel"/>
    <w:tmpl w:val="9CEA25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0" w15:restartNumberingAfterBreak="0">
    <w:nsid w:val="67394817"/>
    <w:multiLevelType w:val="multilevel"/>
    <w:tmpl w:val="D1BEE4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1" w15:restartNumberingAfterBreak="0">
    <w:nsid w:val="67AB5694"/>
    <w:multiLevelType w:val="multilevel"/>
    <w:tmpl w:val="795A13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2" w15:restartNumberingAfterBreak="0">
    <w:nsid w:val="697572A3"/>
    <w:multiLevelType w:val="multilevel"/>
    <w:tmpl w:val="303CB8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3" w15:restartNumberingAfterBreak="0">
    <w:nsid w:val="6A5B6E76"/>
    <w:multiLevelType w:val="multilevel"/>
    <w:tmpl w:val="CA4A2D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4" w15:restartNumberingAfterBreak="0">
    <w:nsid w:val="6A840E13"/>
    <w:multiLevelType w:val="multilevel"/>
    <w:tmpl w:val="299CA2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5" w15:restartNumberingAfterBreak="0">
    <w:nsid w:val="6B7B1285"/>
    <w:multiLevelType w:val="hybridMultilevel"/>
    <w:tmpl w:val="B2109C20"/>
    <w:lvl w:ilvl="0" w:tplc="F99EBC04">
      <w:start w:val="1"/>
      <w:numFmt w:val="bullet"/>
      <w:pStyle w:val="VCAA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36" w15:restartNumberingAfterBreak="0">
    <w:nsid w:val="6BBF59F7"/>
    <w:multiLevelType w:val="multilevel"/>
    <w:tmpl w:val="49B406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7" w15:restartNumberingAfterBreak="0">
    <w:nsid w:val="6CCF0098"/>
    <w:multiLevelType w:val="multilevel"/>
    <w:tmpl w:val="CAE2ED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8" w15:restartNumberingAfterBreak="0">
    <w:nsid w:val="6E50433F"/>
    <w:multiLevelType w:val="multilevel"/>
    <w:tmpl w:val="2548BC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9" w15:restartNumberingAfterBreak="0">
    <w:nsid w:val="6ED3658C"/>
    <w:multiLevelType w:val="multilevel"/>
    <w:tmpl w:val="0FBE3A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0" w15:restartNumberingAfterBreak="0">
    <w:nsid w:val="6F5901A8"/>
    <w:multiLevelType w:val="multilevel"/>
    <w:tmpl w:val="5BFA1B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1" w15:restartNumberingAfterBreak="0">
    <w:nsid w:val="70042A51"/>
    <w:multiLevelType w:val="multilevel"/>
    <w:tmpl w:val="31CCD0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2" w15:restartNumberingAfterBreak="0">
    <w:nsid w:val="704429BE"/>
    <w:multiLevelType w:val="multilevel"/>
    <w:tmpl w:val="44A4DC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3" w15:restartNumberingAfterBreak="0">
    <w:nsid w:val="712B43DA"/>
    <w:multiLevelType w:val="multilevel"/>
    <w:tmpl w:val="8368A0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4" w15:restartNumberingAfterBreak="0">
    <w:nsid w:val="715F2742"/>
    <w:multiLevelType w:val="multilevel"/>
    <w:tmpl w:val="7B7816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5" w15:restartNumberingAfterBreak="0">
    <w:nsid w:val="7163326F"/>
    <w:multiLevelType w:val="hybridMultilevel"/>
    <w:tmpl w:val="B5A284FA"/>
    <w:lvl w:ilvl="0" w:tplc="03423AD8">
      <w:start w:val="1"/>
      <w:numFmt w:val="bullet"/>
      <w:pStyle w:val="VCAAbulletlevel2"/>
      <w:lvlText w:val=""/>
      <w:lvlJc w:val="left"/>
      <w:pPr>
        <w:ind w:left="360" w:hanging="360"/>
      </w:pPr>
      <w:rPr>
        <w:rFonts w:ascii="Symbol" w:hAnsi="Symbol" w:hint="default"/>
      </w:rPr>
    </w:lvl>
    <w:lvl w:ilvl="1" w:tplc="FFFFFFFF">
      <w:start w:val="1"/>
      <w:numFmt w:val="bullet"/>
      <w:lvlText w:val="o"/>
      <w:lvlJc w:val="left"/>
      <w:pPr>
        <w:ind w:left="986" w:hanging="360"/>
      </w:pPr>
      <w:rPr>
        <w:rFonts w:ascii="Courier New" w:hAnsi="Courier New" w:cs="Courier New" w:hint="default"/>
      </w:rPr>
    </w:lvl>
    <w:lvl w:ilvl="2" w:tplc="FFFFFFFF">
      <w:start w:val="1"/>
      <w:numFmt w:val="bullet"/>
      <w:lvlText w:val=""/>
      <w:lvlJc w:val="left"/>
      <w:pPr>
        <w:ind w:left="1706" w:hanging="360"/>
      </w:pPr>
      <w:rPr>
        <w:rFonts w:ascii="Wingdings" w:hAnsi="Wingdings" w:hint="default"/>
      </w:rPr>
    </w:lvl>
    <w:lvl w:ilvl="3" w:tplc="FFFFFFFF">
      <w:start w:val="1"/>
      <w:numFmt w:val="bullet"/>
      <w:lvlText w:val=""/>
      <w:lvlJc w:val="left"/>
      <w:pPr>
        <w:ind w:left="2426" w:hanging="360"/>
      </w:pPr>
      <w:rPr>
        <w:rFonts w:ascii="Symbol" w:hAnsi="Symbol" w:hint="default"/>
      </w:rPr>
    </w:lvl>
    <w:lvl w:ilvl="4" w:tplc="FFFFFFFF">
      <w:start w:val="1"/>
      <w:numFmt w:val="bullet"/>
      <w:lvlText w:val="o"/>
      <w:lvlJc w:val="left"/>
      <w:pPr>
        <w:ind w:left="3146" w:hanging="360"/>
      </w:pPr>
      <w:rPr>
        <w:rFonts w:ascii="Courier New" w:hAnsi="Courier New" w:cs="Courier New" w:hint="default"/>
      </w:rPr>
    </w:lvl>
    <w:lvl w:ilvl="5" w:tplc="FFFFFFFF">
      <w:start w:val="1"/>
      <w:numFmt w:val="bullet"/>
      <w:lvlText w:val=""/>
      <w:lvlJc w:val="left"/>
      <w:pPr>
        <w:ind w:left="3866" w:hanging="360"/>
      </w:pPr>
      <w:rPr>
        <w:rFonts w:ascii="Wingdings" w:hAnsi="Wingdings" w:hint="default"/>
      </w:rPr>
    </w:lvl>
    <w:lvl w:ilvl="6" w:tplc="FFFFFFFF">
      <w:start w:val="1"/>
      <w:numFmt w:val="bullet"/>
      <w:lvlText w:val=""/>
      <w:lvlJc w:val="left"/>
      <w:pPr>
        <w:ind w:left="4586" w:hanging="360"/>
      </w:pPr>
      <w:rPr>
        <w:rFonts w:ascii="Symbol" w:hAnsi="Symbol" w:hint="default"/>
      </w:rPr>
    </w:lvl>
    <w:lvl w:ilvl="7" w:tplc="FFFFFFFF">
      <w:start w:val="1"/>
      <w:numFmt w:val="bullet"/>
      <w:lvlText w:val="o"/>
      <w:lvlJc w:val="left"/>
      <w:pPr>
        <w:ind w:left="5306" w:hanging="360"/>
      </w:pPr>
      <w:rPr>
        <w:rFonts w:ascii="Courier New" w:hAnsi="Courier New" w:cs="Courier New" w:hint="default"/>
      </w:rPr>
    </w:lvl>
    <w:lvl w:ilvl="8" w:tplc="FFFFFFFF">
      <w:start w:val="1"/>
      <w:numFmt w:val="bullet"/>
      <w:lvlText w:val=""/>
      <w:lvlJc w:val="left"/>
      <w:pPr>
        <w:ind w:left="6026" w:hanging="360"/>
      </w:pPr>
      <w:rPr>
        <w:rFonts w:ascii="Wingdings" w:hAnsi="Wingdings" w:hint="default"/>
      </w:rPr>
    </w:lvl>
  </w:abstractNum>
  <w:abstractNum w:abstractNumId="146" w15:restartNumberingAfterBreak="0">
    <w:nsid w:val="7386195D"/>
    <w:multiLevelType w:val="multilevel"/>
    <w:tmpl w:val="98B4CC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7" w15:restartNumberingAfterBreak="0">
    <w:nsid w:val="73BE0ADD"/>
    <w:multiLevelType w:val="multilevel"/>
    <w:tmpl w:val="0004DA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8" w15:restartNumberingAfterBreak="0">
    <w:nsid w:val="74BB0A36"/>
    <w:multiLevelType w:val="multilevel"/>
    <w:tmpl w:val="E3BE96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9" w15:restartNumberingAfterBreak="0">
    <w:nsid w:val="75162F81"/>
    <w:multiLevelType w:val="multilevel"/>
    <w:tmpl w:val="3118E1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0" w15:restartNumberingAfterBreak="0">
    <w:nsid w:val="77762FE7"/>
    <w:multiLevelType w:val="multilevel"/>
    <w:tmpl w:val="C6E0FE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1" w15:restartNumberingAfterBreak="0">
    <w:nsid w:val="7919749E"/>
    <w:multiLevelType w:val="multilevel"/>
    <w:tmpl w:val="3F5052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2" w15:restartNumberingAfterBreak="0">
    <w:nsid w:val="79FF0A05"/>
    <w:multiLevelType w:val="multilevel"/>
    <w:tmpl w:val="40148C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3" w15:restartNumberingAfterBreak="0">
    <w:nsid w:val="7AB25A5C"/>
    <w:multiLevelType w:val="multilevel"/>
    <w:tmpl w:val="71DEEC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4" w15:restartNumberingAfterBreak="0">
    <w:nsid w:val="7C1B6117"/>
    <w:multiLevelType w:val="multilevel"/>
    <w:tmpl w:val="032649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5" w15:restartNumberingAfterBreak="0">
    <w:nsid w:val="7C453DAF"/>
    <w:multiLevelType w:val="multilevel"/>
    <w:tmpl w:val="45A6662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6" w15:restartNumberingAfterBreak="0">
    <w:nsid w:val="7CFC2641"/>
    <w:multiLevelType w:val="multilevel"/>
    <w:tmpl w:val="8AB851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7" w15:restartNumberingAfterBreak="0">
    <w:nsid w:val="7E8B5B9E"/>
    <w:multiLevelType w:val="multilevel"/>
    <w:tmpl w:val="2AE4F1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8" w15:restartNumberingAfterBreak="0">
    <w:nsid w:val="7FE2575F"/>
    <w:multiLevelType w:val="multilevel"/>
    <w:tmpl w:val="1CEA91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501355350">
    <w:abstractNumId w:val="125"/>
  </w:num>
  <w:num w:numId="2" w16cid:durableId="116458358">
    <w:abstractNumId w:val="112"/>
  </w:num>
  <w:num w:numId="3" w16cid:durableId="1925257724">
    <w:abstractNumId w:val="83"/>
  </w:num>
  <w:num w:numId="4" w16cid:durableId="214388723">
    <w:abstractNumId w:val="37"/>
  </w:num>
  <w:num w:numId="5" w16cid:durableId="711996426">
    <w:abstractNumId w:val="121"/>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547331177">
    <w:abstractNumId w:val="145"/>
  </w:num>
  <w:num w:numId="17" w16cid:durableId="352072760">
    <w:abstractNumId w:val="92"/>
  </w:num>
  <w:num w:numId="18" w16cid:durableId="790172648">
    <w:abstractNumId w:val="22"/>
  </w:num>
  <w:num w:numId="19" w16cid:durableId="2044789318">
    <w:abstractNumId w:val="130"/>
  </w:num>
  <w:num w:numId="20" w16cid:durableId="1576935994">
    <w:abstractNumId w:val="41"/>
  </w:num>
  <w:num w:numId="21" w16cid:durableId="944464466">
    <w:abstractNumId w:val="108"/>
  </w:num>
  <w:num w:numId="22" w16cid:durableId="1205748258">
    <w:abstractNumId w:val="52"/>
  </w:num>
  <w:num w:numId="23" w16cid:durableId="836192159">
    <w:abstractNumId w:val="30"/>
  </w:num>
  <w:num w:numId="24" w16cid:durableId="202250872">
    <w:abstractNumId w:val="29"/>
  </w:num>
  <w:num w:numId="25" w16cid:durableId="700474814">
    <w:abstractNumId w:val="97"/>
  </w:num>
  <w:num w:numId="26" w16cid:durableId="419183318">
    <w:abstractNumId w:val="45"/>
  </w:num>
  <w:num w:numId="27" w16cid:durableId="1063068441">
    <w:abstractNumId w:val="43"/>
  </w:num>
  <w:num w:numId="28" w16cid:durableId="1557819812">
    <w:abstractNumId w:val="23"/>
  </w:num>
  <w:num w:numId="29" w16cid:durableId="811487512">
    <w:abstractNumId w:val="120"/>
  </w:num>
  <w:num w:numId="30" w16cid:durableId="894588888">
    <w:abstractNumId w:val="138"/>
  </w:num>
  <w:num w:numId="31" w16cid:durableId="623777295">
    <w:abstractNumId w:val="11"/>
  </w:num>
  <w:num w:numId="32" w16cid:durableId="1616135247">
    <w:abstractNumId w:val="53"/>
  </w:num>
  <w:num w:numId="33" w16cid:durableId="1418089898">
    <w:abstractNumId w:val="98"/>
  </w:num>
  <w:num w:numId="34" w16cid:durableId="946889880">
    <w:abstractNumId w:val="71"/>
  </w:num>
  <w:num w:numId="35" w16cid:durableId="161971574">
    <w:abstractNumId w:val="137"/>
  </w:num>
  <w:num w:numId="36" w16cid:durableId="437331658">
    <w:abstractNumId w:val="28"/>
  </w:num>
  <w:num w:numId="37" w16cid:durableId="786698642">
    <w:abstractNumId w:val="33"/>
  </w:num>
  <w:num w:numId="38" w16cid:durableId="1430855846">
    <w:abstractNumId w:val="156"/>
  </w:num>
  <w:num w:numId="39" w16cid:durableId="1855260572">
    <w:abstractNumId w:val="75"/>
  </w:num>
  <w:num w:numId="40" w16cid:durableId="198275804">
    <w:abstractNumId w:val="117"/>
  </w:num>
  <w:num w:numId="41" w16cid:durableId="1076980239">
    <w:abstractNumId w:val="60"/>
  </w:num>
  <w:num w:numId="42" w16cid:durableId="1185022111">
    <w:abstractNumId w:val="131"/>
  </w:num>
  <w:num w:numId="43" w16cid:durableId="1687294095">
    <w:abstractNumId w:val="91"/>
  </w:num>
  <w:num w:numId="44" w16cid:durableId="1100758838">
    <w:abstractNumId w:val="25"/>
  </w:num>
  <w:num w:numId="45" w16cid:durableId="532233170">
    <w:abstractNumId w:val="129"/>
  </w:num>
  <w:num w:numId="46" w16cid:durableId="997535584">
    <w:abstractNumId w:val="87"/>
  </w:num>
  <w:num w:numId="47" w16cid:durableId="278682606">
    <w:abstractNumId w:val="44"/>
  </w:num>
  <w:num w:numId="48" w16cid:durableId="951280965">
    <w:abstractNumId w:val="13"/>
  </w:num>
  <w:num w:numId="49" w16cid:durableId="1485776199">
    <w:abstractNumId w:val="102"/>
  </w:num>
  <w:num w:numId="50" w16cid:durableId="695931733">
    <w:abstractNumId w:val="82"/>
  </w:num>
  <w:num w:numId="51" w16cid:durableId="1093935111">
    <w:abstractNumId w:val="93"/>
  </w:num>
  <w:num w:numId="52" w16cid:durableId="1237978095">
    <w:abstractNumId w:val="141"/>
  </w:num>
  <w:num w:numId="53" w16cid:durableId="909585226">
    <w:abstractNumId w:val="73"/>
  </w:num>
  <w:num w:numId="54" w16cid:durableId="1695570732">
    <w:abstractNumId w:val="18"/>
  </w:num>
  <w:num w:numId="55" w16cid:durableId="465776914">
    <w:abstractNumId w:val="15"/>
  </w:num>
  <w:num w:numId="56" w16cid:durableId="1086997649">
    <w:abstractNumId w:val="80"/>
  </w:num>
  <w:num w:numId="57" w16cid:durableId="1049039506">
    <w:abstractNumId w:val="148"/>
  </w:num>
  <w:num w:numId="58" w16cid:durableId="747775635">
    <w:abstractNumId w:val="31"/>
  </w:num>
  <w:num w:numId="59" w16cid:durableId="963001791">
    <w:abstractNumId w:val="63"/>
  </w:num>
  <w:num w:numId="60" w16cid:durableId="1792476149">
    <w:abstractNumId w:val="36"/>
  </w:num>
  <w:num w:numId="61" w16cid:durableId="1490630027">
    <w:abstractNumId w:val="106"/>
  </w:num>
  <w:num w:numId="62" w16cid:durableId="82651427">
    <w:abstractNumId w:val="27"/>
  </w:num>
  <w:num w:numId="63" w16cid:durableId="1955287059">
    <w:abstractNumId w:val="107"/>
  </w:num>
  <w:num w:numId="64" w16cid:durableId="322054919">
    <w:abstractNumId w:val="24"/>
  </w:num>
  <w:num w:numId="65" w16cid:durableId="1030106501">
    <w:abstractNumId w:val="143"/>
  </w:num>
  <w:num w:numId="66" w16cid:durableId="1020668898">
    <w:abstractNumId w:val="42"/>
  </w:num>
  <w:num w:numId="67" w16cid:durableId="2057923482">
    <w:abstractNumId w:val="35"/>
  </w:num>
  <w:num w:numId="68" w16cid:durableId="1669168379">
    <w:abstractNumId w:val="153"/>
  </w:num>
  <w:num w:numId="69" w16cid:durableId="596326767">
    <w:abstractNumId w:val="111"/>
  </w:num>
  <w:num w:numId="70" w16cid:durableId="734205051">
    <w:abstractNumId w:val="105"/>
  </w:num>
  <w:num w:numId="71" w16cid:durableId="1675452600">
    <w:abstractNumId w:val="114"/>
  </w:num>
  <w:num w:numId="72" w16cid:durableId="544027072">
    <w:abstractNumId w:val="152"/>
  </w:num>
  <w:num w:numId="73" w16cid:durableId="1663465138">
    <w:abstractNumId w:val="113"/>
  </w:num>
  <w:num w:numId="74" w16cid:durableId="1428573678">
    <w:abstractNumId w:val="47"/>
  </w:num>
  <w:num w:numId="75" w16cid:durableId="1633055165">
    <w:abstractNumId w:val="142"/>
  </w:num>
  <w:num w:numId="76" w16cid:durableId="1232615417">
    <w:abstractNumId w:val="127"/>
  </w:num>
  <w:num w:numId="77" w16cid:durableId="2127964153">
    <w:abstractNumId w:val="69"/>
  </w:num>
  <w:num w:numId="78" w16cid:durableId="727268652">
    <w:abstractNumId w:val="150"/>
  </w:num>
  <w:num w:numId="79" w16cid:durableId="1101993095">
    <w:abstractNumId w:val="77"/>
  </w:num>
  <w:num w:numId="80" w16cid:durableId="405998424">
    <w:abstractNumId w:val="62"/>
  </w:num>
  <w:num w:numId="81" w16cid:durableId="756679520">
    <w:abstractNumId w:val="89"/>
  </w:num>
  <w:num w:numId="82" w16cid:durableId="2121412522">
    <w:abstractNumId w:val="84"/>
  </w:num>
  <w:num w:numId="83" w16cid:durableId="1693872634">
    <w:abstractNumId w:val="133"/>
  </w:num>
  <w:num w:numId="84" w16cid:durableId="1395854771">
    <w:abstractNumId w:val="109"/>
  </w:num>
  <w:num w:numId="85" w16cid:durableId="1229537477">
    <w:abstractNumId w:val="56"/>
  </w:num>
  <w:num w:numId="86" w16cid:durableId="151147428">
    <w:abstractNumId w:val="51"/>
  </w:num>
  <w:num w:numId="87" w16cid:durableId="910429673">
    <w:abstractNumId w:val="123"/>
  </w:num>
  <w:num w:numId="88" w16cid:durableId="877815893">
    <w:abstractNumId w:val="118"/>
  </w:num>
  <w:num w:numId="89" w16cid:durableId="54816869">
    <w:abstractNumId w:val="14"/>
  </w:num>
  <w:num w:numId="90" w16cid:durableId="1196849126">
    <w:abstractNumId w:val="94"/>
  </w:num>
  <w:num w:numId="91" w16cid:durableId="1587231524">
    <w:abstractNumId w:val="74"/>
  </w:num>
  <w:num w:numId="92" w16cid:durableId="1853640510">
    <w:abstractNumId w:val="46"/>
  </w:num>
  <w:num w:numId="93" w16cid:durableId="1139107710">
    <w:abstractNumId w:val="16"/>
  </w:num>
  <w:num w:numId="94" w16cid:durableId="163787720">
    <w:abstractNumId w:val="110"/>
  </w:num>
  <w:num w:numId="95" w16cid:durableId="206452974">
    <w:abstractNumId w:val="140"/>
  </w:num>
  <w:num w:numId="96" w16cid:durableId="1174223756">
    <w:abstractNumId w:val="151"/>
  </w:num>
  <w:num w:numId="97" w16cid:durableId="153379537">
    <w:abstractNumId w:val="132"/>
  </w:num>
  <w:num w:numId="98" w16cid:durableId="14843691">
    <w:abstractNumId w:val="67"/>
  </w:num>
  <w:num w:numId="99" w16cid:durableId="607154974">
    <w:abstractNumId w:val="96"/>
  </w:num>
  <w:num w:numId="100" w16cid:durableId="782387836">
    <w:abstractNumId w:val="90"/>
  </w:num>
  <w:num w:numId="101" w16cid:durableId="1850169830">
    <w:abstractNumId w:val="49"/>
  </w:num>
  <w:num w:numId="102" w16cid:durableId="807476803">
    <w:abstractNumId w:val="70"/>
  </w:num>
  <w:num w:numId="103" w16cid:durableId="1042285577">
    <w:abstractNumId w:val="136"/>
  </w:num>
  <w:num w:numId="104" w16cid:durableId="916944443">
    <w:abstractNumId w:val="57"/>
  </w:num>
  <w:num w:numId="105" w16cid:durableId="220287271">
    <w:abstractNumId w:val="64"/>
  </w:num>
  <w:num w:numId="106" w16cid:durableId="1071194243">
    <w:abstractNumId w:val="10"/>
  </w:num>
  <w:num w:numId="107" w16cid:durableId="1908883281">
    <w:abstractNumId w:val="122"/>
  </w:num>
  <w:num w:numId="108" w16cid:durableId="1543128032">
    <w:abstractNumId w:val="65"/>
  </w:num>
  <w:num w:numId="109" w16cid:durableId="1421632934">
    <w:abstractNumId w:val="104"/>
  </w:num>
  <w:num w:numId="110" w16cid:durableId="303975713">
    <w:abstractNumId w:val="38"/>
  </w:num>
  <w:num w:numId="111" w16cid:durableId="1710372178">
    <w:abstractNumId w:val="101"/>
  </w:num>
  <w:num w:numId="112" w16cid:durableId="521940028">
    <w:abstractNumId w:val="134"/>
  </w:num>
  <w:num w:numId="113" w16cid:durableId="273098631">
    <w:abstractNumId w:val="79"/>
  </w:num>
  <w:num w:numId="114" w16cid:durableId="149178058">
    <w:abstractNumId w:val="116"/>
  </w:num>
  <w:num w:numId="115" w16cid:durableId="426312138">
    <w:abstractNumId w:val="128"/>
  </w:num>
  <w:num w:numId="116" w16cid:durableId="1450198203">
    <w:abstractNumId w:val="155"/>
  </w:num>
  <w:num w:numId="117" w16cid:durableId="592474959">
    <w:abstractNumId w:val="119"/>
  </w:num>
  <w:num w:numId="118" w16cid:durableId="487867697">
    <w:abstractNumId w:val="19"/>
  </w:num>
  <w:num w:numId="119" w16cid:durableId="1999267165">
    <w:abstractNumId w:val="149"/>
  </w:num>
  <w:num w:numId="120" w16cid:durableId="1378626312">
    <w:abstractNumId w:val="146"/>
  </w:num>
  <w:num w:numId="121" w16cid:durableId="329256040">
    <w:abstractNumId w:val="158"/>
  </w:num>
  <w:num w:numId="122" w16cid:durableId="1448544766">
    <w:abstractNumId w:val="72"/>
  </w:num>
  <w:num w:numId="123" w16cid:durableId="908854990">
    <w:abstractNumId w:val="12"/>
  </w:num>
  <w:num w:numId="124" w16cid:durableId="1269236843">
    <w:abstractNumId w:val="126"/>
  </w:num>
  <w:num w:numId="125" w16cid:durableId="1223717614">
    <w:abstractNumId w:val="81"/>
  </w:num>
  <w:num w:numId="126" w16cid:durableId="445537969">
    <w:abstractNumId w:val="34"/>
  </w:num>
  <w:num w:numId="127" w16cid:durableId="271909502">
    <w:abstractNumId w:val="100"/>
  </w:num>
  <w:num w:numId="128" w16cid:durableId="870148657">
    <w:abstractNumId w:val="21"/>
  </w:num>
  <w:num w:numId="129" w16cid:durableId="1540774382">
    <w:abstractNumId w:val="59"/>
  </w:num>
  <w:num w:numId="130" w16cid:durableId="1434587548">
    <w:abstractNumId w:val="99"/>
  </w:num>
  <w:num w:numId="131" w16cid:durableId="1438717578">
    <w:abstractNumId w:val="103"/>
  </w:num>
  <w:num w:numId="132" w16cid:durableId="797724579">
    <w:abstractNumId w:val="78"/>
  </w:num>
  <w:num w:numId="133" w16cid:durableId="272515730">
    <w:abstractNumId w:val="115"/>
  </w:num>
  <w:num w:numId="134" w16cid:durableId="301618413">
    <w:abstractNumId w:val="40"/>
  </w:num>
  <w:num w:numId="135" w16cid:durableId="557056721">
    <w:abstractNumId w:val="154"/>
  </w:num>
  <w:num w:numId="136" w16cid:durableId="764106853">
    <w:abstractNumId w:val="139"/>
  </w:num>
  <w:num w:numId="137" w16cid:durableId="328489442">
    <w:abstractNumId w:val="17"/>
  </w:num>
  <w:num w:numId="138" w16cid:durableId="778448079">
    <w:abstractNumId w:val="32"/>
  </w:num>
  <w:num w:numId="139" w16cid:durableId="1178689225">
    <w:abstractNumId w:val="95"/>
  </w:num>
  <w:num w:numId="140" w16cid:durableId="731270497">
    <w:abstractNumId w:val="144"/>
  </w:num>
  <w:num w:numId="141" w16cid:durableId="1072118274">
    <w:abstractNumId w:val="124"/>
  </w:num>
  <w:num w:numId="142" w16cid:durableId="1511795879">
    <w:abstractNumId w:val="88"/>
  </w:num>
  <w:num w:numId="143" w16cid:durableId="199635130">
    <w:abstractNumId w:val="157"/>
  </w:num>
  <w:num w:numId="144" w16cid:durableId="1566334045">
    <w:abstractNumId w:val="61"/>
  </w:num>
  <w:num w:numId="145" w16cid:durableId="1472867813">
    <w:abstractNumId w:val="48"/>
  </w:num>
  <w:num w:numId="146" w16cid:durableId="1329677894">
    <w:abstractNumId w:val="39"/>
  </w:num>
  <w:num w:numId="147" w16cid:durableId="1386953334">
    <w:abstractNumId w:val="66"/>
  </w:num>
  <w:num w:numId="148" w16cid:durableId="1481532747">
    <w:abstractNumId w:val="86"/>
  </w:num>
  <w:num w:numId="149" w16cid:durableId="1261641985">
    <w:abstractNumId w:val="20"/>
  </w:num>
  <w:num w:numId="150" w16cid:durableId="1082533501">
    <w:abstractNumId w:val="76"/>
  </w:num>
  <w:num w:numId="151" w16cid:durableId="827525425">
    <w:abstractNumId w:val="54"/>
  </w:num>
  <w:num w:numId="152" w16cid:durableId="699400617">
    <w:abstractNumId w:val="55"/>
  </w:num>
  <w:num w:numId="153" w16cid:durableId="2060665803">
    <w:abstractNumId w:val="50"/>
  </w:num>
  <w:num w:numId="154" w16cid:durableId="123426533">
    <w:abstractNumId w:val="68"/>
  </w:num>
  <w:num w:numId="155" w16cid:durableId="829902791">
    <w:abstractNumId w:val="85"/>
  </w:num>
  <w:num w:numId="156" w16cid:durableId="1450314809">
    <w:abstractNumId w:val="147"/>
  </w:num>
  <w:num w:numId="157" w16cid:durableId="1870559222">
    <w:abstractNumId w:val="58"/>
  </w:num>
  <w:num w:numId="158" w16cid:durableId="349185827">
    <w:abstractNumId w:val="145"/>
  </w:num>
  <w:num w:numId="159" w16cid:durableId="1037047471">
    <w:abstractNumId w:val="135"/>
  </w:num>
  <w:num w:numId="160" w16cid:durableId="181284206">
    <w:abstractNumId w:val="26"/>
  </w:num>
  <w:numIdMacAtCleanup w:val="15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hideSpellingErrors/>
  <w:hideGrammaticalErrors/>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8192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48758C"/>
    <w:rsid w:val="00002D86"/>
    <w:rsid w:val="00014CF6"/>
    <w:rsid w:val="00020190"/>
    <w:rsid w:val="0002556D"/>
    <w:rsid w:val="0003065C"/>
    <w:rsid w:val="00031564"/>
    <w:rsid w:val="0003448F"/>
    <w:rsid w:val="0003575C"/>
    <w:rsid w:val="0005780E"/>
    <w:rsid w:val="000627E9"/>
    <w:rsid w:val="00065A75"/>
    <w:rsid w:val="00072323"/>
    <w:rsid w:val="000800BF"/>
    <w:rsid w:val="000862FB"/>
    <w:rsid w:val="000874DB"/>
    <w:rsid w:val="000A71F7"/>
    <w:rsid w:val="000F09E4"/>
    <w:rsid w:val="000F16FD"/>
    <w:rsid w:val="000F1D5C"/>
    <w:rsid w:val="000F3A47"/>
    <w:rsid w:val="000F5CEC"/>
    <w:rsid w:val="000F70C1"/>
    <w:rsid w:val="00114555"/>
    <w:rsid w:val="0012328B"/>
    <w:rsid w:val="0012390E"/>
    <w:rsid w:val="00124ADA"/>
    <w:rsid w:val="001363D1"/>
    <w:rsid w:val="00163EE0"/>
    <w:rsid w:val="00163FEA"/>
    <w:rsid w:val="00167DF0"/>
    <w:rsid w:val="001726B3"/>
    <w:rsid w:val="001807AA"/>
    <w:rsid w:val="00182B7F"/>
    <w:rsid w:val="00186C21"/>
    <w:rsid w:val="001907BA"/>
    <w:rsid w:val="001C0FAD"/>
    <w:rsid w:val="001E625C"/>
    <w:rsid w:val="001F3839"/>
    <w:rsid w:val="0020234F"/>
    <w:rsid w:val="00203CF0"/>
    <w:rsid w:val="00205431"/>
    <w:rsid w:val="00210AB7"/>
    <w:rsid w:val="002208AD"/>
    <w:rsid w:val="002214BA"/>
    <w:rsid w:val="002279BA"/>
    <w:rsid w:val="00231558"/>
    <w:rsid w:val="002329F3"/>
    <w:rsid w:val="002402F1"/>
    <w:rsid w:val="0024128D"/>
    <w:rsid w:val="00243F0D"/>
    <w:rsid w:val="00244B0A"/>
    <w:rsid w:val="0024682A"/>
    <w:rsid w:val="00253884"/>
    <w:rsid w:val="00263A66"/>
    <w:rsid w:val="002647BB"/>
    <w:rsid w:val="002754C1"/>
    <w:rsid w:val="00277F02"/>
    <w:rsid w:val="00283969"/>
    <w:rsid w:val="002841C8"/>
    <w:rsid w:val="0028516B"/>
    <w:rsid w:val="00291C6C"/>
    <w:rsid w:val="00292DCA"/>
    <w:rsid w:val="002B02DB"/>
    <w:rsid w:val="002B1E9E"/>
    <w:rsid w:val="002C2929"/>
    <w:rsid w:val="002C6F90"/>
    <w:rsid w:val="002E3552"/>
    <w:rsid w:val="002F27EC"/>
    <w:rsid w:val="00302FB8"/>
    <w:rsid w:val="00304EA1"/>
    <w:rsid w:val="00314D81"/>
    <w:rsid w:val="0031607E"/>
    <w:rsid w:val="003211D0"/>
    <w:rsid w:val="00322123"/>
    <w:rsid w:val="00322FC6"/>
    <w:rsid w:val="003446B4"/>
    <w:rsid w:val="00350E9A"/>
    <w:rsid w:val="00365D51"/>
    <w:rsid w:val="003701BC"/>
    <w:rsid w:val="003744A5"/>
    <w:rsid w:val="00391986"/>
    <w:rsid w:val="003D421C"/>
    <w:rsid w:val="003D57A7"/>
    <w:rsid w:val="00400DE8"/>
    <w:rsid w:val="00403E4E"/>
    <w:rsid w:val="00412F60"/>
    <w:rsid w:val="00414011"/>
    <w:rsid w:val="00417AA3"/>
    <w:rsid w:val="00424DD2"/>
    <w:rsid w:val="00440B32"/>
    <w:rsid w:val="00444619"/>
    <w:rsid w:val="0046078D"/>
    <w:rsid w:val="004674FB"/>
    <w:rsid w:val="00472EE5"/>
    <w:rsid w:val="004744D7"/>
    <w:rsid w:val="00486C2C"/>
    <w:rsid w:val="0048758C"/>
    <w:rsid w:val="00490726"/>
    <w:rsid w:val="004A017D"/>
    <w:rsid w:val="004A22BC"/>
    <w:rsid w:val="004A2ED8"/>
    <w:rsid w:val="004B0FF4"/>
    <w:rsid w:val="004B571B"/>
    <w:rsid w:val="004B7DFF"/>
    <w:rsid w:val="004C205B"/>
    <w:rsid w:val="004C70EF"/>
    <w:rsid w:val="004E1132"/>
    <w:rsid w:val="004E4391"/>
    <w:rsid w:val="004E50EA"/>
    <w:rsid w:val="004F01A5"/>
    <w:rsid w:val="004F5BDA"/>
    <w:rsid w:val="00503CBE"/>
    <w:rsid w:val="0051631E"/>
    <w:rsid w:val="00517DAC"/>
    <w:rsid w:val="00531440"/>
    <w:rsid w:val="00532A04"/>
    <w:rsid w:val="00534253"/>
    <w:rsid w:val="00537240"/>
    <w:rsid w:val="00542659"/>
    <w:rsid w:val="0054683B"/>
    <w:rsid w:val="00555952"/>
    <w:rsid w:val="0055611A"/>
    <w:rsid w:val="00566029"/>
    <w:rsid w:val="00584AEE"/>
    <w:rsid w:val="00586B33"/>
    <w:rsid w:val="005923CB"/>
    <w:rsid w:val="005B391B"/>
    <w:rsid w:val="005C76D0"/>
    <w:rsid w:val="005D3D78"/>
    <w:rsid w:val="005D4C51"/>
    <w:rsid w:val="005E17AB"/>
    <w:rsid w:val="005E2EF0"/>
    <w:rsid w:val="005F504C"/>
    <w:rsid w:val="00613DCB"/>
    <w:rsid w:val="00621305"/>
    <w:rsid w:val="00622F8A"/>
    <w:rsid w:val="0062553D"/>
    <w:rsid w:val="00630EC5"/>
    <w:rsid w:val="00632FF9"/>
    <w:rsid w:val="00634764"/>
    <w:rsid w:val="00637FBC"/>
    <w:rsid w:val="00650423"/>
    <w:rsid w:val="00654760"/>
    <w:rsid w:val="00665E92"/>
    <w:rsid w:val="00672AFB"/>
    <w:rsid w:val="00693953"/>
    <w:rsid w:val="00693FFD"/>
    <w:rsid w:val="006A2E04"/>
    <w:rsid w:val="006A7D06"/>
    <w:rsid w:val="006C4D3D"/>
    <w:rsid w:val="006D2159"/>
    <w:rsid w:val="006D764C"/>
    <w:rsid w:val="006F5551"/>
    <w:rsid w:val="006F787C"/>
    <w:rsid w:val="00702636"/>
    <w:rsid w:val="00707E68"/>
    <w:rsid w:val="00714643"/>
    <w:rsid w:val="0071657E"/>
    <w:rsid w:val="00724507"/>
    <w:rsid w:val="007270FB"/>
    <w:rsid w:val="00747608"/>
    <w:rsid w:val="007515F6"/>
    <w:rsid w:val="00753F1C"/>
    <w:rsid w:val="007619E0"/>
    <w:rsid w:val="00773E6C"/>
    <w:rsid w:val="007D4FB6"/>
    <w:rsid w:val="007E1ED2"/>
    <w:rsid w:val="007E5E88"/>
    <w:rsid w:val="008027E3"/>
    <w:rsid w:val="00813C37"/>
    <w:rsid w:val="008154B5"/>
    <w:rsid w:val="00823962"/>
    <w:rsid w:val="008375FE"/>
    <w:rsid w:val="00850219"/>
    <w:rsid w:val="00851757"/>
    <w:rsid w:val="00852719"/>
    <w:rsid w:val="00853A48"/>
    <w:rsid w:val="00860115"/>
    <w:rsid w:val="00863980"/>
    <w:rsid w:val="008715F5"/>
    <w:rsid w:val="008810CF"/>
    <w:rsid w:val="00881105"/>
    <w:rsid w:val="008857C4"/>
    <w:rsid w:val="0088783C"/>
    <w:rsid w:val="008955EB"/>
    <w:rsid w:val="0089628D"/>
    <w:rsid w:val="00896ABD"/>
    <w:rsid w:val="008B352E"/>
    <w:rsid w:val="008C08B2"/>
    <w:rsid w:val="008C34FB"/>
    <w:rsid w:val="008C6AA2"/>
    <w:rsid w:val="008E031A"/>
    <w:rsid w:val="008F6521"/>
    <w:rsid w:val="00906913"/>
    <w:rsid w:val="0091624E"/>
    <w:rsid w:val="00916D5D"/>
    <w:rsid w:val="0092268E"/>
    <w:rsid w:val="0093258A"/>
    <w:rsid w:val="009370BC"/>
    <w:rsid w:val="009405B0"/>
    <w:rsid w:val="0096074C"/>
    <w:rsid w:val="009618FD"/>
    <w:rsid w:val="00973010"/>
    <w:rsid w:val="009867C4"/>
    <w:rsid w:val="0098739B"/>
    <w:rsid w:val="00991B93"/>
    <w:rsid w:val="00992401"/>
    <w:rsid w:val="0099573C"/>
    <w:rsid w:val="009A2333"/>
    <w:rsid w:val="009B3B87"/>
    <w:rsid w:val="009C1C16"/>
    <w:rsid w:val="009C57E3"/>
    <w:rsid w:val="00A06B65"/>
    <w:rsid w:val="00A11696"/>
    <w:rsid w:val="00A17661"/>
    <w:rsid w:val="00A17CF6"/>
    <w:rsid w:val="00A24B2D"/>
    <w:rsid w:val="00A40966"/>
    <w:rsid w:val="00A45BDC"/>
    <w:rsid w:val="00A5644C"/>
    <w:rsid w:val="00A67188"/>
    <w:rsid w:val="00A77F1C"/>
    <w:rsid w:val="00A921E0"/>
    <w:rsid w:val="00AB2543"/>
    <w:rsid w:val="00AB4E23"/>
    <w:rsid w:val="00AC1695"/>
    <w:rsid w:val="00AE7137"/>
    <w:rsid w:val="00AF1B9E"/>
    <w:rsid w:val="00AF4B2C"/>
    <w:rsid w:val="00B0738F"/>
    <w:rsid w:val="00B13D9B"/>
    <w:rsid w:val="00B26601"/>
    <w:rsid w:val="00B275F7"/>
    <w:rsid w:val="00B352A6"/>
    <w:rsid w:val="00B41951"/>
    <w:rsid w:val="00B45199"/>
    <w:rsid w:val="00B45F66"/>
    <w:rsid w:val="00B465C2"/>
    <w:rsid w:val="00B53229"/>
    <w:rsid w:val="00B60AB6"/>
    <w:rsid w:val="00B62480"/>
    <w:rsid w:val="00B65CD8"/>
    <w:rsid w:val="00B70DFF"/>
    <w:rsid w:val="00B81B70"/>
    <w:rsid w:val="00B9459A"/>
    <w:rsid w:val="00BB238F"/>
    <w:rsid w:val="00BB5B94"/>
    <w:rsid w:val="00BD0724"/>
    <w:rsid w:val="00BD4472"/>
    <w:rsid w:val="00BE3DEE"/>
    <w:rsid w:val="00BE5521"/>
    <w:rsid w:val="00BF6F4C"/>
    <w:rsid w:val="00C000D6"/>
    <w:rsid w:val="00C01637"/>
    <w:rsid w:val="00C07962"/>
    <w:rsid w:val="00C07D60"/>
    <w:rsid w:val="00C34684"/>
    <w:rsid w:val="00C44E5E"/>
    <w:rsid w:val="00C53263"/>
    <w:rsid w:val="00C559A6"/>
    <w:rsid w:val="00C65741"/>
    <w:rsid w:val="00C73F9D"/>
    <w:rsid w:val="00C75BC5"/>
    <w:rsid w:val="00C75F1D"/>
    <w:rsid w:val="00C805B2"/>
    <w:rsid w:val="00C86BB2"/>
    <w:rsid w:val="00CA02DD"/>
    <w:rsid w:val="00CC2384"/>
    <w:rsid w:val="00CC53F9"/>
    <w:rsid w:val="00CC7529"/>
    <w:rsid w:val="00CD454F"/>
    <w:rsid w:val="00CE4547"/>
    <w:rsid w:val="00CE7E32"/>
    <w:rsid w:val="00D021BF"/>
    <w:rsid w:val="00D0381D"/>
    <w:rsid w:val="00D1511A"/>
    <w:rsid w:val="00D338E4"/>
    <w:rsid w:val="00D35538"/>
    <w:rsid w:val="00D51947"/>
    <w:rsid w:val="00D522E6"/>
    <w:rsid w:val="00D532F0"/>
    <w:rsid w:val="00D561B3"/>
    <w:rsid w:val="00D652E8"/>
    <w:rsid w:val="00D77413"/>
    <w:rsid w:val="00D82759"/>
    <w:rsid w:val="00D86551"/>
    <w:rsid w:val="00D86DE4"/>
    <w:rsid w:val="00D91CAB"/>
    <w:rsid w:val="00D941C2"/>
    <w:rsid w:val="00DA503D"/>
    <w:rsid w:val="00DA6DBB"/>
    <w:rsid w:val="00DB1C96"/>
    <w:rsid w:val="00DB375B"/>
    <w:rsid w:val="00DC632A"/>
    <w:rsid w:val="00DD1AF6"/>
    <w:rsid w:val="00DE2DC6"/>
    <w:rsid w:val="00DE73B6"/>
    <w:rsid w:val="00DF1AF8"/>
    <w:rsid w:val="00DF4B17"/>
    <w:rsid w:val="00E05313"/>
    <w:rsid w:val="00E139C5"/>
    <w:rsid w:val="00E162D2"/>
    <w:rsid w:val="00E23F1D"/>
    <w:rsid w:val="00E34F5D"/>
    <w:rsid w:val="00E36361"/>
    <w:rsid w:val="00E4133C"/>
    <w:rsid w:val="00E42941"/>
    <w:rsid w:val="00E438E3"/>
    <w:rsid w:val="00E44381"/>
    <w:rsid w:val="00E55AE9"/>
    <w:rsid w:val="00E73665"/>
    <w:rsid w:val="00E7516A"/>
    <w:rsid w:val="00E76D71"/>
    <w:rsid w:val="00E90A60"/>
    <w:rsid w:val="00E93699"/>
    <w:rsid w:val="00E94D73"/>
    <w:rsid w:val="00EA00DA"/>
    <w:rsid w:val="00EB1CC2"/>
    <w:rsid w:val="00EB3E4C"/>
    <w:rsid w:val="00ED47BC"/>
    <w:rsid w:val="00EE1A80"/>
    <w:rsid w:val="00EF3893"/>
    <w:rsid w:val="00F1520E"/>
    <w:rsid w:val="00F337AC"/>
    <w:rsid w:val="00F3771D"/>
    <w:rsid w:val="00F408DF"/>
    <w:rsid w:val="00F40D53"/>
    <w:rsid w:val="00F43C6B"/>
    <w:rsid w:val="00F4525C"/>
    <w:rsid w:val="00F464D8"/>
    <w:rsid w:val="00F47B7F"/>
    <w:rsid w:val="00F61B8A"/>
    <w:rsid w:val="00F70E0B"/>
    <w:rsid w:val="00F81AA4"/>
    <w:rsid w:val="00F83DB5"/>
    <w:rsid w:val="00F93694"/>
    <w:rsid w:val="00F9544F"/>
    <w:rsid w:val="00F95799"/>
    <w:rsid w:val="00FA080C"/>
    <w:rsid w:val="00FB56CD"/>
    <w:rsid w:val="00FC2FF6"/>
    <w:rsid w:val="00FD1C20"/>
    <w:rsid w:val="00FD658C"/>
    <w:rsid w:val="00FE0AD0"/>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81921"/>
    <o:shapelayout v:ext="edit">
      <o:idmap v:ext="edit" data="1"/>
    </o:shapelayout>
  </w:shapeDefaults>
  <w:decimalSymbol w:val="."/>
  <w:listSeparator w:val=","/>
  <w14:docId w14:val="2EEEB1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semiHidden/>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semiHidden/>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3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bulletnarrow">
    <w:name w:val="Table bullet narrow"/>
    <w:basedOn w:val="Normal"/>
    <w:link w:val="TablebulletnarrowChar"/>
    <w:qFormat/>
    <w:rsid w:val="00632FF9"/>
    <w:pPr>
      <w:numPr>
        <w:numId w:val="4"/>
      </w:numPr>
      <w:tabs>
        <w:tab w:val="left" w:pos="170"/>
      </w:tabs>
      <w:overflowPunct w:val="0"/>
      <w:autoSpaceDE w:val="0"/>
      <w:autoSpaceDN w:val="0"/>
      <w:adjustRightInd w:val="0"/>
      <w:spacing w:before="80" w:after="80"/>
      <w:ind w:left="170" w:hanging="170"/>
      <w:contextualSpacing/>
      <w:textAlignment w:val="baseline"/>
    </w:pPr>
    <w:rPr>
      <w:rFonts w:ascii="Arial Narrow" w:eastAsia="Times New Roman" w:hAnsi="Arial Narrow" w:cs="Arial"/>
      <w:sz w:val="20"/>
      <w:lang w:val="en-GB"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bulletnarrow"/>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semiHidden/>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bulletnarrow"/>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bulletnarrowChar">
    <w:name w:val="Table bullet narrow Char"/>
    <w:basedOn w:val="DefaultParagraphFont"/>
    <w:link w:val="Tablebulletnarrow"/>
    <w:rsid w:val="00632FF9"/>
    <w:rPr>
      <w:rFonts w:ascii="Arial Narrow" w:eastAsia="Times New Roman" w:hAnsi="Arial Narrow" w:cs="Arial"/>
      <w:sz w:val="20"/>
      <w:lang w:val="en-GB" w:eastAsia="ja-JP"/>
    </w:rPr>
  </w:style>
  <w:style w:type="character" w:customStyle="1" w:styleId="TablebulletChar">
    <w:name w:val="Table bullet Char"/>
    <w:basedOn w:val="Tablebulletnarrow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bulletnarrow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semiHidden/>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semiHidden/>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semiHidden/>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0F5CEC"/>
    <w:pPr>
      <w:spacing w:after="100"/>
      <w:ind w:left="660"/>
    </w:pPr>
  </w:style>
  <w:style w:type="paragraph" w:styleId="TOC5">
    <w:name w:val="toc 5"/>
    <w:basedOn w:val="Normal"/>
    <w:next w:val="Normal"/>
    <w:autoRedefine/>
    <w:uiPriority w:val="39"/>
    <w:semiHidden/>
    <w:unhideWhenUsed/>
    <w:rsid w:val="000F5CEC"/>
    <w:pPr>
      <w:spacing w:after="100"/>
      <w:ind w:left="880"/>
    </w:pPr>
  </w:style>
  <w:style w:type="paragraph" w:styleId="TOC6">
    <w:name w:val="toc 6"/>
    <w:basedOn w:val="Normal"/>
    <w:next w:val="Normal"/>
    <w:autoRedefine/>
    <w:uiPriority w:val="39"/>
    <w:semiHidden/>
    <w:unhideWhenUsed/>
    <w:rsid w:val="000F5CEC"/>
    <w:pPr>
      <w:spacing w:after="100"/>
      <w:ind w:left="1100"/>
    </w:pPr>
  </w:style>
  <w:style w:type="paragraph" w:styleId="TOC7">
    <w:name w:val="toc 7"/>
    <w:basedOn w:val="Normal"/>
    <w:next w:val="Normal"/>
    <w:autoRedefine/>
    <w:uiPriority w:val="39"/>
    <w:semiHidden/>
    <w:unhideWhenUsed/>
    <w:rsid w:val="000F5CEC"/>
    <w:pPr>
      <w:spacing w:after="100"/>
      <w:ind w:left="1320"/>
    </w:pPr>
  </w:style>
  <w:style w:type="paragraph" w:styleId="TOC8">
    <w:name w:val="toc 8"/>
    <w:basedOn w:val="Normal"/>
    <w:next w:val="Normal"/>
    <w:autoRedefine/>
    <w:uiPriority w:val="39"/>
    <w:semiHidden/>
    <w:unhideWhenUsed/>
    <w:rsid w:val="000F5CEC"/>
    <w:pPr>
      <w:spacing w:after="100"/>
      <w:ind w:left="1540"/>
    </w:pPr>
  </w:style>
  <w:style w:type="paragraph" w:styleId="TOC9">
    <w:name w:val="toc 9"/>
    <w:basedOn w:val="Normal"/>
    <w:next w:val="Normal"/>
    <w:autoRedefine/>
    <w:uiPriority w:val="39"/>
    <w:semiHidden/>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semiHidden/>
    <w:unhideWhenUsed/>
    <w:rsid w:val="002C2929"/>
    <w:rPr>
      <w:color w:val="605E5C"/>
      <w:shd w:val="clear" w:color="auto" w:fill="E1DFDD"/>
    </w:rPr>
  </w:style>
  <w:style w:type="character" w:styleId="Strong">
    <w:name w:val="Strong"/>
    <w:basedOn w:val="DefaultParagraphFont"/>
    <w:uiPriority w:val="22"/>
    <w:qFormat/>
    <w:rsid w:val="00424DD2"/>
    <w:rPr>
      <w:b/>
      <w:bCs/>
    </w:rPr>
  </w:style>
  <w:style w:type="paragraph" w:customStyle="1" w:styleId="VCAAbulletlevel2">
    <w:name w:val="VCAA bullet level 2"/>
    <w:basedOn w:val="Normal"/>
    <w:qFormat/>
    <w:rsid w:val="00424DD2"/>
    <w:pPr>
      <w:numPr>
        <w:numId w:val="16"/>
      </w:numPr>
      <w:tabs>
        <w:tab w:val="left" w:pos="425"/>
      </w:tabs>
      <w:spacing w:before="120" w:after="100" w:afterAutospacing="1" w:line="280" w:lineRule="exact"/>
      <w:contextualSpacing/>
    </w:pPr>
    <w:rPr>
      <w:rFonts w:ascii="Arial" w:eastAsia="Arial" w:hAnsi="Arial" w:cs="Arial"/>
      <w:color w:val="000000"/>
      <w:w w:val="95"/>
      <w:kern w:val="22"/>
      <w:szCs w:val="20"/>
      <w:lang w:val="en-GB" w:eastAsia="ja-JP"/>
    </w:rPr>
  </w:style>
  <w:style w:type="character" w:customStyle="1" w:styleId="VCAAbodyChar">
    <w:name w:val="VCAA body Char"/>
    <w:basedOn w:val="DefaultParagraphFont"/>
    <w:link w:val="VCAAbody"/>
    <w:locked/>
    <w:rsid w:val="008C6AA2"/>
    <w:rPr>
      <w:rFonts w:ascii="Arial" w:hAnsi="Arial" w:cs="Arial"/>
      <w:color w:val="000000" w:themeColor="text1"/>
      <w:sz w:val="20"/>
    </w:rPr>
  </w:style>
  <w:style w:type="paragraph" w:customStyle="1" w:styleId="VCAAbody">
    <w:name w:val="VCAA body"/>
    <w:link w:val="VCAAbodyChar"/>
    <w:qFormat/>
    <w:rsid w:val="008C6AA2"/>
    <w:pPr>
      <w:spacing w:before="120" w:after="120" w:line="280" w:lineRule="exact"/>
    </w:pPr>
    <w:rPr>
      <w:rFonts w:ascii="Arial" w:hAnsi="Arial" w:cs="Arial"/>
      <w:color w:val="000000" w:themeColor="text1"/>
      <w:sz w:val="20"/>
    </w:rPr>
  </w:style>
  <w:style w:type="paragraph" w:customStyle="1" w:styleId="VCAAtablecondensedheading">
    <w:name w:val="VCAA table condensed heading"/>
    <w:basedOn w:val="Normal"/>
    <w:qFormat/>
    <w:rsid w:val="00114555"/>
    <w:pPr>
      <w:spacing w:before="80" w:after="80" w:line="280" w:lineRule="exact"/>
      <w:jc w:val="center"/>
    </w:pPr>
    <w:rPr>
      <w:rFonts w:ascii="Arial Narrow" w:hAnsi="Arial Narrow" w:cs="Arial"/>
      <w:b/>
      <w:color w:val="FFFFFF" w:themeColor="background1"/>
      <w14:ligatures w14:val="standardContextual"/>
    </w:rPr>
  </w:style>
  <w:style w:type="paragraph" w:customStyle="1" w:styleId="msonormal0">
    <w:name w:val="msonormal"/>
    <w:basedOn w:val="Normal"/>
    <w:rsid w:val="0020234F"/>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paragraph" w:customStyle="1" w:styleId="paragraph">
    <w:name w:val="paragraph"/>
    <w:basedOn w:val="Normal"/>
    <w:rsid w:val="0020234F"/>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customStyle="1" w:styleId="textrun">
    <w:name w:val="textrun"/>
    <w:basedOn w:val="DefaultParagraphFont"/>
    <w:rsid w:val="0020234F"/>
  </w:style>
  <w:style w:type="character" w:customStyle="1" w:styleId="normaltextrun">
    <w:name w:val="normaltextrun"/>
    <w:basedOn w:val="DefaultParagraphFont"/>
    <w:rsid w:val="0020234F"/>
  </w:style>
  <w:style w:type="character" w:customStyle="1" w:styleId="eop">
    <w:name w:val="eop"/>
    <w:basedOn w:val="DefaultParagraphFont"/>
    <w:rsid w:val="0020234F"/>
  </w:style>
  <w:style w:type="character" w:customStyle="1" w:styleId="contentcontrol">
    <w:name w:val="contentcontrol"/>
    <w:basedOn w:val="DefaultParagraphFont"/>
    <w:rsid w:val="0020234F"/>
  </w:style>
  <w:style w:type="character" w:customStyle="1" w:styleId="contentcontrolboundarysink">
    <w:name w:val="contentcontrolboundarysink"/>
    <w:basedOn w:val="DefaultParagraphFont"/>
    <w:rsid w:val="0020234F"/>
  </w:style>
  <w:style w:type="paragraph" w:customStyle="1" w:styleId="outlineelement">
    <w:name w:val="outlineelement"/>
    <w:basedOn w:val="Normal"/>
    <w:rsid w:val="0020234F"/>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styleId="FollowedHyperlink">
    <w:name w:val="FollowedHyperlink"/>
    <w:basedOn w:val="DefaultParagraphFont"/>
    <w:uiPriority w:val="99"/>
    <w:semiHidden/>
    <w:unhideWhenUsed/>
    <w:rsid w:val="0020234F"/>
    <w:rPr>
      <w:color w:val="800080"/>
      <w:u w:val="single"/>
    </w:rPr>
  </w:style>
  <w:style w:type="character" w:customStyle="1" w:styleId="wacimagegroupcontainer">
    <w:name w:val="wacimagegroupcontainer"/>
    <w:basedOn w:val="DefaultParagraphFont"/>
    <w:rsid w:val="0020234F"/>
  </w:style>
  <w:style w:type="character" w:customStyle="1" w:styleId="wacimagecontainer">
    <w:name w:val="wacimagecontainer"/>
    <w:basedOn w:val="DefaultParagraphFont"/>
    <w:rsid w:val="0020234F"/>
  </w:style>
  <w:style w:type="character" w:customStyle="1" w:styleId="wacimageborder">
    <w:name w:val="wacimageborder"/>
    <w:basedOn w:val="DefaultParagraphFont"/>
    <w:rsid w:val="0020234F"/>
  </w:style>
  <w:style w:type="character" w:customStyle="1" w:styleId="linebreakblob">
    <w:name w:val="linebreakblob"/>
    <w:basedOn w:val="DefaultParagraphFont"/>
    <w:rsid w:val="0020234F"/>
  </w:style>
  <w:style w:type="character" w:customStyle="1" w:styleId="scxw7781720">
    <w:name w:val="scxw7781720"/>
    <w:basedOn w:val="DefaultParagraphFont"/>
    <w:rsid w:val="0020234F"/>
  </w:style>
  <w:style w:type="character" w:customStyle="1" w:styleId="tabrun">
    <w:name w:val="tabrun"/>
    <w:basedOn w:val="DefaultParagraphFont"/>
    <w:rsid w:val="0020234F"/>
  </w:style>
  <w:style w:type="character" w:customStyle="1" w:styleId="tabchar">
    <w:name w:val="tabchar"/>
    <w:basedOn w:val="DefaultParagraphFont"/>
    <w:rsid w:val="0020234F"/>
  </w:style>
  <w:style w:type="character" w:customStyle="1" w:styleId="tableaderchars">
    <w:name w:val="tableaderchars"/>
    <w:basedOn w:val="DefaultParagraphFont"/>
    <w:rsid w:val="0020234F"/>
  </w:style>
  <w:style w:type="paragraph" w:customStyle="1" w:styleId="VCAAbullet">
    <w:name w:val="VCAA bullet"/>
    <w:basedOn w:val="VCAAbody"/>
    <w:autoRedefine/>
    <w:qFormat/>
    <w:rsid w:val="00031564"/>
    <w:pPr>
      <w:numPr>
        <w:numId w:val="159"/>
      </w:numPr>
      <w:tabs>
        <w:tab w:val="left" w:pos="425"/>
      </w:tabs>
      <w:spacing w:before="240" w:line="360" w:lineRule="auto"/>
      <w:contextualSpacing/>
    </w:pPr>
    <w:rPr>
      <w:rFonts w:asciiTheme="majorHAnsi" w:eastAsia="Times New Roman" w:hAnsiTheme="majorHAnsi" w:cstheme="majorHAnsi"/>
      <w:b/>
      <w:bCs/>
      <w:kern w:val="22"/>
      <w:sz w:val="22"/>
      <w:shd w:val="clear" w:color="auto" w:fill="FFFFFF"/>
      <w:lang w:val="en-GB" w:eastAsia="ja-JP"/>
    </w:rPr>
  </w:style>
  <w:style w:type="character" w:styleId="Mention">
    <w:name w:val="Mention"/>
    <w:basedOn w:val="DefaultParagraphFont"/>
    <w:uiPriority w:val="99"/>
    <w:unhideWhenUsed/>
    <w:rsid w:val="00031564"/>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57925824">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6997416">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879194155">
      <w:bodyDiv w:val="1"/>
      <w:marLeft w:val="0"/>
      <w:marRight w:val="0"/>
      <w:marTop w:val="0"/>
      <w:marBottom w:val="0"/>
      <w:divBdr>
        <w:top w:val="none" w:sz="0" w:space="0" w:color="auto"/>
        <w:left w:val="none" w:sz="0" w:space="0" w:color="auto"/>
        <w:bottom w:val="none" w:sz="0" w:space="0" w:color="auto"/>
        <w:right w:val="none" w:sz="0" w:space="0" w:color="auto"/>
      </w:divBdr>
      <w:divsChild>
        <w:div w:id="718238553">
          <w:marLeft w:val="0"/>
          <w:marRight w:val="0"/>
          <w:marTop w:val="0"/>
          <w:marBottom w:val="0"/>
          <w:divBdr>
            <w:top w:val="none" w:sz="0" w:space="0" w:color="auto"/>
            <w:left w:val="none" w:sz="0" w:space="0" w:color="auto"/>
            <w:bottom w:val="none" w:sz="0" w:space="0" w:color="auto"/>
            <w:right w:val="none" w:sz="0" w:space="0" w:color="auto"/>
          </w:divBdr>
        </w:div>
        <w:div w:id="1035928244">
          <w:marLeft w:val="0"/>
          <w:marRight w:val="0"/>
          <w:marTop w:val="0"/>
          <w:marBottom w:val="0"/>
          <w:divBdr>
            <w:top w:val="none" w:sz="0" w:space="0" w:color="auto"/>
            <w:left w:val="none" w:sz="0" w:space="0" w:color="auto"/>
            <w:bottom w:val="none" w:sz="0" w:space="0" w:color="auto"/>
            <w:right w:val="none" w:sz="0" w:space="0" w:color="auto"/>
          </w:divBdr>
        </w:div>
        <w:div w:id="1100372932">
          <w:marLeft w:val="0"/>
          <w:marRight w:val="0"/>
          <w:marTop w:val="0"/>
          <w:marBottom w:val="0"/>
          <w:divBdr>
            <w:top w:val="none" w:sz="0" w:space="0" w:color="auto"/>
            <w:left w:val="none" w:sz="0" w:space="0" w:color="auto"/>
            <w:bottom w:val="none" w:sz="0" w:space="0" w:color="auto"/>
            <w:right w:val="none" w:sz="0" w:space="0" w:color="auto"/>
          </w:divBdr>
        </w:div>
        <w:div w:id="402223401">
          <w:marLeft w:val="0"/>
          <w:marRight w:val="0"/>
          <w:marTop w:val="0"/>
          <w:marBottom w:val="0"/>
          <w:divBdr>
            <w:top w:val="none" w:sz="0" w:space="0" w:color="auto"/>
            <w:left w:val="none" w:sz="0" w:space="0" w:color="auto"/>
            <w:bottom w:val="none" w:sz="0" w:space="0" w:color="auto"/>
            <w:right w:val="none" w:sz="0" w:space="0" w:color="auto"/>
          </w:divBdr>
        </w:div>
        <w:div w:id="554590501">
          <w:marLeft w:val="0"/>
          <w:marRight w:val="0"/>
          <w:marTop w:val="0"/>
          <w:marBottom w:val="0"/>
          <w:divBdr>
            <w:top w:val="none" w:sz="0" w:space="0" w:color="auto"/>
            <w:left w:val="none" w:sz="0" w:space="0" w:color="auto"/>
            <w:bottom w:val="none" w:sz="0" w:space="0" w:color="auto"/>
            <w:right w:val="none" w:sz="0" w:space="0" w:color="auto"/>
          </w:divBdr>
          <w:divsChild>
            <w:div w:id="845287799">
              <w:marLeft w:val="-75"/>
              <w:marRight w:val="0"/>
              <w:marTop w:val="30"/>
              <w:marBottom w:val="30"/>
              <w:divBdr>
                <w:top w:val="none" w:sz="0" w:space="0" w:color="auto"/>
                <w:left w:val="none" w:sz="0" w:space="0" w:color="auto"/>
                <w:bottom w:val="none" w:sz="0" w:space="0" w:color="auto"/>
                <w:right w:val="none" w:sz="0" w:space="0" w:color="auto"/>
              </w:divBdr>
              <w:divsChild>
                <w:div w:id="1934896223">
                  <w:marLeft w:val="0"/>
                  <w:marRight w:val="0"/>
                  <w:marTop w:val="0"/>
                  <w:marBottom w:val="0"/>
                  <w:divBdr>
                    <w:top w:val="none" w:sz="0" w:space="0" w:color="auto"/>
                    <w:left w:val="none" w:sz="0" w:space="0" w:color="auto"/>
                    <w:bottom w:val="none" w:sz="0" w:space="0" w:color="auto"/>
                    <w:right w:val="none" w:sz="0" w:space="0" w:color="auto"/>
                  </w:divBdr>
                  <w:divsChild>
                    <w:div w:id="1222402671">
                      <w:marLeft w:val="0"/>
                      <w:marRight w:val="0"/>
                      <w:marTop w:val="0"/>
                      <w:marBottom w:val="0"/>
                      <w:divBdr>
                        <w:top w:val="none" w:sz="0" w:space="0" w:color="auto"/>
                        <w:left w:val="none" w:sz="0" w:space="0" w:color="auto"/>
                        <w:bottom w:val="none" w:sz="0" w:space="0" w:color="auto"/>
                        <w:right w:val="none" w:sz="0" w:space="0" w:color="auto"/>
                      </w:divBdr>
                    </w:div>
                  </w:divsChild>
                </w:div>
                <w:div w:id="456919379">
                  <w:marLeft w:val="0"/>
                  <w:marRight w:val="0"/>
                  <w:marTop w:val="0"/>
                  <w:marBottom w:val="0"/>
                  <w:divBdr>
                    <w:top w:val="none" w:sz="0" w:space="0" w:color="auto"/>
                    <w:left w:val="none" w:sz="0" w:space="0" w:color="auto"/>
                    <w:bottom w:val="none" w:sz="0" w:space="0" w:color="auto"/>
                    <w:right w:val="none" w:sz="0" w:space="0" w:color="auto"/>
                  </w:divBdr>
                  <w:divsChild>
                    <w:div w:id="1199003735">
                      <w:marLeft w:val="0"/>
                      <w:marRight w:val="0"/>
                      <w:marTop w:val="0"/>
                      <w:marBottom w:val="0"/>
                      <w:divBdr>
                        <w:top w:val="none" w:sz="0" w:space="0" w:color="auto"/>
                        <w:left w:val="none" w:sz="0" w:space="0" w:color="auto"/>
                        <w:bottom w:val="none" w:sz="0" w:space="0" w:color="auto"/>
                        <w:right w:val="none" w:sz="0" w:space="0" w:color="auto"/>
                      </w:divBdr>
                    </w:div>
                  </w:divsChild>
                </w:div>
                <w:div w:id="703099574">
                  <w:marLeft w:val="0"/>
                  <w:marRight w:val="0"/>
                  <w:marTop w:val="0"/>
                  <w:marBottom w:val="0"/>
                  <w:divBdr>
                    <w:top w:val="none" w:sz="0" w:space="0" w:color="auto"/>
                    <w:left w:val="none" w:sz="0" w:space="0" w:color="auto"/>
                    <w:bottom w:val="none" w:sz="0" w:space="0" w:color="auto"/>
                    <w:right w:val="none" w:sz="0" w:space="0" w:color="auto"/>
                  </w:divBdr>
                  <w:divsChild>
                    <w:div w:id="939526152">
                      <w:marLeft w:val="0"/>
                      <w:marRight w:val="0"/>
                      <w:marTop w:val="0"/>
                      <w:marBottom w:val="0"/>
                      <w:divBdr>
                        <w:top w:val="none" w:sz="0" w:space="0" w:color="auto"/>
                        <w:left w:val="none" w:sz="0" w:space="0" w:color="auto"/>
                        <w:bottom w:val="none" w:sz="0" w:space="0" w:color="auto"/>
                        <w:right w:val="none" w:sz="0" w:space="0" w:color="auto"/>
                      </w:divBdr>
                    </w:div>
                  </w:divsChild>
                </w:div>
                <w:div w:id="738593682">
                  <w:marLeft w:val="0"/>
                  <w:marRight w:val="0"/>
                  <w:marTop w:val="0"/>
                  <w:marBottom w:val="0"/>
                  <w:divBdr>
                    <w:top w:val="none" w:sz="0" w:space="0" w:color="auto"/>
                    <w:left w:val="none" w:sz="0" w:space="0" w:color="auto"/>
                    <w:bottom w:val="none" w:sz="0" w:space="0" w:color="auto"/>
                    <w:right w:val="none" w:sz="0" w:space="0" w:color="auto"/>
                  </w:divBdr>
                  <w:divsChild>
                    <w:div w:id="1725526275">
                      <w:marLeft w:val="0"/>
                      <w:marRight w:val="0"/>
                      <w:marTop w:val="0"/>
                      <w:marBottom w:val="0"/>
                      <w:divBdr>
                        <w:top w:val="none" w:sz="0" w:space="0" w:color="auto"/>
                        <w:left w:val="none" w:sz="0" w:space="0" w:color="auto"/>
                        <w:bottom w:val="none" w:sz="0" w:space="0" w:color="auto"/>
                        <w:right w:val="none" w:sz="0" w:space="0" w:color="auto"/>
                      </w:divBdr>
                    </w:div>
                  </w:divsChild>
                </w:div>
                <w:div w:id="1719166849">
                  <w:marLeft w:val="0"/>
                  <w:marRight w:val="0"/>
                  <w:marTop w:val="0"/>
                  <w:marBottom w:val="0"/>
                  <w:divBdr>
                    <w:top w:val="none" w:sz="0" w:space="0" w:color="auto"/>
                    <w:left w:val="none" w:sz="0" w:space="0" w:color="auto"/>
                    <w:bottom w:val="none" w:sz="0" w:space="0" w:color="auto"/>
                    <w:right w:val="none" w:sz="0" w:space="0" w:color="auto"/>
                  </w:divBdr>
                  <w:divsChild>
                    <w:div w:id="1801805203">
                      <w:marLeft w:val="0"/>
                      <w:marRight w:val="0"/>
                      <w:marTop w:val="0"/>
                      <w:marBottom w:val="0"/>
                      <w:divBdr>
                        <w:top w:val="none" w:sz="0" w:space="0" w:color="auto"/>
                        <w:left w:val="none" w:sz="0" w:space="0" w:color="auto"/>
                        <w:bottom w:val="none" w:sz="0" w:space="0" w:color="auto"/>
                        <w:right w:val="none" w:sz="0" w:space="0" w:color="auto"/>
                      </w:divBdr>
                    </w:div>
                  </w:divsChild>
                </w:div>
                <w:div w:id="1957173541">
                  <w:marLeft w:val="0"/>
                  <w:marRight w:val="0"/>
                  <w:marTop w:val="0"/>
                  <w:marBottom w:val="0"/>
                  <w:divBdr>
                    <w:top w:val="none" w:sz="0" w:space="0" w:color="auto"/>
                    <w:left w:val="none" w:sz="0" w:space="0" w:color="auto"/>
                    <w:bottom w:val="none" w:sz="0" w:space="0" w:color="auto"/>
                    <w:right w:val="none" w:sz="0" w:space="0" w:color="auto"/>
                  </w:divBdr>
                  <w:divsChild>
                    <w:div w:id="1991670936">
                      <w:marLeft w:val="0"/>
                      <w:marRight w:val="0"/>
                      <w:marTop w:val="0"/>
                      <w:marBottom w:val="0"/>
                      <w:divBdr>
                        <w:top w:val="none" w:sz="0" w:space="0" w:color="auto"/>
                        <w:left w:val="none" w:sz="0" w:space="0" w:color="auto"/>
                        <w:bottom w:val="none" w:sz="0" w:space="0" w:color="auto"/>
                        <w:right w:val="none" w:sz="0" w:space="0" w:color="auto"/>
                      </w:divBdr>
                    </w:div>
                  </w:divsChild>
                </w:div>
                <w:div w:id="2038650649">
                  <w:marLeft w:val="0"/>
                  <w:marRight w:val="0"/>
                  <w:marTop w:val="0"/>
                  <w:marBottom w:val="0"/>
                  <w:divBdr>
                    <w:top w:val="none" w:sz="0" w:space="0" w:color="auto"/>
                    <w:left w:val="none" w:sz="0" w:space="0" w:color="auto"/>
                    <w:bottom w:val="none" w:sz="0" w:space="0" w:color="auto"/>
                    <w:right w:val="none" w:sz="0" w:space="0" w:color="auto"/>
                  </w:divBdr>
                  <w:divsChild>
                    <w:div w:id="730036330">
                      <w:marLeft w:val="0"/>
                      <w:marRight w:val="0"/>
                      <w:marTop w:val="0"/>
                      <w:marBottom w:val="0"/>
                      <w:divBdr>
                        <w:top w:val="none" w:sz="0" w:space="0" w:color="auto"/>
                        <w:left w:val="none" w:sz="0" w:space="0" w:color="auto"/>
                        <w:bottom w:val="none" w:sz="0" w:space="0" w:color="auto"/>
                        <w:right w:val="none" w:sz="0" w:space="0" w:color="auto"/>
                      </w:divBdr>
                    </w:div>
                    <w:div w:id="596642277">
                      <w:marLeft w:val="0"/>
                      <w:marRight w:val="0"/>
                      <w:marTop w:val="0"/>
                      <w:marBottom w:val="0"/>
                      <w:divBdr>
                        <w:top w:val="none" w:sz="0" w:space="0" w:color="auto"/>
                        <w:left w:val="none" w:sz="0" w:space="0" w:color="auto"/>
                        <w:bottom w:val="none" w:sz="0" w:space="0" w:color="auto"/>
                        <w:right w:val="none" w:sz="0" w:space="0" w:color="auto"/>
                      </w:divBdr>
                    </w:div>
                    <w:div w:id="872039051">
                      <w:marLeft w:val="0"/>
                      <w:marRight w:val="0"/>
                      <w:marTop w:val="0"/>
                      <w:marBottom w:val="0"/>
                      <w:divBdr>
                        <w:top w:val="none" w:sz="0" w:space="0" w:color="auto"/>
                        <w:left w:val="none" w:sz="0" w:space="0" w:color="auto"/>
                        <w:bottom w:val="none" w:sz="0" w:space="0" w:color="auto"/>
                        <w:right w:val="none" w:sz="0" w:space="0" w:color="auto"/>
                      </w:divBdr>
                    </w:div>
                  </w:divsChild>
                </w:div>
                <w:div w:id="2107535872">
                  <w:marLeft w:val="0"/>
                  <w:marRight w:val="0"/>
                  <w:marTop w:val="0"/>
                  <w:marBottom w:val="0"/>
                  <w:divBdr>
                    <w:top w:val="none" w:sz="0" w:space="0" w:color="auto"/>
                    <w:left w:val="none" w:sz="0" w:space="0" w:color="auto"/>
                    <w:bottom w:val="none" w:sz="0" w:space="0" w:color="auto"/>
                    <w:right w:val="none" w:sz="0" w:space="0" w:color="auto"/>
                  </w:divBdr>
                  <w:divsChild>
                    <w:div w:id="814114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01501280">
          <w:marLeft w:val="0"/>
          <w:marRight w:val="0"/>
          <w:marTop w:val="0"/>
          <w:marBottom w:val="0"/>
          <w:divBdr>
            <w:top w:val="none" w:sz="0" w:space="0" w:color="auto"/>
            <w:left w:val="none" w:sz="0" w:space="0" w:color="auto"/>
            <w:bottom w:val="none" w:sz="0" w:space="0" w:color="auto"/>
            <w:right w:val="none" w:sz="0" w:space="0" w:color="auto"/>
          </w:divBdr>
        </w:div>
        <w:div w:id="771438164">
          <w:marLeft w:val="0"/>
          <w:marRight w:val="0"/>
          <w:marTop w:val="0"/>
          <w:marBottom w:val="0"/>
          <w:divBdr>
            <w:top w:val="none" w:sz="0" w:space="0" w:color="auto"/>
            <w:left w:val="none" w:sz="0" w:space="0" w:color="auto"/>
            <w:bottom w:val="none" w:sz="0" w:space="0" w:color="auto"/>
            <w:right w:val="none" w:sz="0" w:space="0" w:color="auto"/>
          </w:divBdr>
        </w:div>
        <w:div w:id="1178813074">
          <w:marLeft w:val="0"/>
          <w:marRight w:val="0"/>
          <w:marTop w:val="0"/>
          <w:marBottom w:val="0"/>
          <w:divBdr>
            <w:top w:val="none" w:sz="0" w:space="0" w:color="auto"/>
            <w:left w:val="none" w:sz="0" w:space="0" w:color="auto"/>
            <w:bottom w:val="none" w:sz="0" w:space="0" w:color="auto"/>
            <w:right w:val="none" w:sz="0" w:space="0" w:color="auto"/>
          </w:divBdr>
        </w:div>
        <w:div w:id="1779138504">
          <w:marLeft w:val="0"/>
          <w:marRight w:val="0"/>
          <w:marTop w:val="0"/>
          <w:marBottom w:val="0"/>
          <w:divBdr>
            <w:top w:val="none" w:sz="0" w:space="0" w:color="auto"/>
            <w:left w:val="none" w:sz="0" w:space="0" w:color="auto"/>
            <w:bottom w:val="none" w:sz="0" w:space="0" w:color="auto"/>
            <w:right w:val="none" w:sz="0" w:space="0" w:color="auto"/>
          </w:divBdr>
        </w:div>
        <w:div w:id="1899585958">
          <w:marLeft w:val="0"/>
          <w:marRight w:val="0"/>
          <w:marTop w:val="0"/>
          <w:marBottom w:val="0"/>
          <w:divBdr>
            <w:top w:val="none" w:sz="0" w:space="0" w:color="auto"/>
            <w:left w:val="none" w:sz="0" w:space="0" w:color="auto"/>
            <w:bottom w:val="none" w:sz="0" w:space="0" w:color="auto"/>
            <w:right w:val="none" w:sz="0" w:space="0" w:color="auto"/>
          </w:divBdr>
          <w:divsChild>
            <w:div w:id="1251546220">
              <w:marLeft w:val="-75"/>
              <w:marRight w:val="0"/>
              <w:marTop w:val="30"/>
              <w:marBottom w:val="30"/>
              <w:divBdr>
                <w:top w:val="none" w:sz="0" w:space="0" w:color="auto"/>
                <w:left w:val="none" w:sz="0" w:space="0" w:color="auto"/>
                <w:bottom w:val="none" w:sz="0" w:space="0" w:color="auto"/>
                <w:right w:val="none" w:sz="0" w:space="0" w:color="auto"/>
              </w:divBdr>
              <w:divsChild>
                <w:div w:id="1074278240">
                  <w:marLeft w:val="0"/>
                  <w:marRight w:val="0"/>
                  <w:marTop w:val="0"/>
                  <w:marBottom w:val="0"/>
                  <w:divBdr>
                    <w:top w:val="none" w:sz="0" w:space="0" w:color="auto"/>
                    <w:left w:val="none" w:sz="0" w:space="0" w:color="auto"/>
                    <w:bottom w:val="none" w:sz="0" w:space="0" w:color="auto"/>
                    <w:right w:val="none" w:sz="0" w:space="0" w:color="auto"/>
                  </w:divBdr>
                  <w:divsChild>
                    <w:div w:id="1932464408">
                      <w:marLeft w:val="0"/>
                      <w:marRight w:val="0"/>
                      <w:marTop w:val="0"/>
                      <w:marBottom w:val="0"/>
                      <w:divBdr>
                        <w:top w:val="none" w:sz="0" w:space="0" w:color="auto"/>
                        <w:left w:val="none" w:sz="0" w:space="0" w:color="auto"/>
                        <w:bottom w:val="none" w:sz="0" w:space="0" w:color="auto"/>
                        <w:right w:val="none" w:sz="0" w:space="0" w:color="auto"/>
                      </w:divBdr>
                    </w:div>
                  </w:divsChild>
                </w:div>
                <w:div w:id="500782275">
                  <w:marLeft w:val="0"/>
                  <w:marRight w:val="0"/>
                  <w:marTop w:val="0"/>
                  <w:marBottom w:val="0"/>
                  <w:divBdr>
                    <w:top w:val="none" w:sz="0" w:space="0" w:color="auto"/>
                    <w:left w:val="none" w:sz="0" w:space="0" w:color="auto"/>
                    <w:bottom w:val="none" w:sz="0" w:space="0" w:color="auto"/>
                    <w:right w:val="none" w:sz="0" w:space="0" w:color="auto"/>
                  </w:divBdr>
                  <w:divsChild>
                    <w:div w:id="1287393832">
                      <w:marLeft w:val="0"/>
                      <w:marRight w:val="0"/>
                      <w:marTop w:val="0"/>
                      <w:marBottom w:val="0"/>
                      <w:divBdr>
                        <w:top w:val="none" w:sz="0" w:space="0" w:color="auto"/>
                        <w:left w:val="none" w:sz="0" w:space="0" w:color="auto"/>
                        <w:bottom w:val="none" w:sz="0" w:space="0" w:color="auto"/>
                        <w:right w:val="none" w:sz="0" w:space="0" w:color="auto"/>
                      </w:divBdr>
                    </w:div>
                  </w:divsChild>
                </w:div>
                <w:div w:id="1458403964">
                  <w:marLeft w:val="0"/>
                  <w:marRight w:val="0"/>
                  <w:marTop w:val="0"/>
                  <w:marBottom w:val="0"/>
                  <w:divBdr>
                    <w:top w:val="none" w:sz="0" w:space="0" w:color="auto"/>
                    <w:left w:val="none" w:sz="0" w:space="0" w:color="auto"/>
                    <w:bottom w:val="none" w:sz="0" w:space="0" w:color="auto"/>
                    <w:right w:val="none" w:sz="0" w:space="0" w:color="auto"/>
                  </w:divBdr>
                  <w:divsChild>
                    <w:div w:id="1428968179">
                      <w:marLeft w:val="0"/>
                      <w:marRight w:val="0"/>
                      <w:marTop w:val="0"/>
                      <w:marBottom w:val="0"/>
                      <w:divBdr>
                        <w:top w:val="none" w:sz="0" w:space="0" w:color="auto"/>
                        <w:left w:val="none" w:sz="0" w:space="0" w:color="auto"/>
                        <w:bottom w:val="none" w:sz="0" w:space="0" w:color="auto"/>
                        <w:right w:val="none" w:sz="0" w:space="0" w:color="auto"/>
                      </w:divBdr>
                    </w:div>
                    <w:div w:id="1216043083">
                      <w:marLeft w:val="0"/>
                      <w:marRight w:val="0"/>
                      <w:marTop w:val="0"/>
                      <w:marBottom w:val="0"/>
                      <w:divBdr>
                        <w:top w:val="none" w:sz="0" w:space="0" w:color="auto"/>
                        <w:left w:val="none" w:sz="0" w:space="0" w:color="auto"/>
                        <w:bottom w:val="none" w:sz="0" w:space="0" w:color="auto"/>
                        <w:right w:val="none" w:sz="0" w:space="0" w:color="auto"/>
                      </w:divBdr>
                    </w:div>
                  </w:divsChild>
                </w:div>
                <w:div w:id="1798715478">
                  <w:marLeft w:val="0"/>
                  <w:marRight w:val="0"/>
                  <w:marTop w:val="0"/>
                  <w:marBottom w:val="0"/>
                  <w:divBdr>
                    <w:top w:val="none" w:sz="0" w:space="0" w:color="auto"/>
                    <w:left w:val="none" w:sz="0" w:space="0" w:color="auto"/>
                    <w:bottom w:val="none" w:sz="0" w:space="0" w:color="auto"/>
                    <w:right w:val="none" w:sz="0" w:space="0" w:color="auto"/>
                  </w:divBdr>
                  <w:divsChild>
                    <w:div w:id="1453673693">
                      <w:marLeft w:val="0"/>
                      <w:marRight w:val="0"/>
                      <w:marTop w:val="0"/>
                      <w:marBottom w:val="0"/>
                      <w:divBdr>
                        <w:top w:val="none" w:sz="0" w:space="0" w:color="auto"/>
                        <w:left w:val="none" w:sz="0" w:space="0" w:color="auto"/>
                        <w:bottom w:val="none" w:sz="0" w:space="0" w:color="auto"/>
                        <w:right w:val="none" w:sz="0" w:space="0" w:color="auto"/>
                      </w:divBdr>
                    </w:div>
                  </w:divsChild>
                </w:div>
                <w:div w:id="927272251">
                  <w:marLeft w:val="0"/>
                  <w:marRight w:val="0"/>
                  <w:marTop w:val="0"/>
                  <w:marBottom w:val="0"/>
                  <w:divBdr>
                    <w:top w:val="none" w:sz="0" w:space="0" w:color="auto"/>
                    <w:left w:val="none" w:sz="0" w:space="0" w:color="auto"/>
                    <w:bottom w:val="none" w:sz="0" w:space="0" w:color="auto"/>
                    <w:right w:val="none" w:sz="0" w:space="0" w:color="auto"/>
                  </w:divBdr>
                  <w:divsChild>
                    <w:div w:id="1071540162">
                      <w:marLeft w:val="0"/>
                      <w:marRight w:val="0"/>
                      <w:marTop w:val="0"/>
                      <w:marBottom w:val="0"/>
                      <w:divBdr>
                        <w:top w:val="none" w:sz="0" w:space="0" w:color="auto"/>
                        <w:left w:val="none" w:sz="0" w:space="0" w:color="auto"/>
                        <w:bottom w:val="none" w:sz="0" w:space="0" w:color="auto"/>
                        <w:right w:val="none" w:sz="0" w:space="0" w:color="auto"/>
                      </w:divBdr>
                    </w:div>
                  </w:divsChild>
                </w:div>
                <w:div w:id="2079210747">
                  <w:marLeft w:val="0"/>
                  <w:marRight w:val="0"/>
                  <w:marTop w:val="0"/>
                  <w:marBottom w:val="0"/>
                  <w:divBdr>
                    <w:top w:val="none" w:sz="0" w:space="0" w:color="auto"/>
                    <w:left w:val="none" w:sz="0" w:space="0" w:color="auto"/>
                    <w:bottom w:val="none" w:sz="0" w:space="0" w:color="auto"/>
                    <w:right w:val="none" w:sz="0" w:space="0" w:color="auto"/>
                  </w:divBdr>
                  <w:divsChild>
                    <w:div w:id="1331561569">
                      <w:marLeft w:val="0"/>
                      <w:marRight w:val="0"/>
                      <w:marTop w:val="0"/>
                      <w:marBottom w:val="0"/>
                      <w:divBdr>
                        <w:top w:val="none" w:sz="0" w:space="0" w:color="auto"/>
                        <w:left w:val="none" w:sz="0" w:space="0" w:color="auto"/>
                        <w:bottom w:val="none" w:sz="0" w:space="0" w:color="auto"/>
                        <w:right w:val="none" w:sz="0" w:space="0" w:color="auto"/>
                      </w:divBdr>
                    </w:div>
                  </w:divsChild>
                </w:div>
                <w:div w:id="278685577">
                  <w:marLeft w:val="0"/>
                  <w:marRight w:val="0"/>
                  <w:marTop w:val="0"/>
                  <w:marBottom w:val="0"/>
                  <w:divBdr>
                    <w:top w:val="none" w:sz="0" w:space="0" w:color="auto"/>
                    <w:left w:val="none" w:sz="0" w:space="0" w:color="auto"/>
                    <w:bottom w:val="none" w:sz="0" w:space="0" w:color="auto"/>
                    <w:right w:val="none" w:sz="0" w:space="0" w:color="auto"/>
                  </w:divBdr>
                  <w:divsChild>
                    <w:div w:id="1337686822">
                      <w:marLeft w:val="0"/>
                      <w:marRight w:val="0"/>
                      <w:marTop w:val="0"/>
                      <w:marBottom w:val="0"/>
                      <w:divBdr>
                        <w:top w:val="none" w:sz="0" w:space="0" w:color="auto"/>
                        <w:left w:val="none" w:sz="0" w:space="0" w:color="auto"/>
                        <w:bottom w:val="none" w:sz="0" w:space="0" w:color="auto"/>
                        <w:right w:val="none" w:sz="0" w:space="0" w:color="auto"/>
                      </w:divBdr>
                    </w:div>
                  </w:divsChild>
                </w:div>
                <w:div w:id="686101267">
                  <w:marLeft w:val="0"/>
                  <w:marRight w:val="0"/>
                  <w:marTop w:val="0"/>
                  <w:marBottom w:val="0"/>
                  <w:divBdr>
                    <w:top w:val="none" w:sz="0" w:space="0" w:color="auto"/>
                    <w:left w:val="none" w:sz="0" w:space="0" w:color="auto"/>
                    <w:bottom w:val="none" w:sz="0" w:space="0" w:color="auto"/>
                    <w:right w:val="none" w:sz="0" w:space="0" w:color="auto"/>
                  </w:divBdr>
                  <w:divsChild>
                    <w:div w:id="639459195">
                      <w:marLeft w:val="0"/>
                      <w:marRight w:val="0"/>
                      <w:marTop w:val="0"/>
                      <w:marBottom w:val="0"/>
                      <w:divBdr>
                        <w:top w:val="none" w:sz="0" w:space="0" w:color="auto"/>
                        <w:left w:val="none" w:sz="0" w:space="0" w:color="auto"/>
                        <w:bottom w:val="none" w:sz="0" w:space="0" w:color="auto"/>
                        <w:right w:val="none" w:sz="0" w:space="0" w:color="auto"/>
                      </w:divBdr>
                    </w:div>
                  </w:divsChild>
                </w:div>
                <w:div w:id="1124158256">
                  <w:marLeft w:val="0"/>
                  <w:marRight w:val="0"/>
                  <w:marTop w:val="0"/>
                  <w:marBottom w:val="0"/>
                  <w:divBdr>
                    <w:top w:val="none" w:sz="0" w:space="0" w:color="auto"/>
                    <w:left w:val="none" w:sz="0" w:space="0" w:color="auto"/>
                    <w:bottom w:val="none" w:sz="0" w:space="0" w:color="auto"/>
                    <w:right w:val="none" w:sz="0" w:space="0" w:color="auto"/>
                  </w:divBdr>
                  <w:divsChild>
                    <w:div w:id="107284222">
                      <w:marLeft w:val="0"/>
                      <w:marRight w:val="0"/>
                      <w:marTop w:val="0"/>
                      <w:marBottom w:val="0"/>
                      <w:divBdr>
                        <w:top w:val="none" w:sz="0" w:space="0" w:color="auto"/>
                        <w:left w:val="none" w:sz="0" w:space="0" w:color="auto"/>
                        <w:bottom w:val="none" w:sz="0" w:space="0" w:color="auto"/>
                        <w:right w:val="none" w:sz="0" w:space="0" w:color="auto"/>
                      </w:divBdr>
                    </w:div>
                  </w:divsChild>
                </w:div>
                <w:div w:id="1280380906">
                  <w:marLeft w:val="0"/>
                  <w:marRight w:val="0"/>
                  <w:marTop w:val="0"/>
                  <w:marBottom w:val="0"/>
                  <w:divBdr>
                    <w:top w:val="none" w:sz="0" w:space="0" w:color="auto"/>
                    <w:left w:val="none" w:sz="0" w:space="0" w:color="auto"/>
                    <w:bottom w:val="none" w:sz="0" w:space="0" w:color="auto"/>
                    <w:right w:val="none" w:sz="0" w:space="0" w:color="auto"/>
                  </w:divBdr>
                  <w:divsChild>
                    <w:div w:id="1362242475">
                      <w:marLeft w:val="0"/>
                      <w:marRight w:val="0"/>
                      <w:marTop w:val="0"/>
                      <w:marBottom w:val="0"/>
                      <w:divBdr>
                        <w:top w:val="none" w:sz="0" w:space="0" w:color="auto"/>
                        <w:left w:val="none" w:sz="0" w:space="0" w:color="auto"/>
                        <w:bottom w:val="none" w:sz="0" w:space="0" w:color="auto"/>
                        <w:right w:val="none" w:sz="0" w:space="0" w:color="auto"/>
                      </w:divBdr>
                    </w:div>
                  </w:divsChild>
                </w:div>
                <w:div w:id="1750149336">
                  <w:marLeft w:val="0"/>
                  <w:marRight w:val="0"/>
                  <w:marTop w:val="0"/>
                  <w:marBottom w:val="0"/>
                  <w:divBdr>
                    <w:top w:val="none" w:sz="0" w:space="0" w:color="auto"/>
                    <w:left w:val="none" w:sz="0" w:space="0" w:color="auto"/>
                    <w:bottom w:val="none" w:sz="0" w:space="0" w:color="auto"/>
                    <w:right w:val="none" w:sz="0" w:space="0" w:color="auto"/>
                  </w:divBdr>
                  <w:divsChild>
                    <w:div w:id="571277548">
                      <w:marLeft w:val="0"/>
                      <w:marRight w:val="0"/>
                      <w:marTop w:val="0"/>
                      <w:marBottom w:val="0"/>
                      <w:divBdr>
                        <w:top w:val="none" w:sz="0" w:space="0" w:color="auto"/>
                        <w:left w:val="none" w:sz="0" w:space="0" w:color="auto"/>
                        <w:bottom w:val="none" w:sz="0" w:space="0" w:color="auto"/>
                        <w:right w:val="none" w:sz="0" w:space="0" w:color="auto"/>
                      </w:divBdr>
                    </w:div>
                  </w:divsChild>
                </w:div>
                <w:div w:id="1582374311">
                  <w:marLeft w:val="0"/>
                  <w:marRight w:val="0"/>
                  <w:marTop w:val="0"/>
                  <w:marBottom w:val="0"/>
                  <w:divBdr>
                    <w:top w:val="none" w:sz="0" w:space="0" w:color="auto"/>
                    <w:left w:val="none" w:sz="0" w:space="0" w:color="auto"/>
                    <w:bottom w:val="none" w:sz="0" w:space="0" w:color="auto"/>
                    <w:right w:val="none" w:sz="0" w:space="0" w:color="auto"/>
                  </w:divBdr>
                  <w:divsChild>
                    <w:div w:id="17705213">
                      <w:marLeft w:val="0"/>
                      <w:marRight w:val="0"/>
                      <w:marTop w:val="0"/>
                      <w:marBottom w:val="0"/>
                      <w:divBdr>
                        <w:top w:val="none" w:sz="0" w:space="0" w:color="auto"/>
                        <w:left w:val="none" w:sz="0" w:space="0" w:color="auto"/>
                        <w:bottom w:val="none" w:sz="0" w:space="0" w:color="auto"/>
                        <w:right w:val="none" w:sz="0" w:space="0" w:color="auto"/>
                      </w:divBdr>
                    </w:div>
                    <w:div w:id="13580171">
                      <w:marLeft w:val="0"/>
                      <w:marRight w:val="0"/>
                      <w:marTop w:val="0"/>
                      <w:marBottom w:val="0"/>
                      <w:divBdr>
                        <w:top w:val="none" w:sz="0" w:space="0" w:color="auto"/>
                        <w:left w:val="none" w:sz="0" w:space="0" w:color="auto"/>
                        <w:bottom w:val="none" w:sz="0" w:space="0" w:color="auto"/>
                        <w:right w:val="none" w:sz="0" w:space="0" w:color="auto"/>
                      </w:divBdr>
                    </w:div>
                  </w:divsChild>
                </w:div>
                <w:div w:id="1827358896">
                  <w:marLeft w:val="0"/>
                  <w:marRight w:val="0"/>
                  <w:marTop w:val="0"/>
                  <w:marBottom w:val="0"/>
                  <w:divBdr>
                    <w:top w:val="none" w:sz="0" w:space="0" w:color="auto"/>
                    <w:left w:val="none" w:sz="0" w:space="0" w:color="auto"/>
                    <w:bottom w:val="none" w:sz="0" w:space="0" w:color="auto"/>
                    <w:right w:val="none" w:sz="0" w:space="0" w:color="auto"/>
                  </w:divBdr>
                  <w:divsChild>
                    <w:div w:id="388000744">
                      <w:marLeft w:val="0"/>
                      <w:marRight w:val="0"/>
                      <w:marTop w:val="0"/>
                      <w:marBottom w:val="0"/>
                      <w:divBdr>
                        <w:top w:val="none" w:sz="0" w:space="0" w:color="auto"/>
                        <w:left w:val="none" w:sz="0" w:space="0" w:color="auto"/>
                        <w:bottom w:val="none" w:sz="0" w:space="0" w:color="auto"/>
                        <w:right w:val="none" w:sz="0" w:space="0" w:color="auto"/>
                      </w:divBdr>
                    </w:div>
                    <w:div w:id="1000962592">
                      <w:marLeft w:val="0"/>
                      <w:marRight w:val="0"/>
                      <w:marTop w:val="0"/>
                      <w:marBottom w:val="0"/>
                      <w:divBdr>
                        <w:top w:val="none" w:sz="0" w:space="0" w:color="auto"/>
                        <w:left w:val="none" w:sz="0" w:space="0" w:color="auto"/>
                        <w:bottom w:val="none" w:sz="0" w:space="0" w:color="auto"/>
                        <w:right w:val="none" w:sz="0" w:space="0" w:color="auto"/>
                      </w:divBdr>
                    </w:div>
                    <w:div w:id="1129938208">
                      <w:marLeft w:val="0"/>
                      <w:marRight w:val="0"/>
                      <w:marTop w:val="0"/>
                      <w:marBottom w:val="0"/>
                      <w:divBdr>
                        <w:top w:val="none" w:sz="0" w:space="0" w:color="auto"/>
                        <w:left w:val="none" w:sz="0" w:space="0" w:color="auto"/>
                        <w:bottom w:val="none" w:sz="0" w:space="0" w:color="auto"/>
                        <w:right w:val="none" w:sz="0" w:space="0" w:color="auto"/>
                      </w:divBdr>
                    </w:div>
                    <w:div w:id="1945651502">
                      <w:marLeft w:val="0"/>
                      <w:marRight w:val="0"/>
                      <w:marTop w:val="0"/>
                      <w:marBottom w:val="0"/>
                      <w:divBdr>
                        <w:top w:val="none" w:sz="0" w:space="0" w:color="auto"/>
                        <w:left w:val="none" w:sz="0" w:space="0" w:color="auto"/>
                        <w:bottom w:val="none" w:sz="0" w:space="0" w:color="auto"/>
                        <w:right w:val="none" w:sz="0" w:space="0" w:color="auto"/>
                      </w:divBdr>
                    </w:div>
                    <w:div w:id="1951938369">
                      <w:marLeft w:val="0"/>
                      <w:marRight w:val="0"/>
                      <w:marTop w:val="0"/>
                      <w:marBottom w:val="0"/>
                      <w:divBdr>
                        <w:top w:val="none" w:sz="0" w:space="0" w:color="auto"/>
                        <w:left w:val="none" w:sz="0" w:space="0" w:color="auto"/>
                        <w:bottom w:val="none" w:sz="0" w:space="0" w:color="auto"/>
                        <w:right w:val="none" w:sz="0" w:space="0" w:color="auto"/>
                      </w:divBdr>
                    </w:div>
                    <w:div w:id="1511531352">
                      <w:marLeft w:val="0"/>
                      <w:marRight w:val="0"/>
                      <w:marTop w:val="0"/>
                      <w:marBottom w:val="0"/>
                      <w:divBdr>
                        <w:top w:val="none" w:sz="0" w:space="0" w:color="auto"/>
                        <w:left w:val="none" w:sz="0" w:space="0" w:color="auto"/>
                        <w:bottom w:val="none" w:sz="0" w:space="0" w:color="auto"/>
                        <w:right w:val="none" w:sz="0" w:space="0" w:color="auto"/>
                      </w:divBdr>
                    </w:div>
                    <w:div w:id="915898327">
                      <w:marLeft w:val="0"/>
                      <w:marRight w:val="0"/>
                      <w:marTop w:val="0"/>
                      <w:marBottom w:val="0"/>
                      <w:divBdr>
                        <w:top w:val="none" w:sz="0" w:space="0" w:color="auto"/>
                        <w:left w:val="none" w:sz="0" w:space="0" w:color="auto"/>
                        <w:bottom w:val="none" w:sz="0" w:space="0" w:color="auto"/>
                        <w:right w:val="none" w:sz="0" w:space="0" w:color="auto"/>
                      </w:divBdr>
                    </w:div>
                    <w:div w:id="1800758293">
                      <w:marLeft w:val="0"/>
                      <w:marRight w:val="0"/>
                      <w:marTop w:val="0"/>
                      <w:marBottom w:val="0"/>
                      <w:divBdr>
                        <w:top w:val="none" w:sz="0" w:space="0" w:color="auto"/>
                        <w:left w:val="none" w:sz="0" w:space="0" w:color="auto"/>
                        <w:bottom w:val="none" w:sz="0" w:space="0" w:color="auto"/>
                        <w:right w:val="none" w:sz="0" w:space="0" w:color="auto"/>
                      </w:divBdr>
                    </w:div>
                    <w:div w:id="1383603194">
                      <w:marLeft w:val="0"/>
                      <w:marRight w:val="0"/>
                      <w:marTop w:val="0"/>
                      <w:marBottom w:val="0"/>
                      <w:divBdr>
                        <w:top w:val="none" w:sz="0" w:space="0" w:color="auto"/>
                        <w:left w:val="none" w:sz="0" w:space="0" w:color="auto"/>
                        <w:bottom w:val="none" w:sz="0" w:space="0" w:color="auto"/>
                        <w:right w:val="none" w:sz="0" w:space="0" w:color="auto"/>
                      </w:divBdr>
                    </w:div>
                    <w:div w:id="864054521">
                      <w:marLeft w:val="0"/>
                      <w:marRight w:val="0"/>
                      <w:marTop w:val="0"/>
                      <w:marBottom w:val="0"/>
                      <w:divBdr>
                        <w:top w:val="none" w:sz="0" w:space="0" w:color="auto"/>
                        <w:left w:val="none" w:sz="0" w:space="0" w:color="auto"/>
                        <w:bottom w:val="none" w:sz="0" w:space="0" w:color="auto"/>
                        <w:right w:val="none" w:sz="0" w:space="0" w:color="auto"/>
                      </w:divBdr>
                    </w:div>
                    <w:div w:id="1789351524">
                      <w:marLeft w:val="0"/>
                      <w:marRight w:val="0"/>
                      <w:marTop w:val="0"/>
                      <w:marBottom w:val="0"/>
                      <w:divBdr>
                        <w:top w:val="none" w:sz="0" w:space="0" w:color="auto"/>
                        <w:left w:val="none" w:sz="0" w:space="0" w:color="auto"/>
                        <w:bottom w:val="none" w:sz="0" w:space="0" w:color="auto"/>
                        <w:right w:val="none" w:sz="0" w:space="0" w:color="auto"/>
                      </w:divBdr>
                    </w:div>
                    <w:div w:id="1587299414">
                      <w:marLeft w:val="0"/>
                      <w:marRight w:val="0"/>
                      <w:marTop w:val="0"/>
                      <w:marBottom w:val="0"/>
                      <w:divBdr>
                        <w:top w:val="none" w:sz="0" w:space="0" w:color="auto"/>
                        <w:left w:val="none" w:sz="0" w:space="0" w:color="auto"/>
                        <w:bottom w:val="none" w:sz="0" w:space="0" w:color="auto"/>
                        <w:right w:val="none" w:sz="0" w:space="0" w:color="auto"/>
                      </w:divBdr>
                    </w:div>
                    <w:div w:id="1116295201">
                      <w:marLeft w:val="0"/>
                      <w:marRight w:val="0"/>
                      <w:marTop w:val="0"/>
                      <w:marBottom w:val="0"/>
                      <w:divBdr>
                        <w:top w:val="none" w:sz="0" w:space="0" w:color="auto"/>
                        <w:left w:val="none" w:sz="0" w:space="0" w:color="auto"/>
                        <w:bottom w:val="none" w:sz="0" w:space="0" w:color="auto"/>
                        <w:right w:val="none" w:sz="0" w:space="0" w:color="auto"/>
                      </w:divBdr>
                    </w:div>
                    <w:div w:id="1145974350">
                      <w:marLeft w:val="0"/>
                      <w:marRight w:val="0"/>
                      <w:marTop w:val="0"/>
                      <w:marBottom w:val="0"/>
                      <w:divBdr>
                        <w:top w:val="none" w:sz="0" w:space="0" w:color="auto"/>
                        <w:left w:val="none" w:sz="0" w:space="0" w:color="auto"/>
                        <w:bottom w:val="none" w:sz="0" w:space="0" w:color="auto"/>
                        <w:right w:val="none" w:sz="0" w:space="0" w:color="auto"/>
                      </w:divBdr>
                    </w:div>
                    <w:div w:id="1867716500">
                      <w:marLeft w:val="0"/>
                      <w:marRight w:val="0"/>
                      <w:marTop w:val="0"/>
                      <w:marBottom w:val="0"/>
                      <w:divBdr>
                        <w:top w:val="none" w:sz="0" w:space="0" w:color="auto"/>
                        <w:left w:val="none" w:sz="0" w:space="0" w:color="auto"/>
                        <w:bottom w:val="none" w:sz="0" w:space="0" w:color="auto"/>
                        <w:right w:val="none" w:sz="0" w:space="0" w:color="auto"/>
                      </w:divBdr>
                    </w:div>
                    <w:div w:id="810251975">
                      <w:marLeft w:val="0"/>
                      <w:marRight w:val="0"/>
                      <w:marTop w:val="0"/>
                      <w:marBottom w:val="0"/>
                      <w:divBdr>
                        <w:top w:val="none" w:sz="0" w:space="0" w:color="auto"/>
                        <w:left w:val="none" w:sz="0" w:space="0" w:color="auto"/>
                        <w:bottom w:val="none" w:sz="0" w:space="0" w:color="auto"/>
                        <w:right w:val="none" w:sz="0" w:space="0" w:color="auto"/>
                      </w:divBdr>
                    </w:div>
                    <w:div w:id="1448239411">
                      <w:marLeft w:val="0"/>
                      <w:marRight w:val="0"/>
                      <w:marTop w:val="0"/>
                      <w:marBottom w:val="0"/>
                      <w:divBdr>
                        <w:top w:val="none" w:sz="0" w:space="0" w:color="auto"/>
                        <w:left w:val="none" w:sz="0" w:space="0" w:color="auto"/>
                        <w:bottom w:val="none" w:sz="0" w:space="0" w:color="auto"/>
                        <w:right w:val="none" w:sz="0" w:space="0" w:color="auto"/>
                      </w:divBdr>
                    </w:div>
                    <w:div w:id="6585769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88665455">
          <w:marLeft w:val="0"/>
          <w:marRight w:val="0"/>
          <w:marTop w:val="0"/>
          <w:marBottom w:val="0"/>
          <w:divBdr>
            <w:top w:val="none" w:sz="0" w:space="0" w:color="auto"/>
            <w:left w:val="none" w:sz="0" w:space="0" w:color="auto"/>
            <w:bottom w:val="none" w:sz="0" w:space="0" w:color="auto"/>
            <w:right w:val="none" w:sz="0" w:space="0" w:color="auto"/>
          </w:divBdr>
        </w:div>
        <w:div w:id="1359115568">
          <w:marLeft w:val="0"/>
          <w:marRight w:val="0"/>
          <w:marTop w:val="0"/>
          <w:marBottom w:val="0"/>
          <w:divBdr>
            <w:top w:val="none" w:sz="0" w:space="0" w:color="auto"/>
            <w:left w:val="none" w:sz="0" w:space="0" w:color="auto"/>
            <w:bottom w:val="none" w:sz="0" w:space="0" w:color="auto"/>
            <w:right w:val="none" w:sz="0" w:space="0" w:color="auto"/>
          </w:divBdr>
        </w:div>
        <w:div w:id="1879001644">
          <w:marLeft w:val="0"/>
          <w:marRight w:val="0"/>
          <w:marTop w:val="0"/>
          <w:marBottom w:val="0"/>
          <w:divBdr>
            <w:top w:val="none" w:sz="0" w:space="0" w:color="auto"/>
            <w:left w:val="none" w:sz="0" w:space="0" w:color="auto"/>
            <w:bottom w:val="none" w:sz="0" w:space="0" w:color="auto"/>
            <w:right w:val="none" w:sz="0" w:space="0" w:color="auto"/>
          </w:divBdr>
        </w:div>
        <w:div w:id="101536814">
          <w:marLeft w:val="0"/>
          <w:marRight w:val="0"/>
          <w:marTop w:val="0"/>
          <w:marBottom w:val="0"/>
          <w:divBdr>
            <w:top w:val="none" w:sz="0" w:space="0" w:color="auto"/>
            <w:left w:val="none" w:sz="0" w:space="0" w:color="auto"/>
            <w:bottom w:val="none" w:sz="0" w:space="0" w:color="auto"/>
            <w:right w:val="none" w:sz="0" w:space="0" w:color="auto"/>
          </w:divBdr>
        </w:div>
        <w:div w:id="19866409">
          <w:marLeft w:val="0"/>
          <w:marRight w:val="0"/>
          <w:marTop w:val="0"/>
          <w:marBottom w:val="0"/>
          <w:divBdr>
            <w:top w:val="none" w:sz="0" w:space="0" w:color="auto"/>
            <w:left w:val="none" w:sz="0" w:space="0" w:color="auto"/>
            <w:bottom w:val="none" w:sz="0" w:space="0" w:color="auto"/>
            <w:right w:val="none" w:sz="0" w:space="0" w:color="auto"/>
          </w:divBdr>
        </w:div>
        <w:div w:id="1724254186">
          <w:marLeft w:val="0"/>
          <w:marRight w:val="0"/>
          <w:marTop w:val="0"/>
          <w:marBottom w:val="0"/>
          <w:divBdr>
            <w:top w:val="none" w:sz="0" w:space="0" w:color="auto"/>
            <w:left w:val="none" w:sz="0" w:space="0" w:color="auto"/>
            <w:bottom w:val="none" w:sz="0" w:space="0" w:color="auto"/>
            <w:right w:val="none" w:sz="0" w:space="0" w:color="auto"/>
          </w:divBdr>
        </w:div>
        <w:div w:id="849486299">
          <w:marLeft w:val="0"/>
          <w:marRight w:val="0"/>
          <w:marTop w:val="0"/>
          <w:marBottom w:val="0"/>
          <w:divBdr>
            <w:top w:val="none" w:sz="0" w:space="0" w:color="auto"/>
            <w:left w:val="none" w:sz="0" w:space="0" w:color="auto"/>
            <w:bottom w:val="none" w:sz="0" w:space="0" w:color="auto"/>
            <w:right w:val="none" w:sz="0" w:space="0" w:color="auto"/>
          </w:divBdr>
          <w:divsChild>
            <w:div w:id="1979795432">
              <w:marLeft w:val="-75"/>
              <w:marRight w:val="0"/>
              <w:marTop w:val="30"/>
              <w:marBottom w:val="30"/>
              <w:divBdr>
                <w:top w:val="none" w:sz="0" w:space="0" w:color="auto"/>
                <w:left w:val="none" w:sz="0" w:space="0" w:color="auto"/>
                <w:bottom w:val="none" w:sz="0" w:space="0" w:color="auto"/>
                <w:right w:val="none" w:sz="0" w:space="0" w:color="auto"/>
              </w:divBdr>
              <w:divsChild>
                <w:div w:id="1696342030">
                  <w:marLeft w:val="0"/>
                  <w:marRight w:val="0"/>
                  <w:marTop w:val="0"/>
                  <w:marBottom w:val="0"/>
                  <w:divBdr>
                    <w:top w:val="none" w:sz="0" w:space="0" w:color="auto"/>
                    <w:left w:val="none" w:sz="0" w:space="0" w:color="auto"/>
                    <w:bottom w:val="none" w:sz="0" w:space="0" w:color="auto"/>
                    <w:right w:val="none" w:sz="0" w:space="0" w:color="auto"/>
                  </w:divBdr>
                  <w:divsChild>
                    <w:div w:id="915213545">
                      <w:marLeft w:val="0"/>
                      <w:marRight w:val="0"/>
                      <w:marTop w:val="0"/>
                      <w:marBottom w:val="0"/>
                      <w:divBdr>
                        <w:top w:val="none" w:sz="0" w:space="0" w:color="auto"/>
                        <w:left w:val="none" w:sz="0" w:space="0" w:color="auto"/>
                        <w:bottom w:val="none" w:sz="0" w:space="0" w:color="auto"/>
                        <w:right w:val="none" w:sz="0" w:space="0" w:color="auto"/>
                      </w:divBdr>
                    </w:div>
                  </w:divsChild>
                </w:div>
                <w:div w:id="27804510">
                  <w:marLeft w:val="0"/>
                  <w:marRight w:val="0"/>
                  <w:marTop w:val="0"/>
                  <w:marBottom w:val="0"/>
                  <w:divBdr>
                    <w:top w:val="none" w:sz="0" w:space="0" w:color="auto"/>
                    <w:left w:val="none" w:sz="0" w:space="0" w:color="auto"/>
                    <w:bottom w:val="none" w:sz="0" w:space="0" w:color="auto"/>
                    <w:right w:val="none" w:sz="0" w:space="0" w:color="auto"/>
                  </w:divBdr>
                  <w:divsChild>
                    <w:div w:id="1215779699">
                      <w:marLeft w:val="0"/>
                      <w:marRight w:val="0"/>
                      <w:marTop w:val="0"/>
                      <w:marBottom w:val="0"/>
                      <w:divBdr>
                        <w:top w:val="none" w:sz="0" w:space="0" w:color="auto"/>
                        <w:left w:val="none" w:sz="0" w:space="0" w:color="auto"/>
                        <w:bottom w:val="none" w:sz="0" w:space="0" w:color="auto"/>
                        <w:right w:val="none" w:sz="0" w:space="0" w:color="auto"/>
                      </w:divBdr>
                    </w:div>
                  </w:divsChild>
                </w:div>
                <w:div w:id="1858038926">
                  <w:marLeft w:val="0"/>
                  <w:marRight w:val="0"/>
                  <w:marTop w:val="0"/>
                  <w:marBottom w:val="0"/>
                  <w:divBdr>
                    <w:top w:val="none" w:sz="0" w:space="0" w:color="auto"/>
                    <w:left w:val="none" w:sz="0" w:space="0" w:color="auto"/>
                    <w:bottom w:val="none" w:sz="0" w:space="0" w:color="auto"/>
                    <w:right w:val="none" w:sz="0" w:space="0" w:color="auto"/>
                  </w:divBdr>
                  <w:divsChild>
                    <w:div w:id="394863968">
                      <w:marLeft w:val="0"/>
                      <w:marRight w:val="0"/>
                      <w:marTop w:val="0"/>
                      <w:marBottom w:val="0"/>
                      <w:divBdr>
                        <w:top w:val="none" w:sz="0" w:space="0" w:color="auto"/>
                        <w:left w:val="none" w:sz="0" w:space="0" w:color="auto"/>
                        <w:bottom w:val="none" w:sz="0" w:space="0" w:color="auto"/>
                        <w:right w:val="none" w:sz="0" w:space="0" w:color="auto"/>
                      </w:divBdr>
                    </w:div>
                  </w:divsChild>
                </w:div>
                <w:div w:id="982541454">
                  <w:marLeft w:val="0"/>
                  <w:marRight w:val="0"/>
                  <w:marTop w:val="0"/>
                  <w:marBottom w:val="0"/>
                  <w:divBdr>
                    <w:top w:val="none" w:sz="0" w:space="0" w:color="auto"/>
                    <w:left w:val="none" w:sz="0" w:space="0" w:color="auto"/>
                    <w:bottom w:val="none" w:sz="0" w:space="0" w:color="auto"/>
                    <w:right w:val="none" w:sz="0" w:space="0" w:color="auto"/>
                  </w:divBdr>
                  <w:divsChild>
                    <w:div w:id="1031303391">
                      <w:marLeft w:val="0"/>
                      <w:marRight w:val="0"/>
                      <w:marTop w:val="0"/>
                      <w:marBottom w:val="0"/>
                      <w:divBdr>
                        <w:top w:val="none" w:sz="0" w:space="0" w:color="auto"/>
                        <w:left w:val="none" w:sz="0" w:space="0" w:color="auto"/>
                        <w:bottom w:val="none" w:sz="0" w:space="0" w:color="auto"/>
                        <w:right w:val="none" w:sz="0" w:space="0" w:color="auto"/>
                      </w:divBdr>
                    </w:div>
                  </w:divsChild>
                </w:div>
                <w:div w:id="985479059">
                  <w:marLeft w:val="0"/>
                  <w:marRight w:val="0"/>
                  <w:marTop w:val="0"/>
                  <w:marBottom w:val="0"/>
                  <w:divBdr>
                    <w:top w:val="none" w:sz="0" w:space="0" w:color="auto"/>
                    <w:left w:val="none" w:sz="0" w:space="0" w:color="auto"/>
                    <w:bottom w:val="none" w:sz="0" w:space="0" w:color="auto"/>
                    <w:right w:val="none" w:sz="0" w:space="0" w:color="auto"/>
                  </w:divBdr>
                  <w:divsChild>
                    <w:div w:id="793476253">
                      <w:marLeft w:val="0"/>
                      <w:marRight w:val="0"/>
                      <w:marTop w:val="0"/>
                      <w:marBottom w:val="0"/>
                      <w:divBdr>
                        <w:top w:val="none" w:sz="0" w:space="0" w:color="auto"/>
                        <w:left w:val="none" w:sz="0" w:space="0" w:color="auto"/>
                        <w:bottom w:val="none" w:sz="0" w:space="0" w:color="auto"/>
                        <w:right w:val="none" w:sz="0" w:space="0" w:color="auto"/>
                      </w:divBdr>
                    </w:div>
                  </w:divsChild>
                </w:div>
                <w:div w:id="1818835842">
                  <w:marLeft w:val="0"/>
                  <w:marRight w:val="0"/>
                  <w:marTop w:val="0"/>
                  <w:marBottom w:val="0"/>
                  <w:divBdr>
                    <w:top w:val="none" w:sz="0" w:space="0" w:color="auto"/>
                    <w:left w:val="none" w:sz="0" w:space="0" w:color="auto"/>
                    <w:bottom w:val="none" w:sz="0" w:space="0" w:color="auto"/>
                    <w:right w:val="none" w:sz="0" w:space="0" w:color="auto"/>
                  </w:divBdr>
                  <w:divsChild>
                    <w:div w:id="478498831">
                      <w:marLeft w:val="0"/>
                      <w:marRight w:val="0"/>
                      <w:marTop w:val="0"/>
                      <w:marBottom w:val="0"/>
                      <w:divBdr>
                        <w:top w:val="none" w:sz="0" w:space="0" w:color="auto"/>
                        <w:left w:val="none" w:sz="0" w:space="0" w:color="auto"/>
                        <w:bottom w:val="none" w:sz="0" w:space="0" w:color="auto"/>
                        <w:right w:val="none" w:sz="0" w:space="0" w:color="auto"/>
                      </w:divBdr>
                    </w:div>
                  </w:divsChild>
                </w:div>
                <w:div w:id="1084298491">
                  <w:marLeft w:val="0"/>
                  <w:marRight w:val="0"/>
                  <w:marTop w:val="0"/>
                  <w:marBottom w:val="0"/>
                  <w:divBdr>
                    <w:top w:val="none" w:sz="0" w:space="0" w:color="auto"/>
                    <w:left w:val="none" w:sz="0" w:space="0" w:color="auto"/>
                    <w:bottom w:val="none" w:sz="0" w:space="0" w:color="auto"/>
                    <w:right w:val="none" w:sz="0" w:space="0" w:color="auto"/>
                  </w:divBdr>
                  <w:divsChild>
                    <w:div w:id="2018733315">
                      <w:marLeft w:val="0"/>
                      <w:marRight w:val="0"/>
                      <w:marTop w:val="0"/>
                      <w:marBottom w:val="0"/>
                      <w:divBdr>
                        <w:top w:val="none" w:sz="0" w:space="0" w:color="auto"/>
                        <w:left w:val="none" w:sz="0" w:space="0" w:color="auto"/>
                        <w:bottom w:val="none" w:sz="0" w:space="0" w:color="auto"/>
                        <w:right w:val="none" w:sz="0" w:space="0" w:color="auto"/>
                      </w:divBdr>
                    </w:div>
                    <w:div w:id="780609508">
                      <w:marLeft w:val="0"/>
                      <w:marRight w:val="0"/>
                      <w:marTop w:val="0"/>
                      <w:marBottom w:val="0"/>
                      <w:divBdr>
                        <w:top w:val="none" w:sz="0" w:space="0" w:color="auto"/>
                        <w:left w:val="none" w:sz="0" w:space="0" w:color="auto"/>
                        <w:bottom w:val="none" w:sz="0" w:space="0" w:color="auto"/>
                        <w:right w:val="none" w:sz="0" w:space="0" w:color="auto"/>
                      </w:divBdr>
                    </w:div>
                    <w:div w:id="1575503461">
                      <w:marLeft w:val="0"/>
                      <w:marRight w:val="0"/>
                      <w:marTop w:val="0"/>
                      <w:marBottom w:val="0"/>
                      <w:divBdr>
                        <w:top w:val="none" w:sz="0" w:space="0" w:color="auto"/>
                        <w:left w:val="none" w:sz="0" w:space="0" w:color="auto"/>
                        <w:bottom w:val="none" w:sz="0" w:space="0" w:color="auto"/>
                        <w:right w:val="none" w:sz="0" w:space="0" w:color="auto"/>
                      </w:divBdr>
                    </w:div>
                  </w:divsChild>
                </w:div>
                <w:div w:id="1266959994">
                  <w:marLeft w:val="0"/>
                  <w:marRight w:val="0"/>
                  <w:marTop w:val="0"/>
                  <w:marBottom w:val="0"/>
                  <w:divBdr>
                    <w:top w:val="none" w:sz="0" w:space="0" w:color="auto"/>
                    <w:left w:val="none" w:sz="0" w:space="0" w:color="auto"/>
                    <w:bottom w:val="none" w:sz="0" w:space="0" w:color="auto"/>
                    <w:right w:val="none" w:sz="0" w:space="0" w:color="auto"/>
                  </w:divBdr>
                  <w:divsChild>
                    <w:div w:id="17279482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76151113">
          <w:marLeft w:val="0"/>
          <w:marRight w:val="0"/>
          <w:marTop w:val="0"/>
          <w:marBottom w:val="0"/>
          <w:divBdr>
            <w:top w:val="none" w:sz="0" w:space="0" w:color="auto"/>
            <w:left w:val="none" w:sz="0" w:space="0" w:color="auto"/>
            <w:bottom w:val="none" w:sz="0" w:space="0" w:color="auto"/>
            <w:right w:val="none" w:sz="0" w:space="0" w:color="auto"/>
          </w:divBdr>
        </w:div>
        <w:div w:id="561139610">
          <w:marLeft w:val="0"/>
          <w:marRight w:val="0"/>
          <w:marTop w:val="0"/>
          <w:marBottom w:val="0"/>
          <w:divBdr>
            <w:top w:val="none" w:sz="0" w:space="0" w:color="auto"/>
            <w:left w:val="none" w:sz="0" w:space="0" w:color="auto"/>
            <w:bottom w:val="none" w:sz="0" w:space="0" w:color="auto"/>
            <w:right w:val="none" w:sz="0" w:space="0" w:color="auto"/>
          </w:divBdr>
        </w:div>
        <w:div w:id="1946837821">
          <w:marLeft w:val="0"/>
          <w:marRight w:val="0"/>
          <w:marTop w:val="0"/>
          <w:marBottom w:val="0"/>
          <w:divBdr>
            <w:top w:val="none" w:sz="0" w:space="0" w:color="auto"/>
            <w:left w:val="none" w:sz="0" w:space="0" w:color="auto"/>
            <w:bottom w:val="none" w:sz="0" w:space="0" w:color="auto"/>
            <w:right w:val="none" w:sz="0" w:space="0" w:color="auto"/>
          </w:divBdr>
        </w:div>
        <w:div w:id="1132023445">
          <w:marLeft w:val="0"/>
          <w:marRight w:val="0"/>
          <w:marTop w:val="0"/>
          <w:marBottom w:val="0"/>
          <w:divBdr>
            <w:top w:val="none" w:sz="0" w:space="0" w:color="auto"/>
            <w:left w:val="none" w:sz="0" w:space="0" w:color="auto"/>
            <w:bottom w:val="none" w:sz="0" w:space="0" w:color="auto"/>
            <w:right w:val="none" w:sz="0" w:space="0" w:color="auto"/>
          </w:divBdr>
        </w:div>
        <w:div w:id="860509203">
          <w:marLeft w:val="0"/>
          <w:marRight w:val="0"/>
          <w:marTop w:val="0"/>
          <w:marBottom w:val="0"/>
          <w:divBdr>
            <w:top w:val="none" w:sz="0" w:space="0" w:color="auto"/>
            <w:left w:val="none" w:sz="0" w:space="0" w:color="auto"/>
            <w:bottom w:val="none" w:sz="0" w:space="0" w:color="auto"/>
            <w:right w:val="none" w:sz="0" w:space="0" w:color="auto"/>
          </w:divBdr>
          <w:divsChild>
            <w:div w:id="1181041086">
              <w:marLeft w:val="-75"/>
              <w:marRight w:val="0"/>
              <w:marTop w:val="30"/>
              <w:marBottom w:val="30"/>
              <w:divBdr>
                <w:top w:val="none" w:sz="0" w:space="0" w:color="auto"/>
                <w:left w:val="none" w:sz="0" w:space="0" w:color="auto"/>
                <w:bottom w:val="none" w:sz="0" w:space="0" w:color="auto"/>
                <w:right w:val="none" w:sz="0" w:space="0" w:color="auto"/>
              </w:divBdr>
              <w:divsChild>
                <w:div w:id="1655062641">
                  <w:marLeft w:val="0"/>
                  <w:marRight w:val="0"/>
                  <w:marTop w:val="0"/>
                  <w:marBottom w:val="0"/>
                  <w:divBdr>
                    <w:top w:val="none" w:sz="0" w:space="0" w:color="auto"/>
                    <w:left w:val="none" w:sz="0" w:space="0" w:color="auto"/>
                    <w:bottom w:val="none" w:sz="0" w:space="0" w:color="auto"/>
                    <w:right w:val="none" w:sz="0" w:space="0" w:color="auto"/>
                  </w:divBdr>
                  <w:divsChild>
                    <w:div w:id="537013083">
                      <w:marLeft w:val="0"/>
                      <w:marRight w:val="0"/>
                      <w:marTop w:val="0"/>
                      <w:marBottom w:val="0"/>
                      <w:divBdr>
                        <w:top w:val="none" w:sz="0" w:space="0" w:color="auto"/>
                        <w:left w:val="none" w:sz="0" w:space="0" w:color="auto"/>
                        <w:bottom w:val="none" w:sz="0" w:space="0" w:color="auto"/>
                        <w:right w:val="none" w:sz="0" w:space="0" w:color="auto"/>
                      </w:divBdr>
                    </w:div>
                  </w:divsChild>
                </w:div>
                <w:div w:id="1040592140">
                  <w:marLeft w:val="0"/>
                  <w:marRight w:val="0"/>
                  <w:marTop w:val="0"/>
                  <w:marBottom w:val="0"/>
                  <w:divBdr>
                    <w:top w:val="none" w:sz="0" w:space="0" w:color="auto"/>
                    <w:left w:val="none" w:sz="0" w:space="0" w:color="auto"/>
                    <w:bottom w:val="none" w:sz="0" w:space="0" w:color="auto"/>
                    <w:right w:val="none" w:sz="0" w:space="0" w:color="auto"/>
                  </w:divBdr>
                  <w:divsChild>
                    <w:div w:id="744910710">
                      <w:marLeft w:val="0"/>
                      <w:marRight w:val="0"/>
                      <w:marTop w:val="0"/>
                      <w:marBottom w:val="0"/>
                      <w:divBdr>
                        <w:top w:val="none" w:sz="0" w:space="0" w:color="auto"/>
                        <w:left w:val="none" w:sz="0" w:space="0" w:color="auto"/>
                        <w:bottom w:val="none" w:sz="0" w:space="0" w:color="auto"/>
                        <w:right w:val="none" w:sz="0" w:space="0" w:color="auto"/>
                      </w:divBdr>
                    </w:div>
                  </w:divsChild>
                </w:div>
                <w:div w:id="1527863331">
                  <w:marLeft w:val="0"/>
                  <w:marRight w:val="0"/>
                  <w:marTop w:val="0"/>
                  <w:marBottom w:val="0"/>
                  <w:divBdr>
                    <w:top w:val="none" w:sz="0" w:space="0" w:color="auto"/>
                    <w:left w:val="none" w:sz="0" w:space="0" w:color="auto"/>
                    <w:bottom w:val="none" w:sz="0" w:space="0" w:color="auto"/>
                    <w:right w:val="none" w:sz="0" w:space="0" w:color="auto"/>
                  </w:divBdr>
                  <w:divsChild>
                    <w:div w:id="450634817">
                      <w:marLeft w:val="0"/>
                      <w:marRight w:val="0"/>
                      <w:marTop w:val="0"/>
                      <w:marBottom w:val="0"/>
                      <w:divBdr>
                        <w:top w:val="none" w:sz="0" w:space="0" w:color="auto"/>
                        <w:left w:val="none" w:sz="0" w:space="0" w:color="auto"/>
                        <w:bottom w:val="none" w:sz="0" w:space="0" w:color="auto"/>
                        <w:right w:val="none" w:sz="0" w:space="0" w:color="auto"/>
                      </w:divBdr>
                    </w:div>
                  </w:divsChild>
                </w:div>
                <w:div w:id="2006859622">
                  <w:marLeft w:val="0"/>
                  <w:marRight w:val="0"/>
                  <w:marTop w:val="0"/>
                  <w:marBottom w:val="0"/>
                  <w:divBdr>
                    <w:top w:val="none" w:sz="0" w:space="0" w:color="auto"/>
                    <w:left w:val="none" w:sz="0" w:space="0" w:color="auto"/>
                    <w:bottom w:val="none" w:sz="0" w:space="0" w:color="auto"/>
                    <w:right w:val="none" w:sz="0" w:space="0" w:color="auto"/>
                  </w:divBdr>
                  <w:divsChild>
                    <w:div w:id="22290057">
                      <w:marLeft w:val="0"/>
                      <w:marRight w:val="0"/>
                      <w:marTop w:val="0"/>
                      <w:marBottom w:val="0"/>
                      <w:divBdr>
                        <w:top w:val="none" w:sz="0" w:space="0" w:color="auto"/>
                        <w:left w:val="none" w:sz="0" w:space="0" w:color="auto"/>
                        <w:bottom w:val="none" w:sz="0" w:space="0" w:color="auto"/>
                        <w:right w:val="none" w:sz="0" w:space="0" w:color="auto"/>
                      </w:divBdr>
                    </w:div>
                  </w:divsChild>
                </w:div>
                <w:div w:id="1067456290">
                  <w:marLeft w:val="0"/>
                  <w:marRight w:val="0"/>
                  <w:marTop w:val="0"/>
                  <w:marBottom w:val="0"/>
                  <w:divBdr>
                    <w:top w:val="none" w:sz="0" w:space="0" w:color="auto"/>
                    <w:left w:val="none" w:sz="0" w:space="0" w:color="auto"/>
                    <w:bottom w:val="none" w:sz="0" w:space="0" w:color="auto"/>
                    <w:right w:val="none" w:sz="0" w:space="0" w:color="auto"/>
                  </w:divBdr>
                  <w:divsChild>
                    <w:div w:id="1939481747">
                      <w:marLeft w:val="0"/>
                      <w:marRight w:val="0"/>
                      <w:marTop w:val="0"/>
                      <w:marBottom w:val="0"/>
                      <w:divBdr>
                        <w:top w:val="none" w:sz="0" w:space="0" w:color="auto"/>
                        <w:left w:val="none" w:sz="0" w:space="0" w:color="auto"/>
                        <w:bottom w:val="none" w:sz="0" w:space="0" w:color="auto"/>
                        <w:right w:val="none" w:sz="0" w:space="0" w:color="auto"/>
                      </w:divBdr>
                    </w:div>
                  </w:divsChild>
                </w:div>
                <w:div w:id="762847494">
                  <w:marLeft w:val="0"/>
                  <w:marRight w:val="0"/>
                  <w:marTop w:val="0"/>
                  <w:marBottom w:val="0"/>
                  <w:divBdr>
                    <w:top w:val="none" w:sz="0" w:space="0" w:color="auto"/>
                    <w:left w:val="none" w:sz="0" w:space="0" w:color="auto"/>
                    <w:bottom w:val="none" w:sz="0" w:space="0" w:color="auto"/>
                    <w:right w:val="none" w:sz="0" w:space="0" w:color="auto"/>
                  </w:divBdr>
                  <w:divsChild>
                    <w:div w:id="828643701">
                      <w:marLeft w:val="0"/>
                      <w:marRight w:val="0"/>
                      <w:marTop w:val="0"/>
                      <w:marBottom w:val="0"/>
                      <w:divBdr>
                        <w:top w:val="none" w:sz="0" w:space="0" w:color="auto"/>
                        <w:left w:val="none" w:sz="0" w:space="0" w:color="auto"/>
                        <w:bottom w:val="none" w:sz="0" w:space="0" w:color="auto"/>
                        <w:right w:val="none" w:sz="0" w:space="0" w:color="auto"/>
                      </w:divBdr>
                    </w:div>
                  </w:divsChild>
                </w:div>
                <w:div w:id="42144107">
                  <w:marLeft w:val="0"/>
                  <w:marRight w:val="0"/>
                  <w:marTop w:val="0"/>
                  <w:marBottom w:val="0"/>
                  <w:divBdr>
                    <w:top w:val="none" w:sz="0" w:space="0" w:color="auto"/>
                    <w:left w:val="none" w:sz="0" w:space="0" w:color="auto"/>
                    <w:bottom w:val="none" w:sz="0" w:space="0" w:color="auto"/>
                    <w:right w:val="none" w:sz="0" w:space="0" w:color="auto"/>
                  </w:divBdr>
                  <w:divsChild>
                    <w:div w:id="483669619">
                      <w:marLeft w:val="0"/>
                      <w:marRight w:val="0"/>
                      <w:marTop w:val="0"/>
                      <w:marBottom w:val="0"/>
                      <w:divBdr>
                        <w:top w:val="none" w:sz="0" w:space="0" w:color="auto"/>
                        <w:left w:val="none" w:sz="0" w:space="0" w:color="auto"/>
                        <w:bottom w:val="none" w:sz="0" w:space="0" w:color="auto"/>
                        <w:right w:val="none" w:sz="0" w:space="0" w:color="auto"/>
                      </w:divBdr>
                    </w:div>
                  </w:divsChild>
                </w:div>
                <w:div w:id="1458600786">
                  <w:marLeft w:val="0"/>
                  <w:marRight w:val="0"/>
                  <w:marTop w:val="0"/>
                  <w:marBottom w:val="0"/>
                  <w:divBdr>
                    <w:top w:val="none" w:sz="0" w:space="0" w:color="auto"/>
                    <w:left w:val="none" w:sz="0" w:space="0" w:color="auto"/>
                    <w:bottom w:val="none" w:sz="0" w:space="0" w:color="auto"/>
                    <w:right w:val="none" w:sz="0" w:space="0" w:color="auto"/>
                  </w:divBdr>
                  <w:divsChild>
                    <w:div w:id="563564472">
                      <w:marLeft w:val="0"/>
                      <w:marRight w:val="0"/>
                      <w:marTop w:val="0"/>
                      <w:marBottom w:val="0"/>
                      <w:divBdr>
                        <w:top w:val="none" w:sz="0" w:space="0" w:color="auto"/>
                        <w:left w:val="none" w:sz="0" w:space="0" w:color="auto"/>
                        <w:bottom w:val="none" w:sz="0" w:space="0" w:color="auto"/>
                        <w:right w:val="none" w:sz="0" w:space="0" w:color="auto"/>
                      </w:divBdr>
                    </w:div>
                  </w:divsChild>
                </w:div>
                <w:div w:id="411661997">
                  <w:marLeft w:val="0"/>
                  <w:marRight w:val="0"/>
                  <w:marTop w:val="0"/>
                  <w:marBottom w:val="0"/>
                  <w:divBdr>
                    <w:top w:val="none" w:sz="0" w:space="0" w:color="auto"/>
                    <w:left w:val="none" w:sz="0" w:space="0" w:color="auto"/>
                    <w:bottom w:val="none" w:sz="0" w:space="0" w:color="auto"/>
                    <w:right w:val="none" w:sz="0" w:space="0" w:color="auto"/>
                  </w:divBdr>
                  <w:divsChild>
                    <w:div w:id="2093694657">
                      <w:marLeft w:val="0"/>
                      <w:marRight w:val="0"/>
                      <w:marTop w:val="0"/>
                      <w:marBottom w:val="0"/>
                      <w:divBdr>
                        <w:top w:val="none" w:sz="0" w:space="0" w:color="auto"/>
                        <w:left w:val="none" w:sz="0" w:space="0" w:color="auto"/>
                        <w:bottom w:val="none" w:sz="0" w:space="0" w:color="auto"/>
                        <w:right w:val="none" w:sz="0" w:space="0" w:color="auto"/>
                      </w:divBdr>
                    </w:div>
                  </w:divsChild>
                </w:div>
                <w:div w:id="1714650276">
                  <w:marLeft w:val="0"/>
                  <w:marRight w:val="0"/>
                  <w:marTop w:val="0"/>
                  <w:marBottom w:val="0"/>
                  <w:divBdr>
                    <w:top w:val="none" w:sz="0" w:space="0" w:color="auto"/>
                    <w:left w:val="none" w:sz="0" w:space="0" w:color="auto"/>
                    <w:bottom w:val="none" w:sz="0" w:space="0" w:color="auto"/>
                    <w:right w:val="none" w:sz="0" w:space="0" w:color="auto"/>
                  </w:divBdr>
                  <w:divsChild>
                    <w:div w:id="1383483907">
                      <w:marLeft w:val="0"/>
                      <w:marRight w:val="0"/>
                      <w:marTop w:val="0"/>
                      <w:marBottom w:val="0"/>
                      <w:divBdr>
                        <w:top w:val="none" w:sz="0" w:space="0" w:color="auto"/>
                        <w:left w:val="none" w:sz="0" w:space="0" w:color="auto"/>
                        <w:bottom w:val="none" w:sz="0" w:space="0" w:color="auto"/>
                        <w:right w:val="none" w:sz="0" w:space="0" w:color="auto"/>
                      </w:divBdr>
                    </w:div>
                  </w:divsChild>
                </w:div>
                <w:div w:id="1891724911">
                  <w:marLeft w:val="0"/>
                  <w:marRight w:val="0"/>
                  <w:marTop w:val="0"/>
                  <w:marBottom w:val="0"/>
                  <w:divBdr>
                    <w:top w:val="none" w:sz="0" w:space="0" w:color="auto"/>
                    <w:left w:val="none" w:sz="0" w:space="0" w:color="auto"/>
                    <w:bottom w:val="none" w:sz="0" w:space="0" w:color="auto"/>
                    <w:right w:val="none" w:sz="0" w:space="0" w:color="auto"/>
                  </w:divBdr>
                  <w:divsChild>
                    <w:div w:id="1241984927">
                      <w:marLeft w:val="0"/>
                      <w:marRight w:val="0"/>
                      <w:marTop w:val="0"/>
                      <w:marBottom w:val="0"/>
                      <w:divBdr>
                        <w:top w:val="none" w:sz="0" w:space="0" w:color="auto"/>
                        <w:left w:val="none" w:sz="0" w:space="0" w:color="auto"/>
                        <w:bottom w:val="none" w:sz="0" w:space="0" w:color="auto"/>
                        <w:right w:val="none" w:sz="0" w:space="0" w:color="auto"/>
                      </w:divBdr>
                    </w:div>
                  </w:divsChild>
                </w:div>
                <w:div w:id="1609853828">
                  <w:marLeft w:val="0"/>
                  <w:marRight w:val="0"/>
                  <w:marTop w:val="0"/>
                  <w:marBottom w:val="0"/>
                  <w:divBdr>
                    <w:top w:val="none" w:sz="0" w:space="0" w:color="auto"/>
                    <w:left w:val="none" w:sz="0" w:space="0" w:color="auto"/>
                    <w:bottom w:val="none" w:sz="0" w:space="0" w:color="auto"/>
                    <w:right w:val="none" w:sz="0" w:space="0" w:color="auto"/>
                  </w:divBdr>
                  <w:divsChild>
                    <w:div w:id="1210606104">
                      <w:marLeft w:val="0"/>
                      <w:marRight w:val="0"/>
                      <w:marTop w:val="0"/>
                      <w:marBottom w:val="0"/>
                      <w:divBdr>
                        <w:top w:val="none" w:sz="0" w:space="0" w:color="auto"/>
                        <w:left w:val="none" w:sz="0" w:space="0" w:color="auto"/>
                        <w:bottom w:val="none" w:sz="0" w:space="0" w:color="auto"/>
                        <w:right w:val="none" w:sz="0" w:space="0" w:color="auto"/>
                      </w:divBdr>
                    </w:div>
                  </w:divsChild>
                </w:div>
                <w:div w:id="658848171">
                  <w:marLeft w:val="0"/>
                  <w:marRight w:val="0"/>
                  <w:marTop w:val="0"/>
                  <w:marBottom w:val="0"/>
                  <w:divBdr>
                    <w:top w:val="none" w:sz="0" w:space="0" w:color="auto"/>
                    <w:left w:val="none" w:sz="0" w:space="0" w:color="auto"/>
                    <w:bottom w:val="none" w:sz="0" w:space="0" w:color="auto"/>
                    <w:right w:val="none" w:sz="0" w:space="0" w:color="auto"/>
                  </w:divBdr>
                  <w:divsChild>
                    <w:div w:id="1460762660">
                      <w:marLeft w:val="0"/>
                      <w:marRight w:val="0"/>
                      <w:marTop w:val="0"/>
                      <w:marBottom w:val="0"/>
                      <w:divBdr>
                        <w:top w:val="none" w:sz="0" w:space="0" w:color="auto"/>
                        <w:left w:val="none" w:sz="0" w:space="0" w:color="auto"/>
                        <w:bottom w:val="none" w:sz="0" w:space="0" w:color="auto"/>
                        <w:right w:val="none" w:sz="0" w:space="0" w:color="auto"/>
                      </w:divBdr>
                    </w:div>
                  </w:divsChild>
                </w:div>
                <w:div w:id="1904559864">
                  <w:marLeft w:val="0"/>
                  <w:marRight w:val="0"/>
                  <w:marTop w:val="0"/>
                  <w:marBottom w:val="0"/>
                  <w:divBdr>
                    <w:top w:val="none" w:sz="0" w:space="0" w:color="auto"/>
                    <w:left w:val="none" w:sz="0" w:space="0" w:color="auto"/>
                    <w:bottom w:val="none" w:sz="0" w:space="0" w:color="auto"/>
                    <w:right w:val="none" w:sz="0" w:space="0" w:color="auto"/>
                  </w:divBdr>
                  <w:divsChild>
                    <w:div w:id="2031954256">
                      <w:marLeft w:val="0"/>
                      <w:marRight w:val="0"/>
                      <w:marTop w:val="0"/>
                      <w:marBottom w:val="0"/>
                      <w:divBdr>
                        <w:top w:val="none" w:sz="0" w:space="0" w:color="auto"/>
                        <w:left w:val="none" w:sz="0" w:space="0" w:color="auto"/>
                        <w:bottom w:val="none" w:sz="0" w:space="0" w:color="auto"/>
                        <w:right w:val="none" w:sz="0" w:space="0" w:color="auto"/>
                      </w:divBdr>
                    </w:div>
                  </w:divsChild>
                </w:div>
                <w:div w:id="1278835954">
                  <w:marLeft w:val="0"/>
                  <w:marRight w:val="0"/>
                  <w:marTop w:val="0"/>
                  <w:marBottom w:val="0"/>
                  <w:divBdr>
                    <w:top w:val="none" w:sz="0" w:space="0" w:color="auto"/>
                    <w:left w:val="none" w:sz="0" w:space="0" w:color="auto"/>
                    <w:bottom w:val="none" w:sz="0" w:space="0" w:color="auto"/>
                    <w:right w:val="none" w:sz="0" w:space="0" w:color="auto"/>
                  </w:divBdr>
                  <w:divsChild>
                    <w:div w:id="1597056275">
                      <w:marLeft w:val="0"/>
                      <w:marRight w:val="0"/>
                      <w:marTop w:val="0"/>
                      <w:marBottom w:val="0"/>
                      <w:divBdr>
                        <w:top w:val="none" w:sz="0" w:space="0" w:color="auto"/>
                        <w:left w:val="none" w:sz="0" w:space="0" w:color="auto"/>
                        <w:bottom w:val="none" w:sz="0" w:space="0" w:color="auto"/>
                        <w:right w:val="none" w:sz="0" w:space="0" w:color="auto"/>
                      </w:divBdr>
                    </w:div>
                  </w:divsChild>
                </w:div>
                <w:div w:id="841701986">
                  <w:marLeft w:val="0"/>
                  <w:marRight w:val="0"/>
                  <w:marTop w:val="0"/>
                  <w:marBottom w:val="0"/>
                  <w:divBdr>
                    <w:top w:val="none" w:sz="0" w:space="0" w:color="auto"/>
                    <w:left w:val="none" w:sz="0" w:space="0" w:color="auto"/>
                    <w:bottom w:val="none" w:sz="0" w:space="0" w:color="auto"/>
                    <w:right w:val="none" w:sz="0" w:space="0" w:color="auto"/>
                  </w:divBdr>
                  <w:divsChild>
                    <w:div w:id="1884709683">
                      <w:marLeft w:val="0"/>
                      <w:marRight w:val="0"/>
                      <w:marTop w:val="0"/>
                      <w:marBottom w:val="0"/>
                      <w:divBdr>
                        <w:top w:val="none" w:sz="0" w:space="0" w:color="auto"/>
                        <w:left w:val="none" w:sz="0" w:space="0" w:color="auto"/>
                        <w:bottom w:val="none" w:sz="0" w:space="0" w:color="auto"/>
                        <w:right w:val="none" w:sz="0" w:space="0" w:color="auto"/>
                      </w:divBdr>
                    </w:div>
                  </w:divsChild>
                </w:div>
                <w:div w:id="1289553743">
                  <w:marLeft w:val="0"/>
                  <w:marRight w:val="0"/>
                  <w:marTop w:val="0"/>
                  <w:marBottom w:val="0"/>
                  <w:divBdr>
                    <w:top w:val="none" w:sz="0" w:space="0" w:color="auto"/>
                    <w:left w:val="none" w:sz="0" w:space="0" w:color="auto"/>
                    <w:bottom w:val="none" w:sz="0" w:space="0" w:color="auto"/>
                    <w:right w:val="none" w:sz="0" w:space="0" w:color="auto"/>
                  </w:divBdr>
                  <w:divsChild>
                    <w:div w:id="11964299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7894794">
          <w:marLeft w:val="0"/>
          <w:marRight w:val="0"/>
          <w:marTop w:val="0"/>
          <w:marBottom w:val="0"/>
          <w:divBdr>
            <w:top w:val="none" w:sz="0" w:space="0" w:color="auto"/>
            <w:left w:val="none" w:sz="0" w:space="0" w:color="auto"/>
            <w:bottom w:val="none" w:sz="0" w:space="0" w:color="auto"/>
            <w:right w:val="none" w:sz="0" w:space="0" w:color="auto"/>
          </w:divBdr>
        </w:div>
        <w:div w:id="1702393098">
          <w:marLeft w:val="0"/>
          <w:marRight w:val="0"/>
          <w:marTop w:val="0"/>
          <w:marBottom w:val="0"/>
          <w:divBdr>
            <w:top w:val="none" w:sz="0" w:space="0" w:color="auto"/>
            <w:left w:val="none" w:sz="0" w:space="0" w:color="auto"/>
            <w:bottom w:val="none" w:sz="0" w:space="0" w:color="auto"/>
            <w:right w:val="none" w:sz="0" w:space="0" w:color="auto"/>
          </w:divBdr>
          <w:divsChild>
            <w:div w:id="695156675">
              <w:marLeft w:val="0"/>
              <w:marRight w:val="0"/>
              <w:marTop w:val="0"/>
              <w:marBottom w:val="0"/>
              <w:divBdr>
                <w:top w:val="none" w:sz="0" w:space="0" w:color="auto"/>
                <w:left w:val="none" w:sz="0" w:space="0" w:color="auto"/>
                <w:bottom w:val="none" w:sz="0" w:space="0" w:color="auto"/>
                <w:right w:val="none" w:sz="0" w:space="0" w:color="auto"/>
              </w:divBdr>
            </w:div>
            <w:div w:id="1061827705">
              <w:marLeft w:val="0"/>
              <w:marRight w:val="0"/>
              <w:marTop w:val="0"/>
              <w:marBottom w:val="0"/>
              <w:divBdr>
                <w:top w:val="none" w:sz="0" w:space="0" w:color="auto"/>
                <w:left w:val="none" w:sz="0" w:space="0" w:color="auto"/>
                <w:bottom w:val="none" w:sz="0" w:space="0" w:color="auto"/>
                <w:right w:val="none" w:sz="0" w:space="0" w:color="auto"/>
              </w:divBdr>
            </w:div>
            <w:div w:id="668944580">
              <w:marLeft w:val="0"/>
              <w:marRight w:val="0"/>
              <w:marTop w:val="0"/>
              <w:marBottom w:val="0"/>
              <w:divBdr>
                <w:top w:val="none" w:sz="0" w:space="0" w:color="auto"/>
                <w:left w:val="none" w:sz="0" w:space="0" w:color="auto"/>
                <w:bottom w:val="none" w:sz="0" w:space="0" w:color="auto"/>
                <w:right w:val="none" w:sz="0" w:space="0" w:color="auto"/>
              </w:divBdr>
            </w:div>
            <w:div w:id="315767006">
              <w:marLeft w:val="0"/>
              <w:marRight w:val="0"/>
              <w:marTop w:val="0"/>
              <w:marBottom w:val="0"/>
              <w:divBdr>
                <w:top w:val="none" w:sz="0" w:space="0" w:color="auto"/>
                <w:left w:val="none" w:sz="0" w:space="0" w:color="auto"/>
                <w:bottom w:val="none" w:sz="0" w:space="0" w:color="auto"/>
                <w:right w:val="none" w:sz="0" w:space="0" w:color="auto"/>
              </w:divBdr>
            </w:div>
            <w:div w:id="1001734919">
              <w:marLeft w:val="0"/>
              <w:marRight w:val="0"/>
              <w:marTop w:val="0"/>
              <w:marBottom w:val="0"/>
              <w:divBdr>
                <w:top w:val="none" w:sz="0" w:space="0" w:color="auto"/>
                <w:left w:val="none" w:sz="0" w:space="0" w:color="auto"/>
                <w:bottom w:val="none" w:sz="0" w:space="0" w:color="auto"/>
                <w:right w:val="none" w:sz="0" w:space="0" w:color="auto"/>
              </w:divBdr>
            </w:div>
            <w:div w:id="448209646">
              <w:marLeft w:val="0"/>
              <w:marRight w:val="0"/>
              <w:marTop w:val="0"/>
              <w:marBottom w:val="0"/>
              <w:divBdr>
                <w:top w:val="none" w:sz="0" w:space="0" w:color="auto"/>
                <w:left w:val="none" w:sz="0" w:space="0" w:color="auto"/>
                <w:bottom w:val="none" w:sz="0" w:space="0" w:color="auto"/>
                <w:right w:val="none" w:sz="0" w:space="0" w:color="auto"/>
              </w:divBdr>
            </w:div>
            <w:div w:id="532310378">
              <w:marLeft w:val="0"/>
              <w:marRight w:val="0"/>
              <w:marTop w:val="0"/>
              <w:marBottom w:val="0"/>
              <w:divBdr>
                <w:top w:val="none" w:sz="0" w:space="0" w:color="auto"/>
                <w:left w:val="none" w:sz="0" w:space="0" w:color="auto"/>
                <w:bottom w:val="none" w:sz="0" w:space="0" w:color="auto"/>
                <w:right w:val="none" w:sz="0" w:space="0" w:color="auto"/>
              </w:divBdr>
            </w:div>
            <w:div w:id="2042238695">
              <w:marLeft w:val="0"/>
              <w:marRight w:val="0"/>
              <w:marTop w:val="0"/>
              <w:marBottom w:val="0"/>
              <w:divBdr>
                <w:top w:val="none" w:sz="0" w:space="0" w:color="auto"/>
                <w:left w:val="none" w:sz="0" w:space="0" w:color="auto"/>
                <w:bottom w:val="none" w:sz="0" w:space="0" w:color="auto"/>
                <w:right w:val="none" w:sz="0" w:space="0" w:color="auto"/>
              </w:divBdr>
            </w:div>
            <w:div w:id="8914756">
              <w:marLeft w:val="0"/>
              <w:marRight w:val="0"/>
              <w:marTop w:val="0"/>
              <w:marBottom w:val="0"/>
              <w:divBdr>
                <w:top w:val="none" w:sz="0" w:space="0" w:color="auto"/>
                <w:left w:val="none" w:sz="0" w:space="0" w:color="auto"/>
                <w:bottom w:val="none" w:sz="0" w:space="0" w:color="auto"/>
                <w:right w:val="none" w:sz="0" w:space="0" w:color="auto"/>
              </w:divBdr>
            </w:div>
            <w:div w:id="1509372612">
              <w:marLeft w:val="0"/>
              <w:marRight w:val="0"/>
              <w:marTop w:val="0"/>
              <w:marBottom w:val="0"/>
              <w:divBdr>
                <w:top w:val="none" w:sz="0" w:space="0" w:color="auto"/>
                <w:left w:val="none" w:sz="0" w:space="0" w:color="auto"/>
                <w:bottom w:val="none" w:sz="0" w:space="0" w:color="auto"/>
                <w:right w:val="none" w:sz="0" w:space="0" w:color="auto"/>
              </w:divBdr>
            </w:div>
            <w:div w:id="1720087862">
              <w:marLeft w:val="0"/>
              <w:marRight w:val="0"/>
              <w:marTop w:val="0"/>
              <w:marBottom w:val="0"/>
              <w:divBdr>
                <w:top w:val="none" w:sz="0" w:space="0" w:color="auto"/>
                <w:left w:val="none" w:sz="0" w:space="0" w:color="auto"/>
                <w:bottom w:val="none" w:sz="0" w:space="0" w:color="auto"/>
                <w:right w:val="none" w:sz="0" w:space="0" w:color="auto"/>
              </w:divBdr>
            </w:div>
            <w:div w:id="520708457">
              <w:marLeft w:val="0"/>
              <w:marRight w:val="0"/>
              <w:marTop w:val="0"/>
              <w:marBottom w:val="0"/>
              <w:divBdr>
                <w:top w:val="none" w:sz="0" w:space="0" w:color="auto"/>
                <w:left w:val="none" w:sz="0" w:space="0" w:color="auto"/>
                <w:bottom w:val="none" w:sz="0" w:space="0" w:color="auto"/>
                <w:right w:val="none" w:sz="0" w:space="0" w:color="auto"/>
              </w:divBdr>
            </w:div>
            <w:div w:id="2033651289">
              <w:marLeft w:val="0"/>
              <w:marRight w:val="0"/>
              <w:marTop w:val="0"/>
              <w:marBottom w:val="0"/>
              <w:divBdr>
                <w:top w:val="none" w:sz="0" w:space="0" w:color="auto"/>
                <w:left w:val="none" w:sz="0" w:space="0" w:color="auto"/>
                <w:bottom w:val="none" w:sz="0" w:space="0" w:color="auto"/>
                <w:right w:val="none" w:sz="0" w:space="0" w:color="auto"/>
              </w:divBdr>
            </w:div>
            <w:div w:id="101531286">
              <w:marLeft w:val="0"/>
              <w:marRight w:val="0"/>
              <w:marTop w:val="0"/>
              <w:marBottom w:val="0"/>
              <w:divBdr>
                <w:top w:val="none" w:sz="0" w:space="0" w:color="auto"/>
                <w:left w:val="none" w:sz="0" w:space="0" w:color="auto"/>
                <w:bottom w:val="none" w:sz="0" w:space="0" w:color="auto"/>
                <w:right w:val="none" w:sz="0" w:space="0" w:color="auto"/>
              </w:divBdr>
            </w:div>
            <w:div w:id="918253975">
              <w:marLeft w:val="0"/>
              <w:marRight w:val="0"/>
              <w:marTop w:val="0"/>
              <w:marBottom w:val="0"/>
              <w:divBdr>
                <w:top w:val="none" w:sz="0" w:space="0" w:color="auto"/>
                <w:left w:val="none" w:sz="0" w:space="0" w:color="auto"/>
                <w:bottom w:val="none" w:sz="0" w:space="0" w:color="auto"/>
                <w:right w:val="none" w:sz="0" w:space="0" w:color="auto"/>
              </w:divBdr>
            </w:div>
          </w:divsChild>
        </w:div>
        <w:div w:id="685179066">
          <w:marLeft w:val="0"/>
          <w:marRight w:val="0"/>
          <w:marTop w:val="0"/>
          <w:marBottom w:val="0"/>
          <w:divBdr>
            <w:top w:val="none" w:sz="0" w:space="0" w:color="auto"/>
            <w:left w:val="none" w:sz="0" w:space="0" w:color="auto"/>
            <w:bottom w:val="none" w:sz="0" w:space="0" w:color="auto"/>
            <w:right w:val="none" w:sz="0" w:space="0" w:color="auto"/>
          </w:divBdr>
        </w:div>
        <w:div w:id="1507206863">
          <w:marLeft w:val="0"/>
          <w:marRight w:val="0"/>
          <w:marTop w:val="0"/>
          <w:marBottom w:val="0"/>
          <w:divBdr>
            <w:top w:val="none" w:sz="0" w:space="0" w:color="auto"/>
            <w:left w:val="none" w:sz="0" w:space="0" w:color="auto"/>
            <w:bottom w:val="none" w:sz="0" w:space="0" w:color="auto"/>
            <w:right w:val="none" w:sz="0" w:space="0" w:color="auto"/>
          </w:divBdr>
        </w:div>
        <w:div w:id="1432125145">
          <w:marLeft w:val="0"/>
          <w:marRight w:val="0"/>
          <w:marTop w:val="0"/>
          <w:marBottom w:val="0"/>
          <w:divBdr>
            <w:top w:val="none" w:sz="0" w:space="0" w:color="auto"/>
            <w:left w:val="none" w:sz="0" w:space="0" w:color="auto"/>
            <w:bottom w:val="none" w:sz="0" w:space="0" w:color="auto"/>
            <w:right w:val="none" w:sz="0" w:space="0" w:color="auto"/>
          </w:divBdr>
        </w:div>
        <w:div w:id="365328877">
          <w:marLeft w:val="0"/>
          <w:marRight w:val="0"/>
          <w:marTop w:val="0"/>
          <w:marBottom w:val="0"/>
          <w:divBdr>
            <w:top w:val="none" w:sz="0" w:space="0" w:color="auto"/>
            <w:left w:val="none" w:sz="0" w:space="0" w:color="auto"/>
            <w:bottom w:val="none" w:sz="0" w:space="0" w:color="auto"/>
            <w:right w:val="none" w:sz="0" w:space="0" w:color="auto"/>
          </w:divBdr>
          <w:divsChild>
            <w:div w:id="1646621374">
              <w:marLeft w:val="-75"/>
              <w:marRight w:val="0"/>
              <w:marTop w:val="30"/>
              <w:marBottom w:val="30"/>
              <w:divBdr>
                <w:top w:val="none" w:sz="0" w:space="0" w:color="auto"/>
                <w:left w:val="none" w:sz="0" w:space="0" w:color="auto"/>
                <w:bottom w:val="none" w:sz="0" w:space="0" w:color="auto"/>
                <w:right w:val="none" w:sz="0" w:space="0" w:color="auto"/>
              </w:divBdr>
              <w:divsChild>
                <w:div w:id="1832141904">
                  <w:marLeft w:val="0"/>
                  <w:marRight w:val="0"/>
                  <w:marTop w:val="0"/>
                  <w:marBottom w:val="0"/>
                  <w:divBdr>
                    <w:top w:val="none" w:sz="0" w:space="0" w:color="auto"/>
                    <w:left w:val="none" w:sz="0" w:space="0" w:color="auto"/>
                    <w:bottom w:val="none" w:sz="0" w:space="0" w:color="auto"/>
                    <w:right w:val="none" w:sz="0" w:space="0" w:color="auto"/>
                  </w:divBdr>
                  <w:divsChild>
                    <w:div w:id="91896325">
                      <w:marLeft w:val="0"/>
                      <w:marRight w:val="0"/>
                      <w:marTop w:val="0"/>
                      <w:marBottom w:val="0"/>
                      <w:divBdr>
                        <w:top w:val="none" w:sz="0" w:space="0" w:color="auto"/>
                        <w:left w:val="none" w:sz="0" w:space="0" w:color="auto"/>
                        <w:bottom w:val="none" w:sz="0" w:space="0" w:color="auto"/>
                        <w:right w:val="none" w:sz="0" w:space="0" w:color="auto"/>
                      </w:divBdr>
                    </w:div>
                  </w:divsChild>
                </w:div>
                <w:div w:id="1546715238">
                  <w:marLeft w:val="0"/>
                  <w:marRight w:val="0"/>
                  <w:marTop w:val="0"/>
                  <w:marBottom w:val="0"/>
                  <w:divBdr>
                    <w:top w:val="none" w:sz="0" w:space="0" w:color="auto"/>
                    <w:left w:val="none" w:sz="0" w:space="0" w:color="auto"/>
                    <w:bottom w:val="none" w:sz="0" w:space="0" w:color="auto"/>
                    <w:right w:val="none" w:sz="0" w:space="0" w:color="auto"/>
                  </w:divBdr>
                  <w:divsChild>
                    <w:div w:id="1071776020">
                      <w:marLeft w:val="0"/>
                      <w:marRight w:val="0"/>
                      <w:marTop w:val="0"/>
                      <w:marBottom w:val="0"/>
                      <w:divBdr>
                        <w:top w:val="none" w:sz="0" w:space="0" w:color="auto"/>
                        <w:left w:val="none" w:sz="0" w:space="0" w:color="auto"/>
                        <w:bottom w:val="none" w:sz="0" w:space="0" w:color="auto"/>
                        <w:right w:val="none" w:sz="0" w:space="0" w:color="auto"/>
                      </w:divBdr>
                    </w:div>
                  </w:divsChild>
                </w:div>
                <w:div w:id="9919978">
                  <w:marLeft w:val="0"/>
                  <w:marRight w:val="0"/>
                  <w:marTop w:val="0"/>
                  <w:marBottom w:val="0"/>
                  <w:divBdr>
                    <w:top w:val="none" w:sz="0" w:space="0" w:color="auto"/>
                    <w:left w:val="none" w:sz="0" w:space="0" w:color="auto"/>
                    <w:bottom w:val="none" w:sz="0" w:space="0" w:color="auto"/>
                    <w:right w:val="none" w:sz="0" w:space="0" w:color="auto"/>
                  </w:divBdr>
                  <w:divsChild>
                    <w:div w:id="1303004472">
                      <w:marLeft w:val="0"/>
                      <w:marRight w:val="0"/>
                      <w:marTop w:val="0"/>
                      <w:marBottom w:val="0"/>
                      <w:divBdr>
                        <w:top w:val="none" w:sz="0" w:space="0" w:color="auto"/>
                        <w:left w:val="none" w:sz="0" w:space="0" w:color="auto"/>
                        <w:bottom w:val="none" w:sz="0" w:space="0" w:color="auto"/>
                        <w:right w:val="none" w:sz="0" w:space="0" w:color="auto"/>
                      </w:divBdr>
                    </w:div>
                  </w:divsChild>
                </w:div>
                <w:div w:id="1328481258">
                  <w:marLeft w:val="0"/>
                  <w:marRight w:val="0"/>
                  <w:marTop w:val="0"/>
                  <w:marBottom w:val="0"/>
                  <w:divBdr>
                    <w:top w:val="none" w:sz="0" w:space="0" w:color="auto"/>
                    <w:left w:val="none" w:sz="0" w:space="0" w:color="auto"/>
                    <w:bottom w:val="none" w:sz="0" w:space="0" w:color="auto"/>
                    <w:right w:val="none" w:sz="0" w:space="0" w:color="auto"/>
                  </w:divBdr>
                  <w:divsChild>
                    <w:div w:id="1857645597">
                      <w:marLeft w:val="0"/>
                      <w:marRight w:val="0"/>
                      <w:marTop w:val="0"/>
                      <w:marBottom w:val="0"/>
                      <w:divBdr>
                        <w:top w:val="none" w:sz="0" w:space="0" w:color="auto"/>
                        <w:left w:val="none" w:sz="0" w:space="0" w:color="auto"/>
                        <w:bottom w:val="none" w:sz="0" w:space="0" w:color="auto"/>
                        <w:right w:val="none" w:sz="0" w:space="0" w:color="auto"/>
                      </w:divBdr>
                    </w:div>
                  </w:divsChild>
                </w:div>
                <w:div w:id="1886259882">
                  <w:marLeft w:val="0"/>
                  <w:marRight w:val="0"/>
                  <w:marTop w:val="0"/>
                  <w:marBottom w:val="0"/>
                  <w:divBdr>
                    <w:top w:val="none" w:sz="0" w:space="0" w:color="auto"/>
                    <w:left w:val="none" w:sz="0" w:space="0" w:color="auto"/>
                    <w:bottom w:val="none" w:sz="0" w:space="0" w:color="auto"/>
                    <w:right w:val="none" w:sz="0" w:space="0" w:color="auto"/>
                  </w:divBdr>
                  <w:divsChild>
                    <w:div w:id="553547070">
                      <w:marLeft w:val="0"/>
                      <w:marRight w:val="0"/>
                      <w:marTop w:val="0"/>
                      <w:marBottom w:val="0"/>
                      <w:divBdr>
                        <w:top w:val="none" w:sz="0" w:space="0" w:color="auto"/>
                        <w:left w:val="none" w:sz="0" w:space="0" w:color="auto"/>
                        <w:bottom w:val="none" w:sz="0" w:space="0" w:color="auto"/>
                        <w:right w:val="none" w:sz="0" w:space="0" w:color="auto"/>
                      </w:divBdr>
                    </w:div>
                  </w:divsChild>
                </w:div>
                <w:div w:id="1468544113">
                  <w:marLeft w:val="0"/>
                  <w:marRight w:val="0"/>
                  <w:marTop w:val="0"/>
                  <w:marBottom w:val="0"/>
                  <w:divBdr>
                    <w:top w:val="none" w:sz="0" w:space="0" w:color="auto"/>
                    <w:left w:val="none" w:sz="0" w:space="0" w:color="auto"/>
                    <w:bottom w:val="none" w:sz="0" w:space="0" w:color="auto"/>
                    <w:right w:val="none" w:sz="0" w:space="0" w:color="auto"/>
                  </w:divBdr>
                  <w:divsChild>
                    <w:div w:id="763763866">
                      <w:marLeft w:val="0"/>
                      <w:marRight w:val="0"/>
                      <w:marTop w:val="0"/>
                      <w:marBottom w:val="0"/>
                      <w:divBdr>
                        <w:top w:val="none" w:sz="0" w:space="0" w:color="auto"/>
                        <w:left w:val="none" w:sz="0" w:space="0" w:color="auto"/>
                        <w:bottom w:val="none" w:sz="0" w:space="0" w:color="auto"/>
                        <w:right w:val="none" w:sz="0" w:space="0" w:color="auto"/>
                      </w:divBdr>
                    </w:div>
                  </w:divsChild>
                </w:div>
                <w:div w:id="491025272">
                  <w:marLeft w:val="0"/>
                  <w:marRight w:val="0"/>
                  <w:marTop w:val="0"/>
                  <w:marBottom w:val="0"/>
                  <w:divBdr>
                    <w:top w:val="none" w:sz="0" w:space="0" w:color="auto"/>
                    <w:left w:val="none" w:sz="0" w:space="0" w:color="auto"/>
                    <w:bottom w:val="none" w:sz="0" w:space="0" w:color="auto"/>
                    <w:right w:val="none" w:sz="0" w:space="0" w:color="auto"/>
                  </w:divBdr>
                  <w:divsChild>
                    <w:div w:id="1536118557">
                      <w:marLeft w:val="0"/>
                      <w:marRight w:val="0"/>
                      <w:marTop w:val="0"/>
                      <w:marBottom w:val="0"/>
                      <w:divBdr>
                        <w:top w:val="none" w:sz="0" w:space="0" w:color="auto"/>
                        <w:left w:val="none" w:sz="0" w:space="0" w:color="auto"/>
                        <w:bottom w:val="none" w:sz="0" w:space="0" w:color="auto"/>
                        <w:right w:val="none" w:sz="0" w:space="0" w:color="auto"/>
                      </w:divBdr>
                    </w:div>
                    <w:div w:id="925967470">
                      <w:marLeft w:val="0"/>
                      <w:marRight w:val="0"/>
                      <w:marTop w:val="0"/>
                      <w:marBottom w:val="0"/>
                      <w:divBdr>
                        <w:top w:val="none" w:sz="0" w:space="0" w:color="auto"/>
                        <w:left w:val="none" w:sz="0" w:space="0" w:color="auto"/>
                        <w:bottom w:val="none" w:sz="0" w:space="0" w:color="auto"/>
                        <w:right w:val="none" w:sz="0" w:space="0" w:color="auto"/>
                      </w:divBdr>
                    </w:div>
                    <w:div w:id="529342894">
                      <w:marLeft w:val="0"/>
                      <w:marRight w:val="0"/>
                      <w:marTop w:val="0"/>
                      <w:marBottom w:val="0"/>
                      <w:divBdr>
                        <w:top w:val="none" w:sz="0" w:space="0" w:color="auto"/>
                        <w:left w:val="none" w:sz="0" w:space="0" w:color="auto"/>
                        <w:bottom w:val="none" w:sz="0" w:space="0" w:color="auto"/>
                        <w:right w:val="none" w:sz="0" w:space="0" w:color="auto"/>
                      </w:divBdr>
                    </w:div>
                  </w:divsChild>
                </w:div>
                <w:div w:id="1105419838">
                  <w:marLeft w:val="0"/>
                  <w:marRight w:val="0"/>
                  <w:marTop w:val="0"/>
                  <w:marBottom w:val="0"/>
                  <w:divBdr>
                    <w:top w:val="none" w:sz="0" w:space="0" w:color="auto"/>
                    <w:left w:val="none" w:sz="0" w:space="0" w:color="auto"/>
                    <w:bottom w:val="none" w:sz="0" w:space="0" w:color="auto"/>
                    <w:right w:val="none" w:sz="0" w:space="0" w:color="auto"/>
                  </w:divBdr>
                  <w:divsChild>
                    <w:div w:id="20357684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2611634">
          <w:marLeft w:val="0"/>
          <w:marRight w:val="0"/>
          <w:marTop w:val="0"/>
          <w:marBottom w:val="0"/>
          <w:divBdr>
            <w:top w:val="none" w:sz="0" w:space="0" w:color="auto"/>
            <w:left w:val="none" w:sz="0" w:space="0" w:color="auto"/>
            <w:bottom w:val="none" w:sz="0" w:space="0" w:color="auto"/>
            <w:right w:val="none" w:sz="0" w:space="0" w:color="auto"/>
          </w:divBdr>
        </w:div>
        <w:div w:id="1714767840">
          <w:marLeft w:val="0"/>
          <w:marRight w:val="0"/>
          <w:marTop w:val="0"/>
          <w:marBottom w:val="0"/>
          <w:divBdr>
            <w:top w:val="none" w:sz="0" w:space="0" w:color="auto"/>
            <w:left w:val="none" w:sz="0" w:space="0" w:color="auto"/>
            <w:bottom w:val="none" w:sz="0" w:space="0" w:color="auto"/>
            <w:right w:val="none" w:sz="0" w:space="0" w:color="auto"/>
          </w:divBdr>
        </w:div>
        <w:div w:id="179587823">
          <w:marLeft w:val="0"/>
          <w:marRight w:val="0"/>
          <w:marTop w:val="0"/>
          <w:marBottom w:val="0"/>
          <w:divBdr>
            <w:top w:val="none" w:sz="0" w:space="0" w:color="auto"/>
            <w:left w:val="none" w:sz="0" w:space="0" w:color="auto"/>
            <w:bottom w:val="none" w:sz="0" w:space="0" w:color="auto"/>
            <w:right w:val="none" w:sz="0" w:space="0" w:color="auto"/>
          </w:divBdr>
        </w:div>
        <w:div w:id="1164248403">
          <w:marLeft w:val="0"/>
          <w:marRight w:val="0"/>
          <w:marTop w:val="0"/>
          <w:marBottom w:val="0"/>
          <w:divBdr>
            <w:top w:val="none" w:sz="0" w:space="0" w:color="auto"/>
            <w:left w:val="none" w:sz="0" w:space="0" w:color="auto"/>
            <w:bottom w:val="none" w:sz="0" w:space="0" w:color="auto"/>
            <w:right w:val="none" w:sz="0" w:space="0" w:color="auto"/>
          </w:divBdr>
        </w:div>
        <w:div w:id="608007667">
          <w:marLeft w:val="0"/>
          <w:marRight w:val="0"/>
          <w:marTop w:val="0"/>
          <w:marBottom w:val="0"/>
          <w:divBdr>
            <w:top w:val="none" w:sz="0" w:space="0" w:color="auto"/>
            <w:left w:val="none" w:sz="0" w:space="0" w:color="auto"/>
            <w:bottom w:val="none" w:sz="0" w:space="0" w:color="auto"/>
            <w:right w:val="none" w:sz="0" w:space="0" w:color="auto"/>
          </w:divBdr>
          <w:divsChild>
            <w:div w:id="186409628">
              <w:marLeft w:val="-75"/>
              <w:marRight w:val="0"/>
              <w:marTop w:val="30"/>
              <w:marBottom w:val="30"/>
              <w:divBdr>
                <w:top w:val="none" w:sz="0" w:space="0" w:color="auto"/>
                <w:left w:val="none" w:sz="0" w:space="0" w:color="auto"/>
                <w:bottom w:val="none" w:sz="0" w:space="0" w:color="auto"/>
                <w:right w:val="none" w:sz="0" w:space="0" w:color="auto"/>
              </w:divBdr>
              <w:divsChild>
                <w:div w:id="222107247">
                  <w:marLeft w:val="0"/>
                  <w:marRight w:val="0"/>
                  <w:marTop w:val="0"/>
                  <w:marBottom w:val="0"/>
                  <w:divBdr>
                    <w:top w:val="none" w:sz="0" w:space="0" w:color="auto"/>
                    <w:left w:val="none" w:sz="0" w:space="0" w:color="auto"/>
                    <w:bottom w:val="none" w:sz="0" w:space="0" w:color="auto"/>
                    <w:right w:val="none" w:sz="0" w:space="0" w:color="auto"/>
                  </w:divBdr>
                  <w:divsChild>
                    <w:div w:id="1847548888">
                      <w:marLeft w:val="0"/>
                      <w:marRight w:val="0"/>
                      <w:marTop w:val="0"/>
                      <w:marBottom w:val="0"/>
                      <w:divBdr>
                        <w:top w:val="none" w:sz="0" w:space="0" w:color="auto"/>
                        <w:left w:val="none" w:sz="0" w:space="0" w:color="auto"/>
                        <w:bottom w:val="none" w:sz="0" w:space="0" w:color="auto"/>
                        <w:right w:val="none" w:sz="0" w:space="0" w:color="auto"/>
                      </w:divBdr>
                    </w:div>
                  </w:divsChild>
                </w:div>
                <w:div w:id="303974642">
                  <w:marLeft w:val="0"/>
                  <w:marRight w:val="0"/>
                  <w:marTop w:val="0"/>
                  <w:marBottom w:val="0"/>
                  <w:divBdr>
                    <w:top w:val="none" w:sz="0" w:space="0" w:color="auto"/>
                    <w:left w:val="none" w:sz="0" w:space="0" w:color="auto"/>
                    <w:bottom w:val="none" w:sz="0" w:space="0" w:color="auto"/>
                    <w:right w:val="none" w:sz="0" w:space="0" w:color="auto"/>
                  </w:divBdr>
                  <w:divsChild>
                    <w:div w:id="658002009">
                      <w:marLeft w:val="0"/>
                      <w:marRight w:val="0"/>
                      <w:marTop w:val="0"/>
                      <w:marBottom w:val="0"/>
                      <w:divBdr>
                        <w:top w:val="none" w:sz="0" w:space="0" w:color="auto"/>
                        <w:left w:val="none" w:sz="0" w:space="0" w:color="auto"/>
                        <w:bottom w:val="none" w:sz="0" w:space="0" w:color="auto"/>
                        <w:right w:val="none" w:sz="0" w:space="0" w:color="auto"/>
                      </w:divBdr>
                    </w:div>
                  </w:divsChild>
                </w:div>
                <w:div w:id="1979142005">
                  <w:marLeft w:val="0"/>
                  <w:marRight w:val="0"/>
                  <w:marTop w:val="0"/>
                  <w:marBottom w:val="0"/>
                  <w:divBdr>
                    <w:top w:val="none" w:sz="0" w:space="0" w:color="auto"/>
                    <w:left w:val="none" w:sz="0" w:space="0" w:color="auto"/>
                    <w:bottom w:val="none" w:sz="0" w:space="0" w:color="auto"/>
                    <w:right w:val="none" w:sz="0" w:space="0" w:color="auto"/>
                  </w:divBdr>
                  <w:divsChild>
                    <w:div w:id="1712223023">
                      <w:marLeft w:val="0"/>
                      <w:marRight w:val="0"/>
                      <w:marTop w:val="0"/>
                      <w:marBottom w:val="0"/>
                      <w:divBdr>
                        <w:top w:val="none" w:sz="0" w:space="0" w:color="auto"/>
                        <w:left w:val="none" w:sz="0" w:space="0" w:color="auto"/>
                        <w:bottom w:val="none" w:sz="0" w:space="0" w:color="auto"/>
                        <w:right w:val="none" w:sz="0" w:space="0" w:color="auto"/>
                      </w:divBdr>
                    </w:div>
                  </w:divsChild>
                </w:div>
                <w:div w:id="2093425806">
                  <w:marLeft w:val="0"/>
                  <w:marRight w:val="0"/>
                  <w:marTop w:val="0"/>
                  <w:marBottom w:val="0"/>
                  <w:divBdr>
                    <w:top w:val="none" w:sz="0" w:space="0" w:color="auto"/>
                    <w:left w:val="none" w:sz="0" w:space="0" w:color="auto"/>
                    <w:bottom w:val="none" w:sz="0" w:space="0" w:color="auto"/>
                    <w:right w:val="none" w:sz="0" w:space="0" w:color="auto"/>
                  </w:divBdr>
                  <w:divsChild>
                    <w:div w:id="2046441739">
                      <w:marLeft w:val="0"/>
                      <w:marRight w:val="0"/>
                      <w:marTop w:val="0"/>
                      <w:marBottom w:val="0"/>
                      <w:divBdr>
                        <w:top w:val="none" w:sz="0" w:space="0" w:color="auto"/>
                        <w:left w:val="none" w:sz="0" w:space="0" w:color="auto"/>
                        <w:bottom w:val="none" w:sz="0" w:space="0" w:color="auto"/>
                        <w:right w:val="none" w:sz="0" w:space="0" w:color="auto"/>
                      </w:divBdr>
                    </w:div>
                  </w:divsChild>
                </w:div>
                <w:div w:id="1345014665">
                  <w:marLeft w:val="0"/>
                  <w:marRight w:val="0"/>
                  <w:marTop w:val="0"/>
                  <w:marBottom w:val="0"/>
                  <w:divBdr>
                    <w:top w:val="none" w:sz="0" w:space="0" w:color="auto"/>
                    <w:left w:val="none" w:sz="0" w:space="0" w:color="auto"/>
                    <w:bottom w:val="none" w:sz="0" w:space="0" w:color="auto"/>
                    <w:right w:val="none" w:sz="0" w:space="0" w:color="auto"/>
                  </w:divBdr>
                  <w:divsChild>
                    <w:div w:id="847331111">
                      <w:marLeft w:val="0"/>
                      <w:marRight w:val="0"/>
                      <w:marTop w:val="0"/>
                      <w:marBottom w:val="0"/>
                      <w:divBdr>
                        <w:top w:val="none" w:sz="0" w:space="0" w:color="auto"/>
                        <w:left w:val="none" w:sz="0" w:space="0" w:color="auto"/>
                        <w:bottom w:val="none" w:sz="0" w:space="0" w:color="auto"/>
                        <w:right w:val="none" w:sz="0" w:space="0" w:color="auto"/>
                      </w:divBdr>
                    </w:div>
                  </w:divsChild>
                </w:div>
                <w:div w:id="1551377738">
                  <w:marLeft w:val="0"/>
                  <w:marRight w:val="0"/>
                  <w:marTop w:val="0"/>
                  <w:marBottom w:val="0"/>
                  <w:divBdr>
                    <w:top w:val="none" w:sz="0" w:space="0" w:color="auto"/>
                    <w:left w:val="none" w:sz="0" w:space="0" w:color="auto"/>
                    <w:bottom w:val="none" w:sz="0" w:space="0" w:color="auto"/>
                    <w:right w:val="none" w:sz="0" w:space="0" w:color="auto"/>
                  </w:divBdr>
                  <w:divsChild>
                    <w:div w:id="1687438203">
                      <w:marLeft w:val="0"/>
                      <w:marRight w:val="0"/>
                      <w:marTop w:val="0"/>
                      <w:marBottom w:val="0"/>
                      <w:divBdr>
                        <w:top w:val="none" w:sz="0" w:space="0" w:color="auto"/>
                        <w:left w:val="none" w:sz="0" w:space="0" w:color="auto"/>
                        <w:bottom w:val="none" w:sz="0" w:space="0" w:color="auto"/>
                        <w:right w:val="none" w:sz="0" w:space="0" w:color="auto"/>
                      </w:divBdr>
                    </w:div>
                  </w:divsChild>
                </w:div>
                <w:div w:id="508907180">
                  <w:marLeft w:val="0"/>
                  <w:marRight w:val="0"/>
                  <w:marTop w:val="0"/>
                  <w:marBottom w:val="0"/>
                  <w:divBdr>
                    <w:top w:val="none" w:sz="0" w:space="0" w:color="auto"/>
                    <w:left w:val="none" w:sz="0" w:space="0" w:color="auto"/>
                    <w:bottom w:val="none" w:sz="0" w:space="0" w:color="auto"/>
                    <w:right w:val="none" w:sz="0" w:space="0" w:color="auto"/>
                  </w:divBdr>
                  <w:divsChild>
                    <w:div w:id="214321745">
                      <w:marLeft w:val="0"/>
                      <w:marRight w:val="0"/>
                      <w:marTop w:val="0"/>
                      <w:marBottom w:val="0"/>
                      <w:divBdr>
                        <w:top w:val="none" w:sz="0" w:space="0" w:color="auto"/>
                        <w:left w:val="none" w:sz="0" w:space="0" w:color="auto"/>
                        <w:bottom w:val="none" w:sz="0" w:space="0" w:color="auto"/>
                        <w:right w:val="none" w:sz="0" w:space="0" w:color="auto"/>
                      </w:divBdr>
                    </w:div>
                  </w:divsChild>
                </w:div>
                <w:div w:id="1519468718">
                  <w:marLeft w:val="0"/>
                  <w:marRight w:val="0"/>
                  <w:marTop w:val="0"/>
                  <w:marBottom w:val="0"/>
                  <w:divBdr>
                    <w:top w:val="none" w:sz="0" w:space="0" w:color="auto"/>
                    <w:left w:val="none" w:sz="0" w:space="0" w:color="auto"/>
                    <w:bottom w:val="none" w:sz="0" w:space="0" w:color="auto"/>
                    <w:right w:val="none" w:sz="0" w:space="0" w:color="auto"/>
                  </w:divBdr>
                  <w:divsChild>
                    <w:div w:id="1468931957">
                      <w:marLeft w:val="0"/>
                      <w:marRight w:val="0"/>
                      <w:marTop w:val="0"/>
                      <w:marBottom w:val="0"/>
                      <w:divBdr>
                        <w:top w:val="none" w:sz="0" w:space="0" w:color="auto"/>
                        <w:left w:val="none" w:sz="0" w:space="0" w:color="auto"/>
                        <w:bottom w:val="none" w:sz="0" w:space="0" w:color="auto"/>
                        <w:right w:val="none" w:sz="0" w:space="0" w:color="auto"/>
                      </w:divBdr>
                    </w:div>
                  </w:divsChild>
                </w:div>
                <w:div w:id="1206216550">
                  <w:marLeft w:val="0"/>
                  <w:marRight w:val="0"/>
                  <w:marTop w:val="0"/>
                  <w:marBottom w:val="0"/>
                  <w:divBdr>
                    <w:top w:val="none" w:sz="0" w:space="0" w:color="auto"/>
                    <w:left w:val="none" w:sz="0" w:space="0" w:color="auto"/>
                    <w:bottom w:val="none" w:sz="0" w:space="0" w:color="auto"/>
                    <w:right w:val="none" w:sz="0" w:space="0" w:color="auto"/>
                  </w:divBdr>
                  <w:divsChild>
                    <w:div w:id="1091240879">
                      <w:marLeft w:val="0"/>
                      <w:marRight w:val="0"/>
                      <w:marTop w:val="0"/>
                      <w:marBottom w:val="0"/>
                      <w:divBdr>
                        <w:top w:val="none" w:sz="0" w:space="0" w:color="auto"/>
                        <w:left w:val="none" w:sz="0" w:space="0" w:color="auto"/>
                        <w:bottom w:val="none" w:sz="0" w:space="0" w:color="auto"/>
                        <w:right w:val="none" w:sz="0" w:space="0" w:color="auto"/>
                      </w:divBdr>
                    </w:div>
                  </w:divsChild>
                </w:div>
                <w:div w:id="858351775">
                  <w:marLeft w:val="0"/>
                  <w:marRight w:val="0"/>
                  <w:marTop w:val="0"/>
                  <w:marBottom w:val="0"/>
                  <w:divBdr>
                    <w:top w:val="none" w:sz="0" w:space="0" w:color="auto"/>
                    <w:left w:val="none" w:sz="0" w:space="0" w:color="auto"/>
                    <w:bottom w:val="none" w:sz="0" w:space="0" w:color="auto"/>
                    <w:right w:val="none" w:sz="0" w:space="0" w:color="auto"/>
                  </w:divBdr>
                  <w:divsChild>
                    <w:div w:id="2092847958">
                      <w:marLeft w:val="0"/>
                      <w:marRight w:val="0"/>
                      <w:marTop w:val="0"/>
                      <w:marBottom w:val="0"/>
                      <w:divBdr>
                        <w:top w:val="none" w:sz="0" w:space="0" w:color="auto"/>
                        <w:left w:val="none" w:sz="0" w:space="0" w:color="auto"/>
                        <w:bottom w:val="none" w:sz="0" w:space="0" w:color="auto"/>
                        <w:right w:val="none" w:sz="0" w:space="0" w:color="auto"/>
                      </w:divBdr>
                    </w:div>
                  </w:divsChild>
                </w:div>
                <w:div w:id="1957562206">
                  <w:marLeft w:val="0"/>
                  <w:marRight w:val="0"/>
                  <w:marTop w:val="0"/>
                  <w:marBottom w:val="0"/>
                  <w:divBdr>
                    <w:top w:val="none" w:sz="0" w:space="0" w:color="auto"/>
                    <w:left w:val="none" w:sz="0" w:space="0" w:color="auto"/>
                    <w:bottom w:val="none" w:sz="0" w:space="0" w:color="auto"/>
                    <w:right w:val="none" w:sz="0" w:space="0" w:color="auto"/>
                  </w:divBdr>
                  <w:divsChild>
                    <w:div w:id="1542128273">
                      <w:marLeft w:val="0"/>
                      <w:marRight w:val="0"/>
                      <w:marTop w:val="0"/>
                      <w:marBottom w:val="0"/>
                      <w:divBdr>
                        <w:top w:val="none" w:sz="0" w:space="0" w:color="auto"/>
                        <w:left w:val="none" w:sz="0" w:space="0" w:color="auto"/>
                        <w:bottom w:val="none" w:sz="0" w:space="0" w:color="auto"/>
                        <w:right w:val="none" w:sz="0" w:space="0" w:color="auto"/>
                      </w:divBdr>
                    </w:div>
                  </w:divsChild>
                </w:div>
                <w:div w:id="73165969">
                  <w:marLeft w:val="0"/>
                  <w:marRight w:val="0"/>
                  <w:marTop w:val="0"/>
                  <w:marBottom w:val="0"/>
                  <w:divBdr>
                    <w:top w:val="none" w:sz="0" w:space="0" w:color="auto"/>
                    <w:left w:val="none" w:sz="0" w:space="0" w:color="auto"/>
                    <w:bottom w:val="none" w:sz="0" w:space="0" w:color="auto"/>
                    <w:right w:val="none" w:sz="0" w:space="0" w:color="auto"/>
                  </w:divBdr>
                  <w:divsChild>
                    <w:div w:id="285046692">
                      <w:marLeft w:val="0"/>
                      <w:marRight w:val="0"/>
                      <w:marTop w:val="0"/>
                      <w:marBottom w:val="0"/>
                      <w:divBdr>
                        <w:top w:val="none" w:sz="0" w:space="0" w:color="auto"/>
                        <w:left w:val="none" w:sz="0" w:space="0" w:color="auto"/>
                        <w:bottom w:val="none" w:sz="0" w:space="0" w:color="auto"/>
                        <w:right w:val="none" w:sz="0" w:space="0" w:color="auto"/>
                      </w:divBdr>
                    </w:div>
                  </w:divsChild>
                </w:div>
                <w:div w:id="1098063296">
                  <w:marLeft w:val="0"/>
                  <w:marRight w:val="0"/>
                  <w:marTop w:val="0"/>
                  <w:marBottom w:val="0"/>
                  <w:divBdr>
                    <w:top w:val="none" w:sz="0" w:space="0" w:color="auto"/>
                    <w:left w:val="none" w:sz="0" w:space="0" w:color="auto"/>
                    <w:bottom w:val="none" w:sz="0" w:space="0" w:color="auto"/>
                    <w:right w:val="none" w:sz="0" w:space="0" w:color="auto"/>
                  </w:divBdr>
                  <w:divsChild>
                    <w:div w:id="669329459">
                      <w:marLeft w:val="0"/>
                      <w:marRight w:val="0"/>
                      <w:marTop w:val="0"/>
                      <w:marBottom w:val="0"/>
                      <w:divBdr>
                        <w:top w:val="none" w:sz="0" w:space="0" w:color="auto"/>
                        <w:left w:val="none" w:sz="0" w:space="0" w:color="auto"/>
                        <w:bottom w:val="none" w:sz="0" w:space="0" w:color="auto"/>
                        <w:right w:val="none" w:sz="0" w:space="0" w:color="auto"/>
                      </w:divBdr>
                    </w:div>
                  </w:divsChild>
                </w:div>
                <w:div w:id="1036615301">
                  <w:marLeft w:val="0"/>
                  <w:marRight w:val="0"/>
                  <w:marTop w:val="0"/>
                  <w:marBottom w:val="0"/>
                  <w:divBdr>
                    <w:top w:val="none" w:sz="0" w:space="0" w:color="auto"/>
                    <w:left w:val="none" w:sz="0" w:space="0" w:color="auto"/>
                    <w:bottom w:val="none" w:sz="0" w:space="0" w:color="auto"/>
                    <w:right w:val="none" w:sz="0" w:space="0" w:color="auto"/>
                  </w:divBdr>
                  <w:divsChild>
                    <w:div w:id="2046714168">
                      <w:marLeft w:val="0"/>
                      <w:marRight w:val="0"/>
                      <w:marTop w:val="0"/>
                      <w:marBottom w:val="0"/>
                      <w:divBdr>
                        <w:top w:val="none" w:sz="0" w:space="0" w:color="auto"/>
                        <w:left w:val="none" w:sz="0" w:space="0" w:color="auto"/>
                        <w:bottom w:val="none" w:sz="0" w:space="0" w:color="auto"/>
                        <w:right w:val="none" w:sz="0" w:space="0" w:color="auto"/>
                      </w:divBdr>
                    </w:div>
                  </w:divsChild>
                </w:div>
                <w:div w:id="2363369">
                  <w:marLeft w:val="0"/>
                  <w:marRight w:val="0"/>
                  <w:marTop w:val="0"/>
                  <w:marBottom w:val="0"/>
                  <w:divBdr>
                    <w:top w:val="none" w:sz="0" w:space="0" w:color="auto"/>
                    <w:left w:val="none" w:sz="0" w:space="0" w:color="auto"/>
                    <w:bottom w:val="none" w:sz="0" w:space="0" w:color="auto"/>
                    <w:right w:val="none" w:sz="0" w:space="0" w:color="auto"/>
                  </w:divBdr>
                  <w:divsChild>
                    <w:div w:id="17550831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7048318">
          <w:marLeft w:val="0"/>
          <w:marRight w:val="0"/>
          <w:marTop w:val="0"/>
          <w:marBottom w:val="0"/>
          <w:divBdr>
            <w:top w:val="none" w:sz="0" w:space="0" w:color="auto"/>
            <w:left w:val="none" w:sz="0" w:space="0" w:color="auto"/>
            <w:bottom w:val="none" w:sz="0" w:space="0" w:color="auto"/>
            <w:right w:val="none" w:sz="0" w:space="0" w:color="auto"/>
          </w:divBdr>
        </w:div>
        <w:div w:id="541479618">
          <w:marLeft w:val="0"/>
          <w:marRight w:val="0"/>
          <w:marTop w:val="0"/>
          <w:marBottom w:val="0"/>
          <w:divBdr>
            <w:top w:val="none" w:sz="0" w:space="0" w:color="auto"/>
            <w:left w:val="none" w:sz="0" w:space="0" w:color="auto"/>
            <w:bottom w:val="none" w:sz="0" w:space="0" w:color="auto"/>
            <w:right w:val="none" w:sz="0" w:space="0" w:color="auto"/>
          </w:divBdr>
          <w:divsChild>
            <w:div w:id="656540894">
              <w:marLeft w:val="0"/>
              <w:marRight w:val="0"/>
              <w:marTop w:val="0"/>
              <w:marBottom w:val="0"/>
              <w:divBdr>
                <w:top w:val="none" w:sz="0" w:space="0" w:color="auto"/>
                <w:left w:val="none" w:sz="0" w:space="0" w:color="auto"/>
                <w:bottom w:val="none" w:sz="0" w:space="0" w:color="auto"/>
                <w:right w:val="none" w:sz="0" w:space="0" w:color="auto"/>
              </w:divBdr>
            </w:div>
            <w:div w:id="1161386197">
              <w:marLeft w:val="0"/>
              <w:marRight w:val="0"/>
              <w:marTop w:val="0"/>
              <w:marBottom w:val="0"/>
              <w:divBdr>
                <w:top w:val="none" w:sz="0" w:space="0" w:color="auto"/>
                <w:left w:val="none" w:sz="0" w:space="0" w:color="auto"/>
                <w:bottom w:val="none" w:sz="0" w:space="0" w:color="auto"/>
                <w:right w:val="none" w:sz="0" w:space="0" w:color="auto"/>
              </w:divBdr>
            </w:div>
            <w:div w:id="1956016411">
              <w:marLeft w:val="0"/>
              <w:marRight w:val="0"/>
              <w:marTop w:val="0"/>
              <w:marBottom w:val="0"/>
              <w:divBdr>
                <w:top w:val="none" w:sz="0" w:space="0" w:color="auto"/>
                <w:left w:val="none" w:sz="0" w:space="0" w:color="auto"/>
                <w:bottom w:val="none" w:sz="0" w:space="0" w:color="auto"/>
                <w:right w:val="none" w:sz="0" w:space="0" w:color="auto"/>
              </w:divBdr>
            </w:div>
            <w:div w:id="1189372388">
              <w:marLeft w:val="0"/>
              <w:marRight w:val="0"/>
              <w:marTop w:val="0"/>
              <w:marBottom w:val="0"/>
              <w:divBdr>
                <w:top w:val="none" w:sz="0" w:space="0" w:color="auto"/>
                <w:left w:val="none" w:sz="0" w:space="0" w:color="auto"/>
                <w:bottom w:val="none" w:sz="0" w:space="0" w:color="auto"/>
                <w:right w:val="none" w:sz="0" w:space="0" w:color="auto"/>
              </w:divBdr>
            </w:div>
            <w:div w:id="241793243">
              <w:marLeft w:val="0"/>
              <w:marRight w:val="0"/>
              <w:marTop w:val="0"/>
              <w:marBottom w:val="0"/>
              <w:divBdr>
                <w:top w:val="none" w:sz="0" w:space="0" w:color="auto"/>
                <w:left w:val="none" w:sz="0" w:space="0" w:color="auto"/>
                <w:bottom w:val="none" w:sz="0" w:space="0" w:color="auto"/>
                <w:right w:val="none" w:sz="0" w:space="0" w:color="auto"/>
              </w:divBdr>
            </w:div>
            <w:div w:id="1037436526">
              <w:marLeft w:val="0"/>
              <w:marRight w:val="0"/>
              <w:marTop w:val="0"/>
              <w:marBottom w:val="0"/>
              <w:divBdr>
                <w:top w:val="none" w:sz="0" w:space="0" w:color="auto"/>
                <w:left w:val="none" w:sz="0" w:space="0" w:color="auto"/>
                <w:bottom w:val="none" w:sz="0" w:space="0" w:color="auto"/>
                <w:right w:val="none" w:sz="0" w:space="0" w:color="auto"/>
              </w:divBdr>
            </w:div>
            <w:div w:id="1272205908">
              <w:marLeft w:val="0"/>
              <w:marRight w:val="0"/>
              <w:marTop w:val="0"/>
              <w:marBottom w:val="0"/>
              <w:divBdr>
                <w:top w:val="none" w:sz="0" w:space="0" w:color="auto"/>
                <w:left w:val="none" w:sz="0" w:space="0" w:color="auto"/>
                <w:bottom w:val="none" w:sz="0" w:space="0" w:color="auto"/>
                <w:right w:val="none" w:sz="0" w:space="0" w:color="auto"/>
              </w:divBdr>
            </w:div>
            <w:div w:id="2065058871">
              <w:marLeft w:val="0"/>
              <w:marRight w:val="0"/>
              <w:marTop w:val="0"/>
              <w:marBottom w:val="0"/>
              <w:divBdr>
                <w:top w:val="none" w:sz="0" w:space="0" w:color="auto"/>
                <w:left w:val="none" w:sz="0" w:space="0" w:color="auto"/>
                <w:bottom w:val="none" w:sz="0" w:space="0" w:color="auto"/>
                <w:right w:val="none" w:sz="0" w:space="0" w:color="auto"/>
              </w:divBdr>
            </w:div>
            <w:div w:id="1638754033">
              <w:marLeft w:val="0"/>
              <w:marRight w:val="0"/>
              <w:marTop w:val="0"/>
              <w:marBottom w:val="0"/>
              <w:divBdr>
                <w:top w:val="none" w:sz="0" w:space="0" w:color="auto"/>
                <w:left w:val="none" w:sz="0" w:space="0" w:color="auto"/>
                <w:bottom w:val="none" w:sz="0" w:space="0" w:color="auto"/>
                <w:right w:val="none" w:sz="0" w:space="0" w:color="auto"/>
              </w:divBdr>
            </w:div>
            <w:div w:id="1758942367">
              <w:marLeft w:val="0"/>
              <w:marRight w:val="0"/>
              <w:marTop w:val="0"/>
              <w:marBottom w:val="0"/>
              <w:divBdr>
                <w:top w:val="none" w:sz="0" w:space="0" w:color="auto"/>
                <w:left w:val="none" w:sz="0" w:space="0" w:color="auto"/>
                <w:bottom w:val="none" w:sz="0" w:space="0" w:color="auto"/>
                <w:right w:val="none" w:sz="0" w:space="0" w:color="auto"/>
              </w:divBdr>
            </w:div>
            <w:div w:id="94132017">
              <w:marLeft w:val="0"/>
              <w:marRight w:val="0"/>
              <w:marTop w:val="0"/>
              <w:marBottom w:val="0"/>
              <w:divBdr>
                <w:top w:val="none" w:sz="0" w:space="0" w:color="auto"/>
                <w:left w:val="none" w:sz="0" w:space="0" w:color="auto"/>
                <w:bottom w:val="none" w:sz="0" w:space="0" w:color="auto"/>
                <w:right w:val="none" w:sz="0" w:space="0" w:color="auto"/>
              </w:divBdr>
            </w:div>
            <w:div w:id="37827602">
              <w:marLeft w:val="0"/>
              <w:marRight w:val="0"/>
              <w:marTop w:val="0"/>
              <w:marBottom w:val="0"/>
              <w:divBdr>
                <w:top w:val="none" w:sz="0" w:space="0" w:color="auto"/>
                <w:left w:val="none" w:sz="0" w:space="0" w:color="auto"/>
                <w:bottom w:val="none" w:sz="0" w:space="0" w:color="auto"/>
                <w:right w:val="none" w:sz="0" w:space="0" w:color="auto"/>
              </w:divBdr>
            </w:div>
            <w:div w:id="1222521245">
              <w:marLeft w:val="0"/>
              <w:marRight w:val="0"/>
              <w:marTop w:val="0"/>
              <w:marBottom w:val="0"/>
              <w:divBdr>
                <w:top w:val="none" w:sz="0" w:space="0" w:color="auto"/>
                <w:left w:val="none" w:sz="0" w:space="0" w:color="auto"/>
                <w:bottom w:val="none" w:sz="0" w:space="0" w:color="auto"/>
                <w:right w:val="none" w:sz="0" w:space="0" w:color="auto"/>
              </w:divBdr>
            </w:div>
            <w:div w:id="1016151366">
              <w:marLeft w:val="0"/>
              <w:marRight w:val="0"/>
              <w:marTop w:val="0"/>
              <w:marBottom w:val="0"/>
              <w:divBdr>
                <w:top w:val="none" w:sz="0" w:space="0" w:color="auto"/>
                <w:left w:val="none" w:sz="0" w:space="0" w:color="auto"/>
                <w:bottom w:val="none" w:sz="0" w:space="0" w:color="auto"/>
                <w:right w:val="none" w:sz="0" w:space="0" w:color="auto"/>
              </w:divBdr>
            </w:div>
            <w:div w:id="2083986042">
              <w:marLeft w:val="0"/>
              <w:marRight w:val="0"/>
              <w:marTop w:val="0"/>
              <w:marBottom w:val="0"/>
              <w:divBdr>
                <w:top w:val="none" w:sz="0" w:space="0" w:color="auto"/>
                <w:left w:val="none" w:sz="0" w:space="0" w:color="auto"/>
                <w:bottom w:val="none" w:sz="0" w:space="0" w:color="auto"/>
                <w:right w:val="none" w:sz="0" w:space="0" w:color="auto"/>
              </w:divBdr>
            </w:div>
            <w:div w:id="970748691">
              <w:marLeft w:val="0"/>
              <w:marRight w:val="0"/>
              <w:marTop w:val="0"/>
              <w:marBottom w:val="0"/>
              <w:divBdr>
                <w:top w:val="none" w:sz="0" w:space="0" w:color="auto"/>
                <w:left w:val="none" w:sz="0" w:space="0" w:color="auto"/>
                <w:bottom w:val="none" w:sz="0" w:space="0" w:color="auto"/>
                <w:right w:val="none" w:sz="0" w:space="0" w:color="auto"/>
              </w:divBdr>
            </w:div>
            <w:div w:id="2025589881">
              <w:marLeft w:val="0"/>
              <w:marRight w:val="0"/>
              <w:marTop w:val="0"/>
              <w:marBottom w:val="0"/>
              <w:divBdr>
                <w:top w:val="none" w:sz="0" w:space="0" w:color="auto"/>
                <w:left w:val="none" w:sz="0" w:space="0" w:color="auto"/>
                <w:bottom w:val="none" w:sz="0" w:space="0" w:color="auto"/>
                <w:right w:val="none" w:sz="0" w:space="0" w:color="auto"/>
              </w:divBdr>
            </w:div>
            <w:div w:id="296449637">
              <w:marLeft w:val="0"/>
              <w:marRight w:val="0"/>
              <w:marTop w:val="0"/>
              <w:marBottom w:val="0"/>
              <w:divBdr>
                <w:top w:val="none" w:sz="0" w:space="0" w:color="auto"/>
                <w:left w:val="none" w:sz="0" w:space="0" w:color="auto"/>
                <w:bottom w:val="none" w:sz="0" w:space="0" w:color="auto"/>
                <w:right w:val="none" w:sz="0" w:space="0" w:color="auto"/>
              </w:divBdr>
            </w:div>
          </w:divsChild>
        </w:div>
        <w:div w:id="2022269691">
          <w:marLeft w:val="0"/>
          <w:marRight w:val="0"/>
          <w:marTop w:val="0"/>
          <w:marBottom w:val="0"/>
          <w:divBdr>
            <w:top w:val="none" w:sz="0" w:space="0" w:color="auto"/>
            <w:left w:val="none" w:sz="0" w:space="0" w:color="auto"/>
            <w:bottom w:val="none" w:sz="0" w:space="0" w:color="auto"/>
            <w:right w:val="none" w:sz="0" w:space="0" w:color="auto"/>
          </w:divBdr>
        </w:div>
        <w:div w:id="1620450373">
          <w:marLeft w:val="0"/>
          <w:marRight w:val="0"/>
          <w:marTop w:val="0"/>
          <w:marBottom w:val="0"/>
          <w:divBdr>
            <w:top w:val="none" w:sz="0" w:space="0" w:color="auto"/>
            <w:left w:val="none" w:sz="0" w:space="0" w:color="auto"/>
            <w:bottom w:val="none" w:sz="0" w:space="0" w:color="auto"/>
            <w:right w:val="none" w:sz="0" w:space="0" w:color="auto"/>
          </w:divBdr>
        </w:div>
        <w:div w:id="546263960">
          <w:marLeft w:val="0"/>
          <w:marRight w:val="0"/>
          <w:marTop w:val="0"/>
          <w:marBottom w:val="0"/>
          <w:divBdr>
            <w:top w:val="none" w:sz="0" w:space="0" w:color="auto"/>
            <w:left w:val="none" w:sz="0" w:space="0" w:color="auto"/>
            <w:bottom w:val="none" w:sz="0" w:space="0" w:color="auto"/>
            <w:right w:val="none" w:sz="0" w:space="0" w:color="auto"/>
          </w:divBdr>
        </w:div>
        <w:div w:id="283853976">
          <w:marLeft w:val="0"/>
          <w:marRight w:val="0"/>
          <w:marTop w:val="0"/>
          <w:marBottom w:val="0"/>
          <w:divBdr>
            <w:top w:val="none" w:sz="0" w:space="0" w:color="auto"/>
            <w:left w:val="none" w:sz="0" w:space="0" w:color="auto"/>
            <w:bottom w:val="none" w:sz="0" w:space="0" w:color="auto"/>
            <w:right w:val="none" w:sz="0" w:space="0" w:color="auto"/>
          </w:divBdr>
        </w:div>
        <w:div w:id="101153402">
          <w:marLeft w:val="0"/>
          <w:marRight w:val="0"/>
          <w:marTop w:val="0"/>
          <w:marBottom w:val="0"/>
          <w:divBdr>
            <w:top w:val="none" w:sz="0" w:space="0" w:color="auto"/>
            <w:left w:val="none" w:sz="0" w:space="0" w:color="auto"/>
            <w:bottom w:val="none" w:sz="0" w:space="0" w:color="auto"/>
            <w:right w:val="none" w:sz="0" w:space="0" w:color="auto"/>
          </w:divBdr>
        </w:div>
        <w:div w:id="1416779672">
          <w:marLeft w:val="0"/>
          <w:marRight w:val="0"/>
          <w:marTop w:val="0"/>
          <w:marBottom w:val="0"/>
          <w:divBdr>
            <w:top w:val="none" w:sz="0" w:space="0" w:color="auto"/>
            <w:left w:val="none" w:sz="0" w:space="0" w:color="auto"/>
            <w:bottom w:val="none" w:sz="0" w:space="0" w:color="auto"/>
            <w:right w:val="none" w:sz="0" w:space="0" w:color="auto"/>
          </w:divBdr>
          <w:divsChild>
            <w:div w:id="116536269">
              <w:marLeft w:val="-75"/>
              <w:marRight w:val="0"/>
              <w:marTop w:val="30"/>
              <w:marBottom w:val="30"/>
              <w:divBdr>
                <w:top w:val="none" w:sz="0" w:space="0" w:color="auto"/>
                <w:left w:val="none" w:sz="0" w:space="0" w:color="auto"/>
                <w:bottom w:val="none" w:sz="0" w:space="0" w:color="auto"/>
                <w:right w:val="none" w:sz="0" w:space="0" w:color="auto"/>
              </w:divBdr>
              <w:divsChild>
                <w:div w:id="617377884">
                  <w:marLeft w:val="0"/>
                  <w:marRight w:val="0"/>
                  <w:marTop w:val="0"/>
                  <w:marBottom w:val="0"/>
                  <w:divBdr>
                    <w:top w:val="none" w:sz="0" w:space="0" w:color="auto"/>
                    <w:left w:val="none" w:sz="0" w:space="0" w:color="auto"/>
                    <w:bottom w:val="none" w:sz="0" w:space="0" w:color="auto"/>
                    <w:right w:val="none" w:sz="0" w:space="0" w:color="auto"/>
                  </w:divBdr>
                  <w:divsChild>
                    <w:div w:id="1147631262">
                      <w:marLeft w:val="0"/>
                      <w:marRight w:val="0"/>
                      <w:marTop w:val="0"/>
                      <w:marBottom w:val="0"/>
                      <w:divBdr>
                        <w:top w:val="none" w:sz="0" w:space="0" w:color="auto"/>
                        <w:left w:val="none" w:sz="0" w:space="0" w:color="auto"/>
                        <w:bottom w:val="none" w:sz="0" w:space="0" w:color="auto"/>
                        <w:right w:val="none" w:sz="0" w:space="0" w:color="auto"/>
                      </w:divBdr>
                    </w:div>
                  </w:divsChild>
                </w:div>
                <w:div w:id="1152677674">
                  <w:marLeft w:val="0"/>
                  <w:marRight w:val="0"/>
                  <w:marTop w:val="0"/>
                  <w:marBottom w:val="0"/>
                  <w:divBdr>
                    <w:top w:val="none" w:sz="0" w:space="0" w:color="auto"/>
                    <w:left w:val="none" w:sz="0" w:space="0" w:color="auto"/>
                    <w:bottom w:val="none" w:sz="0" w:space="0" w:color="auto"/>
                    <w:right w:val="none" w:sz="0" w:space="0" w:color="auto"/>
                  </w:divBdr>
                  <w:divsChild>
                    <w:div w:id="479227997">
                      <w:marLeft w:val="0"/>
                      <w:marRight w:val="0"/>
                      <w:marTop w:val="0"/>
                      <w:marBottom w:val="0"/>
                      <w:divBdr>
                        <w:top w:val="none" w:sz="0" w:space="0" w:color="auto"/>
                        <w:left w:val="none" w:sz="0" w:space="0" w:color="auto"/>
                        <w:bottom w:val="none" w:sz="0" w:space="0" w:color="auto"/>
                        <w:right w:val="none" w:sz="0" w:space="0" w:color="auto"/>
                      </w:divBdr>
                    </w:div>
                  </w:divsChild>
                </w:div>
                <w:div w:id="1348630229">
                  <w:marLeft w:val="0"/>
                  <w:marRight w:val="0"/>
                  <w:marTop w:val="0"/>
                  <w:marBottom w:val="0"/>
                  <w:divBdr>
                    <w:top w:val="none" w:sz="0" w:space="0" w:color="auto"/>
                    <w:left w:val="none" w:sz="0" w:space="0" w:color="auto"/>
                    <w:bottom w:val="none" w:sz="0" w:space="0" w:color="auto"/>
                    <w:right w:val="none" w:sz="0" w:space="0" w:color="auto"/>
                  </w:divBdr>
                  <w:divsChild>
                    <w:div w:id="733937743">
                      <w:marLeft w:val="0"/>
                      <w:marRight w:val="0"/>
                      <w:marTop w:val="0"/>
                      <w:marBottom w:val="0"/>
                      <w:divBdr>
                        <w:top w:val="none" w:sz="0" w:space="0" w:color="auto"/>
                        <w:left w:val="none" w:sz="0" w:space="0" w:color="auto"/>
                        <w:bottom w:val="none" w:sz="0" w:space="0" w:color="auto"/>
                        <w:right w:val="none" w:sz="0" w:space="0" w:color="auto"/>
                      </w:divBdr>
                    </w:div>
                  </w:divsChild>
                </w:div>
                <w:div w:id="823856216">
                  <w:marLeft w:val="0"/>
                  <w:marRight w:val="0"/>
                  <w:marTop w:val="0"/>
                  <w:marBottom w:val="0"/>
                  <w:divBdr>
                    <w:top w:val="none" w:sz="0" w:space="0" w:color="auto"/>
                    <w:left w:val="none" w:sz="0" w:space="0" w:color="auto"/>
                    <w:bottom w:val="none" w:sz="0" w:space="0" w:color="auto"/>
                    <w:right w:val="none" w:sz="0" w:space="0" w:color="auto"/>
                  </w:divBdr>
                  <w:divsChild>
                    <w:div w:id="1956477511">
                      <w:marLeft w:val="0"/>
                      <w:marRight w:val="0"/>
                      <w:marTop w:val="0"/>
                      <w:marBottom w:val="0"/>
                      <w:divBdr>
                        <w:top w:val="none" w:sz="0" w:space="0" w:color="auto"/>
                        <w:left w:val="none" w:sz="0" w:space="0" w:color="auto"/>
                        <w:bottom w:val="none" w:sz="0" w:space="0" w:color="auto"/>
                        <w:right w:val="none" w:sz="0" w:space="0" w:color="auto"/>
                      </w:divBdr>
                    </w:div>
                  </w:divsChild>
                </w:div>
                <w:div w:id="800264162">
                  <w:marLeft w:val="0"/>
                  <w:marRight w:val="0"/>
                  <w:marTop w:val="0"/>
                  <w:marBottom w:val="0"/>
                  <w:divBdr>
                    <w:top w:val="none" w:sz="0" w:space="0" w:color="auto"/>
                    <w:left w:val="none" w:sz="0" w:space="0" w:color="auto"/>
                    <w:bottom w:val="none" w:sz="0" w:space="0" w:color="auto"/>
                    <w:right w:val="none" w:sz="0" w:space="0" w:color="auto"/>
                  </w:divBdr>
                  <w:divsChild>
                    <w:div w:id="343360504">
                      <w:marLeft w:val="0"/>
                      <w:marRight w:val="0"/>
                      <w:marTop w:val="0"/>
                      <w:marBottom w:val="0"/>
                      <w:divBdr>
                        <w:top w:val="none" w:sz="0" w:space="0" w:color="auto"/>
                        <w:left w:val="none" w:sz="0" w:space="0" w:color="auto"/>
                        <w:bottom w:val="none" w:sz="0" w:space="0" w:color="auto"/>
                        <w:right w:val="none" w:sz="0" w:space="0" w:color="auto"/>
                      </w:divBdr>
                    </w:div>
                  </w:divsChild>
                </w:div>
                <w:div w:id="97144353">
                  <w:marLeft w:val="0"/>
                  <w:marRight w:val="0"/>
                  <w:marTop w:val="0"/>
                  <w:marBottom w:val="0"/>
                  <w:divBdr>
                    <w:top w:val="none" w:sz="0" w:space="0" w:color="auto"/>
                    <w:left w:val="none" w:sz="0" w:space="0" w:color="auto"/>
                    <w:bottom w:val="none" w:sz="0" w:space="0" w:color="auto"/>
                    <w:right w:val="none" w:sz="0" w:space="0" w:color="auto"/>
                  </w:divBdr>
                  <w:divsChild>
                    <w:div w:id="1485776458">
                      <w:marLeft w:val="0"/>
                      <w:marRight w:val="0"/>
                      <w:marTop w:val="0"/>
                      <w:marBottom w:val="0"/>
                      <w:divBdr>
                        <w:top w:val="none" w:sz="0" w:space="0" w:color="auto"/>
                        <w:left w:val="none" w:sz="0" w:space="0" w:color="auto"/>
                        <w:bottom w:val="none" w:sz="0" w:space="0" w:color="auto"/>
                        <w:right w:val="none" w:sz="0" w:space="0" w:color="auto"/>
                      </w:divBdr>
                    </w:div>
                  </w:divsChild>
                </w:div>
                <w:div w:id="1109545814">
                  <w:marLeft w:val="0"/>
                  <w:marRight w:val="0"/>
                  <w:marTop w:val="0"/>
                  <w:marBottom w:val="0"/>
                  <w:divBdr>
                    <w:top w:val="none" w:sz="0" w:space="0" w:color="auto"/>
                    <w:left w:val="none" w:sz="0" w:space="0" w:color="auto"/>
                    <w:bottom w:val="none" w:sz="0" w:space="0" w:color="auto"/>
                    <w:right w:val="none" w:sz="0" w:space="0" w:color="auto"/>
                  </w:divBdr>
                  <w:divsChild>
                    <w:div w:id="1938171169">
                      <w:marLeft w:val="0"/>
                      <w:marRight w:val="0"/>
                      <w:marTop w:val="0"/>
                      <w:marBottom w:val="0"/>
                      <w:divBdr>
                        <w:top w:val="none" w:sz="0" w:space="0" w:color="auto"/>
                        <w:left w:val="none" w:sz="0" w:space="0" w:color="auto"/>
                        <w:bottom w:val="none" w:sz="0" w:space="0" w:color="auto"/>
                        <w:right w:val="none" w:sz="0" w:space="0" w:color="auto"/>
                      </w:divBdr>
                    </w:div>
                    <w:div w:id="2082408655">
                      <w:marLeft w:val="0"/>
                      <w:marRight w:val="0"/>
                      <w:marTop w:val="0"/>
                      <w:marBottom w:val="0"/>
                      <w:divBdr>
                        <w:top w:val="none" w:sz="0" w:space="0" w:color="auto"/>
                        <w:left w:val="none" w:sz="0" w:space="0" w:color="auto"/>
                        <w:bottom w:val="none" w:sz="0" w:space="0" w:color="auto"/>
                        <w:right w:val="none" w:sz="0" w:space="0" w:color="auto"/>
                      </w:divBdr>
                    </w:div>
                    <w:div w:id="1709792951">
                      <w:marLeft w:val="0"/>
                      <w:marRight w:val="0"/>
                      <w:marTop w:val="0"/>
                      <w:marBottom w:val="0"/>
                      <w:divBdr>
                        <w:top w:val="none" w:sz="0" w:space="0" w:color="auto"/>
                        <w:left w:val="none" w:sz="0" w:space="0" w:color="auto"/>
                        <w:bottom w:val="none" w:sz="0" w:space="0" w:color="auto"/>
                        <w:right w:val="none" w:sz="0" w:space="0" w:color="auto"/>
                      </w:divBdr>
                    </w:div>
                  </w:divsChild>
                </w:div>
                <w:div w:id="580140381">
                  <w:marLeft w:val="0"/>
                  <w:marRight w:val="0"/>
                  <w:marTop w:val="0"/>
                  <w:marBottom w:val="0"/>
                  <w:divBdr>
                    <w:top w:val="none" w:sz="0" w:space="0" w:color="auto"/>
                    <w:left w:val="none" w:sz="0" w:space="0" w:color="auto"/>
                    <w:bottom w:val="none" w:sz="0" w:space="0" w:color="auto"/>
                    <w:right w:val="none" w:sz="0" w:space="0" w:color="auto"/>
                  </w:divBdr>
                  <w:divsChild>
                    <w:div w:id="7909775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92503271">
          <w:marLeft w:val="0"/>
          <w:marRight w:val="0"/>
          <w:marTop w:val="0"/>
          <w:marBottom w:val="0"/>
          <w:divBdr>
            <w:top w:val="none" w:sz="0" w:space="0" w:color="auto"/>
            <w:left w:val="none" w:sz="0" w:space="0" w:color="auto"/>
            <w:bottom w:val="none" w:sz="0" w:space="0" w:color="auto"/>
            <w:right w:val="none" w:sz="0" w:space="0" w:color="auto"/>
          </w:divBdr>
        </w:div>
        <w:div w:id="1812164307">
          <w:marLeft w:val="0"/>
          <w:marRight w:val="0"/>
          <w:marTop w:val="0"/>
          <w:marBottom w:val="0"/>
          <w:divBdr>
            <w:top w:val="none" w:sz="0" w:space="0" w:color="auto"/>
            <w:left w:val="none" w:sz="0" w:space="0" w:color="auto"/>
            <w:bottom w:val="none" w:sz="0" w:space="0" w:color="auto"/>
            <w:right w:val="none" w:sz="0" w:space="0" w:color="auto"/>
          </w:divBdr>
        </w:div>
        <w:div w:id="898976048">
          <w:marLeft w:val="0"/>
          <w:marRight w:val="0"/>
          <w:marTop w:val="0"/>
          <w:marBottom w:val="0"/>
          <w:divBdr>
            <w:top w:val="none" w:sz="0" w:space="0" w:color="auto"/>
            <w:left w:val="none" w:sz="0" w:space="0" w:color="auto"/>
            <w:bottom w:val="none" w:sz="0" w:space="0" w:color="auto"/>
            <w:right w:val="none" w:sz="0" w:space="0" w:color="auto"/>
          </w:divBdr>
        </w:div>
        <w:div w:id="1280264244">
          <w:marLeft w:val="0"/>
          <w:marRight w:val="0"/>
          <w:marTop w:val="0"/>
          <w:marBottom w:val="0"/>
          <w:divBdr>
            <w:top w:val="none" w:sz="0" w:space="0" w:color="auto"/>
            <w:left w:val="none" w:sz="0" w:space="0" w:color="auto"/>
            <w:bottom w:val="none" w:sz="0" w:space="0" w:color="auto"/>
            <w:right w:val="none" w:sz="0" w:space="0" w:color="auto"/>
          </w:divBdr>
        </w:div>
        <w:div w:id="775557276">
          <w:marLeft w:val="0"/>
          <w:marRight w:val="0"/>
          <w:marTop w:val="0"/>
          <w:marBottom w:val="0"/>
          <w:divBdr>
            <w:top w:val="none" w:sz="0" w:space="0" w:color="auto"/>
            <w:left w:val="none" w:sz="0" w:space="0" w:color="auto"/>
            <w:bottom w:val="none" w:sz="0" w:space="0" w:color="auto"/>
            <w:right w:val="none" w:sz="0" w:space="0" w:color="auto"/>
          </w:divBdr>
          <w:divsChild>
            <w:div w:id="1032992970">
              <w:marLeft w:val="-75"/>
              <w:marRight w:val="0"/>
              <w:marTop w:val="30"/>
              <w:marBottom w:val="30"/>
              <w:divBdr>
                <w:top w:val="none" w:sz="0" w:space="0" w:color="auto"/>
                <w:left w:val="none" w:sz="0" w:space="0" w:color="auto"/>
                <w:bottom w:val="none" w:sz="0" w:space="0" w:color="auto"/>
                <w:right w:val="none" w:sz="0" w:space="0" w:color="auto"/>
              </w:divBdr>
              <w:divsChild>
                <w:div w:id="1739590549">
                  <w:marLeft w:val="0"/>
                  <w:marRight w:val="0"/>
                  <w:marTop w:val="0"/>
                  <w:marBottom w:val="0"/>
                  <w:divBdr>
                    <w:top w:val="none" w:sz="0" w:space="0" w:color="auto"/>
                    <w:left w:val="none" w:sz="0" w:space="0" w:color="auto"/>
                    <w:bottom w:val="none" w:sz="0" w:space="0" w:color="auto"/>
                    <w:right w:val="none" w:sz="0" w:space="0" w:color="auto"/>
                  </w:divBdr>
                  <w:divsChild>
                    <w:div w:id="697242818">
                      <w:marLeft w:val="0"/>
                      <w:marRight w:val="0"/>
                      <w:marTop w:val="0"/>
                      <w:marBottom w:val="0"/>
                      <w:divBdr>
                        <w:top w:val="none" w:sz="0" w:space="0" w:color="auto"/>
                        <w:left w:val="none" w:sz="0" w:space="0" w:color="auto"/>
                        <w:bottom w:val="none" w:sz="0" w:space="0" w:color="auto"/>
                        <w:right w:val="none" w:sz="0" w:space="0" w:color="auto"/>
                      </w:divBdr>
                    </w:div>
                  </w:divsChild>
                </w:div>
                <w:div w:id="989362972">
                  <w:marLeft w:val="0"/>
                  <w:marRight w:val="0"/>
                  <w:marTop w:val="0"/>
                  <w:marBottom w:val="0"/>
                  <w:divBdr>
                    <w:top w:val="none" w:sz="0" w:space="0" w:color="auto"/>
                    <w:left w:val="none" w:sz="0" w:space="0" w:color="auto"/>
                    <w:bottom w:val="none" w:sz="0" w:space="0" w:color="auto"/>
                    <w:right w:val="none" w:sz="0" w:space="0" w:color="auto"/>
                  </w:divBdr>
                  <w:divsChild>
                    <w:div w:id="1265459458">
                      <w:marLeft w:val="0"/>
                      <w:marRight w:val="0"/>
                      <w:marTop w:val="0"/>
                      <w:marBottom w:val="0"/>
                      <w:divBdr>
                        <w:top w:val="none" w:sz="0" w:space="0" w:color="auto"/>
                        <w:left w:val="none" w:sz="0" w:space="0" w:color="auto"/>
                        <w:bottom w:val="none" w:sz="0" w:space="0" w:color="auto"/>
                        <w:right w:val="none" w:sz="0" w:space="0" w:color="auto"/>
                      </w:divBdr>
                    </w:div>
                  </w:divsChild>
                </w:div>
                <w:div w:id="1415323570">
                  <w:marLeft w:val="0"/>
                  <w:marRight w:val="0"/>
                  <w:marTop w:val="0"/>
                  <w:marBottom w:val="0"/>
                  <w:divBdr>
                    <w:top w:val="none" w:sz="0" w:space="0" w:color="auto"/>
                    <w:left w:val="none" w:sz="0" w:space="0" w:color="auto"/>
                    <w:bottom w:val="none" w:sz="0" w:space="0" w:color="auto"/>
                    <w:right w:val="none" w:sz="0" w:space="0" w:color="auto"/>
                  </w:divBdr>
                  <w:divsChild>
                    <w:div w:id="1268658015">
                      <w:marLeft w:val="0"/>
                      <w:marRight w:val="0"/>
                      <w:marTop w:val="0"/>
                      <w:marBottom w:val="0"/>
                      <w:divBdr>
                        <w:top w:val="none" w:sz="0" w:space="0" w:color="auto"/>
                        <w:left w:val="none" w:sz="0" w:space="0" w:color="auto"/>
                        <w:bottom w:val="none" w:sz="0" w:space="0" w:color="auto"/>
                        <w:right w:val="none" w:sz="0" w:space="0" w:color="auto"/>
                      </w:divBdr>
                    </w:div>
                  </w:divsChild>
                </w:div>
                <w:div w:id="629091160">
                  <w:marLeft w:val="0"/>
                  <w:marRight w:val="0"/>
                  <w:marTop w:val="0"/>
                  <w:marBottom w:val="0"/>
                  <w:divBdr>
                    <w:top w:val="none" w:sz="0" w:space="0" w:color="auto"/>
                    <w:left w:val="none" w:sz="0" w:space="0" w:color="auto"/>
                    <w:bottom w:val="none" w:sz="0" w:space="0" w:color="auto"/>
                    <w:right w:val="none" w:sz="0" w:space="0" w:color="auto"/>
                  </w:divBdr>
                  <w:divsChild>
                    <w:div w:id="1256288278">
                      <w:marLeft w:val="0"/>
                      <w:marRight w:val="0"/>
                      <w:marTop w:val="0"/>
                      <w:marBottom w:val="0"/>
                      <w:divBdr>
                        <w:top w:val="none" w:sz="0" w:space="0" w:color="auto"/>
                        <w:left w:val="none" w:sz="0" w:space="0" w:color="auto"/>
                        <w:bottom w:val="none" w:sz="0" w:space="0" w:color="auto"/>
                        <w:right w:val="none" w:sz="0" w:space="0" w:color="auto"/>
                      </w:divBdr>
                    </w:div>
                  </w:divsChild>
                </w:div>
                <w:div w:id="1419597484">
                  <w:marLeft w:val="0"/>
                  <w:marRight w:val="0"/>
                  <w:marTop w:val="0"/>
                  <w:marBottom w:val="0"/>
                  <w:divBdr>
                    <w:top w:val="none" w:sz="0" w:space="0" w:color="auto"/>
                    <w:left w:val="none" w:sz="0" w:space="0" w:color="auto"/>
                    <w:bottom w:val="none" w:sz="0" w:space="0" w:color="auto"/>
                    <w:right w:val="none" w:sz="0" w:space="0" w:color="auto"/>
                  </w:divBdr>
                  <w:divsChild>
                    <w:div w:id="682585348">
                      <w:marLeft w:val="0"/>
                      <w:marRight w:val="0"/>
                      <w:marTop w:val="0"/>
                      <w:marBottom w:val="0"/>
                      <w:divBdr>
                        <w:top w:val="none" w:sz="0" w:space="0" w:color="auto"/>
                        <w:left w:val="none" w:sz="0" w:space="0" w:color="auto"/>
                        <w:bottom w:val="none" w:sz="0" w:space="0" w:color="auto"/>
                        <w:right w:val="none" w:sz="0" w:space="0" w:color="auto"/>
                      </w:divBdr>
                    </w:div>
                  </w:divsChild>
                </w:div>
                <w:div w:id="1688554353">
                  <w:marLeft w:val="0"/>
                  <w:marRight w:val="0"/>
                  <w:marTop w:val="0"/>
                  <w:marBottom w:val="0"/>
                  <w:divBdr>
                    <w:top w:val="none" w:sz="0" w:space="0" w:color="auto"/>
                    <w:left w:val="none" w:sz="0" w:space="0" w:color="auto"/>
                    <w:bottom w:val="none" w:sz="0" w:space="0" w:color="auto"/>
                    <w:right w:val="none" w:sz="0" w:space="0" w:color="auto"/>
                  </w:divBdr>
                  <w:divsChild>
                    <w:div w:id="898981637">
                      <w:marLeft w:val="0"/>
                      <w:marRight w:val="0"/>
                      <w:marTop w:val="0"/>
                      <w:marBottom w:val="0"/>
                      <w:divBdr>
                        <w:top w:val="none" w:sz="0" w:space="0" w:color="auto"/>
                        <w:left w:val="none" w:sz="0" w:space="0" w:color="auto"/>
                        <w:bottom w:val="none" w:sz="0" w:space="0" w:color="auto"/>
                        <w:right w:val="none" w:sz="0" w:space="0" w:color="auto"/>
                      </w:divBdr>
                    </w:div>
                  </w:divsChild>
                </w:div>
                <w:div w:id="1099448298">
                  <w:marLeft w:val="0"/>
                  <w:marRight w:val="0"/>
                  <w:marTop w:val="0"/>
                  <w:marBottom w:val="0"/>
                  <w:divBdr>
                    <w:top w:val="none" w:sz="0" w:space="0" w:color="auto"/>
                    <w:left w:val="none" w:sz="0" w:space="0" w:color="auto"/>
                    <w:bottom w:val="none" w:sz="0" w:space="0" w:color="auto"/>
                    <w:right w:val="none" w:sz="0" w:space="0" w:color="auto"/>
                  </w:divBdr>
                  <w:divsChild>
                    <w:div w:id="1987123670">
                      <w:marLeft w:val="0"/>
                      <w:marRight w:val="0"/>
                      <w:marTop w:val="0"/>
                      <w:marBottom w:val="0"/>
                      <w:divBdr>
                        <w:top w:val="none" w:sz="0" w:space="0" w:color="auto"/>
                        <w:left w:val="none" w:sz="0" w:space="0" w:color="auto"/>
                        <w:bottom w:val="none" w:sz="0" w:space="0" w:color="auto"/>
                        <w:right w:val="none" w:sz="0" w:space="0" w:color="auto"/>
                      </w:divBdr>
                    </w:div>
                  </w:divsChild>
                </w:div>
                <w:div w:id="719482290">
                  <w:marLeft w:val="0"/>
                  <w:marRight w:val="0"/>
                  <w:marTop w:val="0"/>
                  <w:marBottom w:val="0"/>
                  <w:divBdr>
                    <w:top w:val="none" w:sz="0" w:space="0" w:color="auto"/>
                    <w:left w:val="none" w:sz="0" w:space="0" w:color="auto"/>
                    <w:bottom w:val="none" w:sz="0" w:space="0" w:color="auto"/>
                    <w:right w:val="none" w:sz="0" w:space="0" w:color="auto"/>
                  </w:divBdr>
                  <w:divsChild>
                    <w:div w:id="584194665">
                      <w:marLeft w:val="0"/>
                      <w:marRight w:val="0"/>
                      <w:marTop w:val="0"/>
                      <w:marBottom w:val="0"/>
                      <w:divBdr>
                        <w:top w:val="none" w:sz="0" w:space="0" w:color="auto"/>
                        <w:left w:val="none" w:sz="0" w:space="0" w:color="auto"/>
                        <w:bottom w:val="none" w:sz="0" w:space="0" w:color="auto"/>
                        <w:right w:val="none" w:sz="0" w:space="0" w:color="auto"/>
                      </w:divBdr>
                    </w:div>
                  </w:divsChild>
                </w:div>
                <w:div w:id="953903417">
                  <w:marLeft w:val="0"/>
                  <w:marRight w:val="0"/>
                  <w:marTop w:val="0"/>
                  <w:marBottom w:val="0"/>
                  <w:divBdr>
                    <w:top w:val="none" w:sz="0" w:space="0" w:color="auto"/>
                    <w:left w:val="none" w:sz="0" w:space="0" w:color="auto"/>
                    <w:bottom w:val="none" w:sz="0" w:space="0" w:color="auto"/>
                    <w:right w:val="none" w:sz="0" w:space="0" w:color="auto"/>
                  </w:divBdr>
                  <w:divsChild>
                    <w:div w:id="468323824">
                      <w:marLeft w:val="0"/>
                      <w:marRight w:val="0"/>
                      <w:marTop w:val="0"/>
                      <w:marBottom w:val="0"/>
                      <w:divBdr>
                        <w:top w:val="none" w:sz="0" w:space="0" w:color="auto"/>
                        <w:left w:val="none" w:sz="0" w:space="0" w:color="auto"/>
                        <w:bottom w:val="none" w:sz="0" w:space="0" w:color="auto"/>
                        <w:right w:val="none" w:sz="0" w:space="0" w:color="auto"/>
                      </w:divBdr>
                    </w:div>
                  </w:divsChild>
                </w:div>
                <w:div w:id="196161686">
                  <w:marLeft w:val="0"/>
                  <w:marRight w:val="0"/>
                  <w:marTop w:val="0"/>
                  <w:marBottom w:val="0"/>
                  <w:divBdr>
                    <w:top w:val="none" w:sz="0" w:space="0" w:color="auto"/>
                    <w:left w:val="none" w:sz="0" w:space="0" w:color="auto"/>
                    <w:bottom w:val="none" w:sz="0" w:space="0" w:color="auto"/>
                    <w:right w:val="none" w:sz="0" w:space="0" w:color="auto"/>
                  </w:divBdr>
                  <w:divsChild>
                    <w:div w:id="1730103945">
                      <w:marLeft w:val="0"/>
                      <w:marRight w:val="0"/>
                      <w:marTop w:val="0"/>
                      <w:marBottom w:val="0"/>
                      <w:divBdr>
                        <w:top w:val="none" w:sz="0" w:space="0" w:color="auto"/>
                        <w:left w:val="none" w:sz="0" w:space="0" w:color="auto"/>
                        <w:bottom w:val="none" w:sz="0" w:space="0" w:color="auto"/>
                        <w:right w:val="none" w:sz="0" w:space="0" w:color="auto"/>
                      </w:divBdr>
                    </w:div>
                  </w:divsChild>
                </w:div>
                <w:div w:id="339895691">
                  <w:marLeft w:val="0"/>
                  <w:marRight w:val="0"/>
                  <w:marTop w:val="0"/>
                  <w:marBottom w:val="0"/>
                  <w:divBdr>
                    <w:top w:val="none" w:sz="0" w:space="0" w:color="auto"/>
                    <w:left w:val="none" w:sz="0" w:space="0" w:color="auto"/>
                    <w:bottom w:val="none" w:sz="0" w:space="0" w:color="auto"/>
                    <w:right w:val="none" w:sz="0" w:space="0" w:color="auto"/>
                  </w:divBdr>
                  <w:divsChild>
                    <w:div w:id="192692559">
                      <w:marLeft w:val="0"/>
                      <w:marRight w:val="0"/>
                      <w:marTop w:val="0"/>
                      <w:marBottom w:val="0"/>
                      <w:divBdr>
                        <w:top w:val="none" w:sz="0" w:space="0" w:color="auto"/>
                        <w:left w:val="none" w:sz="0" w:space="0" w:color="auto"/>
                        <w:bottom w:val="none" w:sz="0" w:space="0" w:color="auto"/>
                        <w:right w:val="none" w:sz="0" w:space="0" w:color="auto"/>
                      </w:divBdr>
                    </w:div>
                  </w:divsChild>
                </w:div>
                <w:div w:id="1600872715">
                  <w:marLeft w:val="0"/>
                  <w:marRight w:val="0"/>
                  <w:marTop w:val="0"/>
                  <w:marBottom w:val="0"/>
                  <w:divBdr>
                    <w:top w:val="none" w:sz="0" w:space="0" w:color="auto"/>
                    <w:left w:val="none" w:sz="0" w:space="0" w:color="auto"/>
                    <w:bottom w:val="none" w:sz="0" w:space="0" w:color="auto"/>
                    <w:right w:val="none" w:sz="0" w:space="0" w:color="auto"/>
                  </w:divBdr>
                  <w:divsChild>
                    <w:div w:id="1896157608">
                      <w:marLeft w:val="0"/>
                      <w:marRight w:val="0"/>
                      <w:marTop w:val="0"/>
                      <w:marBottom w:val="0"/>
                      <w:divBdr>
                        <w:top w:val="none" w:sz="0" w:space="0" w:color="auto"/>
                        <w:left w:val="none" w:sz="0" w:space="0" w:color="auto"/>
                        <w:bottom w:val="none" w:sz="0" w:space="0" w:color="auto"/>
                        <w:right w:val="none" w:sz="0" w:space="0" w:color="auto"/>
                      </w:divBdr>
                    </w:div>
                  </w:divsChild>
                </w:div>
                <w:div w:id="509833409">
                  <w:marLeft w:val="0"/>
                  <w:marRight w:val="0"/>
                  <w:marTop w:val="0"/>
                  <w:marBottom w:val="0"/>
                  <w:divBdr>
                    <w:top w:val="none" w:sz="0" w:space="0" w:color="auto"/>
                    <w:left w:val="none" w:sz="0" w:space="0" w:color="auto"/>
                    <w:bottom w:val="none" w:sz="0" w:space="0" w:color="auto"/>
                    <w:right w:val="none" w:sz="0" w:space="0" w:color="auto"/>
                  </w:divBdr>
                  <w:divsChild>
                    <w:div w:id="1355230992">
                      <w:marLeft w:val="0"/>
                      <w:marRight w:val="0"/>
                      <w:marTop w:val="0"/>
                      <w:marBottom w:val="0"/>
                      <w:divBdr>
                        <w:top w:val="none" w:sz="0" w:space="0" w:color="auto"/>
                        <w:left w:val="none" w:sz="0" w:space="0" w:color="auto"/>
                        <w:bottom w:val="none" w:sz="0" w:space="0" w:color="auto"/>
                        <w:right w:val="none" w:sz="0" w:space="0" w:color="auto"/>
                      </w:divBdr>
                    </w:div>
                  </w:divsChild>
                </w:div>
                <w:div w:id="692003598">
                  <w:marLeft w:val="0"/>
                  <w:marRight w:val="0"/>
                  <w:marTop w:val="0"/>
                  <w:marBottom w:val="0"/>
                  <w:divBdr>
                    <w:top w:val="none" w:sz="0" w:space="0" w:color="auto"/>
                    <w:left w:val="none" w:sz="0" w:space="0" w:color="auto"/>
                    <w:bottom w:val="none" w:sz="0" w:space="0" w:color="auto"/>
                    <w:right w:val="none" w:sz="0" w:space="0" w:color="auto"/>
                  </w:divBdr>
                  <w:divsChild>
                    <w:div w:id="16907898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42315610">
          <w:marLeft w:val="0"/>
          <w:marRight w:val="0"/>
          <w:marTop w:val="0"/>
          <w:marBottom w:val="0"/>
          <w:divBdr>
            <w:top w:val="none" w:sz="0" w:space="0" w:color="auto"/>
            <w:left w:val="none" w:sz="0" w:space="0" w:color="auto"/>
            <w:bottom w:val="none" w:sz="0" w:space="0" w:color="auto"/>
            <w:right w:val="none" w:sz="0" w:space="0" w:color="auto"/>
          </w:divBdr>
        </w:div>
        <w:div w:id="766852708">
          <w:marLeft w:val="0"/>
          <w:marRight w:val="0"/>
          <w:marTop w:val="0"/>
          <w:marBottom w:val="0"/>
          <w:divBdr>
            <w:top w:val="none" w:sz="0" w:space="0" w:color="auto"/>
            <w:left w:val="none" w:sz="0" w:space="0" w:color="auto"/>
            <w:bottom w:val="none" w:sz="0" w:space="0" w:color="auto"/>
            <w:right w:val="none" w:sz="0" w:space="0" w:color="auto"/>
          </w:divBdr>
        </w:div>
        <w:div w:id="1143738149">
          <w:marLeft w:val="0"/>
          <w:marRight w:val="0"/>
          <w:marTop w:val="0"/>
          <w:marBottom w:val="0"/>
          <w:divBdr>
            <w:top w:val="none" w:sz="0" w:space="0" w:color="auto"/>
            <w:left w:val="none" w:sz="0" w:space="0" w:color="auto"/>
            <w:bottom w:val="none" w:sz="0" w:space="0" w:color="auto"/>
            <w:right w:val="none" w:sz="0" w:space="0" w:color="auto"/>
          </w:divBdr>
          <w:divsChild>
            <w:div w:id="742219131">
              <w:marLeft w:val="0"/>
              <w:marRight w:val="0"/>
              <w:marTop w:val="0"/>
              <w:marBottom w:val="0"/>
              <w:divBdr>
                <w:top w:val="none" w:sz="0" w:space="0" w:color="auto"/>
                <w:left w:val="none" w:sz="0" w:space="0" w:color="auto"/>
                <w:bottom w:val="none" w:sz="0" w:space="0" w:color="auto"/>
                <w:right w:val="none" w:sz="0" w:space="0" w:color="auto"/>
              </w:divBdr>
            </w:div>
            <w:div w:id="1233470192">
              <w:marLeft w:val="0"/>
              <w:marRight w:val="0"/>
              <w:marTop w:val="0"/>
              <w:marBottom w:val="0"/>
              <w:divBdr>
                <w:top w:val="none" w:sz="0" w:space="0" w:color="auto"/>
                <w:left w:val="none" w:sz="0" w:space="0" w:color="auto"/>
                <w:bottom w:val="none" w:sz="0" w:space="0" w:color="auto"/>
                <w:right w:val="none" w:sz="0" w:space="0" w:color="auto"/>
              </w:divBdr>
            </w:div>
            <w:div w:id="202521065">
              <w:marLeft w:val="0"/>
              <w:marRight w:val="0"/>
              <w:marTop w:val="0"/>
              <w:marBottom w:val="0"/>
              <w:divBdr>
                <w:top w:val="none" w:sz="0" w:space="0" w:color="auto"/>
                <w:left w:val="none" w:sz="0" w:space="0" w:color="auto"/>
                <w:bottom w:val="none" w:sz="0" w:space="0" w:color="auto"/>
                <w:right w:val="none" w:sz="0" w:space="0" w:color="auto"/>
              </w:divBdr>
            </w:div>
            <w:div w:id="966348554">
              <w:marLeft w:val="0"/>
              <w:marRight w:val="0"/>
              <w:marTop w:val="0"/>
              <w:marBottom w:val="0"/>
              <w:divBdr>
                <w:top w:val="none" w:sz="0" w:space="0" w:color="auto"/>
                <w:left w:val="none" w:sz="0" w:space="0" w:color="auto"/>
                <w:bottom w:val="none" w:sz="0" w:space="0" w:color="auto"/>
                <w:right w:val="none" w:sz="0" w:space="0" w:color="auto"/>
              </w:divBdr>
            </w:div>
            <w:div w:id="679234746">
              <w:marLeft w:val="0"/>
              <w:marRight w:val="0"/>
              <w:marTop w:val="0"/>
              <w:marBottom w:val="0"/>
              <w:divBdr>
                <w:top w:val="none" w:sz="0" w:space="0" w:color="auto"/>
                <w:left w:val="none" w:sz="0" w:space="0" w:color="auto"/>
                <w:bottom w:val="none" w:sz="0" w:space="0" w:color="auto"/>
                <w:right w:val="none" w:sz="0" w:space="0" w:color="auto"/>
              </w:divBdr>
            </w:div>
            <w:div w:id="1780640049">
              <w:marLeft w:val="0"/>
              <w:marRight w:val="0"/>
              <w:marTop w:val="0"/>
              <w:marBottom w:val="0"/>
              <w:divBdr>
                <w:top w:val="none" w:sz="0" w:space="0" w:color="auto"/>
                <w:left w:val="none" w:sz="0" w:space="0" w:color="auto"/>
                <w:bottom w:val="none" w:sz="0" w:space="0" w:color="auto"/>
                <w:right w:val="none" w:sz="0" w:space="0" w:color="auto"/>
              </w:divBdr>
            </w:div>
            <w:div w:id="1706758032">
              <w:marLeft w:val="0"/>
              <w:marRight w:val="0"/>
              <w:marTop w:val="0"/>
              <w:marBottom w:val="0"/>
              <w:divBdr>
                <w:top w:val="none" w:sz="0" w:space="0" w:color="auto"/>
                <w:left w:val="none" w:sz="0" w:space="0" w:color="auto"/>
                <w:bottom w:val="none" w:sz="0" w:space="0" w:color="auto"/>
                <w:right w:val="none" w:sz="0" w:space="0" w:color="auto"/>
              </w:divBdr>
            </w:div>
            <w:div w:id="378823707">
              <w:marLeft w:val="0"/>
              <w:marRight w:val="0"/>
              <w:marTop w:val="0"/>
              <w:marBottom w:val="0"/>
              <w:divBdr>
                <w:top w:val="none" w:sz="0" w:space="0" w:color="auto"/>
                <w:left w:val="none" w:sz="0" w:space="0" w:color="auto"/>
                <w:bottom w:val="none" w:sz="0" w:space="0" w:color="auto"/>
                <w:right w:val="none" w:sz="0" w:space="0" w:color="auto"/>
              </w:divBdr>
            </w:div>
            <w:div w:id="1007177226">
              <w:marLeft w:val="0"/>
              <w:marRight w:val="0"/>
              <w:marTop w:val="0"/>
              <w:marBottom w:val="0"/>
              <w:divBdr>
                <w:top w:val="none" w:sz="0" w:space="0" w:color="auto"/>
                <w:left w:val="none" w:sz="0" w:space="0" w:color="auto"/>
                <w:bottom w:val="none" w:sz="0" w:space="0" w:color="auto"/>
                <w:right w:val="none" w:sz="0" w:space="0" w:color="auto"/>
              </w:divBdr>
            </w:div>
            <w:div w:id="319039844">
              <w:marLeft w:val="0"/>
              <w:marRight w:val="0"/>
              <w:marTop w:val="0"/>
              <w:marBottom w:val="0"/>
              <w:divBdr>
                <w:top w:val="none" w:sz="0" w:space="0" w:color="auto"/>
                <w:left w:val="none" w:sz="0" w:space="0" w:color="auto"/>
                <w:bottom w:val="none" w:sz="0" w:space="0" w:color="auto"/>
                <w:right w:val="none" w:sz="0" w:space="0" w:color="auto"/>
              </w:divBdr>
            </w:div>
            <w:div w:id="2023123931">
              <w:marLeft w:val="0"/>
              <w:marRight w:val="0"/>
              <w:marTop w:val="0"/>
              <w:marBottom w:val="0"/>
              <w:divBdr>
                <w:top w:val="none" w:sz="0" w:space="0" w:color="auto"/>
                <w:left w:val="none" w:sz="0" w:space="0" w:color="auto"/>
                <w:bottom w:val="none" w:sz="0" w:space="0" w:color="auto"/>
                <w:right w:val="none" w:sz="0" w:space="0" w:color="auto"/>
              </w:divBdr>
            </w:div>
            <w:div w:id="2060083138">
              <w:marLeft w:val="0"/>
              <w:marRight w:val="0"/>
              <w:marTop w:val="0"/>
              <w:marBottom w:val="0"/>
              <w:divBdr>
                <w:top w:val="none" w:sz="0" w:space="0" w:color="auto"/>
                <w:left w:val="none" w:sz="0" w:space="0" w:color="auto"/>
                <w:bottom w:val="none" w:sz="0" w:space="0" w:color="auto"/>
                <w:right w:val="none" w:sz="0" w:space="0" w:color="auto"/>
              </w:divBdr>
            </w:div>
            <w:div w:id="1658804968">
              <w:marLeft w:val="0"/>
              <w:marRight w:val="0"/>
              <w:marTop w:val="0"/>
              <w:marBottom w:val="0"/>
              <w:divBdr>
                <w:top w:val="none" w:sz="0" w:space="0" w:color="auto"/>
                <w:left w:val="none" w:sz="0" w:space="0" w:color="auto"/>
                <w:bottom w:val="none" w:sz="0" w:space="0" w:color="auto"/>
                <w:right w:val="none" w:sz="0" w:space="0" w:color="auto"/>
              </w:divBdr>
            </w:div>
            <w:div w:id="1505128217">
              <w:marLeft w:val="0"/>
              <w:marRight w:val="0"/>
              <w:marTop w:val="0"/>
              <w:marBottom w:val="0"/>
              <w:divBdr>
                <w:top w:val="none" w:sz="0" w:space="0" w:color="auto"/>
                <w:left w:val="none" w:sz="0" w:space="0" w:color="auto"/>
                <w:bottom w:val="none" w:sz="0" w:space="0" w:color="auto"/>
                <w:right w:val="none" w:sz="0" w:space="0" w:color="auto"/>
              </w:divBdr>
            </w:div>
          </w:divsChild>
        </w:div>
        <w:div w:id="2020542567">
          <w:marLeft w:val="0"/>
          <w:marRight w:val="0"/>
          <w:marTop w:val="0"/>
          <w:marBottom w:val="0"/>
          <w:divBdr>
            <w:top w:val="none" w:sz="0" w:space="0" w:color="auto"/>
            <w:left w:val="none" w:sz="0" w:space="0" w:color="auto"/>
            <w:bottom w:val="none" w:sz="0" w:space="0" w:color="auto"/>
            <w:right w:val="none" w:sz="0" w:space="0" w:color="auto"/>
          </w:divBdr>
        </w:div>
        <w:div w:id="1785542559">
          <w:marLeft w:val="0"/>
          <w:marRight w:val="0"/>
          <w:marTop w:val="0"/>
          <w:marBottom w:val="0"/>
          <w:divBdr>
            <w:top w:val="none" w:sz="0" w:space="0" w:color="auto"/>
            <w:left w:val="none" w:sz="0" w:space="0" w:color="auto"/>
            <w:bottom w:val="none" w:sz="0" w:space="0" w:color="auto"/>
            <w:right w:val="none" w:sz="0" w:space="0" w:color="auto"/>
          </w:divBdr>
        </w:div>
        <w:div w:id="1990135913">
          <w:marLeft w:val="0"/>
          <w:marRight w:val="0"/>
          <w:marTop w:val="0"/>
          <w:marBottom w:val="0"/>
          <w:divBdr>
            <w:top w:val="none" w:sz="0" w:space="0" w:color="auto"/>
            <w:left w:val="none" w:sz="0" w:space="0" w:color="auto"/>
            <w:bottom w:val="none" w:sz="0" w:space="0" w:color="auto"/>
            <w:right w:val="none" w:sz="0" w:space="0" w:color="auto"/>
          </w:divBdr>
        </w:div>
        <w:div w:id="517893268">
          <w:marLeft w:val="0"/>
          <w:marRight w:val="0"/>
          <w:marTop w:val="0"/>
          <w:marBottom w:val="0"/>
          <w:divBdr>
            <w:top w:val="none" w:sz="0" w:space="0" w:color="auto"/>
            <w:left w:val="none" w:sz="0" w:space="0" w:color="auto"/>
            <w:bottom w:val="none" w:sz="0" w:space="0" w:color="auto"/>
            <w:right w:val="none" w:sz="0" w:space="0" w:color="auto"/>
          </w:divBdr>
        </w:div>
        <w:div w:id="200288185">
          <w:marLeft w:val="0"/>
          <w:marRight w:val="0"/>
          <w:marTop w:val="0"/>
          <w:marBottom w:val="0"/>
          <w:divBdr>
            <w:top w:val="none" w:sz="0" w:space="0" w:color="auto"/>
            <w:left w:val="none" w:sz="0" w:space="0" w:color="auto"/>
            <w:bottom w:val="none" w:sz="0" w:space="0" w:color="auto"/>
            <w:right w:val="none" w:sz="0" w:space="0" w:color="auto"/>
          </w:divBdr>
        </w:div>
        <w:div w:id="1724450504">
          <w:marLeft w:val="0"/>
          <w:marRight w:val="0"/>
          <w:marTop w:val="0"/>
          <w:marBottom w:val="0"/>
          <w:divBdr>
            <w:top w:val="none" w:sz="0" w:space="0" w:color="auto"/>
            <w:left w:val="none" w:sz="0" w:space="0" w:color="auto"/>
            <w:bottom w:val="none" w:sz="0" w:space="0" w:color="auto"/>
            <w:right w:val="none" w:sz="0" w:space="0" w:color="auto"/>
          </w:divBdr>
        </w:div>
        <w:div w:id="183444558">
          <w:marLeft w:val="0"/>
          <w:marRight w:val="0"/>
          <w:marTop w:val="0"/>
          <w:marBottom w:val="0"/>
          <w:divBdr>
            <w:top w:val="none" w:sz="0" w:space="0" w:color="auto"/>
            <w:left w:val="none" w:sz="0" w:space="0" w:color="auto"/>
            <w:bottom w:val="none" w:sz="0" w:space="0" w:color="auto"/>
            <w:right w:val="none" w:sz="0" w:space="0" w:color="auto"/>
          </w:divBdr>
          <w:divsChild>
            <w:div w:id="378016116">
              <w:marLeft w:val="-75"/>
              <w:marRight w:val="0"/>
              <w:marTop w:val="30"/>
              <w:marBottom w:val="30"/>
              <w:divBdr>
                <w:top w:val="none" w:sz="0" w:space="0" w:color="auto"/>
                <w:left w:val="none" w:sz="0" w:space="0" w:color="auto"/>
                <w:bottom w:val="none" w:sz="0" w:space="0" w:color="auto"/>
                <w:right w:val="none" w:sz="0" w:space="0" w:color="auto"/>
              </w:divBdr>
              <w:divsChild>
                <w:div w:id="1352995594">
                  <w:marLeft w:val="0"/>
                  <w:marRight w:val="0"/>
                  <w:marTop w:val="0"/>
                  <w:marBottom w:val="0"/>
                  <w:divBdr>
                    <w:top w:val="none" w:sz="0" w:space="0" w:color="auto"/>
                    <w:left w:val="none" w:sz="0" w:space="0" w:color="auto"/>
                    <w:bottom w:val="none" w:sz="0" w:space="0" w:color="auto"/>
                    <w:right w:val="none" w:sz="0" w:space="0" w:color="auto"/>
                  </w:divBdr>
                  <w:divsChild>
                    <w:div w:id="798033772">
                      <w:marLeft w:val="0"/>
                      <w:marRight w:val="0"/>
                      <w:marTop w:val="0"/>
                      <w:marBottom w:val="0"/>
                      <w:divBdr>
                        <w:top w:val="none" w:sz="0" w:space="0" w:color="auto"/>
                        <w:left w:val="none" w:sz="0" w:space="0" w:color="auto"/>
                        <w:bottom w:val="none" w:sz="0" w:space="0" w:color="auto"/>
                        <w:right w:val="none" w:sz="0" w:space="0" w:color="auto"/>
                      </w:divBdr>
                    </w:div>
                  </w:divsChild>
                </w:div>
                <w:div w:id="820197451">
                  <w:marLeft w:val="0"/>
                  <w:marRight w:val="0"/>
                  <w:marTop w:val="0"/>
                  <w:marBottom w:val="0"/>
                  <w:divBdr>
                    <w:top w:val="none" w:sz="0" w:space="0" w:color="auto"/>
                    <w:left w:val="none" w:sz="0" w:space="0" w:color="auto"/>
                    <w:bottom w:val="none" w:sz="0" w:space="0" w:color="auto"/>
                    <w:right w:val="none" w:sz="0" w:space="0" w:color="auto"/>
                  </w:divBdr>
                  <w:divsChild>
                    <w:div w:id="2110393539">
                      <w:marLeft w:val="0"/>
                      <w:marRight w:val="0"/>
                      <w:marTop w:val="0"/>
                      <w:marBottom w:val="0"/>
                      <w:divBdr>
                        <w:top w:val="none" w:sz="0" w:space="0" w:color="auto"/>
                        <w:left w:val="none" w:sz="0" w:space="0" w:color="auto"/>
                        <w:bottom w:val="none" w:sz="0" w:space="0" w:color="auto"/>
                        <w:right w:val="none" w:sz="0" w:space="0" w:color="auto"/>
                      </w:divBdr>
                    </w:div>
                  </w:divsChild>
                </w:div>
                <w:div w:id="701827563">
                  <w:marLeft w:val="0"/>
                  <w:marRight w:val="0"/>
                  <w:marTop w:val="0"/>
                  <w:marBottom w:val="0"/>
                  <w:divBdr>
                    <w:top w:val="none" w:sz="0" w:space="0" w:color="auto"/>
                    <w:left w:val="none" w:sz="0" w:space="0" w:color="auto"/>
                    <w:bottom w:val="none" w:sz="0" w:space="0" w:color="auto"/>
                    <w:right w:val="none" w:sz="0" w:space="0" w:color="auto"/>
                  </w:divBdr>
                  <w:divsChild>
                    <w:div w:id="745539062">
                      <w:marLeft w:val="0"/>
                      <w:marRight w:val="0"/>
                      <w:marTop w:val="0"/>
                      <w:marBottom w:val="0"/>
                      <w:divBdr>
                        <w:top w:val="none" w:sz="0" w:space="0" w:color="auto"/>
                        <w:left w:val="none" w:sz="0" w:space="0" w:color="auto"/>
                        <w:bottom w:val="none" w:sz="0" w:space="0" w:color="auto"/>
                        <w:right w:val="none" w:sz="0" w:space="0" w:color="auto"/>
                      </w:divBdr>
                    </w:div>
                  </w:divsChild>
                </w:div>
                <w:div w:id="970744457">
                  <w:marLeft w:val="0"/>
                  <w:marRight w:val="0"/>
                  <w:marTop w:val="0"/>
                  <w:marBottom w:val="0"/>
                  <w:divBdr>
                    <w:top w:val="none" w:sz="0" w:space="0" w:color="auto"/>
                    <w:left w:val="none" w:sz="0" w:space="0" w:color="auto"/>
                    <w:bottom w:val="none" w:sz="0" w:space="0" w:color="auto"/>
                    <w:right w:val="none" w:sz="0" w:space="0" w:color="auto"/>
                  </w:divBdr>
                  <w:divsChild>
                    <w:div w:id="2147356047">
                      <w:marLeft w:val="0"/>
                      <w:marRight w:val="0"/>
                      <w:marTop w:val="0"/>
                      <w:marBottom w:val="0"/>
                      <w:divBdr>
                        <w:top w:val="none" w:sz="0" w:space="0" w:color="auto"/>
                        <w:left w:val="none" w:sz="0" w:space="0" w:color="auto"/>
                        <w:bottom w:val="none" w:sz="0" w:space="0" w:color="auto"/>
                        <w:right w:val="none" w:sz="0" w:space="0" w:color="auto"/>
                      </w:divBdr>
                    </w:div>
                  </w:divsChild>
                </w:div>
                <w:div w:id="1858732286">
                  <w:marLeft w:val="0"/>
                  <w:marRight w:val="0"/>
                  <w:marTop w:val="0"/>
                  <w:marBottom w:val="0"/>
                  <w:divBdr>
                    <w:top w:val="none" w:sz="0" w:space="0" w:color="auto"/>
                    <w:left w:val="none" w:sz="0" w:space="0" w:color="auto"/>
                    <w:bottom w:val="none" w:sz="0" w:space="0" w:color="auto"/>
                    <w:right w:val="none" w:sz="0" w:space="0" w:color="auto"/>
                  </w:divBdr>
                  <w:divsChild>
                    <w:div w:id="1272662538">
                      <w:marLeft w:val="0"/>
                      <w:marRight w:val="0"/>
                      <w:marTop w:val="0"/>
                      <w:marBottom w:val="0"/>
                      <w:divBdr>
                        <w:top w:val="none" w:sz="0" w:space="0" w:color="auto"/>
                        <w:left w:val="none" w:sz="0" w:space="0" w:color="auto"/>
                        <w:bottom w:val="none" w:sz="0" w:space="0" w:color="auto"/>
                        <w:right w:val="none" w:sz="0" w:space="0" w:color="auto"/>
                      </w:divBdr>
                    </w:div>
                  </w:divsChild>
                </w:div>
                <w:div w:id="1505516282">
                  <w:marLeft w:val="0"/>
                  <w:marRight w:val="0"/>
                  <w:marTop w:val="0"/>
                  <w:marBottom w:val="0"/>
                  <w:divBdr>
                    <w:top w:val="none" w:sz="0" w:space="0" w:color="auto"/>
                    <w:left w:val="none" w:sz="0" w:space="0" w:color="auto"/>
                    <w:bottom w:val="none" w:sz="0" w:space="0" w:color="auto"/>
                    <w:right w:val="none" w:sz="0" w:space="0" w:color="auto"/>
                  </w:divBdr>
                  <w:divsChild>
                    <w:div w:id="445929590">
                      <w:marLeft w:val="0"/>
                      <w:marRight w:val="0"/>
                      <w:marTop w:val="0"/>
                      <w:marBottom w:val="0"/>
                      <w:divBdr>
                        <w:top w:val="none" w:sz="0" w:space="0" w:color="auto"/>
                        <w:left w:val="none" w:sz="0" w:space="0" w:color="auto"/>
                        <w:bottom w:val="none" w:sz="0" w:space="0" w:color="auto"/>
                        <w:right w:val="none" w:sz="0" w:space="0" w:color="auto"/>
                      </w:divBdr>
                    </w:div>
                  </w:divsChild>
                </w:div>
                <w:div w:id="2104110720">
                  <w:marLeft w:val="0"/>
                  <w:marRight w:val="0"/>
                  <w:marTop w:val="0"/>
                  <w:marBottom w:val="0"/>
                  <w:divBdr>
                    <w:top w:val="none" w:sz="0" w:space="0" w:color="auto"/>
                    <w:left w:val="none" w:sz="0" w:space="0" w:color="auto"/>
                    <w:bottom w:val="none" w:sz="0" w:space="0" w:color="auto"/>
                    <w:right w:val="none" w:sz="0" w:space="0" w:color="auto"/>
                  </w:divBdr>
                  <w:divsChild>
                    <w:div w:id="1437478424">
                      <w:marLeft w:val="0"/>
                      <w:marRight w:val="0"/>
                      <w:marTop w:val="0"/>
                      <w:marBottom w:val="0"/>
                      <w:divBdr>
                        <w:top w:val="none" w:sz="0" w:space="0" w:color="auto"/>
                        <w:left w:val="none" w:sz="0" w:space="0" w:color="auto"/>
                        <w:bottom w:val="none" w:sz="0" w:space="0" w:color="auto"/>
                        <w:right w:val="none" w:sz="0" w:space="0" w:color="auto"/>
                      </w:divBdr>
                    </w:div>
                    <w:div w:id="1396778206">
                      <w:marLeft w:val="0"/>
                      <w:marRight w:val="0"/>
                      <w:marTop w:val="0"/>
                      <w:marBottom w:val="0"/>
                      <w:divBdr>
                        <w:top w:val="none" w:sz="0" w:space="0" w:color="auto"/>
                        <w:left w:val="none" w:sz="0" w:space="0" w:color="auto"/>
                        <w:bottom w:val="none" w:sz="0" w:space="0" w:color="auto"/>
                        <w:right w:val="none" w:sz="0" w:space="0" w:color="auto"/>
                      </w:divBdr>
                    </w:div>
                    <w:div w:id="1507398267">
                      <w:marLeft w:val="0"/>
                      <w:marRight w:val="0"/>
                      <w:marTop w:val="0"/>
                      <w:marBottom w:val="0"/>
                      <w:divBdr>
                        <w:top w:val="none" w:sz="0" w:space="0" w:color="auto"/>
                        <w:left w:val="none" w:sz="0" w:space="0" w:color="auto"/>
                        <w:bottom w:val="none" w:sz="0" w:space="0" w:color="auto"/>
                        <w:right w:val="none" w:sz="0" w:space="0" w:color="auto"/>
                      </w:divBdr>
                    </w:div>
                  </w:divsChild>
                </w:div>
                <w:div w:id="1394700184">
                  <w:marLeft w:val="0"/>
                  <w:marRight w:val="0"/>
                  <w:marTop w:val="0"/>
                  <w:marBottom w:val="0"/>
                  <w:divBdr>
                    <w:top w:val="none" w:sz="0" w:space="0" w:color="auto"/>
                    <w:left w:val="none" w:sz="0" w:space="0" w:color="auto"/>
                    <w:bottom w:val="none" w:sz="0" w:space="0" w:color="auto"/>
                    <w:right w:val="none" w:sz="0" w:space="0" w:color="auto"/>
                  </w:divBdr>
                  <w:divsChild>
                    <w:div w:id="21162923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92486465">
          <w:marLeft w:val="0"/>
          <w:marRight w:val="0"/>
          <w:marTop w:val="0"/>
          <w:marBottom w:val="0"/>
          <w:divBdr>
            <w:top w:val="none" w:sz="0" w:space="0" w:color="auto"/>
            <w:left w:val="none" w:sz="0" w:space="0" w:color="auto"/>
            <w:bottom w:val="none" w:sz="0" w:space="0" w:color="auto"/>
            <w:right w:val="none" w:sz="0" w:space="0" w:color="auto"/>
          </w:divBdr>
        </w:div>
        <w:div w:id="460029331">
          <w:marLeft w:val="0"/>
          <w:marRight w:val="0"/>
          <w:marTop w:val="0"/>
          <w:marBottom w:val="0"/>
          <w:divBdr>
            <w:top w:val="none" w:sz="0" w:space="0" w:color="auto"/>
            <w:left w:val="none" w:sz="0" w:space="0" w:color="auto"/>
            <w:bottom w:val="none" w:sz="0" w:space="0" w:color="auto"/>
            <w:right w:val="none" w:sz="0" w:space="0" w:color="auto"/>
          </w:divBdr>
        </w:div>
        <w:div w:id="241794584">
          <w:marLeft w:val="0"/>
          <w:marRight w:val="0"/>
          <w:marTop w:val="0"/>
          <w:marBottom w:val="0"/>
          <w:divBdr>
            <w:top w:val="none" w:sz="0" w:space="0" w:color="auto"/>
            <w:left w:val="none" w:sz="0" w:space="0" w:color="auto"/>
            <w:bottom w:val="none" w:sz="0" w:space="0" w:color="auto"/>
            <w:right w:val="none" w:sz="0" w:space="0" w:color="auto"/>
          </w:divBdr>
        </w:div>
        <w:div w:id="313217561">
          <w:marLeft w:val="0"/>
          <w:marRight w:val="0"/>
          <w:marTop w:val="0"/>
          <w:marBottom w:val="0"/>
          <w:divBdr>
            <w:top w:val="none" w:sz="0" w:space="0" w:color="auto"/>
            <w:left w:val="none" w:sz="0" w:space="0" w:color="auto"/>
            <w:bottom w:val="none" w:sz="0" w:space="0" w:color="auto"/>
            <w:right w:val="none" w:sz="0" w:space="0" w:color="auto"/>
          </w:divBdr>
        </w:div>
        <w:div w:id="1179739010">
          <w:marLeft w:val="0"/>
          <w:marRight w:val="0"/>
          <w:marTop w:val="0"/>
          <w:marBottom w:val="0"/>
          <w:divBdr>
            <w:top w:val="none" w:sz="0" w:space="0" w:color="auto"/>
            <w:left w:val="none" w:sz="0" w:space="0" w:color="auto"/>
            <w:bottom w:val="none" w:sz="0" w:space="0" w:color="auto"/>
            <w:right w:val="none" w:sz="0" w:space="0" w:color="auto"/>
          </w:divBdr>
          <w:divsChild>
            <w:div w:id="1981643366">
              <w:marLeft w:val="-75"/>
              <w:marRight w:val="0"/>
              <w:marTop w:val="30"/>
              <w:marBottom w:val="30"/>
              <w:divBdr>
                <w:top w:val="none" w:sz="0" w:space="0" w:color="auto"/>
                <w:left w:val="none" w:sz="0" w:space="0" w:color="auto"/>
                <w:bottom w:val="none" w:sz="0" w:space="0" w:color="auto"/>
                <w:right w:val="none" w:sz="0" w:space="0" w:color="auto"/>
              </w:divBdr>
              <w:divsChild>
                <w:div w:id="987056320">
                  <w:marLeft w:val="0"/>
                  <w:marRight w:val="0"/>
                  <w:marTop w:val="0"/>
                  <w:marBottom w:val="0"/>
                  <w:divBdr>
                    <w:top w:val="none" w:sz="0" w:space="0" w:color="auto"/>
                    <w:left w:val="none" w:sz="0" w:space="0" w:color="auto"/>
                    <w:bottom w:val="none" w:sz="0" w:space="0" w:color="auto"/>
                    <w:right w:val="none" w:sz="0" w:space="0" w:color="auto"/>
                  </w:divBdr>
                  <w:divsChild>
                    <w:div w:id="1377120558">
                      <w:marLeft w:val="0"/>
                      <w:marRight w:val="0"/>
                      <w:marTop w:val="0"/>
                      <w:marBottom w:val="0"/>
                      <w:divBdr>
                        <w:top w:val="none" w:sz="0" w:space="0" w:color="auto"/>
                        <w:left w:val="none" w:sz="0" w:space="0" w:color="auto"/>
                        <w:bottom w:val="none" w:sz="0" w:space="0" w:color="auto"/>
                        <w:right w:val="none" w:sz="0" w:space="0" w:color="auto"/>
                      </w:divBdr>
                    </w:div>
                  </w:divsChild>
                </w:div>
                <w:div w:id="987904680">
                  <w:marLeft w:val="0"/>
                  <w:marRight w:val="0"/>
                  <w:marTop w:val="0"/>
                  <w:marBottom w:val="0"/>
                  <w:divBdr>
                    <w:top w:val="none" w:sz="0" w:space="0" w:color="auto"/>
                    <w:left w:val="none" w:sz="0" w:space="0" w:color="auto"/>
                    <w:bottom w:val="none" w:sz="0" w:space="0" w:color="auto"/>
                    <w:right w:val="none" w:sz="0" w:space="0" w:color="auto"/>
                  </w:divBdr>
                  <w:divsChild>
                    <w:div w:id="2021732187">
                      <w:marLeft w:val="0"/>
                      <w:marRight w:val="0"/>
                      <w:marTop w:val="0"/>
                      <w:marBottom w:val="0"/>
                      <w:divBdr>
                        <w:top w:val="none" w:sz="0" w:space="0" w:color="auto"/>
                        <w:left w:val="none" w:sz="0" w:space="0" w:color="auto"/>
                        <w:bottom w:val="none" w:sz="0" w:space="0" w:color="auto"/>
                        <w:right w:val="none" w:sz="0" w:space="0" w:color="auto"/>
                      </w:divBdr>
                    </w:div>
                  </w:divsChild>
                </w:div>
                <w:div w:id="1246456898">
                  <w:marLeft w:val="0"/>
                  <w:marRight w:val="0"/>
                  <w:marTop w:val="0"/>
                  <w:marBottom w:val="0"/>
                  <w:divBdr>
                    <w:top w:val="none" w:sz="0" w:space="0" w:color="auto"/>
                    <w:left w:val="none" w:sz="0" w:space="0" w:color="auto"/>
                    <w:bottom w:val="none" w:sz="0" w:space="0" w:color="auto"/>
                    <w:right w:val="none" w:sz="0" w:space="0" w:color="auto"/>
                  </w:divBdr>
                  <w:divsChild>
                    <w:div w:id="412052102">
                      <w:marLeft w:val="0"/>
                      <w:marRight w:val="0"/>
                      <w:marTop w:val="0"/>
                      <w:marBottom w:val="0"/>
                      <w:divBdr>
                        <w:top w:val="none" w:sz="0" w:space="0" w:color="auto"/>
                        <w:left w:val="none" w:sz="0" w:space="0" w:color="auto"/>
                        <w:bottom w:val="none" w:sz="0" w:space="0" w:color="auto"/>
                        <w:right w:val="none" w:sz="0" w:space="0" w:color="auto"/>
                      </w:divBdr>
                    </w:div>
                  </w:divsChild>
                </w:div>
                <w:div w:id="1566835007">
                  <w:marLeft w:val="0"/>
                  <w:marRight w:val="0"/>
                  <w:marTop w:val="0"/>
                  <w:marBottom w:val="0"/>
                  <w:divBdr>
                    <w:top w:val="none" w:sz="0" w:space="0" w:color="auto"/>
                    <w:left w:val="none" w:sz="0" w:space="0" w:color="auto"/>
                    <w:bottom w:val="none" w:sz="0" w:space="0" w:color="auto"/>
                    <w:right w:val="none" w:sz="0" w:space="0" w:color="auto"/>
                  </w:divBdr>
                  <w:divsChild>
                    <w:div w:id="1518155442">
                      <w:marLeft w:val="0"/>
                      <w:marRight w:val="0"/>
                      <w:marTop w:val="0"/>
                      <w:marBottom w:val="0"/>
                      <w:divBdr>
                        <w:top w:val="none" w:sz="0" w:space="0" w:color="auto"/>
                        <w:left w:val="none" w:sz="0" w:space="0" w:color="auto"/>
                        <w:bottom w:val="none" w:sz="0" w:space="0" w:color="auto"/>
                        <w:right w:val="none" w:sz="0" w:space="0" w:color="auto"/>
                      </w:divBdr>
                    </w:div>
                  </w:divsChild>
                </w:div>
                <w:div w:id="1373112607">
                  <w:marLeft w:val="0"/>
                  <w:marRight w:val="0"/>
                  <w:marTop w:val="0"/>
                  <w:marBottom w:val="0"/>
                  <w:divBdr>
                    <w:top w:val="none" w:sz="0" w:space="0" w:color="auto"/>
                    <w:left w:val="none" w:sz="0" w:space="0" w:color="auto"/>
                    <w:bottom w:val="none" w:sz="0" w:space="0" w:color="auto"/>
                    <w:right w:val="none" w:sz="0" w:space="0" w:color="auto"/>
                  </w:divBdr>
                  <w:divsChild>
                    <w:div w:id="897472227">
                      <w:marLeft w:val="0"/>
                      <w:marRight w:val="0"/>
                      <w:marTop w:val="0"/>
                      <w:marBottom w:val="0"/>
                      <w:divBdr>
                        <w:top w:val="none" w:sz="0" w:space="0" w:color="auto"/>
                        <w:left w:val="none" w:sz="0" w:space="0" w:color="auto"/>
                        <w:bottom w:val="none" w:sz="0" w:space="0" w:color="auto"/>
                        <w:right w:val="none" w:sz="0" w:space="0" w:color="auto"/>
                      </w:divBdr>
                    </w:div>
                  </w:divsChild>
                </w:div>
                <w:div w:id="1961063334">
                  <w:marLeft w:val="0"/>
                  <w:marRight w:val="0"/>
                  <w:marTop w:val="0"/>
                  <w:marBottom w:val="0"/>
                  <w:divBdr>
                    <w:top w:val="none" w:sz="0" w:space="0" w:color="auto"/>
                    <w:left w:val="none" w:sz="0" w:space="0" w:color="auto"/>
                    <w:bottom w:val="none" w:sz="0" w:space="0" w:color="auto"/>
                    <w:right w:val="none" w:sz="0" w:space="0" w:color="auto"/>
                  </w:divBdr>
                  <w:divsChild>
                    <w:div w:id="1333949668">
                      <w:marLeft w:val="0"/>
                      <w:marRight w:val="0"/>
                      <w:marTop w:val="0"/>
                      <w:marBottom w:val="0"/>
                      <w:divBdr>
                        <w:top w:val="none" w:sz="0" w:space="0" w:color="auto"/>
                        <w:left w:val="none" w:sz="0" w:space="0" w:color="auto"/>
                        <w:bottom w:val="none" w:sz="0" w:space="0" w:color="auto"/>
                        <w:right w:val="none" w:sz="0" w:space="0" w:color="auto"/>
                      </w:divBdr>
                    </w:div>
                  </w:divsChild>
                </w:div>
                <w:div w:id="1354183498">
                  <w:marLeft w:val="0"/>
                  <w:marRight w:val="0"/>
                  <w:marTop w:val="0"/>
                  <w:marBottom w:val="0"/>
                  <w:divBdr>
                    <w:top w:val="none" w:sz="0" w:space="0" w:color="auto"/>
                    <w:left w:val="none" w:sz="0" w:space="0" w:color="auto"/>
                    <w:bottom w:val="none" w:sz="0" w:space="0" w:color="auto"/>
                    <w:right w:val="none" w:sz="0" w:space="0" w:color="auto"/>
                  </w:divBdr>
                  <w:divsChild>
                    <w:div w:id="1394767565">
                      <w:marLeft w:val="0"/>
                      <w:marRight w:val="0"/>
                      <w:marTop w:val="0"/>
                      <w:marBottom w:val="0"/>
                      <w:divBdr>
                        <w:top w:val="none" w:sz="0" w:space="0" w:color="auto"/>
                        <w:left w:val="none" w:sz="0" w:space="0" w:color="auto"/>
                        <w:bottom w:val="none" w:sz="0" w:space="0" w:color="auto"/>
                        <w:right w:val="none" w:sz="0" w:space="0" w:color="auto"/>
                      </w:divBdr>
                    </w:div>
                  </w:divsChild>
                </w:div>
                <w:div w:id="2031762672">
                  <w:marLeft w:val="0"/>
                  <w:marRight w:val="0"/>
                  <w:marTop w:val="0"/>
                  <w:marBottom w:val="0"/>
                  <w:divBdr>
                    <w:top w:val="none" w:sz="0" w:space="0" w:color="auto"/>
                    <w:left w:val="none" w:sz="0" w:space="0" w:color="auto"/>
                    <w:bottom w:val="none" w:sz="0" w:space="0" w:color="auto"/>
                    <w:right w:val="none" w:sz="0" w:space="0" w:color="auto"/>
                  </w:divBdr>
                  <w:divsChild>
                    <w:div w:id="1869365099">
                      <w:marLeft w:val="0"/>
                      <w:marRight w:val="0"/>
                      <w:marTop w:val="0"/>
                      <w:marBottom w:val="0"/>
                      <w:divBdr>
                        <w:top w:val="none" w:sz="0" w:space="0" w:color="auto"/>
                        <w:left w:val="none" w:sz="0" w:space="0" w:color="auto"/>
                        <w:bottom w:val="none" w:sz="0" w:space="0" w:color="auto"/>
                        <w:right w:val="none" w:sz="0" w:space="0" w:color="auto"/>
                      </w:divBdr>
                    </w:div>
                  </w:divsChild>
                </w:div>
                <w:div w:id="1018694753">
                  <w:marLeft w:val="0"/>
                  <w:marRight w:val="0"/>
                  <w:marTop w:val="0"/>
                  <w:marBottom w:val="0"/>
                  <w:divBdr>
                    <w:top w:val="none" w:sz="0" w:space="0" w:color="auto"/>
                    <w:left w:val="none" w:sz="0" w:space="0" w:color="auto"/>
                    <w:bottom w:val="none" w:sz="0" w:space="0" w:color="auto"/>
                    <w:right w:val="none" w:sz="0" w:space="0" w:color="auto"/>
                  </w:divBdr>
                  <w:divsChild>
                    <w:div w:id="938485641">
                      <w:marLeft w:val="0"/>
                      <w:marRight w:val="0"/>
                      <w:marTop w:val="0"/>
                      <w:marBottom w:val="0"/>
                      <w:divBdr>
                        <w:top w:val="none" w:sz="0" w:space="0" w:color="auto"/>
                        <w:left w:val="none" w:sz="0" w:space="0" w:color="auto"/>
                        <w:bottom w:val="none" w:sz="0" w:space="0" w:color="auto"/>
                        <w:right w:val="none" w:sz="0" w:space="0" w:color="auto"/>
                      </w:divBdr>
                    </w:div>
                  </w:divsChild>
                </w:div>
                <w:div w:id="123239944">
                  <w:marLeft w:val="0"/>
                  <w:marRight w:val="0"/>
                  <w:marTop w:val="0"/>
                  <w:marBottom w:val="0"/>
                  <w:divBdr>
                    <w:top w:val="none" w:sz="0" w:space="0" w:color="auto"/>
                    <w:left w:val="none" w:sz="0" w:space="0" w:color="auto"/>
                    <w:bottom w:val="none" w:sz="0" w:space="0" w:color="auto"/>
                    <w:right w:val="none" w:sz="0" w:space="0" w:color="auto"/>
                  </w:divBdr>
                  <w:divsChild>
                    <w:div w:id="168524265">
                      <w:marLeft w:val="0"/>
                      <w:marRight w:val="0"/>
                      <w:marTop w:val="0"/>
                      <w:marBottom w:val="0"/>
                      <w:divBdr>
                        <w:top w:val="none" w:sz="0" w:space="0" w:color="auto"/>
                        <w:left w:val="none" w:sz="0" w:space="0" w:color="auto"/>
                        <w:bottom w:val="none" w:sz="0" w:space="0" w:color="auto"/>
                        <w:right w:val="none" w:sz="0" w:space="0" w:color="auto"/>
                      </w:divBdr>
                    </w:div>
                  </w:divsChild>
                </w:div>
                <w:div w:id="1132672827">
                  <w:marLeft w:val="0"/>
                  <w:marRight w:val="0"/>
                  <w:marTop w:val="0"/>
                  <w:marBottom w:val="0"/>
                  <w:divBdr>
                    <w:top w:val="none" w:sz="0" w:space="0" w:color="auto"/>
                    <w:left w:val="none" w:sz="0" w:space="0" w:color="auto"/>
                    <w:bottom w:val="none" w:sz="0" w:space="0" w:color="auto"/>
                    <w:right w:val="none" w:sz="0" w:space="0" w:color="auto"/>
                  </w:divBdr>
                  <w:divsChild>
                    <w:div w:id="767847143">
                      <w:marLeft w:val="0"/>
                      <w:marRight w:val="0"/>
                      <w:marTop w:val="0"/>
                      <w:marBottom w:val="0"/>
                      <w:divBdr>
                        <w:top w:val="none" w:sz="0" w:space="0" w:color="auto"/>
                        <w:left w:val="none" w:sz="0" w:space="0" w:color="auto"/>
                        <w:bottom w:val="none" w:sz="0" w:space="0" w:color="auto"/>
                        <w:right w:val="none" w:sz="0" w:space="0" w:color="auto"/>
                      </w:divBdr>
                    </w:div>
                  </w:divsChild>
                </w:div>
                <w:div w:id="1079865331">
                  <w:marLeft w:val="0"/>
                  <w:marRight w:val="0"/>
                  <w:marTop w:val="0"/>
                  <w:marBottom w:val="0"/>
                  <w:divBdr>
                    <w:top w:val="none" w:sz="0" w:space="0" w:color="auto"/>
                    <w:left w:val="none" w:sz="0" w:space="0" w:color="auto"/>
                    <w:bottom w:val="none" w:sz="0" w:space="0" w:color="auto"/>
                    <w:right w:val="none" w:sz="0" w:space="0" w:color="auto"/>
                  </w:divBdr>
                  <w:divsChild>
                    <w:div w:id="19025199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48805308">
          <w:marLeft w:val="0"/>
          <w:marRight w:val="0"/>
          <w:marTop w:val="0"/>
          <w:marBottom w:val="0"/>
          <w:divBdr>
            <w:top w:val="none" w:sz="0" w:space="0" w:color="auto"/>
            <w:left w:val="none" w:sz="0" w:space="0" w:color="auto"/>
            <w:bottom w:val="none" w:sz="0" w:space="0" w:color="auto"/>
            <w:right w:val="none" w:sz="0" w:space="0" w:color="auto"/>
          </w:divBdr>
        </w:div>
        <w:div w:id="969162930">
          <w:marLeft w:val="0"/>
          <w:marRight w:val="0"/>
          <w:marTop w:val="0"/>
          <w:marBottom w:val="0"/>
          <w:divBdr>
            <w:top w:val="none" w:sz="0" w:space="0" w:color="auto"/>
            <w:left w:val="none" w:sz="0" w:space="0" w:color="auto"/>
            <w:bottom w:val="none" w:sz="0" w:space="0" w:color="auto"/>
            <w:right w:val="none" w:sz="0" w:space="0" w:color="auto"/>
          </w:divBdr>
        </w:div>
        <w:div w:id="770127984">
          <w:marLeft w:val="0"/>
          <w:marRight w:val="0"/>
          <w:marTop w:val="0"/>
          <w:marBottom w:val="0"/>
          <w:divBdr>
            <w:top w:val="none" w:sz="0" w:space="0" w:color="auto"/>
            <w:left w:val="none" w:sz="0" w:space="0" w:color="auto"/>
            <w:bottom w:val="none" w:sz="0" w:space="0" w:color="auto"/>
            <w:right w:val="none" w:sz="0" w:space="0" w:color="auto"/>
          </w:divBdr>
          <w:divsChild>
            <w:div w:id="304241933">
              <w:marLeft w:val="0"/>
              <w:marRight w:val="0"/>
              <w:marTop w:val="0"/>
              <w:marBottom w:val="0"/>
              <w:divBdr>
                <w:top w:val="none" w:sz="0" w:space="0" w:color="auto"/>
                <w:left w:val="none" w:sz="0" w:space="0" w:color="auto"/>
                <w:bottom w:val="none" w:sz="0" w:space="0" w:color="auto"/>
                <w:right w:val="none" w:sz="0" w:space="0" w:color="auto"/>
              </w:divBdr>
            </w:div>
            <w:div w:id="1349286967">
              <w:marLeft w:val="0"/>
              <w:marRight w:val="0"/>
              <w:marTop w:val="0"/>
              <w:marBottom w:val="0"/>
              <w:divBdr>
                <w:top w:val="none" w:sz="0" w:space="0" w:color="auto"/>
                <w:left w:val="none" w:sz="0" w:space="0" w:color="auto"/>
                <w:bottom w:val="none" w:sz="0" w:space="0" w:color="auto"/>
                <w:right w:val="none" w:sz="0" w:space="0" w:color="auto"/>
              </w:divBdr>
            </w:div>
            <w:div w:id="1810628698">
              <w:marLeft w:val="0"/>
              <w:marRight w:val="0"/>
              <w:marTop w:val="0"/>
              <w:marBottom w:val="0"/>
              <w:divBdr>
                <w:top w:val="none" w:sz="0" w:space="0" w:color="auto"/>
                <w:left w:val="none" w:sz="0" w:space="0" w:color="auto"/>
                <w:bottom w:val="none" w:sz="0" w:space="0" w:color="auto"/>
                <w:right w:val="none" w:sz="0" w:space="0" w:color="auto"/>
              </w:divBdr>
            </w:div>
            <w:div w:id="81146898">
              <w:marLeft w:val="0"/>
              <w:marRight w:val="0"/>
              <w:marTop w:val="0"/>
              <w:marBottom w:val="0"/>
              <w:divBdr>
                <w:top w:val="none" w:sz="0" w:space="0" w:color="auto"/>
                <w:left w:val="none" w:sz="0" w:space="0" w:color="auto"/>
                <w:bottom w:val="none" w:sz="0" w:space="0" w:color="auto"/>
                <w:right w:val="none" w:sz="0" w:space="0" w:color="auto"/>
              </w:divBdr>
            </w:div>
            <w:div w:id="605504444">
              <w:marLeft w:val="0"/>
              <w:marRight w:val="0"/>
              <w:marTop w:val="0"/>
              <w:marBottom w:val="0"/>
              <w:divBdr>
                <w:top w:val="none" w:sz="0" w:space="0" w:color="auto"/>
                <w:left w:val="none" w:sz="0" w:space="0" w:color="auto"/>
                <w:bottom w:val="none" w:sz="0" w:space="0" w:color="auto"/>
                <w:right w:val="none" w:sz="0" w:space="0" w:color="auto"/>
              </w:divBdr>
            </w:div>
            <w:div w:id="1332372409">
              <w:marLeft w:val="0"/>
              <w:marRight w:val="0"/>
              <w:marTop w:val="0"/>
              <w:marBottom w:val="0"/>
              <w:divBdr>
                <w:top w:val="none" w:sz="0" w:space="0" w:color="auto"/>
                <w:left w:val="none" w:sz="0" w:space="0" w:color="auto"/>
                <w:bottom w:val="none" w:sz="0" w:space="0" w:color="auto"/>
                <w:right w:val="none" w:sz="0" w:space="0" w:color="auto"/>
              </w:divBdr>
            </w:div>
            <w:div w:id="780994539">
              <w:marLeft w:val="0"/>
              <w:marRight w:val="0"/>
              <w:marTop w:val="0"/>
              <w:marBottom w:val="0"/>
              <w:divBdr>
                <w:top w:val="none" w:sz="0" w:space="0" w:color="auto"/>
                <w:left w:val="none" w:sz="0" w:space="0" w:color="auto"/>
                <w:bottom w:val="none" w:sz="0" w:space="0" w:color="auto"/>
                <w:right w:val="none" w:sz="0" w:space="0" w:color="auto"/>
              </w:divBdr>
            </w:div>
            <w:div w:id="948120608">
              <w:marLeft w:val="0"/>
              <w:marRight w:val="0"/>
              <w:marTop w:val="0"/>
              <w:marBottom w:val="0"/>
              <w:divBdr>
                <w:top w:val="none" w:sz="0" w:space="0" w:color="auto"/>
                <w:left w:val="none" w:sz="0" w:space="0" w:color="auto"/>
                <w:bottom w:val="none" w:sz="0" w:space="0" w:color="auto"/>
                <w:right w:val="none" w:sz="0" w:space="0" w:color="auto"/>
              </w:divBdr>
            </w:div>
            <w:div w:id="1488476248">
              <w:marLeft w:val="0"/>
              <w:marRight w:val="0"/>
              <w:marTop w:val="0"/>
              <w:marBottom w:val="0"/>
              <w:divBdr>
                <w:top w:val="none" w:sz="0" w:space="0" w:color="auto"/>
                <w:left w:val="none" w:sz="0" w:space="0" w:color="auto"/>
                <w:bottom w:val="none" w:sz="0" w:space="0" w:color="auto"/>
                <w:right w:val="none" w:sz="0" w:space="0" w:color="auto"/>
              </w:divBdr>
            </w:div>
            <w:div w:id="786704561">
              <w:marLeft w:val="0"/>
              <w:marRight w:val="0"/>
              <w:marTop w:val="0"/>
              <w:marBottom w:val="0"/>
              <w:divBdr>
                <w:top w:val="none" w:sz="0" w:space="0" w:color="auto"/>
                <w:left w:val="none" w:sz="0" w:space="0" w:color="auto"/>
                <w:bottom w:val="none" w:sz="0" w:space="0" w:color="auto"/>
                <w:right w:val="none" w:sz="0" w:space="0" w:color="auto"/>
              </w:divBdr>
            </w:div>
            <w:div w:id="2027244830">
              <w:marLeft w:val="0"/>
              <w:marRight w:val="0"/>
              <w:marTop w:val="0"/>
              <w:marBottom w:val="0"/>
              <w:divBdr>
                <w:top w:val="none" w:sz="0" w:space="0" w:color="auto"/>
                <w:left w:val="none" w:sz="0" w:space="0" w:color="auto"/>
                <w:bottom w:val="none" w:sz="0" w:space="0" w:color="auto"/>
                <w:right w:val="none" w:sz="0" w:space="0" w:color="auto"/>
              </w:divBdr>
            </w:div>
            <w:div w:id="135492645">
              <w:marLeft w:val="0"/>
              <w:marRight w:val="0"/>
              <w:marTop w:val="0"/>
              <w:marBottom w:val="0"/>
              <w:divBdr>
                <w:top w:val="none" w:sz="0" w:space="0" w:color="auto"/>
                <w:left w:val="none" w:sz="0" w:space="0" w:color="auto"/>
                <w:bottom w:val="none" w:sz="0" w:space="0" w:color="auto"/>
                <w:right w:val="none" w:sz="0" w:space="0" w:color="auto"/>
              </w:divBdr>
            </w:div>
            <w:div w:id="1266184569">
              <w:marLeft w:val="0"/>
              <w:marRight w:val="0"/>
              <w:marTop w:val="0"/>
              <w:marBottom w:val="0"/>
              <w:divBdr>
                <w:top w:val="none" w:sz="0" w:space="0" w:color="auto"/>
                <w:left w:val="none" w:sz="0" w:space="0" w:color="auto"/>
                <w:bottom w:val="none" w:sz="0" w:space="0" w:color="auto"/>
                <w:right w:val="none" w:sz="0" w:space="0" w:color="auto"/>
              </w:divBdr>
            </w:div>
            <w:div w:id="1226599315">
              <w:marLeft w:val="0"/>
              <w:marRight w:val="0"/>
              <w:marTop w:val="0"/>
              <w:marBottom w:val="0"/>
              <w:divBdr>
                <w:top w:val="none" w:sz="0" w:space="0" w:color="auto"/>
                <w:left w:val="none" w:sz="0" w:space="0" w:color="auto"/>
                <w:bottom w:val="none" w:sz="0" w:space="0" w:color="auto"/>
                <w:right w:val="none" w:sz="0" w:space="0" w:color="auto"/>
              </w:divBdr>
            </w:div>
            <w:div w:id="844516796">
              <w:marLeft w:val="0"/>
              <w:marRight w:val="0"/>
              <w:marTop w:val="0"/>
              <w:marBottom w:val="0"/>
              <w:divBdr>
                <w:top w:val="none" w:sz="0" w:space="0" w:color="auto"/>
                <w:left w:val="none" w:sz="0" w:space="0" w:color="auto"/>
                <w:bottom w:val="none" w:sz="0" w:space="0" w:color="auto"/>
                <w:right w:val="none" w:sz="0" w:space="0" w:color="auto"/>
              </w:divBdr>
            </w:div>
            <w:div w:id="61371741">
              <w:marLeft w:val="0"/>
              <w:marRight w:val="0"/>
              <w:marTop w:val="0"/>
              <w:marBottom w:val="0"/>
              <w:divBdr>
                <w:top w:val="none" w:sz="0" w:space="0" w:color="auto"/>
                <w:left w:val="none" w:sz="0" w:space="0" w:color="auto"/>
                <w:bottom w:val="none" w:sz="0" w:space="0" w:color="auto"/>
                <w:right w:val="none" w:sz="0" w:space="0" w:color="auto"/>
              </w:divBdr>
            </w:div>
          </w:divsChild>
        </w:div>
        <w:div w:id="1068192089">
          <w:marLeft w:val="0"/>
          <w:marRight w:val="0"/>
          <w:marTop w:val="0"/>
          <w:marBottom w:val="0"/>
          <w:divBdr>
            <w:top w:val="none" w:sz="0" w:space="0" w:color="auto"/>
            <w:left w:val="none" w:sz="0" w:space="0" w:color="auto"/>
            <w:bottom w:val="none" w:sz="0" w:space="0" w:color="auto"/>
            <w:right w:val="none" w:sz="0" w:space="0" w:color="auto"/>
          </w:divBdr>
        </w:div>
        <w:div w:id="1637567002">
          <w:marLeft w:val="0"/>
          <w:marRight w:val="0"/>
          <w:marTop w:val="0"/>
          <w:marBottom w:val="0"/>
          <w:divBdr>
            <w:top w:val="none" w:sz="0" w:space="0" w:color="auto"/>
            <w:left w:val="none" w:sz="0" w:space="0" w:color="auto"/>
            <w:bottom w:val="none" w:sz="0" w:space="0" w:color="auto"/>
            <w:right w:val="none" w:sz="0" w:space="0" w:color="auto"/>
          </w:divBdr>
        </w:div>
        <w:div w:id="1674187998">
          <w:marLeft w:val="0"/>
          <w:marRight w:val="0"/>
          <w:marTop w:val="0"/>
          <w:marBottom w:val="0"/>
          <w:divBdr>
            <w:top w:val="none" w:sz="0" w:space="0" w:color="auto"/>
            <w:left w:val="none" w:sz="0" w:space="0" w:color="auto"/>
            <w:bottom w:val="none" w:sz="0" w:space="0" w:color="auto"/>
            <w:right w:val="none" w:sz="0" w:space="0" w:color="auto"/>
          </w:divBdr>
        </w:div>
        <w:div w:id="64492319">
          <w:marLeft w:val="0"/>
          <w:marRight w:val="0"/>
          <w:marTop w:val="0"/>
          <w:marBottom w:val="0"/>
          <w:divBdr>
            <w:top w:val="none" w:sz="0" w:space="0" w:color="auto"/>
            <w:left w:val="none" w:sz="0" w:space="0" w:color="auto"/>
            <w:bottom w:val="none" w:sz="0" w:space="0" w:color="auto"/>
            <w:right w:val="none" w:sz="0" w:space="0" w:color="auto"/>
          </w:divBdr>
        </w:div>
        <w:div w:id="249391663">
          <w:marLeft w:val="0"/>
          <w:marRight w:val="0"/>
          <w:marTop w:val="0"/>
          <w:marBottom w:val="0"/>
          <w:divBdr>
            <w:top w:val="none" w:sz="0" w:space="0" w:color="auto"/>
            <w:left w:val="none" w:sz="0" w:space="0" w:color="auto"/>
            <w:bottom w:val="none" w:sz="0" w:space="0" w:color="auto"/>
            <w:right w:val="none" w:sz="0" w:space="0" w:color="auto"/>
          </w:divBdr>
        </w:div>
        <w:div w:id="1588537169">
          <w:marLeft w:val="0"/>
          <w:marRight w:val="0"/>
          <w:marTop w:val="0"/>
          <w:marBottom w:val="0"/>
          <w:divBdr>
            <w:top w:val="none" w:sz="0" w:space="0" w:color="auto"/>
            <w:left w:val="none" w:sz="0" w:space="0" w:color="auto"/>
            <w:bottom w:val="none" w:sz="0" w:space="0" w:color="auto"/>
            <w:right w:val="none" w:sz="0" w:space="0" w:color="auto"/>
          </w:divBdr>
          <w:divsChild>
            <w:div w:id="126821284">
              <w:marLeft w:val="-75"/>
              <w:marRight w:val="0"/>
              <w:marTop w:val="30"/>
              <w:marBottom w:val="30"/>
              <w:divBdr>
                <w:top w:val="none" w:sz="0" w:space="0" w:color="auto"/>
                <w:left w:val="none" w:sz="0" w:space="0" w:color="auto"/>
                <w:bottom w:val="none" w:sz="0" w:space="0" w:color="auto"/>
                <w:right w:val="none" w:sz="0" w:space="0" w:color="auto"/>
              </w:divBdr>
              <w:divsChild>
                <w:div w:id="993214727">
                  <w:marLeft w:val="0"/>
                  <w:marRight w:val="0"/>
                  <w:marTop w:val="0"/>
                  <w:marBottom w:val="0"/>
                  <w:divBdr>
                    <w:top w:val="none" w:sz="0" w:space="0" w:color="auto"/>
                    <w:left w:val="none" w:sz="0" w:space="0" w:color="auto"/>
                    <w:bottom w:val="none" w:sz="0" w:space="0" w:color="auto"/>
                    <w:right w:val="none" w:sz="0" w:space="0" w:color="auto"/>
                  </w:divBdr>
                  <w:divsChild>
                    <w:div w:id="1017197720">
                      <w:marLeft w:val="0"/>
                      <w:marRight w:val="0"/>
                      <w:marTop w:val="0"/>
                      <w:marBottom w:val="0"/>
                      <w:divBdr>
                        <w:top w:val="none" w:sz="0" w:space="0" w:color="auto"/>
                        <w:left w:val="none" w:sz="0" w:space="0" w:color="auto"/>
                        <w:bottom w:val="none" w:sz="0" w:space="0" w:color="auto"/>
                        <w:right w:val="none" w:sz="0" w:space="0" w:color="auto"/>
                      </w:divBdr>
                    </w:div>
                  </w:divsChild>
                </w:div>
                <w:div w:id="699936731">
                  <w:marLeft w:val="0"/>
                  <w:marRight w:val="0"/>
                  <w:marTop w:val="0"/>
                  <w:marBottom w:val="0"/>
                  <w:divBdr>
                    <w:top w:val="none" w:sz="0" w:space="0" w:color="auto"/>
                    <w:left w:val="none" w:sz="0" w:space="0" w:color="auto"/>
                    <w:bottom w:val="none" w:sz="0" w:space="0" w:color="auto"/>
                    <w:right w:val="none" w:sz="0" w:space="0" w:color="auto"/>
                  </w:divBdr>
                  <w:divsChild>
                    <w:div w:id="1072654745">
                      <w:marLeft w:val="0"/>
                      <w:marRight w:val="0"/>
                      <w:marTop w:val="0"/>
                      <w:marBottom w:val="0"/>
                      <w:divBdr>
                        <w:top w:val="none" w:sz="0" w:space="0" w:color="auto"/>
                        <w:left w:val="none" w:sz="0" w:space="0" w:color="auto"/>
                        <w:bottom w:val="none" w:sz="0" w:space="0" w:color="auto"/>
                        <w:right w:val="none" w:sz="0" w:space="0" w:color="auto"/>
                      </w:divBdr>
                    </w:div>
                  </w:divsChild>
                </w:div>
                <w:div w:id="481233341">
                  <w:marLeft w:val="0"/>
                  <w:marRight w:val="0"/>
                  <w:marTop w:val="0"/>
                  <w:marBottom w:val="0"/>
                  <w:divBdr>
                    <w:top w:val="none" w:sz="0" w:space="0" w:color="auto"/>
                    <w:left w:val="none" w:sz="0" w:space="0" w:color="auto"/>
                    <w:bottom w:val="none" w:sz="0" w:space="0" w:color="auto"/>
                    <w:right w:val="none" w:sz="0" w:space="0" w:color="auto"/>
                  </w:divBdr>
                  <w:divsChild>
                    <w:div w:id="2065060096">
                      <w:marLeft w:val="0"/>
                      <w:marRight w:val="0"/>
                      <w:marTop w:val="0"/>
                      <w:marBottom w:val="0"/>
                      <w:divBdr>
                        <w:top w:val="none" w:sz="0" w:space="0" w:color="auto"/>
                        <w:left w:val="none" w:sz="0" w:space="0" w:color="auto"/>
                        <w:bottom w:val="none" w:sz="0" w:space="0" w:color="auto"/>
                        <w:right w:val="none" w:sz="0" w:space="0" w:color="auto"/>
                      </w:divBdr>
                    </w:div>
                  </w:divsChild>
                </w:div>
                <w:div w:id="1212959610">
                  <w:marLeft w:val="0"/>
                  <w:marRight w:val="0"/>
                  <w:marTop w:val="0"/>
                  <w:marBottom w:val="0"/>
                  <w:divBdr>
                    <w:top w:val="none" w:sz="0" w:space="0" w:color="auto"/>
                    <w:left w:val="none" w:sz="0" w:space="0" w:color="auto"/>
                    <w:bottom w:val="none" w:sz="0" w:space="0" w:color="auto"/>
                    <w:right w:val="none" w:sz="0" w:space="0" w:color="auto"/>
                  </w:divBdr>
                  <w:divsChild>
                    <w:div w:id="847911292">
                      <w:marLeft w:val="0"/>
                      <w:marRight w:val="0"/>
                      <w:marTop w:val="0"/>
                      <w:marBottom w:val="0"/>
                      <w:divBdr>
                        <w:top w:val="none" w:sz="0" w:space="0" w:color="auto"/>
                        <w:left w:val="none" w:sz="0" w:space="0" w:color="auto"/>
                        <w:bottom w:val="none" w:sz="0" w:space="0" w:color="auto"/>
                        <w:right w:val="none" w:sz="0" w:space="0" w:color="auto"/>
                      </w:divBdr>
                    </w:div>
                  </w:divsChild>
                </w:div>
                <w:div w:id="397830285">
                  <w:marLeft w:val="0"/>
                  <w:marRight w:val="0"/>
                  <w:marTop w:val="0"/>
                  <w:marBottom w:val="0"/>
                  <w:divBdr>
                    <w:top w:val="none" w:sz="0" w:space="0" w:color="auto"/>
                    <w:left w:val="none" w:sz="0" w:space="0" w:color="auto"/>
                    <w:bottom w:val="none" w:sz="0" w:space="0" w:color="auto"/>
                    <w:right w:val="none" w:sz="0" w:space="0" w:color="auto"/>
                  </w:divBdr>
                  <w:divsChild>
                    <w:div w:id="812334622">
                      <w:marLeft w:val="0"/>
                      <w:marRight w:val="0"/>
                      <w:marTop w:val="0"/>
                      <w:marBottom w:val="0"/>
                      <w:divBdr>
                        <w:top w:val="none" w:sz="0" w:space="0" w:color="auto"/>
                        <w:left w:val="none" w:sz="0" w:space="0" w:color="auto"/>
                        <w:bottom w:val="none" w:sz="0" w:space="0" w:color="auto"/>
                        <w:right w:val="none" w:sz="0" w:space="0" w:color="auto"/>
                      </w:divBdr>
                    </w:div>
                  </w:divsChild>
                </w:div>
                <w:div w:id="1932591400">
                  <w:marLeft w:val="0"/>
                  <w:marRight w:val="0"/>
                  <w:marTop w:val="0"/>
                  <w:marBottom w:val="0"/>
                  <w:divBdr>
                    <w:top w:val="none" w:sz="0" w:space="0" w:color="auto"/>
                    <w:left w:val="none" w:sz="0" w:space="0" w:color="auto"/>
                    <w:bottom w:val="none" w:sz="0" w:space="0" w:color="auto"/>
                    <w:right w:val="none" w:sz="0" w:space="0" w:color="auto"/>
                  </w:divBdr>
                  <w:divsChild>
                    <w:div w:id="226262722">
                      <w:marLeft w:val="0"/>
                      <w:marRight w:val="0"/>
                      <w:marTop w:val="0"/>
                      <w:marBottom w:val="0"/>
                      <w:divBdr>
                        <w:top w:val="none" w:sz="0" w:space="0" w:color="auto"/>
                        <w:left w:val="none" w:sz="0" w:space="0" w:color="auto"/>
                        <w:bottom w:val="none" w:sz="0" w:space="0" w:color="auto"/>
                        <w:right w:val="none" w:sz="0" w:space="0" w:color="auto"/>
                      </w:divBdr>
                    </w:div>
                  </w:divsChild>
                </w:div>
                <w:div w:id="1631281370">
                  <w:marLeft w:val="0"/>
                  <w:marRight w:val="0"/>
                  <w:marTop w:val="0"/>
                  <w:marBottom w:val="0"/>
                  <w:divBdr>
                    <w:top w:val="none" w:sz="0" w:space="0" w:color="auto"/>
                    <w:left w:val="none" w:sz="0" w:space="0" w:color="auto"/>
                    <w:bottom w:val="none" w:sz="0" w:space="0" w:color="auto"/>
                    <w:right w:val="none" w:sz="0" w:space="0" w:color="auto"/>
                  </w:divBdr>
                  <w:divsChild>
                    <w:div w:id="1886941101">
                      <w:marLeft w:val="0"/>
                      <w:marRight w:val="0"/>
                      <w:marTop w:val="0"/>
                      <w:marBottom w:val="0"/>
                      <w:divBdr>
                        <w:top w:val="none" w:sz="0" w:space="0" w:color="auto"/>
                        <w:left w:val="none" w:sz="0" w:space="0" w:color="auto"/>
                        <w:bottom w:val="none" w:sz="0" w:space="0" w:color="auto"/>
                        <w:right w:val="none" w:sz="0" w:space="0" w:color="auto"/>
                      </w:divBdr>
                    </w:div>
                    <w:div w:id="1492452400">
                      <w:marLeft w:val="0"/>
                      <w:marRight w:val="0"/>
                      <w:marTop w:val="0"/>
                      <w:marBottom w:val="0"/>
                      <w:divBdr>
                        <w:top w:val="none" w:sz="0" w:space="0" w:color="auto"/>
                        <w:left w:val="none" w:sz="0" w:space="0" w:color="auto"/>
                        <w:bottom w:val="none" w:sz="0" w:space="0" w:color="auto"/>
                        <w:right w:val="none" w:sz="0" w:space="0" w:color="auto"/>
                      </w:divBdr>
                    </w:div>
                    <w:div w:id="642657706">
                      <w:marLeft w:val="0"/>
                      <w:marRight w:val="0"/>
                      <w:marTop w:val="0"/>
                      <w:marBottom w:val="0"/>
                      <w:divBdr>
                        <w:top w:val="none" w:sz="0" w:space="0" w:color="auto"/>
                        <w:left w:val="none" w:sz="0" w:space="0" w:color="auto"/>
                        <w:bottom w:val="none" w:sz="0" w:space="0" w:color="auto"/>
                        <w:right w:val="none" w:sz="0" w:space="0" w:color="auto"/>
                      </w:divBdr>
                    </w:div>
                  </w:divsChild>
                </w:div>
                <w:div w:id="146433478">
                  <w:marLeft w:val="0"/>
                  <w:marRight w:val="0"/>
                  <w:marTop w:val="0"/>
                  <w:marBottom w:val="0"/>
                  <w:divBdr>
                    <w:top w:val="none" w:sz="0" w:space="0" w:color="auto"/>
                    <w:left w:val="none" w:sz="0" w:space="0" w:color="auto"/>
                    <w:bottom w:val="none" w:sz="0" w:space="0" w:color="auto"/>
                    <w:right w:val="none" w:sz="0" w:space="0" w:color="auto"/>
                  </w:divBdr>
                  <w:divsChild>
                    <w:div w:id="9451610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58392741">
          <w:marLeft w:val="0"/>
          <w:marRight w:val="0"/>
          <w:marTop w:val="0"/>
          <w:marBottom w:val="0"/>
          <w:divBdr>
            <w:top w:val="none" w:sz="0" w:space="0" w:color="auto"/>
            <w:left w:val="none" w:sz="0" w:space="0" w:color="auto"/>
            <w:bottom w:val="none" w:sz="0" w:space="0" w:color="auto"/>
            <w:right w:val="none" w:sz="0" w:space="0" w:color="auto"/>
          </w:divBdr>
        </w:div>
        <w:div w:id="1661159308">
          <w:marLeft w:val="0"/>
          <w:marRight w:val="0"/>
          <w:marTop w:val="0"/>
          <w:marBottom w:val="0"/>
          <w:divBdr>
            <w:top w:val="none" w:sz="0" w:space="0" w:color="auto"/>
            <w:left w:val="none" w:sz="0" w:space="0" w:color="auto"/>
            <w:bottom w:val="none" w:sz="0" w:space="0" w:color="auto"/>
            <w:right w:val="none" w:sz="0" w:space="0" w:color="auto"/>
          </w:divBdr>
        </w:div>
        <w:div w:id="1638218156">
          <w:marLeft w:val="0"/>
          <w:marRight w:val="0"/>
          <w:marTop w:val="0"/>
          <w:marBottom w:val="0"/>
          <w:divBdr>
            <w:top w:val="none" w:sz="0" w:space="0" w:color="auto"/>
            <w:left w:val="none" w:sz="0" w:space="0" w:color="auto"/>
            <w:bottom w:val="none" w:sz="0" w:space="0" w:color="auto"/>
            <w:right w:val="none" w:sz="0" w:space="0" w:color="auto"/>
          </w:divBdr>
        </w:div>
        <w:div w:id="275448180">
          <w:marLeft w:val="0"/>
          <w:marRight w:val="0"/>
          <w:marTop w:val="0"/>
          <w:marBottom w:val="0"/>
          <w:divBdr>
            <w:top w:val="none" w:sz="0" w:space="0" w:color="auto"/>
            <w:left w:val="none" w:sz="0" w:space="0" w:color="auto"/>
            <w:bottom w:val="none" w:sz="0" w:space="0" w:color="auto"/>
            <w:right w:val="none" w:sz="0" w:space="0" w:color="auto"/>
          </w:divBdr>
        </w:div>
        <w:div w:id="565452606">
          <w:marLeft w:val="0"/>
          <w:marRight w:val="0"/>
          <w:marTop w:val="0"/>
          <w:marBottom w:val="0"/>
          <w:divBdr>
            <w:top w:val="none" w:sz="0" w:space="0" w:color="auto"/>
            <w:left w:val="none" w:sz="0" w:space="0" w:color="auto"/>
            <w:bottom w:val="none" w:sz="0" w:space="0" w:color="auto"/>
            <w:right w:val="none" w:sz="0" w:space="0" w:color="auto"/>
          </w:divBdr>
          <w:divsChild>
            <w:div w:id="1980843451">
              <w:marLeft w:val="-75"/>
              <w:marRight w:val="0"/>
              <w:marTop w:val="30"/>
              <w:marBottom w:val="30"/>
              <w:divBdr>
                <w:top w:val="none" w:sz="0" w:space="0" w:color="auto"/>
                <w:left w:val="none" w:sz="0" w:space="0" w:color="auto"/>
                <w:bottom w:val="none" w:sz="0" w:space="0" w:color="auto"/>
                <w:right w:val="none" w:sz="0" w:space="0" w:color="auto"/>
              </w:divBdr>
              <w:divsChild>
                <w:div w:id="497886415">
                  <w:marLeft w:val="0"/>
                  <w:marRight w:val="0"/>
                  <w:marTop w:val="0"/>
                  <w:marBottom w:val="0"/>
                  <w:divBdr>
                    <w:top w:val="none" w:sz="0" w:space="0" w:color="auto"/>
                    <w:left w:val="none" w:sz="0" w:space="0" w:color="auto"/>
                    <w:bottom w:val="none" w:sz="0" w:space="0" w:color="auto"/>
                    <w:right w:val="none" w:sz="0" w:space="0" w:color="auto"/>
                  </w:divBdr>
                  <w:divsChild>
                    <w:div w:id="325088625">
                      <w:marLeft w:val="0"/>
                      <w:marRight w:val="0"/>
                      <w:marTop w:val="0"/>
                      <w:marBottom w:val="0"/>
                      <w:divBdr>
                        <w:top w:val="none" w:sz="0" w:space="0" w:color="auto"/>
                        <w:left w:val="none" w:sz="0" w:space="0" w:color="auto"/>
                        <w:bottom w:val="none" w:sz="0" w:space="0" w:color="auto"/>
                        <w:right w:val="none" w:sz="0" w:space="0" w:color="auto"/>
                      </w:divBdr>
                    </w:div>
                  </w:divsChild>
                </w:div>
                <w:div w:id="1116561888">
                  <w:marLeft w:val="0"/>
                  <w:marRight w:val="0"/>
                  <w:marTop w:val="0"/>
                  <w:marBottom w:val="0"/>
                  <w:divBdr>
                    <w:top w:val="none" w:sz="0" w:space="0" w:color="auto"/>
                    <w:left w:val="none" w:sz="0" w:space="0" w:color="auto"/>
                    <w:bottom w:val="none" w:sz="0" w:space="0" w:color="auto"/>
                    <w:right w:val="none" w:sz="0" w:space="0" w:color="auto"/>
                  </w:divBdr>
                  <w:divsChild>
                    <w:div w:id="1177306028">
                      <w:marLeft w:val="0"/>
                      <w:marRight w:val="0"/>
                      <w:marTop w:val="0"/>
                      <w:marBottom w:val="0"/>
                      <w:divBdr>
                        <w:top w:val="none" w:sz="0" w:space="0" w:color="auto"/>
                        <w:left w:val="none" w:sz="0" w:space="0" w:color="auto"/>
                        <w:bottom w:val="none" w:sz="0" w:space="0" w:color="auto"/>
                        <w:right w:val="none" w:sz="0" w:space="0" w:color="auto"/>
                      </w:divBdr>
                    </w:div>
                  </w:divsChild>
                </w:div>
                <w:div w:id="668754296">
                  <w:marLeft w:val="0"/>
                  <w:marRight w:val="0"/>
                  <w:marTop w:val="0"/>
                  <w:marBottom w:val="0"/>
                  <w:divBdr>
                    <w:top w:val="none" w:sz="0" w:space="0" w:color="auto"/>
                    <w:left w:val="none" w:sz="0" w:space="0" w:color="auto"/>
                    <w:bottom w:val="none" w:sz="0" w:space="0" w:color="auto"/>
                    <w:right w:val="none" w:sz="0" w:space="0" w:color="auto"/>
                  </w:divBdr>
                  <w:divsChild>
                    <w:div w:id="715157246">
                      <w:marLeft w:val="0"/>
                      <w:marRight w:val="0"/>
                      <w:marTop w:val="0"/>
                      <w:marBottom w:val="0"/>
                      <w:divBdr>
                        <w:top w:val="none" w:sz="0" w:space="0" w:color="auto"/>
                        <w:left w:val="none" w:sz="0" w:space="0" w:color="auto"/>
                        <w:bottom w:val="none" w:sz="0" w:space="0" w:color="auto"/>
                        <w:right w:val="none" w:sz="0" w:space="0" w:color="auto"/>
                      </w:divBdr>
                    </w:div>
                  </w:divsChild>
                </w:div>
                <w:div w:id="904147968">
                  <w:marLeft w:val="0"/>
                  <w:marRight w:val="0"/>
                  <w:marTop w:val="0"/>
                  <w:marBottom w:val="0"/>
                  <w:divBdr>
                    <w:top w:val="none" w:sz="0" w:space="0" w:color="auto"/>
                    <w:left w:val="none" w:sz="0" w:space="0" w:color="auto"/>
                    <w:bottom w:val="none" w:sz="0" w:space="0" w:color="auto"/>
                    <w:right w:val="none" w:sz="0" w:space="0" w:color="auto"/>
                  </w:divBdr>
                  <w:divsChild>
                    <w:div w:id="1310017672">
                      <w:marLeft w:val="0"/>
                      <w:marRight w:val="0"/>
                      <w:marTop w:val="0"/>
                      <w:marBottom w:val="0"/>
                      <w:divBdr>
                        <w:top w:val="none" w:sz="0" w:space="0" w:color="auto"/>
                        <w:left w:val="none" w:sz="0" w:space="0" w:color="auto"/>
                        <w:bottom w:val="none" w:sz="0" w:space="0" w:color="auto"/>
                        <w:right w:val="none" w:sz="0" w:space="0" w:color="auto"/>
                      </w:divBdr>
                    </w:div>
                  </w:divsChild>
                </w:div>
                <w:div w:id="1669406258">
                  <w:marLeft w:val="0"/>
                  <w:marRight w:val="0"/>
                  <w:marTop w:val="0"/>
                  <w:marBottom w:val="0"/>
                  <w:divBdr>
                    <w:top w:val="none" w:sz="0" w:space="0" w:color="auto"/>
                    <w:left w:val="none" w:sz="0" w:space="0" w:color="auto"/>
                    <w:bottom w:val="none" w:sz="0" w:space="0" w:color="auto"/>
                    <w:right w:val="none" w:sz="0" w:space="0" w:color="auto"/>
                  </w:divBdr>
                  <w:divsChild>
                    <w:div w:id="962076863">
                      <w:marLeft w:val="0"/>
                      <w:marRight w:val="0"/>
                      <w:marTop w:val="0"/>
                      <w:marBottom w:val="0"/>
                      <w:divBdr>
                        <w:top w:val="none" w:sz="0" w:space="0" w:color="auto"/>
                        <w:left w:val="none" w:sz="0" w:space="0" w:color="auto"/>
                        <w:bottom w:val="none" w:sz="0" w:space="0" w:color="auto"/>
                        <w:right w:val="none" w:sz="0" w:space="0" w:color="auto"/>
                      </w:divBdr>
                    </w:div>
                  </w:divsChild>
                </w:div>
                <w:div w:id="396368056">
                  <w:marLeft w:val="0"/>
                  <w:marRight w:val="0"/>
                  <w:marTop w:val="0"/>
                  <w:marBottom w:val="0"/>
                  <w:divBdr>
                    <w:top w:val="none" w:sz="0" w:space="0" w:color="auto"/>
                    <w:left w:val="none" w:sz="0" w:space="0" w:color="auto"/>
                    <w:bottom w:val="none" w:sz="0" w:space="0" w:color="auto"/>
                    <w:right w:val="none" w:sz="0" w:space="0" w:color="auto"/>
                  </w:divBdr>
                  <w:divsChild>
                    <w:div w:id="520902376">
                      <w:marLeft w:val="0"/>
                      <w:marRight w:val="0"/>
                      <w:marTop w:val="0"/>
                      <w:marBottom w:val="0"/>
                      <w:divBdr>
                        <w:top w:val="none" w:sz="0" w:space="0" w:color="auto"/>
                        <w:left w:val="none" w:sz="0" w:space="0" w:color="auto"/>
                        <w:bottom w:val="none" w:sz="0" w:space="0" w:color="auto"/>
                        <w:right w:val="none" w:sz="0" w:space="0" w:color="auto"/>
                      </w:divBdr>
                    </w:div>
                  </w:divsChild>
                </w:div>
                <w:div w:id="1306593292">
                  <w:marLeft w:val="0"/>
                  <w:marRight w:val="0"/>
                  <w:marTop w:val="0"/>
                  <w:marBottom w:val="0"/>
                  <w:divBdr>
                    <w:top w:val="none" w:sz="0" w:space="0" w:color="auto"/>
                    <w:left w:val="none" w:sz="0" w:space="0" w:color="auto"/>
                    <w:bottom w:val="none" w:sz="0" w:space="0" w:color="auto"/>
                    <w:right w:val="none" w:sz="0" w:space="0" w:color="auto"/>
                  </w:divBdr>
                  <w:divsChild>
                    <w:div w:id="812139693">
                      <w:marLeft w:val="0"/>
                      <w:marRight w:val="0"/>
                      <w:marTop w:val="0"/>
                      <w:marBottom w:val="0"/>
                      <w:divBdr>
                        <w:top w:val="none" w:sz="0" w:space="0" w:color="auto"/>
                        <w:left w:val="none" w:sz="0" w:space="0" w:color="auto"/>
                        <w:bottom w:val="none" w:sz="0" w:space="0" w:color="auto"/>
                        <w:right w:val="none" w:sz="0" w:space="0" w:color="auto"/>
                      </w:divBdr>
                    </w:div>
                  </w:divsChild>
                </w:div>
                <w:div w:id="1133450814">
                  <w:marLeft w:val="0"/>
                  <w:marRight w:val="0"/>
                  <w:marTop w:val="0"/>
                  <w:marBottom w:val="0"/>
                  <w:divBdr>
                    <w:top w:val="none" w:sz="0" w:space="0" w:color="auto"/>
                    <w:left w:val="none" w:sz="0" w:space="0" w:color="auto"/>
                    <w:bottom w:val="none" w:sz="0" w:space="0" w:color="auto"/>
                    <w:right w:val="none" w:sz="0" w:space="0" w:color="auto"/>
                  </w:divBdr>
                  <w:divsChild>
                    <w:div w:id="1614707475">
                      <w:marLeft w:val="0"/>
                      <w:marRight w:val="0"/>
                      <w:marTop w:val="0"/>
                      <w:marBottom w:val="0"/>
                      <w:divBdr>
                        <w:top w:val="none" w:sz="0" w:space="0" w:color="auto"/>
                        <w:left w:val="none" w:sz="0" w:space="0" w:color="auto"/>
                        <w:bottom w:val="none" w:sz="0" w:space="0" w:color="auto"/>
                        <w:right w:val="none" w:sz="0" w:space="0" w:color="auto"/>
                      </w:divBdr>
                    </w:div>
                  </w:divsChild>
                </w:div>
                <w:div w:id="1303268429">
                  <w:marLeft w:val="0"/>
                  <w:marRight w:val="0"/>
                  <w:marTop w:val="0"/>
                  <w:marBottom w:val="0"/>
                  <w:divBdr>
                    <w:top w:val="none" w:sz="0" w:space="0" w:color="auto"/>
                    <w:left w:val="none" w:sz="0" w:space="0" w:color="auto"/>
                    <w:bottom w:val="none" w:sz="0" w:space="0" w:color="auto"/>
                    <w:right w:val="none" w:sz="0" w:space="0" w:color="auto"/>
                  </w:divBdr>
                  <w:divsChild>
                    <w:div w:id="480997859">
                      <w:marLeft w:val="0"/>
                      <w:marRight w:val="0"/>
                      <w:marTop w:val="0"/>
                      <w:marBottom w:val="0"/>
                      <w:divBdr>
                        <w:top w:val="none" w:sz="0" w:space="0" w:color="auto"/>
                        <w:left w:val="none" w:sz="0" w:space="0" w:color="auto"/>
                        <w:bottom w:val="none" w:sz="0" w:space="0" w:color="auto"/>
                        <w:right w:val="none" w:sz="0" w:space="0" w:color="auto"/>
                      </w:divBdr>
                    </w:div>
                  </w:divsChild>
                </w:div>
                <w:div w:id="569848406">
                  <w:marLeft w:val="0"/>
                  <w:marRight w:val="0"/>
                  <w:marTop w:val="0"/>
                  <w:marBottom w:val="0"/>
                  <w:divBdr>
                    <w:top w:val="none" w:sz="0" w:space="0" w:color="auto"/>
                    <w:left w:val="none" w:sz="0" w:space="0" w:color="auto"/>
                    <w:bottom w:val="none" w:sz="0" w:space="0" w:color="auto"/>
                    <w:right w:val="none" w:sz="0" w:space="0" w:color="auto"/>
                  </w:divBdr>
                  <w:divsChild>
                    <w:div w:id="777333173">
                      <w:marLeft w:val="0"/>
                      <w:marRight w:val="0"/>
                      <w:marTop w:val="0"/>
                      <w:marBottom w:val="0"/>
                      <w:divBdr>
                        <w:top w:val="none" w:sz="0" w:space="0" w:color="auto"/>
                        <w:left w:val="none" w:sz="0" w:space="0" w:color="auto"/>
                        <w:bottom w:val="none" w:sz="0" w:space="0" w:color="auto"/>
                        <w:right w:val="none" w:sz="0" w:space="0" w:color="auto"/>
                      </w:divBdr>
                    </w:div>
                  </w:divsChild>
                </w:div>
                <w:div w:id="1477065977">
                  <w:marLeft w:val="0"/>
                  <w:marRight w:val="0"/>
                  <w:marTop w:val="0"/>
                  <w:marBottom w:val="0"/>
                  <w:divBdr>
                    <w:top w:val="none" w:sz="0" w:space="0" w:color="auto"/>
                    <w:left w:val="none" w:sz="0" w:space="0" w:color="auto"/>
                    <w:bottom w:val="none" w:sz="0" w:space="0" w:color="auto"/>
                    <w:right w:val="none" w:sz="0" w:space="0" w:color="auto"/>
                  </w:divBdr>
                  <w:divsChild>
                    <w:div w:id="431367146">
                      <w:marLeft w:val="0"/>
                      <w:marRight w:val="0"/>
                      <w:marTop w:val="0"/>
                      <w:marBottom w:val="0"/>
                      <w:divBdr>
                        <w:top w:val="none" w:sz="0" w:space="0" w:color="auto"/>
                        <w:left w:val="none" w:sz="0" w:space="0" w:color="auto"/>
                        <w:bottom w:val="none" w:sz="0" w:space="0" w:color="auto"/>
                        <w:right w:val="none" w:sz="0" w:space="0" w:color="auto"/>
                      </w:divBdr>
                    </w:div>
                  </w:divsChild>
                </w:div>
                <w:div w:id="885221586">
                  <w:marLeft w:val="0"/>
                  <w:marRight w:val="0"/>
                  <w:marTop w:val="0"/>
                  <w:marBottom w:val="0"/>
                  <w:divBdr>
                    <w:top w:val="none" w:sz="0" w:space="0" w:color="auto"/>
                    <w:left w:val="none" w:sz="0" w:space="0" w:color="auto"/>
                    <w:bottom w:val="none" w:sz="0" w:space="0" w:color="auto"/>
                    <w:right w:val="none" w:sz="0" w:space="0" w:color="auto"/>
                  </w:divBdr>
                  <w:divsChild>
                    <w:div w:id="668753721">
                      <w:marLeft w:val="0"/>
                      <w:marRight w:val="0"/>
                      <w:marTop w:val="0"/>
                      <w:marBottom w:val="0"/>
                      <w:divBdr>
                        <w:top w:val="none" w:sz="0" w:space="0" w:color="auto"/>
                        <w:left w:val="none" w:sz="0" w:space="0" w:color="auto"/>
                        <w:bottom w:val="none" w:sz="0" w:space="0" w:color="auto"/>
                        <w:right w:val="none" w:sz="0" w:space="0" w:color="auto"/>
                      </w:divBdr>
                    </w:div>
                  </w:divsChild>
                </w:div>
                <w:div w:id="1217544644">
                  <w:marLeft w:val="0"/>
                  <w:marRight w:val="0"/>
                  <w:marTop w:val="0"/>
                  <w:marBottom w:val="0"/>
                  <w:divBdr>
                    <w:top w:val="none" w:sz="0" w:space="0" w:color="auto"/>
                    <w:left w:val="none" w:sz="0" w:space="0" w:color="auto"/>
                    <w:bottom w:val="none" w:sz="0" w:space="0" w:color="auto"/>
                    <w:right w:val="none" w:sz="0" w:space="0" w:color="auto"/>
                  </w:divBdr>
                  <w:divsChild>
                    <w:div w:id="2082749302">
                      <w:marLeft w:val="0"/>
                      <w:marRight w:val="0"/>
                      <w:marTop w:val="0"/>
                      <w:marBottom w:val="0"/>
                      <w:divBdr>
                        <w:top w:val="none" w:sz="0" w:space="0" w:color="auto"/>
                        <w:left w:val="none" w:sz="0" w:space="0" w:color="auto"/>
                        <w:bottom w:val="none" w:sz="0" w:space="0" w:color="auto"/>
                        <w:right w:val="none" w:sz="0" w:space="0" w:color="auto"/>
                      </w:divBdr>
                    </w:div>
                  </w:divsChild>
                </w:div>
                <w:div w:id="500658450">
                  <w:marLeft w:val="0"/>
                  <w:marRight w:val="0"/>
                  <w:marTop w:val="0"/>
                  <w:marBottom w:val="0"/>
                  <w:divBdr>
                    <w:top w:val="none" w:sz="0" w:space="0" w:color="auto"/>
                    <w:left w:val="none" w:sz="0" w:space="0" w:color="auto"/>
                    <w:bottom w:val="none" w:sz="0" w:space="0" w:color="auto"/>
                    <w:right w:val="none" w:sz="0" w:space="0" w:color="auto"/>
                  </w:divBdr>
                  <w:divsChild>
                    <w:div w:id="1401253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20622965">
          <w:marLeft w:val="0"/>
          <w:marRight w:val="0"/>
          <w:marTop w:val="0"/>
          <w:marBottom w:val="0"/>
          <w:divBdr>
            <w:top w:val="none" w:sz="0" w:space="0" w:color="auto"/>
            <w:left w:val="none" w:sz="0" w:space="0" w:color="auto"/>
            <w:bottom w:val="none" w:sz="0" w:space="0" w:color="auto"/>
            <w:right w:val="none" w:sz="0" w:space="0" w:color="auto"/>
          </w:divBdr>
        </w:div>
        <w:div w:id="208148818">
          <w:marLeft w:val="0"/>
          <w:marRight w:val="0"/>
          <w:marTop w:val="0"/>
          <w:marBottom w:val="0"/>
          <w:divBdr>
            <w:top w:val="none" w:sz="0" w:space="0" w:color="auto"/>
            <w:left w:val="none" w:sz="0" w:space="0" w:color="auto"/>
            <w:bottom w:val="none" w:sz="0" w:space="0" w:color="auto"/>
            <w:right w:val="none" w:sz="0" w:space="0" w:color="auto"/>
          </w:divBdr>
        </w:div>
        <w:div w:id="2077195278">
          <w:marLeft w:val="0"/>
          <w:marRight w:val="0"/>
          <w:marTop w:val="0"/>
          <w:marBottom w:val="0"/>
          <w:divBdr>
            <w:top w:val="none" w:sz="0" w:space="0" w:color="auto"/>
            <w:left w:val="none" w:sz="0" w:space="0" w:color="auto"/>
            <w:bottom w:val="none" w:sz="0" w:space="0" w:color="auto"/>
            <w:right w:val="none" w:sz="0" w:space="0" w:color="auto"/>
          </w:divBdr>
          <w:divsChild>
            <w:div w:id="2081437757">
              <w:marLeft w:val="0"/>
              <w:marRight w:val="0"/>
              <w:marTop w:val="0"/>
              <w:marBottom w:val="0"/>
              <w:divBdr>
                <w:top w:val="none" w:sz="0" w:space="0" w:color="auto"/>
                <w:left w:val="none" w:sz="0" w:space="0" w:color="auto"/>
                <w:bottom w:val="none" w:sz="0" w:space="0" w:color="auto"/>
                <w:right w:val="none" w:sz="0" w:space="0" w:color="auto"/>
              </w:divBdr>
            </w:div>
            <w:div w:id="595332309">
              <w:marLeft w:val="0"/>
              <w:marRight w:val="0"/>
              <w:marTop w:val="0"/>
              <w:marBottom w:val="0"/>
              <w:divBdr>
                <w:top w:val="none" w:sz="0" w:space="0" w:color="auto"/>
                <w:left w:val="none" w:sz="0" w:space="0" w:color="auto"/>
                <w:bottom w:val="none" w:sz="0" w:space="0" w:color="auto"/>
                <w:right w:val="none" w:sz="0" w:space="0" w:color="auto"/>
              </w:divBdr>
            </w:div>
            <w:div w:id="1225289813">
              <w:marLeft w:val="0"/>
              <w:marRight w:val="0"/>
              <w:marTop w:val="0"/>
              <w:marBottom w:val="0"/>
              <w:divBdr>
                <w:top w:val="none" w:sz="0" w:space="0" w:color="auto"/>
                <w:left w:val="none" w:sz="0" w:space="0" w:color="auto"/>
                <w:bottom w:val="none" w:sz="0" w:space="0" w:color="auto"/>
                <w:right w:val="none" w:sz="0" w:space="0" w:color="auto"/>
              </w:divBdr>
            </w:div>
            <w:div w:id="109125759">
              <w:marLeft w:val="0"/>
              <w:marRight w:val="0"/>
              <w:marTop w:val="0"/>
              <w:marBottom w:val="0"/>
              <w:divBdr>
                <w:top w:val="none" w:sz="0" w:space="0" w:color="auto"/>
                <w:left w:val="none" w:sz="0" w:space="0" w:color="auto"/>
                <w:bottom w:val="none" w:sz="0" w:space="0" w:color="auto"/>
                <w:right w:val="none" w:sz="0" w:space="0" w:color="auto"/>
              </w:divBdr>
            </w:div>
            <w:div w:id="2144808720">
              <w:marLeft w:val="0"/>
              <w:marRight w:val="0"/>
              <w:marTop w:val="0"/>
              <w:marBottom w:val="0"/>
              <w:divBdr>
                <w:top w:val="none" w:sz="0" w:space="0" w:color="auto"/>
                <w:left w:val="none" w:sz="0" w:space="0" w:color="auto"/>
                <w:bottom w:val="none" w:sz="0" w:space="0" w:color="auto"/>
                <w:right w:val="none" w:sz="0" w:space="0" w:color="auto"/>
              </w:divBdr>
            </w:div>
            <w:div w:id="1727682659">
              <w:marLeft w:val="0"/>
              <w:marRight w:val="0"/>
              <w:marTop w:val="0"/>
              <w:marBottom w:val="0"/>
              <w:divBdr>
                <w:top w:val="none" w:sz="0" w:space="0" w:color="auto"/>
                <w:left w:val="none" w:sz="0" w:space="0" w:color="auto"/>
                <w:bottom w:val="none" w:sz="0" w:space="0" w:color="auto"/>
                <w:right w:val="none" w:sz="0" w:space="0" w:color="auto"/>
              </w:divBdr>
            </w:div>
            <w:div w:id="1433474634">
              <w:marLeft w:val="0"/>
              <w:marRight w:val="0"/>
              <w:marTop w:val="0"/>
              <w:marBottom w:val="0"/>
              <w:divBdr>
                <w:top w:val="none" w:sz="0" w:space="0" w:color="auto"/>
                <w:left w:val="none" w:sz="0" w:space="0" w:color="auto"/>
                <w:bottom w:val="none" w:sz="0" w:space="0" w:color="auto"/>
                <w:right w:val="none" w:sz="0" w:space="0" w:color="auto"/>
              </w:divBdr>
            </w:div>
            <w:div w:id="628242194">
              <w:marLeft w:val="0"/>
              <w:marRight w:val="0"/>
              <w:marTop w:val="0"/>
              <w:marBottom w:val="0"/>
              <w:divBdr>
                <w:top w:val="none" w:sz="0" w:space="0" w:color="auto"/>
                <w:left w:val="none" w:sz="0" w:space="0" w:color="auto"/>
                <w:bottom w:val="none" w:sz="0" w:space="0" w:color="auto"/>
                <w:right w:val="none" w:sz="0" w:space="0" w:color="auto"/>
              </w:divBdr>
            </w:div>
            <w:div w:id="1423717694">
              <w:marLeft w:val="0"/>
              <w:marRight w:val="0"/>
              <w:marTop w:val="0"/>
              <w:marBottom w:val="0"/>
              <w:divBdr>
                <w:top w:val="none" w:sz="0" w:space="0" w:color="auto"/>
                <w:left w:val="none" w:sz="0" w:space="0" w:color="auto"/>
                <w:bottom w:val="none" w:sz="0" w:space="0" w:color="auto"/>
                <w:right w:val="none" w:sz="0" w:space="0" w:color="auto"/>
              </w:divBdr>
            </w:div>
            <w:div w:id="823283386">
              <w:marLeft w:val="0"/>
              <w:marRight w:val="0"/>
              <w:marTop w:val="0"/>
              <w:marBottom w:val="0"/>
              <w:divBdr>
                <w:top w:val="none" w:sz="0" w:space="0" w:color="auto"/>
                <w:left w:val="none" w:sz="0" w:space="0" w:color="auto"/>
                <w:bottom w:val="none" w:sz="0" w:space="0" w:color="auto"/>
                <w:right w:val="none" w:sz="0" w:space="0" w:color="auto"/>
              </w:divBdr>
            </w:div>
            <w:div w:id="921991830">
              <w:marLeft w:val="0"/>
              <w:marRight w:val="0"/>
              <w:marTop w:val="0"/>
              <w:marBottom w:val="0"/>
              <w:divBdr>
                <w:top w:val="none" w:sz="0" w:space="0" w:color="auto"/>
                <w:left w:val="none" w:sz="0" w:space="0" w:color="auto"/>
                <w:bottom w:val="none" w:sz="0" w:space="0" w:color="auto"/>
                <w:right w:val="none" w:sz="0" w:space="0" w:color="auto"/>
              </w:divBdr>
            </w:div>
            <w:div w:id="725296234">
              <w:marLeft w:val="0"/>
              <w:marRight w:val="0"/>
              <w:marTop w:val="0"/>
              <w:marBottom w:val="0"/>
              <w:divBdr>
                <w:top w:val="none" w:sz="0" w:space="0" w:color="auto"/>
                <w:left w:val="none" w:sz="0" w:space="0" w:color="auto"/>
                <w:bottom w:val="none" w:sz="0" w:space="0" w:color="auto"/>
                <w:right w:val="none" w:sz="0" w:space="0" w:color="auto"/>
              </w:divBdr>
            </w:div>
          </w:divsChild>
        </w:div>
        <w:div w:id="1278028621">
          <w:marLeft w:val="0"/>
          <w:marRight w:val="0"/>
          <w:marTop w:val="0"/>
          <w:marBottom w:val="0"/>
          <w:divBdr>
            <w:top w:val="none" w:sz="0" w:space="0" w:color="auto"/>
            <w:left w:val="none" w:sz="0" w:space="0" w:color="auto"/>
            <w:bottom w:val="none" w:sz="0" w:space="0" w:color="auto"/>
            <w:right w:val="none" w:sz="0" w:space="0" w:color="auto"/>
          </w:divBdr>
        </w:div>
        <w:div w:id="929193840">
          <w:marLeft w:val="0"/>
          <w:marRight w:val="0"/>
          <w:marTop w:val="0"/>
          <w:marBottom w:val="0"/>
          <w:divBdr>
            <w:top w:val="none" w:sz="0" w:space="0" w:color="auto"/>
            <w:left w:val="none" w:sz="0" w:space="0" w:color="auto"/>
            <w:bottom w:val="none" w:sz="0" w:space="0" w:color="auto"/>
            <w:right w:val="none" w:sz="0" w:space="0" w:color="auto"/>
          </w:divBdr>
        </w:div>
        <w:div w:id="1658345056">
          <w:marLeft w:val="0"/>
          <w:marRight w:val="0"/>
          <w:marTop w:val="0"/>
          <w:marBottom w:val="0"/>
          <w:divBdr>
            <w:top w:val="none" w:sz="0" w:space="0" w:color="auto"/>
            <w:left w:val="none" w:sz="0" w:space="0" w:color="auto"/>
            <w:bottom w:val="none" w:sz="0" w:space="0" w:color="auto"/>
            <w:right w:val="none" w:sz="0" w:space="0" w:color="auto"/>
          </w:divBdr>
        </w:div>
        <w:div w:id="1196693257">
          <w:marLeft w:val="0"/>
          <w:marRight w:val="0"/>
          <w:marTop w:val="0"/>
          <w:marBottom w:val="0"/>
          <w:divBdr>
            <w:top w:val="none" w:sz="0" w:space="0" w:color="auto"/>
            <w:left w:val="none" w:sz="0" w:space="0" w:color="auto"/>
            <w:bottom w:val="none" w:sz="0" w:space="0" w:color="auto"/>
            <w:right w:val="none" w:sz="0" w:space="0" w:color="auto"/>
          </w:divBdr>
        </w:div>
        <w:div w:id="1356275061">
          <w:marLeft w:val="0"/>
          <w:marRight w:val="0"/>
          <w:marTop w:val="0"/>
          <w:marBottom w:val="0"/>
          <w:divBdr>
            <w:top w:val="none" w:sz="0" w:space="0" w:color="auto"/>
            <w:left w:val="none" w:sz="0" w:space="0" w:color="auto"/>
            <w:bottom w:val="none" w:sz="0" w:space="0" w:color="auto"/>
            <w:right w:val="none" w:sz="0" w:space="0" w:color="auto"/>
          </w:divBdr>
          <w:divsChild>
            <w:div w:id="417294856">
              <w:marLeft w:val="-75"/>
              <w:marRight w:val="0"/>
              <w:marTop w:val="30"/>
              <w:marBottom w:val="30"/>
              <w:divBdr>
                <w:top w:val="none" w:sz="0" w:space="0" w:color="auto"/>
                <w:left w:val="none" w:sz="0" w:space="0" w:color="auto"/>
                <w:bottom w:val="none" w:sz="0" w:space="0" w:color="auto"/>
                <w:right w:val="none" w:sz="0" w:space="0" w:color="auto"/>
              </w:divBdr>
              <w:divsChild>
                <w:div w:id="808127768">
                  <w:marLeft w:val="0"/>
                  <w:marRight w:val="0"/>
                  <w:marTop w:val="0"/>
                  <w:marBottom w:val="0"/>
                  <w:divBdr>
                    <w:top w:val="none" w:sz="0" w:space="0" w:color="auto"/>
                    <w:left w:val="none" w:sz="0" w:space="0" w:color="auto"/>
                    <w:bottom w:val="none" w:sz="0" w:space="0" w:color="auto"/>
                    <w:right w:val="none" w:sz="0" w:space="0" w:color="auto"/>
                  </w:divBdr>
                  <w:divsChild>
                    <w:div w:id="1244952535">
                      <w:marLeft w:val="0"/>
                      <w:marRight w:val="0"/>
                      <w:marTop w:val="0"/>
                      <w:marBottom w:val="0"/>
                      <w:divBdr>
                        <w:top w:val="none" w:sz="0" w:space="0" w:color="auto"/>
                        <w:left w:val="none" w:sz="0" w:space="0" w:color="auto"/>
                        <w:bottom w:val="none" w:sz="0" w:space="0" w:color="auto"/>
                        <w:right w:val="none" w:sz="0" w:space="0" w:color="auto"/>
                      </w:divBdr>
                    </w:div>
                  </w:divsChild>
                </w:div>
                <w:div w:id="1986548886">
                  <w:marLeft w:val="0"/>
                  <w:marRight w:val="0"/>
                  <w:marTop w:val="0"/>
                  <w:marBottom w:val="0"/>
                  <w:divBdr>
                    <w:top w:val="none" w:sz="0" w:space="0" w:color="auto"/>
                    <w:left w:val="none" w:sz="0" w:space="0" w:color="auto"/>
                    <w:bottom w:val="none" w:sz="0" w:space="0" w:color="auto"/>
                    <w:right w:val="none" w:sz="0" w:space="0" w:color="auto"/>
                  </w:divBdr>
                  <w:divsChild>
                    <w:div w:id="1669358802">
                      <w:marLeft w:val="0"/>
                      <w:marRight w:val="0"/>
                      <w:marTop w:val="0"/>
                      <w:marBottom w:val="0"/>
                      <w:divBdr>
                        <w:top w:val="none" w:sz="0" w:space="0" w:color="auto"/>
                        <w:left w:val="none" w:sz="0" w:space="0" w:color="auto"/>
                        <w:bottom w:val="none" w:sz="0" w:space="0" w:color="auto"/>
                        <w:right w:val="none" w:sz="0" w:space="0" w:color="auto"/>
                      </w:divBdr>
                    </w:div>
                  </w:divsChild>
                </w:div>
                <w:div w:id="564419115">
                  <w:marLeft w:val="0"/>
                  <w:marRight w:val="0"/>
                  <w:marTop w:val="0"/>
                  <w:marBottom w:val="0"/>
                  <w:divBdr>
                    <w:top w:val="none" w:sz="0" w:space="0" w:color="auto"/>
                    <w:left w:val="none" w:sz="0" w:space="0" w:color="auto"/>
                    <w:bottom w:val="none" w:sz="0" w:space="0" w:color="auto"/>
                    <w:right w:val="none" w:sz="0" w:space="0" w:color="auto"/>
                  </w:divBdr>
                  <w:divsChild>
                    <w:div w:id="226262649">
                      <w:marLeft w:val="0"/>
                      <w:marRight w:val="0"/>
                      <w:marTop w:val="0"/>
                      <w:marBottom w:val="0"/>
                      <w:divBdr>
                        <w:top w:val="none" w:sz="0" w:space="0" w:color="auto"/>
                        <w:left w:val="none" w:sz="0" w:space="0" w:color="auto"/>
                        <w:bottom w:val="none" w:sz="0" w:space="0" w:color="auto"/>
                        <w:right w:val="none" w:sz="0" w:space="0" w:color="auto"/>
                      </w:divBdr>
                    </w:div>
                  </w:divsChild>
                </w:div>
                <w:div w:id="447503389">
                  <w:marLeft w:val="0"/>
                  <w:marRight w:val="0"/>
                  <w:marTop w:val="0"/>
                  <w:marBottom w:val="0"/>
                  <w:divBdr>
                    <w:top w:val="none" w:sz="0" w:space="0" w:color="auto"/>
                    <w:left w:val="none" w:sz="0" w:space="0" w:color="auto"/>
                    <w:bottom w:val="none" w:sz="0" w:space="0" w:color="auto"/>
                    <w:right w:val="none" w:sz="0" w:space="0" w:color="auto"/>
                  </w:divBdr>
                  <w:divsChild>
                    <w:div w:id="1060446808">
                      <w:marLeft w:val="0"/>
                      <w:marRight w:val="0"/>
                      <w:marTop w:val="0"/>
                      <w:marBottom w:val="0"/>
                      <w:divBdr>
                        <w:top w:val="none" w:sz="0" w:space="0" w:color="auto"/>
                        <w:left w:val="none" w:sz="0" w:space="0" w:color="auto"/>
                        <w:bottom w:val="none" w:sz="0" w:space="0" w:color="auto"/>
                        <w:right w:val="none" w:sz="0" w:space="0" w:color="auto"/>
                      </w:divBdr>
                    </w:div>
                  </w:divsChild>
                </w:div>
                <w:div w:id="1841041039">
                  <w:marLeft w:val="0"/>
                  <w:marRight w:val="0"/>
                  <w:marTop w:val="0"/>
                  <w:marBottom w:val="0"/>
                  <w:divBdr>
                    <w:top w:val="none" w:sz="0" w:space="0" w:color="auto"/>
                    <w:left w:val="none" w:sz="0" w:space="0" w:color="auto"/>
                    <w:bottom w:val="none" w:sz="0" w:space="0" w:color="auto"/>
                    <w:right w:val="none" w:sz="0" w:space="0" w:color="auto"/>
                  </w:divBdr>
                  <w:divsChild>
                    <w:div w:id="1612318957">
                      <w:marLeft w:val="0"/>
                      <w:marRight w:val="0"/>
                      <w:marTop w:val="0"/>
                      <w:marBottom w:val="0"/>
                      <w:divBdr>
                        <w:top w:val="none" w:sz="0" w:space="0" w:color="auto"/>
                        <w:left w:val="none" w:sz="0" w:space="0" w:color="auto"/>
                        <w:bottom w:val="none" w:sz="0" w:space="0" w:color="auto"/>
                        <w:right w:val="none" w:sz="0" w:space="0" w:color="auto"/>
                      </w:divBdr>
                    </w:div>
                  </w:divsChild>
                </w:div>
                <w:div w:id="428934952">
                  <w:marLeft w:val="0"/>
                  <w:marRight w:val="0"/>
                  <w:marTop w:val="0"/>
                  <w:marBottom w:val="0"/>
                  <w:divBdr>
                    <w:top w:val="none" w:sz="0" w:space="0" w:color="auto"/>
                    <w:left w:val="none" w:sz="0" w:space="0" w:color="auto"/>
                    <w:bottom w:val="none" w:sz="0" w:space="0" w:color="auto"/>
                    <w:right w:val="none" w:sz="0" w:space="0" w:color="auto"/>
                  </w:divBdr>
                  <w:divsChild>
                    <w:div w:id="510023713">
                      <w:marLeft w:val="0"/>
                      <w:marRight w:val="0"/>
                      <w:marTop w:val="0"/>
                      <w:marBottom w:val="0"/>
                      <w:divBdr>
                        <w:top w:val="none" w:sz="0" w:space="0" w:color="auto"/>
                        <w:left w:val="none" w:sz="0" w:space="0" w:color="auto"/>
                        <w:bottom w:val="none" w:sz="0" w:space="0" w:color="auto"/>
                        <w:right w:val="none" w:sz="0" w:space="0" w:color="auto"/>
                      </w:divBdr>
                    </w:div>
                  </w:divsChild>
                </w:div>
                <w:div w:id="1474636227">
                  <w:marLeft w:val="0"/>
                  <w:marRight w:val="0"/>
                  <w:marTop w:val="0"/>
                  <w:marBottom w:val="0"/>
                  <w:divBdr>
                    <w:top w:val="none" w:sz="0" w:space="0" w:color="auto"/>
                    <w:left w:val="none" w:sz="0" w:space="0" w:color="auto"/>
                    <w:bottom w:val="none" w:sz="0" w:space="0" w:color="auto"/>
                    <w:right w:val="none" w:sz="0" w:space="0" w:color="auto"/>
                  </w:divBdr>
                  <w:divsChild>
                    <w:div w:id="438986787">
                      <w:marLeft w:val="0"/>
                      <w:marRight w:val="0"/>
                      <w:marTop w:val="0"/>
                      <w:marBottom w:val="0"/>
                      <w:divBdr>
                        <w:top w:val="none" w:sz="0" w:space="0" w:color="auto"/>
                        <w:left w:val="none" w:sz="0" w:space="0" w:color="auto"/>
                        <w:bottom w:val="none" w:sz="0" w:space="0" w:color="auto"/>
                        <w:right w:val="none" w:sz="0" w:space="0" w:color="auto"/>
                      </w:divBdr>
                    </w:div>
                    <w:div w:id="811142024">
                      <w:marLeft w:val="0"/>
                      <w:marRight w:val="0"/>
                      <w:marTop w:val="0"/>
                      <w:marBottom w:val="0"/>
                      <w:divBdr>
                        <w:top w:val="none" w:sz="0" w:space="0" w:color="auto"/>
                        <w:left w:val="none" w:sz="0" w:space="0" w:color="auto"/>
                        <w:bottom w:val="none" w:sz="0" w:space="0" w:color="auto"/>
                        <w:right w:val="none" w:sz="0" w:space="0" w:color="auto"/>
                      </w:divBdr>
                    </w:div>
                    <w:div w:id="1798376097">
                      <w:marLeft w:val="0"/>
                      <w:marRight w:val="0"/>
                      <w:marTop w:val="0"/>
                      <w:marBottom w:val="0"/>
                      <w:divBdr>
                        <w:top w:val="none" w:sz="0" w:space="0" w:color="auto"/>
                        <w:left w:val="none" w:sz="0" w:space="0" w:color="auto"/>
                        <w:bottom w:val="none" w:sz="0" w:space="0" w:color="auto"/>
                        <w:right w:val="none" w:sz="0" w:space="0" w:color="auto"/>
                      </w:divBdr>
                    </w:div>
                  </w:divsChild>
                </w:div>
                <w:div w:id="1424258909">
                  <w:marLeft w:val="0"/>
                  <w:marRight w:val="0"/>
                  <w:marTop w:val="0"/>
                  <w:marBottom w:val="0"/>
                  <w:divBdr>
                    <w:top w:val="none" w:sz="0" w:space="0" w:color="auto"/>
                    <w:left w:val="none" w:sz="0" w:space="0" w:color="auto"/>
                    <w:bottom w:val="none" w:sz="0" w:space="0" w:color="auto"/>
                    <w:right w:val="none" w:sz="0" w:space="0" w:color="auto"/>
                  </w:divBdr>
                  <w:divsChild>
                    <w:div w:id="7118823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90524262">
          <w:marLeft w:val="0"/>
          <w:marRight w:val="0"/>
          <w:marTop w:val="0"/>
          <w:marBottom w:val="0"/>
          <w:divBdr>
            <w:top w:val="none" w:sz="0" w:space="0" w:color="auto"/>
            <w:left w:val="none" w:sz="0" w:space="0" w:color="auto"/>
            <w:bottom w:val="none" w:sz="0" w:space="0" w:color="auto"/>
            <w:right w:val="none" w:sz="0" w:space="0" w:color="auto"/>
          </w:divBdr>
        </w:div>
        <w:div w:id="832258578">
          <w:marLeft w:val="0"/>
          <w:marRight w:val="0"/>
          <w:marTop w:val="0"/>
          <w:marBottom w:val="0"/>
          <w:divBdr>
            <w:top w:val="none" w:sz="0" w:space="0" w:color="auto"/>
            <w:left w:val="none" w:sz="0" w:space="0" w:color="auto"/>
            <w:bottom w:val="none" w:sz="0" w:space="0" w:color="auto"/>
            <w:right w:val="none" w:sz="0" w:space="0" w:color="auto"/>
          </w:divBdr>
        </w:div>
        <w:div w:id="1172602755">
          <w:marLeft w:val="0"/>
          <w:marRight w:val="0"/>
          <w:marTop w:val="0"/>
          <w:marBottom w:val="0"/>
          <w:divBdr>
            <w:top w:val="none" w:sz="0" w:space="0" w:color="auto"/>
            <w:left w:val="none" w:sz="0" w:space="0" w:color="auto"/>
            <w:bottom w:val="none" w:sz="0" w:space="0" w:color="auto"/>
            <w:right w:val="none" w:sz="0" w:space="0" w:color="auto"/>
          </w:divBdr>
        </w:div>
        <w:div w:id="1744641377">
          <w:marLeft w:val="0"/>
          <w:marRight w:val="0"/>
          <w:marTop w:val="0"/>
          <w:marBottom w:val="0"/>
          <w:divBdr>
            <w:top w:val="none" w:sz="0" w:space="0" w:color="auto"/>
            <w:left w:val="none" w:sz="0" w:space="0" w:color="auto"/>
            <w:bottom w:val="none" w:sz="0" w:space="0" w:color="auto"/>
            <w:right w:val="none" w:sz="0" w:space="0" w:color="auto"/>
          </w:divBdr>
        </w:div>
        <w:div w:id="2075471537">
          <w:marLeft w:val="0"/>
          <w:marRight w:val="0"/>
          <w:marTop w:val="0"/>
          <w:marBottom w:val="0"/>
          <w:divBdr>
            <w:top w:val="none" w:sz="0" w:space="0" w:color="auto"/>
            <w:left w:val="none" w:sz="0" w:space="0" w:color="auto"/>
            <w:bottom w:val="none" w:sz="0" w:space="0" w:color="auto"/>
            <w:right w:val="none" w:sz="0" w:space="0" w:color="auto"/>
          </w:divBdr>
          <w:divsChild>
            <w:div w:id="746072373">
              <w:marLeft w:val="-75"/>
              <w:marRight w:val="0"/>
              <w:marTop w:val="30"/>
              <w:marBottom w:val="30"/>
              <w:divBdr>
                <w:top w:val="none" w:sz="0" w:space="0" w:color="auto"/>
                <w:left w:val="none" w:sz="0" w:space="0" w:color="auto"/>
                <w:bottom w:val="none" w:sz="0" w:space="0" w:color="auto"/>
                <w:right w:val="none" w:sz="0" w:space="0" w:color="auto"/>
              </w:divBdr>
              <w:divsChild>
                <w:div w:id="782310424">
                  <w:marLeft w:val="0"/>
                  <w:marRight w:val="0"/>
                  <w:marTop w:val="0"/>
                  <w:marBottom w:val="0"/>
                  <w:divBdr>
                    <w:top w:val="none" w:sz="0" w:space="0" w:color="auto"/>
                    <w:left w:val="none" w:sz="0" w:space="0" w:color="auto"/>
                    <w:bottom w:val="none" w:sz="0" w:space="0" w:color="auto"/>
                    <w:right w:val="none" w:sz="0" w:space="0" w:color="auto"/>
                  </w:divBdr>
                  <w:divsChild>
                    <w:div w:id="509367523">
                      <w:marLeft w:val="0"/>
                      <w:marRight w:val="0"/>
                      <w:marTop w:val="0"/>
                      <w:marBottom w:val="0"/>
                      <w:divBdr>
                        <w:top w:val="none" w:sz="0" w:space="0" w:color="auto"/>
                        <w:left w:val="none" w:sz="0" w:space="0" w:color="auto"/>
                        <w:bottom w:val="none" w:sz="0" w:space="0" w:color="auto"/>
                        <w:right w:val="none" w:sz="0" w:space="0" w:color="auto"/>
                      </w:divBdr>
                    </w:div>
                  </w:divsChild>
                </w:div>
                <w:div w:id="1146238532">
                  <w:marLeft w:val="0"/>
                  <w:marRight w:val="0"/>
                  <w:marTop w:val="0"/>
                  <w:marBottom w:val="0"/>
                  <w:divBdr>
                    <w:top w:val="none" w:sz="0" w:space="0" w:color="auto"/>
                    <w:left w:val="none" w:sz="0" w:space="0" w:color="auto"/>
                    <w:bottom w:val="none" w:sz="0" w:space="0" w:color="auto"/>
                    <w:right w:val="none" w:sz="0" w:space="0" w:color="auto"/>
                  </w:divBdr>
                  <w:divsChild>
                    <w:div w:id="824198104">
                      <w:marLeft w:val="0"/>
                      <w:marRight w:val="0"/>
                      <w:marTop w:val="0"/>
                      <w:marBottom w:val="0"/>
                      <w:divBdr>
                        <w:top w:val="none" w:sz="0" w:space="0" w:color="auto"/>
                        <w:left w:val="none" w:sz="0" w:space="0" w:color="auto"/>
                        <w:bottom w:val="none" w:sz="0" w:space="0" w:color="auto"/>
                        <w:right w:val="none" w:sz="0" w:space="0" w:color="auto"/>
                      </w:divBdr>
                    </w:div>
                  </w:divsChild>
                </w:div>
                <w:div w:id="1870147662">
                  <w:marLeft w:val="0"/>
                  <w:marRight w:val="0"/>
                  <w:marTop w:val="0"/>
                  <w:marBottom w:val="0"/>
                  <w:divBdr>
                    <w:top w:val="none" w:sz="0" w:space="0" w:color="auto"/>
                    <w:left w:val="none" w:sz="0" w:space="0" w:color="auto"/>
                    <w:bottom w:val="none" w:sz="0" w:space="0" w:color="auto"/>
                    <w:right w:val="none" w:sz="0" w:space="0" w:color="auto"/>
                  </w:divBdr>
                  <w:divsChild>
                    <w:div w:id="1835802065">
                      <w:marLeft w:val="0"/>
                      <w:marRight w:val="0"/>
                      <w:marTop w:val="0"/>
                      <w:marBottom w:val="0"/>
                      <w:divBdr>
                        <w:top w:val="none" w:sz="0" w:space="0" w:color="auto"/>
                        <w:left w:val="none" w:sz="0" w:space="0" w:color="auto"/>
                        <w:bottom w:val="none" w:sz="0" w:space="0" w:color="auto"/>
                        <w:right w:val="none" w:sz="0" w:space="0" w:color="auto"/>
                      </w:divBdr>
                    </w:div>
                  </w:divsChild>
                </w:div>
                <w:div w:id="504393771">
                  <w:marLeft w:val="0"/>
                  <w:marRight w:val="0"/>
                  <w:marTop w:val="0"/>
                  <w:marBottom w:val="0"/>
                  <w:divBdr>
                    <w:top w:val="none" w:sz="0" w:space="0" w:color="auto"/>
                    <w:left w:val="none" w:sz="0" w:space="0" w:color="auto"/>
                    <w:bottom w:val="none" w:sz="0" w:space="0" w:color="auto"/>
                    <w:right w:val="none" w:sz="0" w:space="0" w:color="auto"/>
                  </w:divBdr>
                  <w:divsChild>
                    <w:div w:id="1133862285">
                      <w:marLeft w:val="0"/>
                      <w:marRight w:val="0"/>
                      <w:marTop w:val="0"/>
                      <w:marBottom w:val="0"/>
                      <w:divBdr>
                        <w:top w:val="none" w:sz="0" w:space="0" w:color="auto"/>
                        <w:left w:val="none" w:sz="0" w:space="0" w:color="auto"/>
                        <w:bottom w:val="none" w:sz="0" w:space="0" w:color="auto"/>
                        <w:right w:val="none" w:sz="0" w:space="0" w:color="auto"/>
                      </w:divBdr>
                    </w:div>
                  </w:divsChild>
                </w:div>
                <w:div w:id="1201668717">
                  <w:marLeft w:val="0"/>
                  <w:marRight w:val="0"/>
                  <w:marTop w:val="0"/>
                  <w:marBottom w:val="0"/>
                  <w:divBdr>
                    <w:top w:val="none" w:sz="0" w:space="0" w:color="auto"/>
                    <w:left w:val="none" w:sz="0" w:space="0" w:color="auto"/>
                    <w:bottom w:val="none" w:sz="0" w:space="0" w:color="auto"/>
                    <w:right w:val="none" w:sz="0" w:space="0" w:color="auto"/>
                  </w:divBdr>
                  <w:divsChild>
                    <w:div w:id="1083991986">
                      <w:marLeft w:val="0"/>
                      <w:marRight w:val="0"/>
                      <w:marTop w:val="0"/>
                      <w:marBottom w:val="0"/>
                      <w:divBdr>
                        <w:top w:val="none" w:sz="0" w:space="0" w:color="auto"/>
                        <w:left w:val="none" w:sz="0" w:space="0" w:color="auto"/>
                        <w:bottom w:val="none" w:sz="0" w:space="0" w:color="auto"/>
                        <w:right w:val="none" w:sz="0" w:space="0" w:color="auto"/>
                      </w:divBdr>
                    </w:div>
                  </w:divsChild>
                </w:div>
                <w:div w:id="1702631166">
                  <w:marLeft w:val="0"/>
                  <w:marRight w:val="0"/>
                  <w:marTop w:val="0"/>
                  <w:marBottom w:val="0"/>
                  <w:divBdr>
                    <w:top w:val="none" w:sz="0" w:space="0" w:color="auto"/>
                    <w:left w:val="none" w:sz="0" w:space="0" w:color="auto"/>
                    <w:bottom w:val="none" w:sz="0" w:space="0" w:color="auto"/>
                    <w:right w:val="none" w:sz="0" w:space="0" w:color="auto"/>
                  </w:divBdr>
                  <w:divsChild>
                    <w:div w:id="486558481">
                      <w:marLeft w:val="0"/>
                      <w:marRight w:val="0"/>
                      <w:marTop w:val="0"/>
                      <w:marBottom w:val="0"/>
                      <w:divBdr>
                        <w:top w:val="none" w:sz="0" w:space="0" w:color="auto"/>
                        <w:left w:val="none" w:sz="0" w:space="0" w:color="auto"/>
                        <w:bottom w:val="none" w:sz="0" w:space="0" w:color="auto"/>
                        <w:right w:val="none" w:sz="0" w:space="0" w:color="auto"/>
                      </w:divBdr>
                    </w:div>
                  </w:divsChild>
                </w:div>
                <w:div w:id="90662523">
                  <w:marLeft w:val="0"/>
                  <w:marRight w:val="0"/>
                  <w:marTop w:val="0"/>
                  <w:marBottom w:val="0"/>
                  <w:divBdr>
                    <w:top w:val="none" w:sz="0" w:space="0" w:color="auto"/>
                    <w:left w:val="none" w:sz="0" w:space="0" w:color="auto"/>
                    <w:bottom w:val="none" w:sz="0" w:space="0" w:color="auto"/>
                    <w:right w:val="none" w:sz="0" w:space="0" w:color="auto"/>
                  </w:divBdr>
                  <w:divsChild>
                    <w:div w:id="764543256">
                      <w:marLeft w:val="0"/>
                      <w:marRight w:val="0"/>
                      <w:marTop w:val="0"/>
                      <w:marBottom w:val="0"/>
                      <w:divBdr>
                        <w:top w:val="none" w:sz="0" w:space="0" w:color="auto"/>
                        <w:left w:val="none" w:sz="0" w:space="0" w:color="auto"/>
                        <w:bottom w:val="none" w:sz="0" w:space="0" w:color="auto"/>
                        <w:right w:val="none" w:sz="0" w:space="0" w:color="auto"/>
                      </w:divBdr>
                    </w:div>
                  </w:divsChild>
                </w:div>
                <w:div w:id="426584651">
                  <w:marLeft w:val="0"/>
                  <w:marRight w:val="0"/>
                  <w:marTop w:val="0"/>
                  <w:marBottom w:val="0"/>
                  <w:divBdr>
                    <w:top w:val="none" w:sz="0" w:space="0" w:color="auto"/>
                    <w:left w:val="none" w:sz="0" w:space="0" w:color="auto"/>
                    <w:bottom w:val="none" w:sz="0" w:space="0" w:color="auto"/>
                    <w:right w:val="none" w:sz="0" w:space="0" w:color="auto"/>
                  </w:divBdr>
                  <w:divsChild>
                    <w:div w:id="1615819424">
                      <w:marLeft w:val="0"/>
                      <w:marRight w:val="0"/>
                      <w:marTop w:val="0"/>
                      <w:marBottom w:val="0"/>
                      <w:divBdr>
                        <w:top w:val="none" w:sz="0" w:space="0" w:color="auto"/>
                        <w:left w:val="none" w:sz="0" w:space="0" w:color="auto"/>
                        <w:bottom w:val="none" w:sz="0" w:space="0" w:color="auto"/>
                        <w:right w:val="none" w:sz="0" w:space="0" w:color="auto"/>
                      </w:divBdr>
                    </w:div>
                  </w:divsChild>
                </w:div>
                <w:div w:id="602028902">
                  <w:marLeft w:val="0"/>
                  <w:marRight w:val="0"/>
                  <w:marTop w:val="0"/>
                  <w:marBottom w:val="0"/>
                  <w:divBdr>
                    <w:top w:val="none" w:sz="0" w:space="0" w:color="auto"/>
                    <w:left w:val="none" w:sz="0" w:space="0" w:color="auto"/>
                    <w:bottom w:val="none" w:sz="0" w:space="0" w:color="auto"/>
                    <w:right w:val="none" w:sz="0" w:space="0" w:color="auto"/>
                  </w:divBdr>
                  <w:divsChild>
                    <w:div w:id="550658920">
                      <w:marLeft w:val="0"/>
                      <w:marRight w:val="0"/>
                      <w:marTop w:val="0"/>
                      <w:marBottom w:val="0"/>
                      <w:divBdr>
                        <w:top w:val="none" w:sz="0" w:space="0" w:color="auto"/>
                        <w:left w:val="none" w:sz="0" w:space="0" w:color="auto"/>
                        <w:bottom w:val="none" w:sz="0" w:space="0" w:color="auto"/>
                        <w:right w:val="none" w:sz="0" w:space="0" w:color="auto"/>
                      </w:divBdr>
                    </w:div>
                  </w:divsChild>
                </w:div>
                <w:div w:id="406152820">
                  <w:marLeft w:val="0"/>
                  <w:marRight w:val="0"/>
                  <w:marTop w:val="0"/>
                  <w:marBottom w:val="0"/>
                  <w:divBdr>
                    <w:top w:val="none" w:sz="0" w:space="0" w:color="auto"/>
                    <w:left w:val="none" w:sz="0" w:space="0" w:color="auto"/>
                    <w:bottom w:val="none" w:sz="0" w:space="0" w:color="auto"/>
                    <w:right w:val="none" w:sz="0" w:space="0" w:color="auto"/>
                  </w:divBdr>
                  <w:divsChild>
                    <w:div w:id="685790561">
                      <w:marLeft w:val="0"/>
                      <w:marRight w:val="0"/>
                      <w:marTop w:val="0"/>
                      <w:marBottom w:val="0"/>
                      <w:divBdr>
                        <w:top w:val="none" w:sz="0" w:space="0" w:color="auto"/>
                        <w:left w:val="none" w:sz="0" w:space="0" w:color="auto"/>
                        <w:bottom w:val="none" w:sz="0" w:space="0" w:color="auto"/>
                        <w:right w:val="none" w:sz="0" w:space="0" w:color="auto"/>
                      </w:divBdr>
                    </w:div>
                  </w:divsChild>
                </w:div>
                <w:div w:id="284236454">
                  <w:marLeft w:val="0"/>
                  <w:marRight w:val="0"/>
                  <w:marTop w:val="0"/>
                  <w:marBottom w:val="0"/>
                  <w:divBdr>
                    <w:top w:val="none" w:sz="0" w:space="0" w:color="auto"/>
                    <w:left w:val="none" w:sz="0" w:space="0" w:color="auto"/>
                    <w:bottom w:val="none" w:sz="0" w:space="0" w:color="auto"/>
                    <w:right w:val="none" w:sz="0" w:space="0" w:color="auto"/>
                  </w:divBdr>
                  <w:divsChild>
                    <w:div w:id="1925802228">
                      <w:marLeft w:val="0"/>
                      <w:marRight w:val="0"/>
                      <w:marTop w:val="0"/>
                      <w:marBottom w:val="0"/>
                      <w:divBdr>
                        <w:top w:val="none" w:sz="0" w:space="0" w:color="auto"/>
                        <w:left w:val="none" w:sz="0" w:space="0" w:color="auto"/>
                        <w:bottom w:val="none" w:sz="0" w:space="0" w:color="auto"/>
                        <w:right w:val="none" w:sz="0" w:space="0" w:color="auto"/>
                      </w:divBdr>
                    </w:div>
                  </w:divsChild>
                </w:div>
                <w:div w:id="1702240228">
                  <w:marLeft w:val="0"/>
                  <w:marRight w:val="0"/>
                  <w:marTop w:val="0"/>
                  <w:marBottom w:val="0"/>
                  <w:divBdr>
                    <w:top w:val="none" w:sz="0" w:space="0" w:color="auto"/>
                    <w:left w:val="none" w:sz="0" w:space="0" w:color="auto"/>
                    <w:bottom w:val="none" w:sz="0" w:space="0" w:color="auto"/>
                    <w:right w:val="none" w:sz="0" w:space="0" w:color="auto"/>
                  </w:divBdr>
                  <w:divsChild>
                    <w:div w:id="930047132">
                      <w:marLeft w:val="0"/>
                      <w:marRight w:val="0"/>
                      <w:marTop w:val="0"/>
                      <w:marBottom w:val="0"/>
                      <w:divBdr>
                        <w:top w:val="none" w:sz="0" w:space="0" w:color="auto"/>
                        <w:left w:val="none" w:sz="0" w:space="0" w:color="auto"/>
                        <w:bottom w:val="none" w:sz="0" w:space="0" w:color="auto"/>
                        <w:right w:val="none" w:sz="0" w:space="0" w:color="auto"/>
                      </w:divBdr>
                    </w:div>
                  </w:divsChild>
                </w:div>
                <w:div w:id="252397261">
                  <w:marLeft w:val="0"/>
                  <w:marRight w:val="0"/>
                  <w:marTop w:val="0"/>
                  <w:marBottom w:val="0"/>
                  <w:divBdr>
                    <w:top w:val="none" w:sz="0" w:space="0" w:color="auto"/>
                    <w:left w:val="none" w:sz="0" w:space="0" w:color="auto"/>
                    <w:bottom w:val="none" w:sz="0" w:space="0" w:color="auto"/>
                    <w:right w:val="none" w:sz="0" w:space="0" w:color="auto"/>
                  </w:divBdr>
                  <w:divsChild>
                    <w:div w:id="747076220">
                      <w:marLeft w:val="0"/>
                      <w:marRight w:val="0"/>
                      <w:marTop w:val="0"/>
                      <w:marBottom w:val="0"/>
                      <w:divBdr>
                        <w:top w:val="none" w:sz="0" w:space="0" w:color="auto"/>
                        <w:left w:val="none" w:sz="0" w:space="0" w:color="auto"/>
                        <w:bottom w:val="none" w:sz="0" w:space="0" w:color="auto"/>
                        <w:right w:val="none" w:sz="0" w:space="0" w:color="auto"/>
                      </w:divBdr>
                    </w:div>
                  </w:divsChild>
                </w:div>
                <w:div w:id="958607636">
                  <w:marLeft w:val="0"/>
                  <w:marRight w:val="0"/>
                  <w:marTop w:val="0"/>
                  <w:marBottom w:val="0"/>
                  <w:divBdr>
                    <w:top w:val="none" w:sz="0" w:space="0" w:color="auto"/>
                    <w:left w:val="none" w:sz="0" w:space="0" w:color="auto"/>
                    <w:bottom w:val="none" w:sz="0" w:space="0" w:color="auto"/>
                    <w:right w:val="none" w:sz="0" w:space="0" w:color="auto"/>
                  </w:divBdr>
                  <w:divsChild>
                    <w:div w:id="1230924158">
                      <w:marLeft w:val="0"/>
                      <w:marRight w:val="0"/>
                      <w:marTop w:val="0"/>
                      <w:marBottom w:val="0"/>
                      <w:divBdr>
                        <w:top w:val="none" w:sz="0" w:space="0" w:color="auto"/>
                        <w:left w:val="none" w:sz="0" w:space="0" w:color="auto"/>
                        <w:bottom w:val="none" w:sz="0" w:space="0" w:color="auto"/>
                        <w:right w:val="none" w:sz="0" w:space="0" w:color="auto"/>
                      </w:divBdr>
                    </w:div>
                  </w:divsChild>
                </w:div>
                <w:div w:id="24601042">
                  <w:marLeft w:val="0"/>
                  <w:marRight w:val="0"/>
                  <w:marTop w:val="0"/>
                  <w:marBottom w:val="0"/>
                  <w:divBdr>
                    <w:top w:val="none" w:sz="0" w:space="0" w:color="auto"/>
                    <w:left w:val="none" w:sz="0" w:space="0" w:color="auto"/>
                    <w:bottom w:val="none" w:sz="0" w:space="0" w:color="auto"/>
                    <w:right w:val="none" w:sz="0" w:space="0" w:color="auto"/>
                  </w:divBdr>
                  <w:divsChild>
                    <w:div w:id="16223034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45203419">
          <w:marLeft w:val="0"/>
          <w:marRight w:val="0"/>
          <w:marTop w:val="0"/>
          <w:marBottom w:val="0"/>
          <w:divBdr>
            <w:top w:val="none" w:sz="0" w:space="0" w:color="auto"/>
            <w:left w:val="none" w:sz="0" w:space="0" w:color="auto"/>
            <w:bottom w:val="none" w:sz="0" w:space="0" w:color="auto"/>
            <w:right w:val="none" w:sz="0" w:space="0" w:color="auto"/>
          </w:divBdr>
        </w:div>
        <w:div w:id="1421218316">
          <w:marLeft w:val="0"/>
          <w:marRight w:val="0"/>
          <w:marTop w:val="0"/>
          <w:marBottom w:val="0"/>
          <w:divBdr>
            <w:top w:val="none" w:sz="0" w:space="0" w:color="auto"/>
            <w:left w:val="none" w:sz="0" w:space="0" w:color="auto"/>
            <w:bottom w:val="none" w:sz="0" w:space="0" w:color="auto"/>
            <w:right w:val="none" w:sz="0" w:space="0" w:color="auto"/>
          </w:divBdr>
        </w:div>
        <w:div w:id="1958371195">
          <w:marLeft w:val="0"/>
          <w:marRight w:val="0"/>
          <w:marTop w:val="0"/>
          <w:marBottom w:val="0"/>
          <w:divBdr>
            <w:top w:val="none" w:sz="0" w:space="0" w:color="auto"/>
            <w:left w:val="none" w:sz="0" w:space="0" w:color="auto"/>
            <w:bottom w:val="none" w:sz="0" w:space="0" w:color="auto"/>
            <w:right w:val="none" w:sz="0" w:space="0" w:color="auto"/>
          </w:divBdr>
          <w:divsChild>
            <w:div w:id="1782844184">
              <w:marLeft w:val="0"/>
              <w:marRight w:val="0"/>
              <w:marTop w:val="0"/>
              <w:marBottom w:val="0"/>
              <w:divBdr>
                <w:top w:val="none" w:sz="0" w:space="0" w:color="auto"/>
                <w:left w:val="none" w:sz="0" w:space="0" w:color="auto"/>
                <w:bottom w:val="none" w:sz="0" w:space="0" w:color="auto"/>
                <w:right w:val="none" w:sz="0" w:space="0" w:color="auto"/>
              </w:divBdr>
            </w:div>
            <w:div w:id="496921039">
              <w:marLeft w:val="0"/>
              <w:marRight w:val="0"/>
              <w:marTop w:val="0"/>
              <w:marBottom w:val="0"/>
              <w:divBdr>
                <w:top w:val="none" w:sz="0" w:space="0" w:color="auto"/>
                <w:left w:val="none" w:sz="0" w:space="0" w:color="auto"/>
                <w:bottom w:val="none" w:sz="0" w:space="0" w:color="auto"/>
                <w:right w:val="none" w:sz="0" w:space="0" w:color="auto"/>
              </w:divBdr>
            </w:div>
            <w:div w:id="1342970796">
              <w:marLeft w:val="0"/>
              <w:marRight w:val="0"/>
              <w:marTop w:val="0"/>
              <w:marBottom w:val="0"/>
              <w:divBdr>
                <w:top w:val="none" w:sz="0" w:space="0" w:color="auto"/>
                <w:left w:val="none" w:sz="0" w:space="0" w:color="auto"/>
                <w:bottom w:val="none" w:sz="0" w:space="0" w:color="auto"/>
                <w:right w:val="none" w:sz="0" w:space="0" w:color="auto"/>
              </w:divBdr>
            </w:div>
            <w:div w:id="544219733">
              <w:marLeft w:val="0"/>
              <w:marRight w:val="0"/>
              <w:marTop w:val="0"/>
              <w:marBottom w:val="0"/>
              <w:divBdr>
                <w:top w:val="none" w:sz="0" w:space="0" w:color="auto"/>
                <w:left w:val="none" w:sz="0" w:space="0" w:color="auto"/>
                <w:bottom w:val="none" w:sz="0" w:space="0" w:color="auto"/>
                <w:right w:val="none" w:sz="0" w:space="0" w:color="auto"/>
              </w:divBdr>
            </w:div>
            <w:div w:id="685592899">
              <w:marLeft w:val="0"/>
              <w:marRight w:val="0"/>
              <w:marTop w:val="0"/>
              <w:marBottom w:val="0"/>
              <w:divBdr>
                <w:top w:val="none" w:sz="0" w:space="0" w:color="auto"/>
                <w:left w:val="none" w:sz="0" w:space="0" w:color="auto"/>
                <w:bottom w:val="none" w:sz="0" w:space="0" w:color="auto"/>
                <w:right w:val="none" w:sz="0" w:space="0" w:color="auto"/>
              </w:divBdr>
            </w:div>
            <w:div w:id="517619755">
              <w:marLeft w:val="0"/>
              <w:marRight w:val="0"/>
              <w:marTop w:val="0"/>
              <w:marBottom w:val="0"/>
              <w:divBdr>
                <w:top w:val="none" w:sz="0" w:space="0" w:color="auto"/>
                <w:left w:val="none" w:sz="0" w:space="0" w:color="auto"/>
                <w:bottom w:val="none" w:sz="0" w:space="0" w:color="auto"/>
                <w:right w:val="none" w:sz="0" w:space="0" w:color="auto"/>
              </w:divBdr>
            </w:div>
            <w:div w:id="1055352667">
              <w:marLeft w:val="0"/>
              <w:marRight w:val="0"/>
              <w:marTop w:val="0"/>
              <w:marBottom w:val="0"/>
              <w:divBdr>
                <w:top w:val="none" w:sz="0" w:space="0" w:color="auto"/>
                <w:left w:val="none" w:sz="0" w:space="0" w:color="auto"/>
                <w:bottom w:val="none" w:sz="0" w:space="0" w:color="auto"/>
                <w:right w:val="none" w:sz="0" w:space="0" w:color="auto"/>
              </w:divBdr>
            </w:div>
            <w:div w:id="1534416294">
              <w:marLeft w:val="0"/>
              <w:marRight w:val="0"/>
              <w:marTop w:val="0"/>
              <w:marBottom w:val="0"/>
              <w:divBdr>
                <w:top w:val="none" w:sz="0" w:space="0" w:color="auto"/>
                <w:left w:val="none" w:sz="0" w:space="0" w:color="auto"/>
                <w:bottom w:val="none" w:sz="0" w:space="0" w:color="auto"/>
                <w:right w:val="none" w:sz="0" w:space="0" w:color="auto"/>
              </w:divBdr>
            </w:div>
            <w:div w:id="1715495212">
              <w:marLeft w:val="0"/>
              <w:marRight w:val="0"/>
              <w:marTop w:val="0"/>
              <w:marBottom w:val="0"/>
              <w:divBdr>
                <w:top w:val="none" w:sz="0" w:space="0" w:color="auto"/>
                <w:left w:val="none" w:sz="0" w:space="0" w:color="auto"/>
                <w:bottom w:val="none" w:sz="0" w:space="0" w:color="auto"/>
                <w:right w:val="none" w:sz="0" w:space="0" w:color="auto"/>
              </w:divBdr>
            </w:div>
            <w:div w:id="731972463">
              <w:marLeft w:val="0"/>
              <w:marRight w:val="0"/>
              <w:marTop w:val="0"/>
              <w:marBottom w:val="0"/>
              <w:divBdr>
                <w:top w:val="none" w:sz="0" w:space="0" w:color="auto"/>
                <w:left w:val="none" w:sz="0" w:space="0" w:color="auto"/>
                <w:bottom w:val="none" w:sz="0" w:space="0" w:color="auto"/>
                <w:right w:val="none" w:sz="0" w:space="0" w:color="auto"/>
              </w:divBdr>
            </w:div>
            <w:div w:id="1056512515">
              <w:marLeft w:val="0"/>
              <w:marRight w:val="0"/>
              <w:marTop w:val="0"/>
              <w:marBottom w:val="0"/>
              <w:divBdr>
                <w:top w:val="none" w:sz="0" w:space="0" w:color="auto"/>
                <w:left w:val="none" w:sz="0" w:space="0" w:color="auto"/>
                <w:bottom w:val="none" w:sz="0" w:space="0" w:color="auto"/>
                <w:right w:val="none" w:sz="0" w:space="0" w:color="auto"/>
              </w:divBdr>
            </w:div>
            <w:div w:id="1948542937">
              <w:marLeft w:val="0"/>
              <w:marRight w:val="0"/>
              <w:marTop w:val="0"/>
              <w:marBottom w:val="0"/>
              <w:divBdr>
                <w:top w:val="none" w:sz="0" w:space="0" w:color="auto"/>
                <w:left w:val="none" w:sz="0" w:space="0" w:color="auto"/>
                <w:bottom w:val="none" w:sz="0" w:space="0" w:color="auto"/>
                <w:right w:val="none" w:sz="0" w:space="0" w:color="auto"/>
              </w:divBdr>
            </w:div>
            <w:div w:id="1701543070">
              <w:marLeft w:val="0"/>
              <w:marRight w:val="0"/>
              <w:marTop w:val="0"/>
              <w:marBottom w:val="0"/>
              <w:divBdr>
                <w:top w:val="none" w:sz="0" w:space="0" w:color="auto"/>
                <w:left w:val="none" w:sz="0" w:space="0" w:color="auto"/>
                <w:bottom w:val="none" w:sz="0" w:space="0" w:color="auto"/>
                <w:right w:val="none" w:sz="0" w:space="0" w:color="auto"/>
              </w:divBdr>
            </w:div>
            <w:div w:id="1741054500">
              <w:marLeft w:val="0"/>
              <w:marRight w:val="0"/>
              <w:marTop w:val="0"/>
              <w:marBottom w:val="0"/>
              <w:divBdr>
                <w:top w:val="none" w:sz="0" w:space="0" w:color="auto"/>
                <w:left w:val="none" w:sz="0" w:space="0" w:color="auto"/>
                <w:bottom w:val="none" w:sz="0" w:space="0" w:color="auto"/>
                <w:right w:val="none" w:sz="0" w:space="0" w:color="auto"/>
              </w:divBdr>
            </w:div>
            <w:div w:id="824468546">
              <w:marLeft w:val="0"/>
              <w:marRight w:val="0"/>
              <w:marTop w:val="0"/>
              <w:marBottom w:val="0"/>
              <w:divBdr>
                <w:top w:val="none" w:sz="0" w:space="0" w:color="auto"/>
                <w:left w:val="none" w:sz="0" w:space="0" w:color="auto"/>
                <w:bottom w:val="none" w:sz="0" w:space="0" w:color="auto"/>
                <w:right w:val="none" w:sz="0" w:space="0" w:color="auto"/>
              </w:divBdr>
            </w:div>
            <w:div w:id="289241668">
              <w:marLeft w:val="0"/>
              <w:marRight w:val="0"/>
              <w:marTop w:val="0"/>
              <w:marBottom w:val="0"/>
              <w:divBdr>
                <w:top w:val="none" w:sz="0" w:space="0" w:color="auto"/>
                <w:left w:val="none" w:sz="0" w:space="0" w:color="auto"/>
                <w:bottom w:val="none" w:sz="0" w:space="0" w:color="auto"/>
                <w:right w:val="none" w:sz="0" w:space="0" w:color="auto"/>
              </w:divBdr>
            </w:div>
            <w:div w:id="1347100677">
              <w:marLeft w:val="0"/>
              <w:marRight w:val="0"/>
              <w:marTop w:val="0"/>
              <w:marBottom w:val="0"/>
              <w:divBdr>
                <w:top w:val="none" w:sz="0" w:space="0" w:color="auto"/>
                <w:left w:val="none" w:sz="0" w:space="0" w:color="auto"/>
                <w:bottom w:val="none" w:sz="0" w:space="0" w:color="auto"/>
                <w:right w:val="none" w:sz="0" w:space="0" w:color="auto"/>
              </w:divBdr>
            </w:div>
          </w:divsChild>
        </w:div>
        <w:div w:id="348412190">
          <w:marLeft w:val="0"/>
          <w:marRight w:val="0"/>
          <w:marTop w:val="0"/>
          <w:marBottom w:val="0"/>
          <w:divBdr>
            <w:top w:val="none" w:sz="0" w:space="0" w:color="auto"/>
            <w:left w:val="none" w:sz="0" w:space="0" w:color="auto"/>
            <w:bottom w:val="none" w:sz="0" w:space="0" w:color="auto"/>
            <w:right w:val="none" w:sz="0" w:space="0" w:color="auto"/>
          </w:divBdr>
        </w:div>
        <w:div w:id="1705592132">
          <w:marLeft w:val="0"/>
          <w:marRight w:val="0"/>
          <w:marTop w:val="0"/>
          <w:marBottom w:val="0"/>
          <w:divBdr>
            <w:top w:val="none" w:sz="0" w:space="0" w:color="auto"/>
            <w:left w:val="none" w:sz="0" w:space="0" w:color="auto"/>
            <w:bottom w:val="none" w:sz="0" w:space="0" w:color="auto"/>
            <w:right w:val="none" w:sz="0" w:space="0" w:color="auto"/>
          </w:divBdr>
        </w:div>
        <w:div w:id="1606418739">
          <w:marLeft w:val="0"/>
          <w:marRight w:val="0"/>
          <w:marTop w:val="0"/>
          <w:marBottom w:val="0"/>
          <w:divBdr>
            <w:top w:val="none" w:sz="0" w:space="0" w:color="auto"/>
            <w:left w:val="none" w:sz="0" w:space="0" w:color="auto"/>
            <w:bottom w:val="none" w:sz="0" w:space="0" w:color="auto"/>
            <w:right w:val="none" w:sz="0" w:space="0" w:color="auto"/>
          </w:divBdr>
        </w:div>
        <w:div w:id="448401979">
          <w:marLeft w:val="0"/>
          <w:marRight w:val="0"/>
          <w:marTop w:val="0"/>
          <w:marBottom w:val="0"/>
          <w:divBdr>
            <w:top w:val="none" w:sz="0" w:space="0" w:color="auto"/>
            <w:left w:val="none" w:sz="0" w:space="0" w:color="auto"/>
            <w:bottom w:val="none" w:sz="0" w:space="0" w:color="auto"/>
            <w:right w:val="none" w:sz="0" w:space="0" w:color="auto"/>
          </w:divBdr>
        </w:div>
        <w:div w:id="840585155">
          <w:marLeft w:val="0"/>
          <w:marRight w:val="0"/>
          <w:marTop w:val="0"/>
          <w:marBottom w:val="0"/>
          <w:divBdr>
            <w:top w:val="none" w:sz="0" w:space="0" w:color="auto"/>
            <w:left w:val="none" w:sz="0" w:space="0" w:color="auto"/>
            <w:bottom w:val="none" w:sz="0" w:space="0" w:color="auto"/>
            <w:right w:val="none" w:sz="0" w:space="0" w:color="auto"/>
          </w:divBdr>
          <w:divsChild>
            <w:div w:id="2102411617">
              <w:marLeft w:val="-75"/>
              <w:marRight w:val="0"/>
              <w:marTop w:val="30"/>
              <w:marBottom w:val="30"/>
              <w:divBdr>
                <w:top w:val="none" w:sz="0" w:space="0" w:color="auto"/>
                <w:left w:val="none" w:sz="0" w:space="0" w:color="auto"/>
                <w:bottom w:val="none" w:sz="0" w:space="0" w:color="auto"/>
                <w:right w:val="none" w:sz="0" w:space="0" w:color="auto"/>
              </w:divBdr>
              <w:divsChild>
                <w:div w:id="1773239960">
                  <w:marLeft w:val="0"/>
                  <w:marRight w:val="0"/>
                  <w:marTop w:val="0"/>
                  <w:marBottom w:val="0"/>
                  <w:divBdr>
                    <w:top w:val="none" w:sz="0" w:space="0" w:color="auto"/>
                    <w:left w:val="none" w:sz="0" w:space="0" w:color="auto"/>
                    <w:bottom w:val="none" w:sz="0" w:space="0" w:color="auto"/>
                    <w:right w:val="none" w:sz="0" w:space="0" w:color="auto"/>
                  </w:divBdr>
                  <w:divsChild>
                    <w:div w:id="1633243081">
                      <w:marLeft w:val="0"/>
                      <w:marRight w:val="0"/>
                      <w:marTop w:val="0"/>
                      <w:marBottom w:val="0"/>
                      <w:divBdr>
                        <w:top w:val="none" w:sz="0" w:space="0" w:color="auto"/>
                        <w:left w:val="none" w:sz="0" w:space="0" w:color="auto"/>
                        <w:bottom w:val="none" w:sz="0" w:space="0" w:color="auto"/>
                        <w:right w:val="none" w:sz="0" w:space="0" w:color="auto"/>
                      </w:divBdr>
                    </w:div>
                  </w:divsChild>
                </w:div>
                <w:div w:id="575827762">
                  <w:marLeft w:val="0"/>
                  <w:marRight w:val="0"/>
                  <w:marTop w:val="0"/>
                  <w:marBottom w:val="0"/>
                  <w:divBdr>
                    <w:top w:val="none" w:sz="0" w:space="0" w:color="auto"/>
                    <w:left w:val="none" w:sz="0" w:space="0" w:color="auto"/>
                    <w:bottom w:val="none" w:sz="0" w:space="0" w:color="auto"/>
                    <w:right w:val="none" w:sz="0" w:space="0" w:color="auto"/>
                  </w:divBdr>
                  <w:divsChild>
                    <w:div w:id="800073438">
                      <w:marLeft w:val="0"/>
                      <w:marRight w:val="0"/>
                      <w:marTop w:val="0"/>
                      <w:marBottom w:val="0"/>
                      <w:divBdr>
                        <w:top w:val="none" w:sz="0" w:space="0" w:color="auto"/>
                        <w:left w:val="none" w:sz="0" w:space="0" w:color="auto"/>
                        <w:bottom w:val="none" w:sz="0" w:space="0" w:color="auto"/>
                        <w:right w:val="none" w:sz="0" w:space="0" w:color="auto"/>
                      </w:divBdr>
                    </w:div>
                  </w:divsChild>
                </w:div>
                <w:div w:id="1480996411">
                  <w:marLeft w:val="0"/>
                  <w:marRight w:val="0"/>
                  <w:marTop w:val="0"/>
                  <w:marBottom w:val="0"/>
                  <w:divBdr>
                    <w:top w:val="none" w:sz="0" w:space="0" w:color="auto"/>
                    <w:left w:val="none" w:sz="0" w:space="0" w:color="auto"/>
                    <w:bottom w:val="none" w:sz="0" w:space="0" w:color="auto"/>
                    <w:right w:val="none" w:sz="0" w:space="0" w:color="auto"/>
                  </w:divBdr>
                  <w:divsChild>
                    <w:div w:id="1742560368">
                      <w:marLeft w:val="0"/>
                      <w:marRight w:val="0"/>
                      <w:marTop w:val="0"/>
                      <w:marBottom w:val="0"/>
                      <w:divBdr>
                        <w:top w:val="none" w:sz="0" w:space="0" w:color="auto"/>
                        <w:left w:val="none" w:sz="0" w:space="0" w:color="auto"/>
                        <w:bottom w:val="none" w:sz="0" w:space="0" w:color="auto"/>
                        <w:right w:val="none" w:sz="0" w:space="0" w:color="auto"/>
                      </w:divBdr>
                    </w:div>
                  </w:divsChild>
                </w:div>
                <w:div w:id="629553741">
                  <w:marLeft w:val="0"/>
                  <w:marRight w:val="0"/>
                  <w:marTop w:val="0"/>
                  <w:marBottom w:val="0"/>
                  <w:divBdr>
                    <w:top w:val="none" w:sz="0" w:space="0" w:color="auto"/>
                    <w:left w:val="none" w:sz="0" w:space="0" w:color="auto"/>
                    <w:bottom w:val="none" w:sz="0" w:space="0" w:color="auto"/>
                    <w:right w:val="none" w:sz="0" w:space="0" w:color="auto"/>
                  </w:divBdr>
                  <w:divsChild>
                    <w:div w:id="109052622">
                      <w:marLeft w:val="0"/>
                      <w:marRight w:val="0"/>
                      <w:marTop w:val="0"/>
                      <w:marBottom w:val="0"/>
                      <w:divBdr>
                        <w:top w:val="none" w:sz="0" w:space="0" w:color="auto"/>
                        <w:left w:val="none" w:sz="0" w:space="0" w:color="auto"/>
                        <w:bottom w:val="none" w:sz="0" w:space="0" w:color="auto"/>
                        <w:right w:val="none" w:sz="0" w:space="0" w:color="auto"/>
                      </w:divBdr>
                    </w:div>
                  </w:divsChild>
                </w:div>
                <w:div w:id="606351151">
                  <w:marLeft w:val="0"/>
                  <w:marRight w:val="0"/>
                  <w:marTop w:val="0"/>
                  <w:marBottom w:val="0"/>
                  <w:divBdr>
                    <w:top w:val="none" w:sz="0" w:space="0" w:color="auto"/>
                    <w:left w:val="none" w:sz="0" w:space="0" w:color="auto"/>
                    <w:bottom w:val="none" w:sz="0" w:space="0" w:color="auto"/>
                    <w:right w:val="none" w:sz="0" w:space="0" w:color="auto"/>
                  </w:divBdr>
                  <w:divsChild>
                    <w:div w:id="647827394">
                      <w:marLeft w:val="0"/>
                      <w:marRight w:val="0"/>
                      <w:marTop w:val="0"/>
                      <w:marBottom w:val="0"/>
                      <w:divBdr>
                        <w:top w:val="none" w:sz="0" w:space="0" w:color="auto"/>
                        <w:left w:val="none" w:sz="0" w:space="0" w:color="auto"/>
                        <w:bottom w:val="none" w:sz="0" w:space="0" w:color="auto"/>
                        <w:right w:val="none" w:sz="0" w:space="0" w:color="auto"/>
                      </w:divBdr>
                    </w:div>
                  </w:divsChild>
                </w:div>
                <w:div w:id="1813013943">
                  <w:marLeft w:val="0"/>
                  <w:marRight w:val="0"/>
                  <w:marTop w:val="0"/>
                  <w:marBottom w:val="0"/>
                  <w:divBdr>
                    <w:top w:val="none" w:sz="0" w:space="0" w:color="auto"/>
                    <w:left w:val="none" w:sz="0" w:space="0" w:color="auto"/>
                    <w:bottom w:val="none" w:sz="0" w:space="0" w:color="auto"/>
                    <w:right w:val="none" w:sz="0" w:space="0" w:color="auto"/>
                  </w:divBdr>
                  <w:divsChild>
                    <w:div w:id="700975457">
                      <w:marLeft w:val="0"/>
                      <w:marRight w:val="0"/>
                      <w:marTop w:val="0"/>
                      <w:marBottom w:val="0"/>
                      <w:divBdr>
                        <w:top w:val="none" w:sz="0" w:space="0" w:color="auto"/>
                        <w:left w:val="none" w:sz="0" w:space="0" w:color="auto"/>
                        <w:bottom w:val="none" w:sz="0" w:space="0" w:color="auto"/>
                        <w:right w:val="none" w:sz="0" w:space="0" w:color="auto"/>
                      </w:divBdr>
                    </w:div>
                  </w:divsChild>
                </w:div>
                <w:div w:id="2079932703">
                  <w:marLeft w:val="0"/>
                  <w:marRight w:val="0"/>
                  <w:marTop w:val="0"/>
                  <w:marBottom w:val="0"/>
                  <w:divBdr>
                    <w:top w:val="none" w:sz="0" w:space="0" w:color="auto"/>
                    <w:left w:val="none" w:sz="0" w:space="0" w:color="auto"/>
                    <w:bottom w:val="none" w:sz="0" w:space="0" w:color="auto"/>
                    <w:right w:val="none" w:sz="0" w:space="0" w:color="auto"/>
                  </w:divBdr>
                  <w:divsChild>
                    <w:div w:id="1314064747">
                      <w:marLeft w:val="0"/>
                      <w:marRight w:val="0"/>
                      <w:marTop w:val="0"/>
                      <w:marBottom w:val="0"/>
                      <w:divBdr>
                        <w:top w:val="none" w:sz="0" w:space="0" w:color="auto"/>
                        <w:left w:val="none" w:sz="0" w:space="0" w:color="auto"/>
                        <w:bottom w:val="none" w:sz="0" w:space="0" w:color="auto"/>
                        <w:right w:val="none" w:sz="0" w:space="0" w:color="auto"/>
                      </w:divBdr>
                    </w:div>
                    <w:div w:id="1422871402">
                      <w:marLeft w:val="0"/>
                      <w:marRight w:val="0"/>
                      <w:marTop w:val="0"/>
                      <w:marBottom w:val="0"/>
                      <w:divBdr>
                        <w:top w:val="none" w:sz="0" w:space="0" w:color="auto"/>
                        <w:left w:val="none" w:sz="0" w:space="0" w:color="auto"/>
                        <w:bottom w:val="none" w:sz="0" w:space="0" w:color="auto"/>
                        <w:right w:val="none" w:sz="0" w:space="0" w:color="auto"/>
                      </w:divBdr>
                    </w:div>
                    <w:div w:id="855577161">
                      <w:marLeft w:val="0"/>
                      <w:marRight w:val="0"/>
                      <w:marTop w:val="0"/>
                      <w:marBottom w:val="0"/>
                      <w:divBdr>
                        <w:top w:val="none" w:sz="0" w:space="0" w:color="auto"/>
                        <w:left w:val="none" w:sz="0" w:space="0" w:color="auto"/>
                        <w:bottom w:val="none" w:sz="0" w:space="0" w:color="auto"/>
                        <w:right w:val="none" w:sz="0" w:space="0" w:color="auto"/>
                      </w:divBdr>
                    </w:div>
                  </w:divsChild>
                </w:div>
                <w:div w:id="736560737">
                  <w:marLeft w:val="0"/>
                  <w:marRight w:val="0"/>
                  <w:marTop w:val="0"/>
                  <w:marBottom w:val="0"/>
                  <w:divBdr>
                    <w:top w:val="none" w:sz="0" w:space="0" w:color="auto"/>
                    <w:left w:val="none" w:sz="0" w:space="0" w:color="auto"/>
                    <w:bottom w:val="none" w:sz="0" w:space="0" w:color="auto"/>
                    <w:right w:val="none" w:sz="0" w:space="0" w:color="auto"/>
                  </w:divBdr>
                  <w:divsChild>
                    <w:div w:id="12906984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2948512">
          <w:marLeft w:val="0"/>
          <w:marRight w:val="0"/>
          <w:marTop w:val="0"/>
          <w:marBottom w:val="0"/>
          <w:divBdr>
            <w:top w:val="none" w:sz="0" w:space="0" w:color="auto"/>
            <w:left w:val="none" w:sz="0" w:space="0" w:color="auto"/>
            <w:bottom w:val="none" w:sz="0" w:space="0" w:color="auto"/>
            <w:right w:val="none" w:sz="0" w:space="0" w:color="auto"/>
          </w:divBdr>
        </w:div>
        <w:div w:id="1392581758">
          <w:marLeft w:val="0"/>
          <w:marRight w:val="0"/>
          <w:marTop w:val="0"/>
          <w:marBottom w:val="0"/>
          <w:divBdr>
            <w:top w:val="none" w:sz="0" w:space="0" w:color="auto"/>
            <w:left w:val="none" w:sz="0" w:space="0" w:color="auto"/>
            <w:bottom w:val="none" w:sz="0" w:space="0" w:color="auto"/>
            <w:right w:val="none" w:sz="0" w:space="0" w:color="auto"/>
          </w:divBdr>
        </w:div>
        <w:div w:id="316687010">
          <w:marLeft w:val="0"/>
          <w:marRight w:val="0"/>
          <w:marTop w:val="0"/>
          <w:marBottom w:val="0"/>
          <w:divBdr>
            <w:top w:val="none" w:sz="0" w:space="0" w:color="auto"/>
            <w:left w:val="none" w:sz="0" w:space="0" w:color="auto"/>
            <w:bottom w:val="none" w:sz="0" w:space="0" w:color="auto"/>
            <w:right w:val="none" w:sz="0" w:space="0" w:color="auto"/>
          </w:divBdr>
        </w:div>
        <w:div w:id="1256357226">
          <w:marLeft w:val="0"/>
          <w:marRight w:val="0"/>
          <w:marTop w:val="0"/>
          <w:marBottom w:val="0"/>
          <w:divBdr>
            <w:top w:val="none" w:sz="0" w:space="0" w:color="auto"/>
            <w:left w:val="none" w:sz="0" w:space="0" w:color="auto"/>
            <w:bottom w:val="none" w:sz="0" w:space="0" w:color="auto"/>
            <w:right w:val="none" w:sz="0" w:space="0" w:color="auto"/>
          </w:divBdr>
        </w:div>
        <w:div w:id="1790053315">
          <w:marLeft w:val="0"/>
          <w:marRight w:val="0"/>
          <w:marTop w:val="0"/>
          <w:marBottom w:val="0"/>
          <w:divBdr>
            <w:top w:val="none" w:sz="0" w:space="0" w:color="auto"/>
            <w:left w:val="none" w:sz="0" w:space="0" w:color="auto"/>
            <w:bottom w:val="none" w:sz="0" w:space="0" w:color="auto"/>
            <w:right w:val="none" w:sz="0" w:space="0" w:color="auto"/>
          </w:divBdr>
        </w:div>
        <w:div w:id="778647246">
          <w:marLeft w:val="0"/>
          <w:marRight w:val="0"/>
          <w:marTop w:val="0"/>
          <w:marBottom w:val="0"/>
          <w:divBdr>
            <w:top w:val="none" w:sz="0" w:space="0" w:color="auto"/>
            <w:left w:val="none" w:sz="0" w:space="0" w:color="auto"/>
            <w:bottom w:val="none" w:sz="0" w:space="0" w:color="auto"/>
            <w:right w:val="none" w:sz="0" w:space="0" w:color="auto"/>
          </w:divBdr>
          <w:divsChild>
            <w:div w:id="2088188696">
              <w:marLeft w:val="-75"/>
              <w:marRight w:val="0"/>
              <w:marTop w:val="30"/>
              <w:marBottom w:val="30"/>
              <w:divBdr>
                <w:top w:val="none" w:sz="0" w:space="0" w:color="auto"/>
                <w:left w:val="none" w:sz="0" w:space="0" w:color="auto"/>
                <w:bottom w:val="none" w:sz="0" w:space="0" w:color="auto"/>
                <w:right w:val="none" w:sz="0" w:space="0" w:color="auto"/>
              </w:divBdr>
              <w:divsChild>
                <w:div w:id="1887520705">
                  <w:marLeft w:val="0"/>
                  <w:marRight w:val="0"/>
                  <w:marTop w:val="0"/>
                  <w:marBottom w:val="0"/>
                  <w:divBdr>
                    <w:top w:val="none" w:sz="0" w:space="0" w:color="auto"/>
                    <w:left w:val="none" w:sz="0" w:space="0" w:color="auto"/>
                    <w:bottom w:val="none" w:sz="0" w:space="0" w:color="auto"/>
                    <w:right w:val="none" w:sz="0" w:space="0" w:color="auto"/>
                  </w:divBdr>
                  <w:divsChild>
                    <w:div w:id="840237436">
                      <w:marLeft w:val="0"/>
                      <w:marRight w:val="0"/>
                      <w:marTop w:val="0"/>
                      <w:marBottom w:val="0"/>
                      <w:divBdr>
                        <w:top w:val="none" w:sz="0" w:space="0" w:color="auto"/>
                        <w:left w:val="none" w:sz="0" w:space="0" w:color="auto"/>
                        <w:bottom w:val="none" w:sz="0" w:space="0" w:color="auto"/>
                        <w:right w:val="none" w:sz="0" w:space="0" w:color="auto"/>
                      </w:divBdr>
                    </w:div>
                  </w:divsChild>
                </w:div>
                <w:div w:id="727458924">
                  <w:marLeft w:val="0"/>
                  <w:marRight w:val="0"/>
                  <w:marTop w:val="0"/>
                  <w:marBottom w:val="0"/>
                  <w:divBdr>
                    <w:top w:val="none" w:sz="0" w:space="0" w:color="auto"/>
                    <w:left w:val="none" w:sz="0" w:space="0" w:color="auto"/>
                    <w:bottom w:val="none" w:sz="0" w:space="0" w:color="auto"/>
                    <w:right w:val="none" w:sz="0" w:space="0" w:color="auto"/>
                  </w:divBdr>
                  <w:divsChild>
                    <w:div w:id="1956716954">
                      <w:marLeft w:val="0"/>
                      <w:marRight w:val="0"/>
                      <w:marTop w:val="0"/>
                      <w:marBottom w:val="0"/>
                      <w:divBdr>
                        <w:top w:val="none" w:sz="0" w:space="0" w:color="auto"/>
                        <w:left w:val="none" w:sz="0" w:space="0" w:color="auto"/>
                        <w:bottom w:val="none" w:sz="0" w:space="0" w:color="auto"/>
                        <w:right w:val="none" w:sz="0" w:space="0" w:color="auto"/>
                      </w:divBdr>
                    </w:div>
                  </w:divsChild>
                </w:div>
                <w:div w:id="1005283382">
                  <w:marLeft w:val="0"/>
                  <w:marRight w:val="0"/>
                  <w:marTop w:val="0"/>
                  <w:marBottom w:val="0"/>
                  <w:divBdr>
                    <w:top w:val="none" w:sz="0" w:space="0" w:color="auto"/>
                    <w:left w:val="none" w:sz="0" w:space="0" w:color="auto"/>
                    <w:bottom w:val="none" w:sz="0" w:space="0" w:color="auto"/>
                    <w:right w:val="none" w:sz="0" w:space="0" w:color="auto"/>
                  </w:divBdr>
                  <w:divsChild>
                    <w:div w:id="1288124702">
                      <w:marLeft w:val="0"/>
                      <w:marRight w:val="0"/>
                      <w:marTop w:val="0"/>
                      <w:marBottom w:val="0"/>
                      <w:divBdr>
                        <w:top w:val="none" w:sz="0" w:space="0" w:color="auto"/>
                        <w:left w:val="none" w:sz="0" w:space="0" w:color="auto"/>
                        <w:bottom w:val="none" w:sz="0" w:space="0" w:color="auto"/>
                        <w:right w:val="none" w:sz="0" w:space="0" w:color="auto"/>
                      </w:divBdr>
                    </w:div>
                  </w:divsChild>
                </w:div>
                <w:div w:id="2029215269">
                  <w:marLeft w:val="0"/>
                  <w:marRight w:val="0"/>
                  <w:marTop w:val="0"/>
                  <w:marBottom w:val="0"/>
                  <w:divBdr>
                    <w:top w:val="none" w:sz="0" w:space="0" w:color="auto"/>
                    <w:left w:val="none" w:sz="0" w:space="0" w:color="auto"/>
                    <w:bottom w:val="none" w:sz="0" w:space="0" w:color="auto"/>
                    <w:right w:val="none" w:sz="0" w:space="0" w:color="auto"/>
                  </w:divBdr>
                  <w:divsChild>
                    <w:div w:id="2000230805">
                      <w:marLeft w:val="0"/>
                      <w:marRight w:val="0"/>
                      <w:marTop w:val="0"/>
                      <w:marBottom w:val="0"/>
                      <w:divBdr>
                        <w:top w:val="none" w:sz="0" w:space="0" w:color="auto"/>
                        <w:left w:val="none" w:sz="0" w:space="0" w:color="auto"/>
                        <w:bottom w:val="none" w:sz="0" w:space="0" w:color="auto"/>
                        <w:right w:val="none" w:sz="0" w:space="0" w:color="auto"/>
                      </w:divBdr>
                    </w:div>
                  </w:divsChild>
                </w:div>
                <w:div w:id="921793654">
                  <w:marLeft w:val="0"/>
                  <w:marRight w:val="0"/>
                  <w:marTop w:val="0"/>
                  <w:marBottom w:val="0"/>
                  <w:divBdr>
                    <w:top w:val="none" w:sz="0" w:space="0" w:color="auto"/>
                    <w:left w:val="none" w:sz="0" w:space="0" w:color="auto"/>
                    <w:bottom w:val="none" w:sz="0" w:space="0" w:color="auto"/>
                    <w:right w:val="none" w:sz="0" w:space="0" w:color="auto"/>
                  </w:divBdr>
                  <w:divsChild>
                    <w:div w:id="2085105565">
                      <w:marLeft w:val="0"/>
                      <w:marRight w:val="0"/>
                      <w:marTop w:val="0"/>
                      <w:marBottom w:val="0"/>
                      <w:divBdr>
                        <w:top w:val="none" w:sz="0" w:space="0" w:color="auto"/>
                        <w:left w:val="none" w:sz="0" w:space="0" w:color="auto"/>
                        <w:bottom w:val="none" w:sz="0" w:space="0" w:color="auto"/>
                        <w:right w:val="none" w:sz="0" w:space="0" w:color="auto"/>
                      </w:divBdr>
                    </w:div>
                  </w:divsChild>
                </w:div>
                <w:div w:id="1770851055">
                  <w:marLeft w:val="0"/>
                  <w:marRight w:val="0"/>
                  <w:marTop w:val="0"/>
                  <w:marBottom w:val="0"/>
                  <w:divBdr>
                    <w:top w:val="none" w:sz="0" w:space="0" w:color="auto"/>
                    <w:left w:val="none" w:sz="0" w:space="0" w:color="auto"/>
                    <w:bottom w:val="none" w:sz="0" w:space="0" w:color="auto"/>
                    <w:right w:val="none" w:sz="0" w:space="0" w:color="auto"/>
                  </w:divBdr>
                  <w:divsChild>
                    <w:div w:id="1020350399">
                      <w:marLeft w:val="0"/>
                      <w:marRight w:val="0"/>
                      <w:marTop w:val="0"/>
                      <w:marBottom w:val="0"/>
                      <w:divBdr>
                        <w:top w:val="none" w:sz="0" w:space="0" w:color="auto"/>
                        <w:left w:val="none" w:sz="0" w:space="0" w:color="auto"/>
                        <w:bottom w:val="none" w:sz="0" w:space="0" w:color="auto"/>
                        <w:right w:val="none" w:sz="0" w:space="0" w:color="auto"/>
                      </w:divBdr>
                    </w:div>
                  </w:divsChild>
                </w:div>
                <w:div w:id="862595078">
                  <w:marLeft w:val="0"/>
                  <w:marRight w:val="0"/>
                  <w:marTop w:val="0"/>
                  <w:marBottom w:val="0"/>
                  <w:divBdr>
                    <w:top w:val="none" w:sz="0" w:space="0" w:color="auto"/>
                    <w:left w:val="none" w:sz="0" w:space="0" w:color="auto"/>
                    <w:bottom w:val="none" w:sz="0" w:space="0" w:color="auto"/>
                    <w:right w:val="none" w:sz="0" w:space="0" w:color="auto"/>
                  </w:divBdr>
                  <w:divsChild>
                    <w:div w:id="1754619859">
                      <w:marLeft w:val="0"/>
                      <w:marRight w:val="0"/>
                      <w:marTop w:val="0"/>
                      <w:marBottom w:val="0"/>
                      <w:divBdr>
                        <w:top w:val="none" w:sz="0" w:space="0" w:color="auto"/>
                        <w:left w:val="none" w:sz="0" w:space="0" w:color="auto"/>
                        <w:bottom w:val="none" w:sz="0" w:space="0" w:color="auto"/>
                        <w:right w:val="none" w:sz="0" w:space="0" w:color="auto"/>
                      </w:divBdr>
                    </w:div>
                  </w:divsChild>
                </w:div>
                <w:div w:id="1550537046">
                  <w:marLeft w:val="0"/>
                  <w:marRight w:val="0"/>
                  <w:marTop w:val="0"/>
                  <w:marBottom w:val="0"/>
                  <w:divBdr>
                    <w:top w:val="none" w:sz="0" w:space="0" w:color="auto"/>
                    <w:left w:val="none" w:sz="0" w:space="0" w:color="auto"/>
                    <w:bottom w:val="none" w:sz="0" w:space="0" w:color="auto"/>
                    <w:right w:val="none" w:sz="0" w:space="0" w:color="auto"/>
                  </w:divBdr>
                  <w:divsChild>
                    <w:div w:id="212232518">
                      <w:marLeft w:val="0"/>
                      <w:marRight w:val="0"/>
                      <w:marTop w:val="0"/>
                      <w:marBottom w:val="0"/>
                      <w:divBdr>
                        <w:top w:val="none" w:sz="0" w:space="0" w:color="auto"/>
                        <w:left w:val="none" w:sz="0" w:space="0" w:color="auto"/>
                        <w:bottom w:val="none" w:sz="0" w:space="0" w:color="auto"/>
                        <w:right w:val="none" w:sz="0" w:space="0" w:color="auto"/>
                      </w:divBdr>
                    </w:div>
                  </w:divsChild>
                </w:div>
                <w:div w:id="1429933949">
                  <w:marLeft w:val="0"/>
                  <w:marRight w:val="0"/>
                  <w:marTop w:val="0"/>
                  <w:marBottom w:val="0"/>
                  <w:divBdr>
                    <w:top w:val="none" w:sz="0" w:space="0" w:color="auto"/>
                    <w:left w:val="none" w:sz="0" w:space="0" w:color="auto"/>
                    <w:bottom w:val="none" w:sz="0" w:space="0" w:color="auto"/>
                    <w:right w:val="none" w:sz="0" w:space="0" w:color="auto"/>
                  </w:divBdr>
                  <w:divsChild>
                    <w:div w:id="840894717">
                      <w:marLeft w:val="0"/>
                      <w:marRight w:val="0"/>
                      <w:marTop w:val="0"/>
                      <w:marBottom w:val="0"/>
                      <w:divBdr>
                        <w:top w:val="none" w:sz="0" w:space="0" w:color="auto"/>
                        <w:left w:val="none" w:sz="0" w:space="0" w:color="auto"/>
                        <w:bottom w:val="none" w:sz="0" w:space="0" w:color="auto"/>
                        <w:right w:val="none" w:sz="0" w:space="0" w:color="auto"/>
                      </w:divBdr>
                    </w:div>
                  </w:divsChild>
                </w:div>
                <w:div w:id="1559197434">
                  <w:marLeft w:val="0"/>
                  <w:marRight w:val="0"/>
                  <w:marTop w:val="0"/>
                  <w:marBottom w:val="0"/>
                  <w:divBdr>
                    <w:top w:val="none" w:sz="0" w:space="0" w:color="auto"/>
                    <w:left w:val="none" w:sz="0" w:space="0" w:color="auto"/>
                    <w:bottom w:val="none" w:sz="0" w:space="0" w:color="auto"/>
                    <w:right w:val="none" w:sz="0" w:space="0" w:color="auto"/>
                  </w:divBdr>
                  <w:divsChild>
                    <w:div w:id="2106726811">
                      <w:marLeft w:val="0"/>
                      <w:marRight w:val="0"/>
                      <w:marTop w:val="0"/>
                      <w:marBottom w:val="0"/>
                      <w:divBdr>
                        <w:top w:val="none" w:sz="0" w:space="0" w:color="auto"/>
                        <w:left w:val="none" w:sz="0" w:space="0" w:color="auto"/>
                        <w:bottom w:val="none" w:sz="0" w:space="0" w:color="auto"/>
                        <w:right w:val="none" w:sz="0" w:space="0" w:color="auto"/>
                      </w:divBdr>
                    </w:div>
                  </w:divsChild>
                </w:div>
                <w:div w:id="812138243">
                  <w:marLeft w:val="0"/>
                  <w:marRight w:val="0"/>
                  <w:marTop w:val="0"/>
                  <w:marBottom w:val="0"/>
                  <w:divBdr>
                    <w:top w:val="none" w:sz="0" w:space="0" w:color="auto"/>
                    <w:left w:val="none" w:sz="0" w:space="0" w:color="auto"/>
                    <w:bottom w:val="none" w:sz="0" w:space="0" w:color="auto"/>
                    <w:right w:val="none" w:sz="0" w:space="0" w:color="auto"/>
                  </w:divBdr>
                  <w:divsChild>
                    <w:div w:id="811558273">
                      <w:marLeft w:val="0"/>
                      <w:marRight w:val="0"/>
                      <w:marTop w:val="0"/>
                      <w:marBottom w:val="0"/>
                      <w:divBdr>
                        <w:top w:val="none" w:sz="0" w:space="0" w:color="auto"/>
                        <w:left w:val="none" w:sz="0" w:space="0" w:color="auto"/>
                        <w:bottom w:val="none" w:sz="0" w:space="0" w:color="auto"/>
                        <w:right w:val="none" w:sz="0" w:space="0" w:color="auto"/>
                      </w:divBdr>
                    </w:div>
                  </w:divsChild>
                </w:div>
                <w:div w:id="2121148080">
                  <w:marLeft w:val="0"/>
                  <w:marRight w:val="0"/>
                  <w:marTop w:val="0"/>
                  <w:marBottom w:val="0"/>
                  <w:divBdr>
                    <w:top w:val="none" w:sz="0" w:space="0" w:color="auto"/>
                    <w:left w:val="none" w:sz="0" w:space="0" w:color="auto"/>
                    <w:bottom w:val="none" w:sz="0" w:space="0" w:color="auto"/>
                    <w:right w:val="none" w:sz="0" w:space="0" w:color="auto"/>
                  </w:divBdr>
                  <w:divsChild>
                    <w:div w:id="927080123">
                      <w:marLeft w:val="0"/>
                      <w:marRight w:val="0"/>
                      <w:marTop w:val="0"/>
                      <w:marBottom w:val="0"/>
                      <w:divBdr>
                        <w:top w:val="none" w:sz="0" w:space="0" w:color="auto"/>
                        <w:left w:val="none" w:sz="0" w:space="0" w:color="auto"/>
                        <w:bottom w:val="none" w:sz="0" w:space="0" w:color="auto"/>
                        <w:right w:val="none" w:sz="0" w:space="0" w:color="auto"/>
                      </w:divBdr>
                    </w:div>
                  </w:divsChild>
                </w:div>
                <w:div w:id="1308509434">
                  <w:marLeft w:val="0"/>
                  <w:marRight w:val="0"/>
                  <w:marTop w:val="0"/>
                  <w:marBottom w:val="0"/>
                  <w:divBdr>
                    <w:top w:val="none" w:sz="0" w:space="0" w:color="auto"/>
                    <w:left w:val="none" w:sz="0" w:space="0" w:color="auto"/>
                    <w:bottom w:val="none" w:sz="0" w:space="0" w:color="auto"/>
                    <w:right w:val="none" w:sz="0" w:space="0" w:color="auto"/>
                  </w:divBdr>
                  <w:divsChild>
                    <w:div w:id="18008811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55794833">
          <w:marLeft w:val="0"/>
          <w:marRight w:val="0"/>
          <w:marTop w:val="0"/>
          <w:marBottom w:val="0"/>
          <w:divBdr>
            <w:top w:val="none" w:sz="0" w:space="0" w:color="auto"/>
            <w:left w:val="none" w:sz="0" w:space="0" w:color="auto"/>
            <w:bottom w:val="none" w:sz="0" w:space="0" w:color="auto"/>
            <w:right w:val="none" w:sz="0" w:space="0" w:color="auto"/>
          </w:divBdr>
        </w:div>
        <w:div w:id="578255323">
          <w:marLeft w:val="0"/>
          <w:marRight w:val="0"/>
          <w:marTop w:val="0"/>
          <w:marBottom w:val="0"/>
          <w:divBdr>
            <w:top w:val="none" w:sz="0" w:space="0" w:color="auto"/>
            <w:left w:val="none" w:sz="0" w:space="0" w:color="auto"/>
            <w:bottom w:val="none" w:sz="0" w:space="0" w:color="auto"/>
            <w:right w:val="none" w:sz="0" w:space="0" w:color="auto"/>
          </w:divBdr>
        </w:div>
        <w:div w:id="1053506150">
          <w:marLeft w:val="0"/>
          <w:marRight w:val="0"/>
          <w:marTop w:val="0"/>
          <w:marBottom w:val="0"/>
          <w:divBdr>
            <w:top w:val="none" w:sz="0" w:space="0" w:color="auto"/>
            <w:left w:val="none" w:sz="0" w:space="0" w:color="auto"/>
            <w:bottom w:val="none" w:sz="0" w:space="0" w:color="auto"/>
            <w:right w:val="none" w:sz="0" w:space="0" w:color="auto"/>
          </w:divBdr>
          <w:divsChild>
            <w:div w:id="1949120294">
              <w:marLeft w:val="0"/>
              <w:marRight w:val="0"/>
              <w:marTop w:val="0"/>
              <w:marBottom w:val="0"/>
              <w:divBdr>
                <w:top w:val="none" w:sz="0" w:space="0" w:color="auto"/>
                <w:left w:val="none" w:sz="0" w:space="0" w:color="auto"/>
                <w:bottom w:val="none" w:sz="0" w:space="0" w:color="auto"/>
                <w:right w:val="none" w:sz="0" w:space="0" w:color="auto"/>
              </w:divBdr>
            </w:div>
            <w:div w:id="1275753095">
              <w:marLeft w:val="0"/>
              <w:marRight w:val="0"/>
              <w:marTop w:val="0"/>
              <w:marBottom w:val="0"/>
              <w:divBdr>
                <w:top w:val="none" w:sz="0" w:space="0" w:color="auto"/>
                <w:left w:val="none" w:sz="0" w:space="0" w:color="auto"/>
                <w:bottom w:val="none" w:sz="0" w:space="0" w:color="auto"/>
                <w:right w:val="none" w:sz="0" w:space="0" w:color="auto"/>
              </w:divBdr>
            </w:div>
            <w:div w:id="1158577997">
              <w:marLeft w:val="0"/>
              <w:marRight w:val="0"/>
              <w:marTop w:val="0"/>
              <w:marBottom w:val="0"/>
              <w:divBdr>
                <w:top w:val="none" w:sz="0" w:space="0" w:color="auto"/>
                <w:left w:val="none" w:sz="0" w:space="0" w:color="auto"/>
                <w:bottom w:val="none" w:sz="0" w:space="0" w:color="auto"/>
                <w:right w:val="none" w:sz="0" w:space="0" w:color="auto"/>
              </w:divBdr>
            </w:div>
            <w:div w:id="1518687902">
              <w:marLeft w:val="0"/>
              <w:marRight w:val="0"/>
              <w:marTop w:val="0"/>
              <w:marBottom w:val="0"/>
              <w:divBdr>
                <w:top w:val="none" w:sz="0" w:space="0" w:color="auto"/>
                <w:left w:val="none" w:sz="0" w:space="0" w:color="auto"/>
                <w:bottom w:val="none" w:sz="0" w:space="0" w:color="auto"/>
                <w:right w:val="none" w:sz="0" w:space="0" w:color="auto"/>
              </w:divBdr>
            </w:div>
            <w:div w:id="2078896031">
              <w:marLeft w:val="0"/>
              <w:marRight w:val="0"/>
              <w:marTop w:val="0"/>
              <w:marBottom w:val="0"/>
              <w:divBdr>
                <w:top w:val="none" w:sz="0" w:space="0" w:color="auto"/>
                <w:left w:val="none" w:sz="0" w:space="0" w:color="auto"/>
                <w:bottom w:val="none" w:sz="0" w:space="0" w:color="auto"/>
                <w:right w:val="none" w:sz="0" w:space="0" w:color="auto"/>
              </w:divBdr>
            </w:div>
            <w:div w:id="1413237565">
              <w:marLeft w:val="0"/>
              <w:marRight w:val="0"/>
              <w:marTop w:val="0"/>
              <w:marBottom w:val="0"/>
              <w:divBdr>
                <w:top w:val="none" w:sz="0" w:space="0" w:color="auto"/>
                <w:left w:val="none" w:sz="0" w:space="0" w:color="auto"/>
                <w:bottom w:val="none" w:sz="0" w:space="0" w:color="auto"/>
                <w:right w:val="none" w:sz="0" w:space="0" w:color="auto"/>
              </w:divBdr>
            </w:div>
            <w:div w:id="777287029">
              <w:marLeft w:val="0"/>
              <w:marRight w:val="0"/>
              <w:marTop w:val="0"/>
              <w:marBottom w:val="0"/>
              <w:divBdr>
                <w:top w:val="none" w:sz="0" w:space="0" w:color="auto"/>
                <w:left w:val="none" w:sz="0" w:space="0" w:color="auto"/>
                <w:bottom w:val="none" w:sz="0" w:space="0" w:color="auto"/>
                <w:right w:val="none" w:sz="0" w:space="0" w:color="auto"/>
              </w:divBdr>
            </w:div>
            <w:div w:id="1168325271">
              <w:marLeft w:val="0"/>
              <w:marRight w:val="0"/>
              <w:marTop w:val="0"/>
              <w:marBottom w:val="0"/>
              <w:divBdr>
                <w:top w:val="none" w:sz="0" w:space="0" w:color="auto"/>
                <w:left w:val="none" w:sz="0" w:space="0" w:color="auto"/>
                <w:bottom w:val="none" w:sz="0" w:space="0" w:color="auto"/>
                <w:right w:val="none" w:sz="0" w:space="0" w:color="auto"/>
              </w:divBdr>
            </w:div>
            <w:div w:id="1388797720">
              <w:marLeft w:val="0"/>
              <w:marRight w:val="0"/>
              <w:marTop w:val="0"/>
              <w:marBottom w:val="0"/>
              <w:divBdr>
                <w:top w:val="none" w:sz="0" w:space="0" w:color="auto"/>
                <w:left w:val="none" w:sz="0" w:space="0" w:color="auto"/>
                <w:bottom w:val="none" w:sz="0" w:space="0" w:color="auto"/>
                <w:right w:val="none" w:sz="0" w:space="0" w:color="auto"/>
              </w:divBdr>
            </w:div>
            <w:div w:id="1373261744">
              <w:marLeft w:val="0"/>
              <w:marRight w:val="0"/>
              <w:marTop w:val="0"/>
              <w:marBottom w:val="0"/>
              <w:divBdr>
                <w:top w:val="none" w:sz="0" w:space="0" w:color="auto"/>
                <w:left w:val="none" w:sz="0" w:space="0" w:color="auto"/>
                <w:bottom w:val="none" w:sz="0" w:space="0" w:color="auto"/>
                <w:right w:val="none" w:sz="0" w:space="0" w:color="auto"/>
              </w:divBdr>
            </w:div>
            <w:div w:id="1574045966">
              <w:marLeft w:val="0"/>
              <w:marRight w:val="0"/>
              <w:marTop w:val="0"/>
              <w:marBottom w:val="0"/>
              <w:divBdr>
                <w:top w:val="none" w:sz="0" w:space="0" w:color="auto"/>
                <w:left w:val="none" w:sz="0" w:space="0" w:color="auto"/>
                <w:bottom w:val="none" w:sz="0" w:space="0" w:color="auto"/>
                <w:right w:val="none" w:sz="0" w:space="0" w:color="auto"/>
              </w:divBdr>
            </w:div>
            <w:div w:id="624967498">
              <w:marLeft w:val="0"/>
              <w:marRight w:val="0"/>
              <w:marTop w:val="0"/>
              <w:marBottom w:val="0"/>
              <w:divBdr>
                <w:top w:val="none" w:sz="0" w:space="0" w:color="auto"/>
                <w:left w:val="none" w:sz="0" w:space="0" w:color="auto"/>
                <w:bottom w:val="none" w:sz="0" w:space="0" w:color="auto"/>
                <w:right w:val="none" w:sz="0" w:space="0" w:color="auto"/>
              </w:divBdr>
            </w:div>
            <w:div w:id="1432120367">
              <w:marLeft w:val="0"/>
              <w:marRight w:val="0"/>
              <w:marTop w:val="0"/>
              <w:marBottom w:val="0"/>
              <w:divBdr>
                <w:top w:val="none" w:sz="0" w:space="0" w:color="auto"/>
                <w:left w:val="none" w:sz="0" w:space="0" w:color="auto"/>
                <w:bottom w:val="none" w:sz="0" w:space="0" w:color="auto"/>
                <w:right w:val="none" w:sz="0" w:space="0" w:color="auto"/>
              </w:divBdr>
            </w:div>
            <w:div w:id="725178229">
              <w:marLeft w:val="0"/>
              <w:marRight w:val="0"/>
              <w:marTop w:val="0"/>
              <w:marBottom w:val="0"/>
              <w:divBdr>
                <w:top w:val="none" w:sz="0" w:space="0" w:color="auto"/>
                <w:left w:val="none" w:sz="0" w:space="0" w:color="auto"/>
                <w:bottom w:val="none" w:sz="0" w:space="0" w:color="auto"/>
                <w:right w:val="none" w:sz="0" w:space="0" w:color="auto"/>
              </w:divBdr>
            </w:div>
            <w:div w:id="1485203031">
              <w:marLeft w:val="0"/>
              <w:marRight w:val="0"/>
              <w:marTop w:val="0"/>
              <w:marBottom w:val="0"/>
              <w:divBdr>
                <w:top w:val="none" w:sz="0" w:space="0" w:color="auto"/>
                <w:left w:val="none" w:sz="0" w:space="0" w:color="auto"/>
                <w:bottom w:val="none" w:sz="0" w:space="0" w:color="auto"/>
                <w:right w:val="none" w:sz="0" w:space="0" w:color="auto"/>
              </w:divBdr>
            </w:div>
          </w:divsChild>
        </w:div>
        <w:div w:id="87391122">
          <w:marLeft w:val="0"/>
          <w:marRight w:val="0"/>
          <w:marTop w:val="0"/>
          <w:marBottom w:val="0"/>
          <w:divBdr>
            <w:top w:val="none" w:sz="0" w:space="0" w:color="auto"/>
            <w:left w:val="none" w:sz="0" w:space="0" w:color="auto"/>
            <w:bottom w:val="none" w:sz="0" w:space="0" w:color="auto"/>
            <w:right w:val="none" w:sz="0" w:space="0" w:color="auto"/>
          </w:divBdr>
        </w:div>
        <w:div w:id="1239826795">
          <w:marLeft w:val="0"/>
          <w:marRight w:val="0"/>
          <w:marTop w:val="0"/>
          <w:marBottom w:val="0"/>
          <w:divBdr>
            <w:top w:val="none" w:sz="0" w:space="0" w:color="auto"/>
            <w:left w:val="none" w:sz="0" w:space="0" w:color="auto"/>
            <w:bottom w:val="none" w:sz="0" w:space="0" w:color="auto"/>
            <w:right w:val="none" w:sz="0" w:space="0" w:color="auto"/>
          </w:divBdr>
        </w:div>
        <w:div w:id="964896525">
          <w:marLeft w:val="0"/>
          <w:marRight w:val="0"/>
          <w:marTop w:val="0"/>
          <w:marBottom w:val="0"/>
          <w:divBdr>
            <w:top w:val="none" w:sz="0" w:space="0" w:color="auto"/>
            <w:left w:val="none" w:sz="0" w:space="0" w:color="auto"/>
            <w:bottom w:val="none" w:sz="0" w:space="0" w:color="auto"/>
            <w:right w:val="none" w:sz="0" w:space="0" w:color="auto"/>
          </w:divBdr>
        </w:div>
        <w:div w:id="661590763">
          <w:marLeft w:val="0"/>
          <w:marRight w:val="0"/>
          <w:marTop w:val="0"/>
          <w:marBottom w:val="0"/>
          <w:divBdr>
            <w:top w:val="none" w:sz="0" w:space="0" w:color="auto"/>
            <w:left w:val="none" w:sz="0" w:space="0" w:color="auto"/>
            <w:bottom w:val="none" w:sz="0" w:space="0" w:color="auto"/>
            <w:right w:val="none" w:sz="0" w:space="0" w:color="auto"/>
          </w:divBdr>
        </w:div>
        <w:div w:id="2130780174">
          <w:marLeft w:val="0"/>
          <w:marRight w:val="0"/>
          <w:marTop w:val="0"/>
          <w:marBottom w:val="0"/>
          <w:divBdr>
            <w:top w:val="none" w:sz="0" w:space="0" w:color="auto"/>
            <w:left w:val="none" w:sz="0" w:space="0" w:color="auto"/>
            <w:bottom w:val="none" w:sz="0" w:space="0" w:color="auto"/>
            <w:right w:val="none" w:sz="0" w:space="0" w:color="auto"/>
          </w:divBdr>
          <w:divsChild>
            <w:div w:id="808134869">
              <w:marLeft w:val="-75"/>
              <w:marRight w:val="0"/>
              <w:marTop w:val="30"/>
              <w:marBottom w:val="30"/>
              <w:divBdr>
                <w:top w:val="none" w:sz="0" w:space="0" w:color="auto"/>
                <w:left w:val="none" w:sz="0" w:space="0" w:color="auto"/>
                <w:bottom w:val="none" w:sz="0" w:space="0" w:color="auto"/>
                <w:right w:val="none" w:sz="0" w:space="0" w:color="auto"/>
              </w:divBdr>
              <w:divsChild>
                <w:div w:id="35282636">
                  <w:marLeft w:val="0"/>
                  <w:marRight w:val="0"/>
                  <w:marTop w:val="0"/>
                  <w:marBottom w:val="0"/>
                  <w:divBdr>
                    <w:top w:val="none" w:sz="0" w:space="0" w:color="auto"/>
                    <w:left w:val="none" w:sz="0" w:space="0" w:color="auto"/>
                    <w:bottom w:val="none" w:sz="0" w:space="0" w:color="auto"/>
                    <w:right w:val="none" w:sz="0" w:space="0" w:color="auto"/>
                  </w:divBdr>
                  <w:divsChild>
                    <w:div w:id="1078866984">
                      <w:marLeft w:val="0"/>
                      <w:marRight w:val="0"/>
                      <w:marTop w:val="0"/>
                      <w:marBottom w:val="0"/>
                      <w:divBdr>
                        <w:top w:val="none" w:sz="0" w:space="0" w:color="auto"/>
                        <w:left w:val="none" w:sz="0" w:space="0" w:color="auto"/>
                        <w:bottom w:val="none" w:sz="0" w:space="0" w:color="auto"/>
                        <w:right w:val="none" w:sz="0" w:space="0" w:color="auto"/>
                      </w:divBdr>
                    </w:div>
                  </w:divsChild>
                </w:div>
                <w:div w:id="2103642722">
                  <w:marLeft w:val="0"/>
                  <w:marRight w:val="0"/>
                  <w:marTop w:val="0"/>
                  <w:marBottom w:val="0"/>
                  <w:divBdr>
                    <w:top w:val="none" w:sz="0" w:space="0" w:color="auto"/>
                    <w:left w:val="none" w:sz="0" w:space="0" w:color="auto"/>
                    <w:bottom w:val="none" w:sz="0" w:space="0" w:color="auto"/>
                    <w:right w:val="none" w:sz="0" w:space="0" w:color="auto"/>
                  </w:divBdr>
                  <w:divsChild>
                    <w:div w:id="1638484377">
                      <w:marLeft w:val="0"/>
                      <w:marRight w:val="0"/>
                      <w:marTop w:val="0"/>
                      <w:marBottom w:val="0"/>
                      <w:divBdr>
                        <w:top w:val="none" w:sz="0" w:space="0" w:color="auto"/>
                        <w:left w:val="none" w:sz="0" w:space="0" w:color="auto"/>
                        <w:bottom w:val="none" w:sz="0" w:space="0" w:color="auto"/>
                        <w:right w:val="none" w:sz="0" w:space="0" w:color="auto"/>
                      </w:divBdr>
                    </w:div>
                  </w:divsChild>
                </w:div>
                <w:div w:id="1663388026">
                  <w:marLeft w:val="0"/>
                  <w:marRight w:val="0"/>
                  <w:marTop w:val="0"/>
                  <w:marBottom w:val="0"/>
                  <w:divBdr>
                    <w:top w:val="none" w:sz="0" w:space="0" w:color="auto"/>
                    <w:left w:val="none" w:sz="0" w:space="0" w:color="auto"/>
                    <w:bottom w:val="none" w:sz="0" w:space="0" w:color="auto"/>
                    <w:right w:val="none" w:sz="0" w:space="0" w:color="auto"/>
                  </w:divBdr>
                  <w:divsChild>
                    <w:div w:id="1727142863">
                      <w:marLeft w:val="0"/>
                      <w:marRight w:val="0"/>
                      <w:marTop w:val="0"/>
                      <w:marBottom w:val="0"/>
                      <w:divBdr>
                        <w:top w:val="none" w:sz="0" w:space="0" w:color="auto"/>
                        <w:left w:val="none" w:sz="0" w:space="0" w:color="auto"/>
                        <w:bottom w:val="none" w:sz="0" w:space="0" w:color="auto"/>
                        <w:right w:val="none" w:sz="0" w:space="0" w:color="auto"/>
                      </w:divBdr>
                    </w:div>
                  </w:divsChild>
                </w:div>
                <w:div w:id="546919257">
                  <w:marLeft w:val="0"/>
                  <w:marRight w:val="0"/>
                  <w:marTop w:val="0"/>
                  <w:marBottom w:val="0"/>
                  <w:divBdr>
                    <w:top w:val="none" w:sz="0" w:space="0" w:color="auto"/>
                    <w:left w:val="none" w:sz="0" w:space="0" w:color="auto"/>
                    <w:bottom w:val="none" w:sz="0" w:space="0" w:color="auto"/>
                    <w:right w:val="none" w:sz="0" w:space="0" w:color="auto"/>
                  </w:divBdr>
                  <w:divsChild>
                    <w:div w:id="1585916678">
                      <w:marLeft w:val="0"/>
                      <w:marRight w:val="0"/>
                      <w:marTop w:val="0"/>
                      <w:marBottom w:val="0"/>
                      <w:divBdr>
                        <w:top w:val="none" w:sz="0" w:space="0" w:color="auto"/>
                        <w:left w:val="none" w:sz="0" w:space="0" w:color="auto"/>
                        <w:bottom w:val="none" w:sz="0" w:space="0" w:color="auto"/>
                        <w:right w:val="none" w:sz="0" w:space="0" w:color="auto"/>
                      </w:divBdr>
                    </w:div>
                  </w:divsChild>
                </w:div>
                <w:div w:id="54394952">
                  <w:marLeft w:val="0"/>
                  <w:marRight w:val="0"/>
                  <w:marTop w:val="0"/>
                  <w:marBottom w:val="0"/>
                  <w:divBdr>
                    <w:top w:val="none" w:sz="0" w:space="0" w:color="auto"/>
                    <w:left w:val="none" w:sz="0" w:space="0" w:color="auto"/>
                    <w:bottom w:val="none" w:sz="0" w:space="0" w:color="auto"/>
                    <w:right w:val="none" w:sz="0" w:space="0" w:color="auto"/>
                  </w:divBdr>
                  <w:divsChild>
                    <w:div w:id="536164129">
                      <w:marLeft w:val="0"/>
                      <w:marRight w:val="0"/>
                      <w:marTop w:val="0"/>
                      <w:marBottom w:val="0"/>
                      <w:divBdr>
                        <w:top w:val="none" w:sz="0" w:space="0" w:color="auto"/>
                        <w:left w:val="none" w:sz="0" w:space="0" w:color="auto"/>
                        <w:bottom w:val="none" w:sz="0" w:space="0" w:color="auto"/>
                        <w:right w:val="none" w:sz="0" w:space="0" w:color="auto"/>
                      </w:divBdr>
                    </w:div>
                  </w:divsChild>
                </w:div>
                <w:div w:id="797257030">
                  <w:marLeft w:val="0"/>
                  <w:marRight w:val="0"/>
                  <w:marTop w:val="0"/>
                  <w:marBottom w:val="0"/>
                  <w:divBdr>
                    <w:top w:val="none" w:sz="0" w:space="0" w:color="auto"/>
                    <w:left w:val="none" w:sz="0" w:space="0" w:color="auto"/>
                    <w:bottom w:val="none" w:sz="0" w:space="0" w:color="auto"/>
                    <w:right w:val="none" w:sz="0" w:space="0" w:color="auto"/>
                  </w:divBdr>
                  <w:divsChild>
                    <w:div w:id="1194922503">
                      <w:marLeft w:val="0"/>
                      <w:marRight w:val="0"/>
                      <w:marTop w:val="0"/>
                      <w:marBottom w:val="0"/>
                      <w:divBdr>
                        <w:top w:val="none" w:sz="0" w:space="0" w:color="auto"/>
                        <w:left w:val="none" w:sz="0" w:space="0" w:color="auto"/>
                        <w:bottom w:val="none" w:sz="0" w:space="0" w:color="auto"/>
                        <w:right w:val="none" w:sz="0" w:space="0" w:color="auto"/>
                      </w:divBdr>
                    </w:div>
                  </w:divsChild>
                </w:div>
                <w:div w:id="566572258">
                  <w:marLeft w:val="0"/>
                  <w:marRight w:val="0"/>
                  <w:marTop w:val="0"/>
                  <w:marBottom w:val="0"/>
                  <w:divBdr>
                    <w:top w:val="none" w:sz="0" w:space="0" w:color="auto"/>
                    <w:left w:val="none" w:sz="0" w:space="0" w:color="auto"/>
                    <w:bottom w:val="none" w:sz="0" w:space="0" w:color="auto"/>
                    <w:right w:val="none" w:sz="0" w:space="0" w:color="auto"/>
                  </w:divBdr>
                  <w:divsChild>
                    <w:div w:id="1489248742">
                      <w:marLeft w:val="0"/>
                      <w:marRight w:val="0"/>
                      <w:marTop w:val="0"/>
                      <w:marBottom w:val="0"/>
                      <w:divBdr>
                        <w:top w:val="none" w:sz="0" w:space="0" w:color="auto"/>
                        <w:left w:val="none" w:sz="0" w:space="0" w:color="auto"/>
                        <w:bottom w:val="none" w:sz="0" w:space="0" w:color="auto"/>
                        <w:right w:val="none" w:sz="0" w:space="0" w:color="auto"/>
                      </w:divBdr>
                    </w:div>
                    <w:div w:id="2146465668">
                      <w:marLeft w:val="0"/>
                      <w:marRight w:val="0"/>
                      <w:marTop w:val="0"/>
                      <w:marBottom w:val="0"/>
                      <w:divBdr>
                        <w:top w:val="none" w:sz="0" w:space="0" w:color="auto"/>
                        <w:left w:val="none" w:sz="0" w:space="0" w:color="auto"/>
                        <w:bottom w:val="none" w:sz="0" w:space="0" w:color="auto"/>
                        <w:right w:val="none" w:sz="0" w:space="0" w:color="auto"/>
                      </w:divBdr>
                    </w:div>
                  </w:divsChild>
                </w:div>
                <w:div w:id="998113871">
                  <w:marLeft w:val="0"/>
                  <w:marRight w:val="0"/>
                  <w:marTop w:val="0"/>
                  <w:marBottom w:val="0"/>
                  <w:divBdr>
                    <w:top w:val="none" w:sz="0" w:space="0" w:color="auto"/>
                    <w:left w:val="none" w:sz="0" w:space="0" w:color="auto"/>
                    <w:bottom w:val="none" w:sz="0" w:space="0" w:color="auto"/>
                    <w:right w:val="none" w:sz="0" w:space="0" w:color="auto"/>
                  </w:divBdr>
                  <w:divsChild>
                    <w:div w:id="13741612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76728262">
          <w:marLeft w:val="0"/>
          <w:marRight w:val="0"/>
          <w:marTop w:val="0"/>
          <w:marBottom w:val="0"/>
          <w:divBdr>
            <w:top w:val="none" w:sz="0" w:space="0" w:color="auto"/>
            <w:left w:val="none" w:sz="0" w:space="0" w:color="auto"/>
            <w:bottom w:val="none" w:sz="0" w:space="0" w:color="auto"/>
            <w:right w:val="none" w:sz="0" w:space="0" w:color="auto"/>
          </w:divBdr>
        </w:div>
        <w:div w:id="915095197">
          <w:marLeft w:val="0"/>
          <w:marRight w:val="0"/>
          <w:marTop w:val="0"/>
          <w:marBottom w:val="0"/>
          <w:divBdr>
            <w:top w:val="none" w:sz="0" w:space="0" w:color="auto"/>
            <w:left w:val="none" w:sz="0" w:space="0" w:color="auto"/>
            <w:bottom w:val="none" w:sz="0" w:space="0" w:color="auto"/>
            <w:right w:val="none" w:sz="0" w:space="0" w:color="auto"/>
          </w:divBdr>
        </w:div>
        <w:div w:id="568460817">
          <w:marLeft w:val="0"/>
          <w:marRight w:val="0"/>
          <w:marTop w:val="0"/>
          <w:marBottom w:val="0"/>
          <w:divBdr>
            <w:top w:val="none" w:sz="0" w:space="0" w:color="auto"/>
            <w:left w:val="none" w:sz="0" w:space="0" w:color="auto"/>
            <w:bottom w:val="none" w:sz="0" w:space="0" w:color="auto"/>
            <w:right w:val="none" w:sz="0" w:space="0" w:color="auto"/>
          </w:divBdr>
        </w:div>
        <w:div w:id="884411630">
          <w:marLeft w:val="0"/>
          <w:marRight w:val="0"/>
          <w:marTop w:val="0"/>
          <w:marBottom w:val="0"/>
          <w:divBdr>
            <w:top w:val="none" w:sz="0" w:space="0" w:color="auto"/>
            <w:left w:val="none" w:sz="0" w:space="0" w:color="auto"/>
            <w:bottom w:val="none" w:sz="0" w:space="0" w:color="auto"/>
            <w:right w:val="none" w:sz="0" w:space="0" w:color="auto"/>
          </w:divBdr>
        </w:div>
        <w:div w:id="365453331">
          <w:marLeft w:val="0"/>
          <w:marRight w:val="0"/>
          <w:marTop w:val="0"/>
          <w:marBottom w:val="0"/>
          <w:divBdr>
            <w:top w:val="none" w:sz="0" w:space="0" w:color="auto"/>
            <w:left w:val="none" w:sz="0" w:space="0" w:color="auto"/>
            <w:bottom w:val="none" w:sz="0" w:space="0" w:color="auto"/>
            <w:right w:val="none" w:sz="0" w:space="0" w:color="auto"/>
          </w:divBdr>
        </w:div>
        <w:div w:id="840852285">
          <w:marLeft w:val="0"/>
          <w:marRight w:val="0"/>
          <w:marTop w:val="0"/>
          <w:marBottom w:val="0"/>
          <w:divBdr>
            <w:top w:val="none" w:sz="0" w:space="0" w:color="auto"/>
            <w:left w:val="none" w:sz="0" w:space="0" w:color="auto"/>
            <w:bottom w:val="none" w:sz="0" w:space="0" w:color="auto"/>
            <w:right w:val="none" w:sz="0" w:space="0" w:color="auto"/>
          </w:divBdr>
          <w:divsChild>
            <w:div w:id="501631636">
              <w:marLeft w:val="-75"/>
              <w:marRight w:val="0"/>
              <w:marTop w:val="30"/>
              <w:marBottom w:val="30"/>
              <w:divBdr>
                <w:top w:val="none" w:sz="0" w:space="0" w:color="auto"/>
                <w:left w:val="none" w:sz="0" w:space="0" w:color="auto"/>
                <w:bottom w:val="none" w:sz="0" w:space="0" w:color="auto"/>
                <w:right w:val="none" w:sz="0" w:space="0" w:color="auto"/>
              </w:divBdr>
              <w:divsChild>
                <w:div w:id="1589851270">
                  <w:marLeft w:val="0"/>
                  <w:marRight w:val="0"/>
                  <w:marTop w:val="0"/>
                  <w:marBottom w:val="0"/>
                  <w:divBdr>
                    <w:top w:val="none" w:sz="0" w:space="0" w:color="auto"/>
                    <w:left w:val="none" w:sz="0" w:space="0" w:color="auto"/>
                    <w:bottom w:val="none" w:sz="0" w:space="0" w:color="auto"/>
                    <w:right w:val="none" w:sz="0" w:space="0" w:color="auto"/>
                  </w:divBdr>
                  <w:divsChild>
                    <w:div w:id="1358651685">
                      <w:marLeft w:val="0"/>
                      <w:marRight w:val="0"/>
                      <w:marTop w:val="0"/>
                      <w:marBottom w:val="0"/>
                      <w:divBdr>
                        <w:top w:val="none" w:sz="0" w:space="0" w:color="auto"/>
                        <w:left w:val="none" w:sz="0" w:space="0" w:color="auto"/>
                        <w:bottom w:val="none" w:sz="0" w:space="0" w:color="auto"/>
                        <w:right w:val="none" w:sz="0" w:space="0" w:color="auto"/>
                      </w:divBdr>
                    </w:div>
                  </w:divsChild>
                </w:div>
                <w:div w:id="1136918725">
                  <w:marLeft w:val="0"/>
                  <w:marRight w:val="0"/>
                  <w:marTop w:val="0"/>
                  <w:marBottom w:val="0"/>
                  <w:divBdr>
                    <w:top w:val="none" w:sz="0" w:space="0" w:color="auto"/>
                    <w:left w:val="none" w:sz="0" w:space="0" w:color="auto"/>
                    <w:bottom w:val="none" w:sz="0" w:space="0" w:color="auto"/>
                    <w:right w:val="none" w:sz="0" w:space="0" w:color="auto"/>
                  </w:divBdr>
                  <w:divsChild>
                    <w:div w:id="90275647">
                      <w:marLeft w:val="0"/>
                      <w:marRight w:val="0"/>
                      <w:marTop w:val="0"/>
                      <w:marBottom w:val="0"/>
                      <w:divBdr>
                        <w:top w:val="none" w:sz="0" w:space="0" w:color="auto"/>
                        <w:left w:val="none" w:sz="0" w:space="0" w:color="auto"/>
                        <w:bottom w:val="none" w:sz="0" w:space="0" w:color="auto"/>
                        <w:right w:val="none" w:sz="0" w:space="0" w:color="auto"/>
                      </w:divBdr>
                    </w:div>
                  </w:divsChild>
                </w:div>
                <w:div w:id="164058206">
                  <w:marLeft w:val="0"/>
                  <w:marRight w:val="0"/>
                  <w:marTop w:val="0"/>
                  <w:marBottom w:val="0"/>
                  <w:divBdr>
                    <w:top w:val="none" w:sz="0" w:space="0" w:color="auto"/>
                    <w:left w:val="none" w:sz="0" w:space="0" w:color="auto"/>
                    <w:bottom w:val="none" w:sz="0" w:space="0" w:color="auto"/>
                    <w:right w:val="none" w:sz="0" w:space="0" w:color="auto"/>
                  </w:divBdr>
                  <w:divsChild>
                    <w:div w:id="1283612025">
                      <w:marLeft w:val="0"/>
                      <w:marRight w:val="0"/>
                      <w:marTop w:val="0"/>
                      <w:marBottom w:val="0"/>
                      <w:divBdr>
                        <w:top w:val="none" w:sz="0" w:space="0" w:color="auto"/>
                        <w:left w:val="none" w:sz="0" w:space="0" w:color="auto"/>
                        <w:bottom w:val="none" w:sz="0" w:space="0" w:color="auto"/>
                        <w:right w:val="none" w:sz="0" w:space="0" w:color="auto"/>
                      </w:divBdr>
                    </w:div>
                  </w:divsChild>
                </w:div>
                <w:div w:id="648289802">
                  <w:marLeft w:val="0"/>
                  <w:marRight w:val="0"/>
                  <w:marTop w:val="0"/>
                  <w:marBottom w:val="0"/>
                  <w:divBdr>
                    <w:top w:val="none" w:sz="0" w:space="0" w:color="auto"/>
                    <w:left w:val="none" w:sz="0" w:space="0" w:color="auto"/>
                    <w:bottom w:val="none" w:sz="0" w:space="0" w:color="auto"/>
                    <w:right w:val="none" w:sz="0" w:space="0" w:color="auto"/>
                  </w:divBdr>
                  <w:divsChild>
                    <w:div w:id="22560470">
                      <w:marLeft w:val="0"/>
                      <w:marRight w:val="0"/>
                      <w:marTop w:val="0"/>
                      <w:marBottom w:val="0"/>
                      <w:divBdr>
                        <w:top w:val="none" w:sz="0" w:space="0" w:color="auto"/>
                        <w:left w:val="none" w:sz="0" w:space="0" w:color="auto"/>
                        <w:bottom w:val="none" w:sz="0" w:space="0" w:color="auto"/>
                        <w:right w:val="none" w:sz="0" w:space="0" w:color="auto"/>
                      </w:divBdr>
                    </w:div>
                  </w:divsChild>
                </w:div>
                <w:div w:id="22946317">
                  <w:marLeft w:val="0"/>
                  <w:marRight w:val="0"/>
                  <w:marTop w:val="0"/>
                  <w:marBottom w:val="0"/>
                  <w:divBdr>
                    <w:top w:val="none" w:sz="0" w:space="0" w:color="auto"/>
                    <w:left w:val="none" w:sz="0" w:space="0" w:color="auto"/>
                    <w:bottom w:val="none" w:sz="0" w:space="0" w:color="auto"/>
                    <w:right w:val="none" w:sz="0" w:space="0" w:color="auto"/>
                  </w:divBdr>
                  <w:divsChild>
                    <w:div w:id="1135368805">
                      <w:marLeft w:val="0"/>
                      <w:marRight w:val="0"/>
                      <w:marTop w:val="0"/>
                      <w:marBottom w:val="0"/>
                      <w:divBdr>
                        <w:top w:val="none" w:sz="0" w:space="0" w:color="auto"/>
                        <w:left w:val="none" w:sz="0" w:space="0" w:color="auto"/>
                        <w:bottom w:val="none" w:sz="0" w:space="0" w:color="auto"/>
                        <w:right w:val="none" w:sz="0" w:space="0" w:color="auto"/>
                      </w:divBdr>
                    </w:div>
                  </w:divsChild>
                </w:div>
                <w:div w:id="338197951">
                  <w:marLeft w:val="0"/>
                  <w:marRight w:val="0"/>
                  <w:marTop w:val="0"/>
                  <w:marBottom w:val="0"/>
                  <w:divBdr>
                    <w:top w:val="none" w:sz="0" w:space="0" w:color="auto"/>
                    <w:left w:val="none" w:sz="0" w:space="0" w:color="auto"/>
                    <w:bottom w:val="none" w:sz="0" w:space="0" w:color="auto"/>
                    <w:right w:val="none" w:sz="0" w:space="0" w:color="auto"/>
                  </w:divBdr>
                  <w:divsChild>
                    <w:div w:id="285159828">
                      <w:marLeft w:val="0"/>
                      <w:marRight w:val="0"/>
                      <w:marTop w:val="0"/>
                      <w:marBottom w:val="0"/>
                      <w:divBdr>
                        <w:top w:val="none" w:sz="0" w:space="0" w:color="auto"/>
                        <w:left w:val="none" w:sz="0" w:space="0" w:color="auto"/>
                        <w:bottom w:val="none" w:sz="0" w:space="0" w:color="auto"/>
                        <w:right w:val="none" w:sz="0" w:space="0" w:color="auto"/>
                      </w:divBdr>
                    </w:div>
                  </w:divsChild>
                </w:div>
                <w:div w:id="198326096">
                  <w:marLeft w:val="0"/>
                  <w:marRight w:val="0"/>
                  <w:marTop w:val="0"/>
                  <w:marBottom w:val="0"/>
                  <w:divBdr>
                    <w:top w:val="none" w:sz="0" w:space="0" w:color="auto"/>
                    <w:left w:val="none" w:sz="0" w:space="0" w:color="auto"/>
                    <w:bottom w:val="none" w:sz="0" w:space="0" w:color="auto"/>
                    <w:right w:val="none" w:sz="0" w:space="0" w:color="auto"/>
                  </w:divBdr>
                  <w:divsChild>
                    <w:div w:id="1199467174">
                      <w:marLeft w:val="0"/>
                      <w:marRight w:val="0"/>
                      <w:marTop w:val="0"/>
                      <w:marBottom w:val="0"/>
                      <w:divBdr>
                        <w:top w:val="none" w:sz="0" w:space="0" w:color="auto"/>
                        <w:left w:val="none" w:sz="0" w:space="0" w:color="auto"/>
                        <w:bottom w:val="none" w:sz="0" w:space="0" w:color="auto"/>
                        <w:right w:val="none" w:sz="0" w:space="0" w:color="auto"/>
                      </w:divBdr>
                    </w:div>
                  </w:divsChild>
                </w:div>
                <w:div w:id="1559366581">
                  <w:marLeft w:val="0"/>
                  <w:marRight w:val="0"/>
                  <w:marTop w:val="0"/>
                  <w:marBottom w:val="0"/>
                  <w:divBdr>
                    <w:top w:val="none" w:sz="0" w:space="0" w:color="auto"/>
                    <w:left w:val="none" w:sz="0" w:space="0" w:color="auto"/>
                    <w:bottom w:val="none" w:sz="0" w:space="0" w:color="auto"/>
                    <w:right w:val="none" w:sz="0" w:space="0" w:color="auto"/>
                  </w:divBdr>
                  <w:divsChild>
                    <w:div w:id="60183123">
                      <w:marLeft w:val="0"/>
                      <w:marRight w:val="0"/>
                      <w:marTop w:val="0"/>
                      <w:marBottom w:val="0"/>
                      <w:divBdr>
                        <w:top w:val="none" w:sz="0" w:space="0" w:color="auto"/>
                        <w:left w:val="none" w:sz="0" w:space="0" w:color="auto"/>
                        <w:bottom w:val="none" w:sz="0" w:space="0" w:color="auto"/>
                        <w:right w:val="none" w:sz="0" w:space="0" w:color="auto"/>
                      </w:divBdr>
                    </w:div>
                  </w:divsChild>
                </w:div>
                <w:div w:id="376122145">
                  <w:marLeft w:val="0"/>
                  <w:marRight w:val="0"/>
                  <w:marTop w:val="0"/>
                  <w:marBottom w:val="0"/>
                  <w:divBdr>
                    <w:top w:val="none" w:sz="0" w:space="0" w:color="auto"/>
                    <w:left w:val="none" w:sz="0" w:space="0" w:color="auto"/>
                    <w:bottom w:val="none" w:sz="0" w:space="0" w:color="auto"/>
                    <w:right w:val="none" w:sz="0" w:space="0" w:color="auto"/>
                  </w:divBdr>
                  <w:divsChild>
                    <w:div w:id="545334192">
                      <w:marLeft w:val="0"/>
                      <w:marRight w:val="0"/>
                      <w:marTop w:val="0"/>
                      <w:marBottom w:val="0"/>
                      <w:divBdr>
                        <w:top w:val="none" w:sz="0" w:space="0" w:color="auto"/>
                        <w:left w:val="none" w:sz="0" w:space="0" w:color="auto"/>
                        <w:bottom w:val="none" w:sz="0" w:space="0" w:color="auto"/>
                        <w:right w:val="none" w:sz="0" w:space="0" w:color="auto"/>
                      </w:divBdr>
                    </w:div>
                  </w:divsChild>
                </w:div>
                <w:div w:id="645207526">
                  <w:marLeft w:val="0"/>
                  <w:marRight w:val="0"/>
                  <w:marTop w:val="0"/>
                  <w:marBottom w:val="0"/>
                  <w:divBdr>
                    <w:top w:val="none" w:sz="0" w:space="0" w:color="auto"/>
                    <w:left w:val="none" w:sz="0" w:space="0" w:color="auto"/>
                    <w:bottom w:val="none" w:sz="0" w:space="0" w:color="auto"/>
                    <w:right w:val="none" w:sz="0" w:space="0" w:color="auto"/>
                  </w:divBdr>
                  <w:divsChild>
                    <w:div w:id="1862888827">
                      <w:marLeft w:val="0"/>
                      <w:marRight w:val="0"/>
                      <w:marTop w:val="0"/>
                      <w:marBottom w:val="0"/>
                      <w:divBdr>
                        <w:top w:val="none" w:sz="0" w:space="0" w:color="auto"/>
                        <w:left w:val="none" w:sz="0" w:space="0" w:color="auto"/>
                        <w:bottom w:val="none" w:sz="0" w:space="0" w:color="auto"/>
                        <w:right w:val="none" w:sz="0" w:space="0" w:color="auto"/>
                      </w:divBdr>
                    </w:div>
                  </w:divsChild>
                </w:div>
                <w:div w:id="464008150">
                  <w:marLeft w:val="0"/>
                  <w:marRight w:val="0"/>
                  <w:marTop w:val="0"/>
                  <w:marBottom w:val="0"/>
                  <w:divBdr>
                    <w:top w:val="none" w:sz="0" w:space="0" w:color="auto"/>
                    <w:left w:val="none" w:sz="0" w:space="0" w:color="auto"/>
                    <w:bottom w:val="none" w:sz="0" w:space="0" w:color="auto"/>
                    <w:right w:val="none" w:sz="0" w:space="0" w:color="auto"/>
                  </w:divBdr>
                  <w:divsChild>
                    <w:div w:id="576475803">
                      <w:marLeft w:val="0"/>
                      <w:marRight w:val="0"/>
                      <w:marTop w:val="0"/>
                      <w:marBottom w:val="0"/>
                      <w:divBdr>
                        <w:top w:val="none" w:sz="0" w:space="0" w:color="auto"/>
                        <w:left w:val="none" w:sz="0" w:space="0" w:color="auto"/>
                        <w:bottom w:val="none" w:sz="0" w:space="0" w:color="auto"/>
                        <w:right w:val="none" w:sz="0" w:space="0" w:color="auto"/>
                      </w:divBdr>
                    </w:div>
                  </w:divsChild>
                </w:div>
                <w:div w:id="77990501">
                  <w:marLeft w:val="0"/>
                  <w:marRight w:val="0"/>
                  <w:marTop w:val="0"/>
                  <w:marBottom w:val="0"/>
                  <w:divBdr>
                    <w:top w:val="none" w:sz="0" w:space="0" w:color="auto"/>
                    <w:left w:val="none" w:sz="0" w:space="0" w:color="auto"/>
                    <w:bottom w:val="none" w:sz="0" w:space="0" w:color="auto"/>
                    <w:right w:val="none" w:sz="0" w:space="0" w:color="auto"/>
                  </w:divBdr>
                  <w:divsChild>
                    <w:div w:id="122309541">
                      <w:marLeft w:val="0"/>
                      <w:marRight w:val="0"/>
                      <w:marTop w:val="0"/>
                      <w:marBottom w:val="0"/>
                      <w:divBdr>
                        <w:top w:val="none" w:sz="0" w:space="0" w:color="auto"/>
                        <w:left w:val="none" w:sz="0" w:space="0" w:color="auto"/>
                        <w:bottom w:val="none" w:sz="0" w:space="0" w:color="auto"/>
                        <w:right w:val="none" w:sz="0" w:space="0" w:color="auto"/>
                      </w:divBdr>
                    </w:div>
                  </w:divsChild>
                </w:div>
                <w:div w:id="1237982402">
                  <w:marLeft w:val="0"/>
                  <w:marRight w:val="0"/>
                  <w:marTop w:val="0"/>
                  <w:marBottom w:val="0"/>
                  <w:divBdr>
                    <w:top w:val="none" w:sz="0" w:space="0" w:color="auto"/>
                    <w:left w:val="none" w:sz="0" w:space="0" w:color="auto"/>
                    <w:bottom w:val="none" w:sz="0" w:space="0" w:color="auto"/>
                    <w:right w:val="none" w:sz="0" w:space="0" w:color="auto"/>
                  </w:divBdr>
                  <w:divsChild>
                    <w:div w:id="8785109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54480285">
          <w:marLeft w:val="0"/>
          <w:marRight w:val="0"/>
          <w:marTop w:val="0"/>
          <w:marBottom w:val="0"/>
          <w:divBdr>
            <w:top w:val="none" w:sz="0" w:space="0" w:color="auto"/>
            <w:left w:val="none" w:sz="0" w:space="0" w:color="auto"/>
            <w:bottom w:val="none" w:sz="0" w:space="0" w:color="auto"/>
            <w:right w:val="none" w:sz="0" w:space="0" w:color="auto"/>
          </w:divBdr>
        </w:div>
        <w:div w:id="1054082164">
          <w:marLeft w:val="0"/>
          <w:marRight w:val="0"/>
          <w:marTop w:val="0"/>
          <w:marBottom w:val="0"/>
          <w:divBdr>
            <w:top w:val="none" w:sz="0" w:space="0" w:color="auto"/>
            <w:left w:val="none" w:sz="0" w:space="0" w:color="auto"/>
            <w:bottom w:val="none" w:sz="0" w:space="0" w:color="auto"/>
            <w:right w:val="none" w:sz="0" w:space="0" w:color="auto"/>
          </w:divBdr>
        </w:div>
        <w:div w:id="1824925416">
          <w:marLeft w:val="0"/>
          <w:marRight w:val="0"/>
          <w:marTop w:val="0"/>
          <w:marBottom w:val="0"/>
          <w:divBdr>
            <w:top w:val="none" w:sz="0" w:space="0" w:color="auto"/>
            <w:left w:val="none" w:sz="0" w:space="0" w:color="auto"/>
            <w:bottom w:val="none" w:sz="0" w:space="0" w:color="auto"/>
            <w:right w:val="none" w:sz="0" w:space="0" w:color="auto"/>
          </w:divBdr>
          <w:divsChild>
            <w:div w:id="1426805116">
              <w:marLeft w:val="0"/>
              <w:marRight w:val="0"/>
              <w:marTop w:val="0"/>
              <w:marBottom w:val="0"/>
              <w:divBdr>
                <w:top w:val="none" w:sz="0" w:space="0" w:color="auto"/>
                <w:left w:val="none" w:sz="0" w:space="0" w:color="auto"/>
                <w:bottom w:val="none" w:sz="0" w:space="0" w:color="auto"/>
                <w:right w:val="none" w:sz="0" w:space="0" w:color="auto"/>
              </w:divBdr>
            </w:div>
            <w:div w:id="488714952">
              <w:marLeft w:val="0"/>
              <w:marRight w:val="0"/>
              <w:marTop w:val="0"/>
              <w:marBottom w:val="0"/>
              <w:divBdr>
                <w:top w:val="none" w:sz="0" w:space="0" w:color="auto"/>
                <w:left w:val="none" w:sz="0" w:space="0" w:color="auto"/>
                <w:bottom w:val="none" w:sz="0" w:space="0" w:color="auto"/>
                <w:right w:val="none" w:sz="0" w:space="0" w:color="auto"/>
              </w:divBdr>
            </w:div>
            <w:div w:id="1203707611">
              <w:marLeft w:val="0"/>
              <w:marRight w:val="0"/>
              <w:marTop w:val="0"/>
              <w:marBottom w:val="0"/>
              <w:divBdr>
                <w:top w:val="none" w:sz="0" w:space="0" w:color="auto"/>
                <w:left w:val="none" w:sz="0" w:space="0" w:color="auto"/>
                <w:bottom w:val="none" w:sz="0" w:space="0" w:color="auto"/>
                <w:right w:val="none" w:sz="0" w:space="0" w:color="auto"/>
              </w:divBdr>
            </w:div>
            <w:div w:id="1489712335">
              <w:marLeft w:val="0"/>
              <w:marRight w:val="0"/>
              <w:marTop w:val="0"/>
              <w:marBottom w:val="0"/>
              <w:divBdr>
                <w:top w:val="none" w:sz="0" w:space="0" w:color="auto"/>
                <w:left w:val="none" w:sz="0" w:space="0" w:color="auto"/>
                <w:bottom w:val="none" w:sz="0" w:space="0" w:color="auto"/>
                <w:right w:val="none" w:sz="0" w:space="0" w:color="auto"/>
              </w:divBdr>
            </w:div>
            <w:div w:id="1298562652">
              <w:marLeft w:val="0"/>
              <w:marRight w:val="0"/>
              <w:marTop w:val="0"/>
              <w:marBottom w:val="0"/>
              <w:divBdr>
                <w:top w:val="none" w:sz="0" w:space="0" w:color="auto"/>
                <w:left w:val="none" w:sz="0" w:space="0" w:color="auto"/>
                <w:bottom w:val="none" w:sz="0" w:space="0" w:color="auto"/>
                <w:right w:val="none" w:sz="0" w:space="0" w:color="auto"/>
              </w:divBdr>
            </w:div>
            <w:div w:id="937755516">
              <w:marLeft w:val="0"/>
              <w:marRight w:val="0"/>
              <w:marTop w:val="0"/>
              <w:marBottom w:val="0"/>
              <w:divBdr>
                <w:top w:val="none" w:sz="0" w:space="0" w:color="auto"/>
                <w:left w:val="none" w:sz="0" w:space="0" w:color="auto"/>
                <w:bottom w:val="none" w:sz="0" w:space="0" w:color="auto"/>
                <w:right w:val="none" w:sz="0" w:space="0" w:color="auto"/>
              </w:divBdr>
            </w:div>
            <w:div w:id="1433476583">
              <w:marLeft w:val="0"/>
              <w:marRight w:val="0"/>
              <w:marTop w:val="0"/>
              <w:marBottom w:val="0"/>
              <w:divBdr>
                <w:top w:val="none" w:sz="0" w:space="0" w:color="auto"/>
                <w:left w:val="none" w:sz="0" w:space="0" w:color="auto"/>
                <w:bottom w:val="none" w:sz="0" w:space="0" w:color="auto"/>
                <w:right w:val="none" w:sz="0" w:space="0" w:color="auto"/>
              </w:divBdr>
            </w:div>
            <w:div w:id="1476288997">
              <w:marLeft w:val="0"/>
              <w:marRight w:val="0"/>
              <w:marTop w:val="0"/>
              <w:marBottom w:val="0"/>
              <w:divBdr>
                <w:top w:val="none" w:sz="0" w:space="0" w:color="auto"/>
                <w:left w:val="none" w:sz="0" w:space="0" w:color="auto"/>
                <w:bottom w:val="none" w:sz="0" w:space="0" w:color="auto"/>
                <w:right w:val="none" w:sz="0" w:space="0" w:color="auto"/>
              </w:divBdr>
            </w:div>
            <w:div w:id="284626980">
              <w:marLeft w:val="0"/>
              <w:marRight w:val="0"/>
              <w:marTop w:val="0"/>
              <w:marBottom w:val="0"/>
              <w:divBdr>
                <w:top w:val="none" w:sz="0" w:space="0" w:color="auto"/>
                <w:left w:val="none" w:sz="0" w:space="0" w:color="auto"/>
                <w:bottom w:val="none" w:sz="0" w:space="0" w:color="auto"/>
                <w:right w:val="none" w:sz="0" w:space="0" w:color="auto"/>
              </w:divBdr>
            </w:div>
            <w:div w:id="1483081527">
              <w:marLeft w:val="0"/>
              <w:marRight w:val="0"/>
              <w:marTop w:val="0"/>
              <w:marBottom w:val="0"/>
              <w:divBdr>
                <w:top w:val="none" w:sz="0" w:space="0" w:color="auto"/>
                <w:left w:val="none" w:sz="0" w:space="0" w:color="auto"/>
                <w:bottom w:val="none" w:sz="0" w:space="0" w:color="auto"/>
                <w:right w:val="none" w:sz="0" w:space="0" w:color="auto"/>
              </w:divBdr>
            </w:div>
            <w:div w:id="1271208931">
              <w:marLeft w:val="0"/>
              <w:marRight w:val="0"/>
              <w:marTop w:val="0"/>
              <w:marBottom w:val="0"/>
              <w:divBdr>
                <w:top w:val="none" w:sz="0" w:space="0" w:color="auto"/>
                <w:left w:val="none" w:sz="0" w:space="0" w:color="auto"/>
                <w:bottom w:val="none" w:sz="0" w:space="0" w:color="auto"/>
                <w:right w:val="none" w:sz="0" w:space="0" w:color="auto"/>
              </w:divBdr>
            </w:div>
            <w:div w:id="528178130">
              <w:marLeft w:val="0"/>
              <w:marRight w:val="0"/>
              <w:marTop w:val="0"/>
              <w:marBottom w:val="0"/>
              <w:divBdr>
                <w:top w:val="none" w:sz="0" w:space="0" w:color="auto"/>
                <w:left w:val="none" w:sz="0" w:space="0" w:color="auto"/>
                <w:bottom w:val="none" w:sz="0" w:space="0" w:color="auto"/>
                <w:right w:val="none" w:sz="0" w:space="0" w:color="auto"/>
              </w:divBdr>
            </w:div>
            <w:div w:id="2058432252">
              <w:marLeft w:val="0"/>
              <w:marRight w:val="0"/>
              <w:marTop w:val="0"/>
              <w:marBottom w:val="0"/>
              <w:divBdr>
                <w:top w:val="none" w:sz="0" w:space="0" w:color="auto"/>
                <w:left w:val="none" w:sz="0" w:space="0" w:color="auto"/>
                <w:bottom w:val="none" w:sz="0" w:space="0" w:color="auto"/>
                <w:right w:val="none" w:sz="0" w:space="0" w:color="auto"/>
              </w:divBdr>
            </w:div>
            <w:div w:id="132992061">
              <w:marLeft w:val="0"/>
              <w:marRight w:val="0"/>
              <w:marTop w:val="0"/>
              <w:marBottom w:val="0"/>
              <w:divBdr>
                <w:top w:val="none" w:sz="0" w:space="0" w:color="auto"/>
                <w:left w:val="none" w:sz="0" w:space="0" w:color="auto"/>
                <w:bottom w:val="none" w:sz="0" w:space="0" w:color="auto"/>
                <w:right w:val="none" w:sz="0" w:space="0" w:color="auto"/>
              </w:divBdr>
            </w:div>
          </w:divsChild>
        </w:div>
        <w:div w:id="710106201">
          <w:marLeft w:val="0"/>
          <w:marRight w:val="0"/>
          <w:marTop w:val="0"/>
          <w:marBottom w:val="0"/>
          <w:divBdr>
            <w:top w:val="none" w:sz="0" w:space="0" w:color="auto"/>
            <w:left w:val="none" w:sz="0" w:space="0" w:color="auto"/>
            <w:bottom w:val="none" w:sz="0" w:space="0" w:color="auto"/>
            <w:right w:val="none" w:sz="0" w:space="0" w:color="auto"/>
          </w:divBdr>
        </w:div>
        <w:div w:id="1854877734">
          <w:marLeft w:val="0"/>
          <w:marRight w:val="0"/>
          <w:marTop w:val="0"/>
          <w:marBottom w:val="0"/>
          <w:divBdr>
            <w:top w:val="none" w:sz="0" w:space="0" w:color="auto"/>
            <w:left w:val="none" w:sz="0" w:space="0" w:color="auto"/>
            <w:bottom w:val="none" w:sz="0" w:space="0" w:color="auto"/>
            <w:right w:val="none" w:sz="0" w:space="0" w:color="auto"/>
          </w:divBdr>
        </w:div>
        <w:div w:id="667175480">
          <w:marLeft w:val="0"/>
          <w:marRight w:val="0"/>
          <w:marTop w:val="0"/>
          <w:marBottom w:val="0"/>
          <w:divBdr>
            <w:top w:val="none" w:sz="0" w:space="0" w:color="auto"/>
            <w:left w:val="none" w:sz="0" w:space="0" w:color="auto"/>
            <w:bottom w:val="none" w:sz="0" w:space="0" w:color="auto"/>
            <w:right w:val="none" w:sz="0" w:space="0" w:color="auto"/>
          </w:divBdr>
        </w:div>
        <w:div w:id="838469600">
          <w:marLeft w:val="0"/>
          <w:marRight w:val="0"/>
          <w:marTop w:val="0"/>
          <w:marBottom w:val="0"/>
          <w:divBdr>
            <w:top w:val="none" w:sz="0" w:space="0" w:color="auto"/>
            <w:left w:val="none" w:sz="0" w:space="0" w:color="auto"/>
            <w:bottom w:val="none" w:sz="0" w:space="0" w:color="auto"/>
            <w:right w:val="none" w:sz="0" w:space="0" w:color="auto"/>
          </w:divBdr>
          <w:divsChild>
            <w:div w:id="1593930348">
              <w:marLeft w:val="-75"/>
              <w:marRight w:val="0"/>
              <w:marTop w:val="30"/>
              <w:marBottom w:val="30"/>
              <w:divBdr>
                <w:top w:val="none" w:sz="0" w:space="0" w:color="auto"/>
                <w:left w:val="none" w:sz="0" w:space="0" w:color="auto"/>
                <w:bottom w:val="none" w:sz="0" w:space="0" w:color="auto"/>
                <w:right w:val="none" w:sz="0" w:space="0" w:color="auto"/>
              </w:divBdr>
              <w:divsChild>
                <w:div w:id="691801520">
                  <w:marLeft w:val="0"/>
                  <w:marRight w:val="0"/>
                  <w:marTop w:val="0"/>
                  <w:marBottom w:val="0"/>
                  <w:divBdr>
                    <w:top w:val="none" w:sz="0" w:space="0" w:color="auto"/>
                    <w:left w:val="none" w:sz="0" w:space="0" w:color="auto"/>
                    <w:bottom w:val="none" w:sz="0" w:space="0" w:color="auto"/>
                    <w:right w:val="none" w:sz="0" w:space="0" w:color="auto"/>
                  </w:divBdr>
                  <w:divsChild>
                    <w:div w:id="1375615088">
                      <w:marLeft w:val="0"/>
                      <w:marRight w:val="0"/>
                      <w:marTop w:val="0"/>
                      <w:marBottom w:val="0"/>
                      <w:divBdr>
                        <w:top w:val="none" w:sz="0" w:space="0" w:color="auto"/>
                        <w:left w:val="none" w:sz="0" w:space="0" w:color="auto"/>
                        <w:bottom w:val="none" w:sz="0" w:space="0" w:color="auto"/>
                        <w:right w:val="none" w:sz="0" w:space="0" w:color="auto"/>
                      </w:divBdr>
                    </w:div>
                  </w:divsChild>
                </w:div>
                <w:div w:id="585723947">
                  <w:marLeft w:val="0"/>
                  <w:marRight w:val="0"/>
                  <w:marTop w:val="0"/>
                  <w:marBottom w:val="0"/>
                  <w:divBdr>
                    <w:top w:val="none" w:sz="0" w:space="0" w:color="auto"/>
                    <w:left w:val="none" w:sz="0" w:space="0" w:color="auto"/>
                    <w:bottom w:val="none" w:sz="0" w:space="0" w:color="auto"/>
                    <w:right w:val="none" w:sz="0" w:space="0" w:color="auto"/>
                  </w:divBdr>
                  <w:divsChild>
                    <w:div w:id="511842997">
                      <w:marLeft w:val="0"/>
                      <w:marRight w:val="0"/>
                      <w:marTop w:val="0"/>
                      <w:marBottom w:val="0"/>
                      <w:divBdr>
                        <w:top w:val="none" w:sz="0" w:space="0" w:color="auto"/>
                        <w:left w:val="none" w:sz="0" w:space="0" w:color="auto"/>
                        <w:bottom w:val="none" w:sz="0" w:space="0" w:color="auto"/>
                        <w:right w:val="none" w:sz="0" w:space="0" w:color="auto"/>
                      </w:divBdr>
                    </w:div>
                  </w:divsChild>
                </w:div>
                <w:div w:id="1840659069">
                  <w:marLeft w:val="0"/>
                  <w:marRight w:val="0"/>
                  <w:marTop w:val="0"/>
                  <w:marBottom w:val="0"/>
                  <w:divBdr>
                    <w:top w:val="none" w:sz="0" w:space="0" w:color="auto"/>
                    <w:left w:val="none" w:sz="0" w:space="0" w:color="auto"/>
                    <w:bottom w:val="none" w:sz="0" w:space="0" w:color="auto"/>
                    <w:right w:val="none" w:sz="0" w:space="0" w:color="auto"/>
                  </w:divBdr>
                  <w:divsChild>
                    <w:div w:id="1544173751">
                      <w:marLeft w:val="0"/>
                      <w:marRight w:val="0"/>
                      <w:marTop w:val="0"/>
                      <w:marBottom w:val="0"/>
                      <w:divBdr>
                        <w:top w:val="none" w:sz="0" w:space="0" w:color="auto"/>
                        <w:left w:val="none" w:sz="0" w:space="0" w:color="auto"/>
                        <w:bottom w:val="none" w:sz="0" w:space="0" w:color="auto"/>
                        <w:right w:val="none" w:sz="0" w:space="0" w:color="auto"/>
                      </w:divBdr>
                    </w:div>
                  </w:divsChild>
                </w:div>
                <w:div w:id="567544590">
                  <w:marLeft w:val="0"/>
                  <w:marRight w:val="0"/>
                  <w:marTop w:val="0"/>
                  <w:marBottom w:val="0"/>
                  <w:divBdr>
                    <w:top w:val="none" w:sz="0" w:space="0" w:color="auto"/>
                    <w:left w:val="none" w:sz="0" w:space="0" w:color="auto"/>
                    <w:bottom w:val="none" w:sz="0" w:space="0" w:color="auto"/>
                    <w:right w:val="none" w:sz="0" w:space="0" w:color="auto"/>
                  </w:divBdr>
                  <w:divsChild>
                    <w:div w:id="1901205316">
                      <w:marLeft w:val="0"/>
                      <w:marRight w:val="0"/>
                      <w:marTop w:val="0"/>
                      <w:marBottom w:val="0"/>
                      <w:divBdr>
                        <w:top w:val="none" w:sz="0" w:space="0" w:color="auto"/>
                        <w:left w:val="none" w:sz="0" w:space="0" w:color="auto"/>
                        <w:bottom w:val="none" w:sz="0" w:space="0" w:color="auto"/>
                        <w:right w:val="none" w:sz="0" w:space="0" w:color="auto"/>
                      </w:divBdr>
                    </w:div>
                  </w:divsChild>
                </w:div>
                <w:div w:id="613682344">
                  <w:marLeft w:val="0"/>
                  <w:marRight w:val="0"/>
                  <w:marTop w:val="0"/>
                  <w:marBottom w:val="0"/>
                  <w:divBdr>
                    <w:top w:val="none" w:sz="0" w:space="0" w:color="auto"/>
                    <w:left w:val="none" w:sz="0" w:space="0" w:color="auto"/>
                    <w:bottom w:val="none" w:sz="0" w:space="0" w:color="auto"/>
                    <w:right w:val="none" w:sz="0" w:space="0" w:color="auto"/>
                  </w:divBdr>
                  <w:divsChild>
                    <w:div w:id="873273907">
                      <w:marLeft w:val="0"/>
                      <w:marRight w:val="0"/>
                      <w:marTop w:val="0"/>
                      <w:marBottom w:val="0"/>
                      <w:divBdr>
                        <w:top w:val="none" w:sz="0" w:space="0" w:color="auto"/>
                        <w:left w:val="none" w:sz="0" w:space="0" w:color="auto"/>
                        <w:bottom w:val="none" w:sz="0" w:space="0" w:color="auto"/>
                        <w:right w:val="none" w:sz="0" w:space="0" w:color="auto"/>
                      </w:divBdr>
                    </w:div>
                  </w:divsChild>
                </w:div>
                <w:div w:id="987712376">
                  <w:marLeft w:val="0"/>
                  <w:marRight w:val="0"/>
                  <w:marTop w:val="0"/>
                  <w:marBottom w:val="0"/>
                  <w:divBdr>
                    <w:top w:val="none" w:sz="0" w:space="0" w:color="auto"/>
                    <w:left w:val="none" w:sz="0" w:space="0" w:color="auto"/>
                    <w:bottom w:val="none" w:sz="0" w:space="0" w:color="auto"/>
                    <w:right w:val="none" w:sz="0" w:space="0" w:color="auto"/>
                  </w:divBdr>
                  <w:divsChild>
                    <w:div w:id="652291614">
                      <w:marLeft w:val="0"/>
                      <w:marRight w:val="0"/>
                      <w:marTop w:val="0"/>
                      <w:marBottom w:val="0"/>
                      <w:divBdr>
                        <w:top w:val="none" w:sz="0" w:space="0" w:color="auto"/>
                        <w:left w:val="none" w:sz="0" w:space="0" w:color="auto"/>
                        <w:bottom w:val="none" w:sz="0" w:space="0" w:color="auto"/>
                        <w:right w:val="none" w:sz="0" w:space="0" w:color="auto"/>
                      </w:divBdr>
                    </w:div>
                  </w:divsChild>
                </w:div>
                <w:div w:id="398285582">
                  <w:marLeft w:val="0"/>
                  <w:marRight w:val="0"/>
                  <w:marTop w:val="0"/>
                  <w:marBottom w:val="0"/>
                  <w:divBdr>
                    <w:top w:val="none" w:sz="0" w:space="0" w:color="auto"/>
                    <w:left w:val="none" w:sz="0" w:space="0" w:color="auto"/>
                    <w:bottom w:val="none" w:sz="0" w:space="0" w:color="auto"/>
                    <w:right w:val="none" w:sz="0" w:space="0" w:color="auto"/>
                  </w:divBdr>
                  <w:divsChild>
                    <w:div w:id="1289320133">
                      <w:marLeft w:val="0"/>
                      <w:marRight w:val="0"/>
                      <w:marTop w:val="0"/>
                      <w:marBottom w:val="0"/>
                      <w:divBdr>
                        <w:top w:val="none" w:sz="0" w:space="0" w:color="auto"/>
                        <w:left w:val="none" w:sz="0" w:space="0" w:color="auto"/>
                        <w:bottom w:val="none" w:sz="0" w:space="0" w:color="auto"/>
                        <w:right w:val="none" w:sz="0" w:space="0" w:color="auto"/>
                      </w:divBdr>
                    </w:div>
                  </w:divsChild>
                </w:div>
                <w:div w:id="544803634">
                  <w:marLeft w:val="0"/>
                  <w:marRight w:val="0"/>
                  <w:marTop w:val="0"/>
                  <w:marBottom w:val="0"/>
                  <w:divBdr>
                    <w:top w:val="none" w:sz="0" w:space="0" w:color="auto"/>
                    <w:left w:val="none" w:sz="0" w:space="0" w:color="auto"/>
                    <w:bottom w:val="none" w:sz="0" w:space="0" w:color="auto"/>
                    <w:right w:val="none" w:sz="0" w:space="0" w:color="auto"/>
                  </w:divBdr>
                  <w:divsChild>
                    <w:div w:id="1391424595">
                      <w:marLeft w:val="0"/>
                      <w:marRight w:val="0"/>
                      <w:marTop w:val="0"/>
                      <w:marBottom w:val="0"/>
                      <w:divBdr>
                        <w:top w:val="none" w:sz="0" w:space="0" w:color="auto"/>
                        <w:left w:val="none" w:sz="0" w:space="0" w:color="auto"/>
                        <w:bottom w:val="none" w:sz="0" w:space="0" w:color="auto"/>
                        <w:right w:val="none" w:sz="0" w:space="0" w:color="auto"/>
                      </w:divBdr>
                    </w:div>
                    <w:div w:id="1115712051">
                      <w:marLeft w:val="0"/>
                      <w:marRight w:val="0"/>
                      <w:marTop w:val="0"/>
                      <w:marBottom w:val="0"/>
                      <w:divBdr>
                        <w:top w:val="none" w:sz="0" w:space="0" w:color="auto"/>
                        <w:left w:val="none" w:sz="0" w:space="0" w:color="auto"/>
                        <w:bottom w:val="none" w:sz="0" w:space="0" w:color="auto"/>
                        <w:right w:val="none" w:sz="0" w:space="0" w:color="auto"/>
                      </w:divBdr>
                    </w:div>
                    <w:div w:id="9921819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38889290">
          <w:marLeft w:val="0"/>
          <w:marRight w:val="0"/>
          <w:marTop w:val="0"/>
          <w:marBottom w:val="0"/>
          <w:divBdr>
            <w:top w:val="none" w:sz="0" w:space="0" w:color="auto"/>
            <w:left w:val="none" w:sz="0" w:space="0" w:color="auto"/>
            <w:bottom w:val="none" w:sz="0" w:space="0" w:color="auto"/>
            <w:right w:val="none" w:sz="0" w:space="0" w:color="auto"/>
          </w:divBdr>
        </w:div>
        <w:div w:id="1222599134">
          <w:marLeft w:val="0"/>
          <w:marRight w:val="0"/>
          <w:marTop w:val="0"/>
          <w:marBottom w:val="0"/>
          <w:divBdr>
            <w:top w:val="none" w:sz="0" w:space="0" w:color="auto"/>
            <w:left w:val="none" w:sz="0" w:space="0" w:color="auto"/>
            <w:bottom w:val="none" w:sz="0" w:space="0" w:color="auto"/>
            <w:right w:val="none" w:sz="0" w:space="0" w:color="auto"/>
          </w:divBdr>
        </w:div>
        <w:div w:id="755518586">
          <w:marLeft w:val="0"/>
          <w:marRight w:val="0"/>
          <w:marTop w:val="0"/>
          <w:marBottom w:val="0"/>
          <w:divBdr>
            <w:top w:val="none" w:sz="0" w:space="0" w:color="auto"/>
            <w:left w:val="none" w:sz="0" w:space="0" w:color="auto"/>
            <w:bottom w:val="none" w:sz="0" w:space="0" w:color="auto"/>
            <w:right w:val="none" w:sz="0" w:space="0" w:color="auto"/>
          </w:divBdr>
        </w:div>
        <w:div w:id="255482503">
          <w:marLeft w:val="0"/>
          <w:marRight w:val="0"/>
          <w:marTop w:val="0"/>
          <w:marBottom w:val="0"/>
          <w:divBdr>
            <w:top w:val="none" w:sz="0" w:space="0" w:color="auto"/>
            <w:left w:val="none" w:sz="0" w:space="0" w:color="auto"/>
            <w:bottom w:val="none" w:sz="0" w:space="0" w:color="auto"/>
            <w:right w:val="none" w:sz="0" w:space="0" w:color="auto"/>
          </w:divBdr>
        </w:div>
        <w:div w:id="104888575">
          <w:marLeft w:val="0"/>
          <w:marRight w:val="0"/>
          <w:marTop w:val="0"/>
          <w:marBottom w:val="0"/>
          <w:divBdr>
            <w:top w:val="none" w:sz="0" w:space="0" w:color="auto"/>
            <w:left w:val="none" w:sz="0" w:space="0" w:color="auto"/>
            <w:bottom w:val="none" w:sz="0" w:space="0" w:color="auto"/>
            <w:right w:val="none" w:sz="0" w:space="0" w:color="auto"/>
          </w:divBdr>
          <w:divsChild>
            <w:div w:id="1860849453">
              <w:marLeft w:val="-75"/>
              <w:marRight w:val="0"/>
              <w:marTop w:val="30"/>
              <w:marBottom w:val="30"/>
              <w:divBdr>
                <w:top w:val="none" w:sz="0" w:space="0" w:color="auto"/>
                <w:left w:val="none" w:sz="0" w:space="0" w:color="auto"/>
                <w:bottom w:val="none" w:sz="0" w:space="0" w:color="auto"/>
                <w:right w:val="none" w:sz="0" w:space="0" w:color="auto"/>
              </w:divBdr>
              <w:divsChild>
                <w:div w:id="561016420">
                  <w:marLeft w:val="0"/>
                  <w:marRight w:val="0"/>
                  <w:marTop w:val="0"/>
                  <w:marBottom w:val="0"/>
                  <w:divBdr>
                    <w:top w:val="none" w:sz="0" w:space="0" w:color="auto"/>
                    <w:left w:val="none" w:sz="0" w:space="0" w:color="auto"/>
                    <w:bottom w:val="none" w:sz="0" w:space="0" w:color="auto"/>
                    <w:right w:val="none" w:sz="0" w:space="0" w:color="auto"/>
                  </w:divBdr>
                  <w:divsChild>
                    <w:div w:id="2064595719">
                      <w:marLeft w:val="0"/>
                      <w:marRight w:val="0"/>
                      <w:marTop w:val="0"/>
                      <w:marBottom w:val="0"/>
                      <w:divBdr>
                        <w:top w:val="none" w:sz="0" w:space="0" w:color="auto"/>
                        <w:left w:val="none" w:sz="0" w:space="0" w:color="auto"/>
                        <w:bottom w:val="none" w:sz="0" w:space="0" w:color="auto"/>
                        <w:right w:val="none" w:sz="0" w:space="0" w:color="auto"/>
                      </w:divBdr>
                    </w:div>
                  </w:divsChild>
                </w:div>
                <w:div w:id="1467121063">
                  <w:marLeft w:val="0"/>
                  <w:marRight w:val="0"/>
                  <w:marTop w:val="0"/>
                  <w:marBottom w:val="0"/>
                  <w:divBdr>
                    <w:top w:val="none" w:sz="0" w:space="0" w:color="auto"/>
                    <w:left w:val="none" w:sz="0" w:space="0" w:color="auto"/>
                    <w:bottom w:val="none" w:sz="0" w:space="0" w:color="auto"/>
                    <w:right w:val="none" w:sz="0" w:space="0" w:color="auto"/>
                  </w:divBdr>
                  <w:divsChild>
                    <w:div w:id="2139909590">
                      <w:marLeft w:val="0"/>
                      <w:marRight w:val="0"/>
                      <w:marTop w:val="0"/>
                      <w:marBottom w:val="0"/>
                      <w:divBdr>
                        <w:top w:val="none" w:sz="0" w:space="0" w:color="auto"/>
                        <w:left w:val="none" w:sz="0" w:space="0" w:color="auto"/>
                        <w:bottom w:val="none" w:sz="0" w:space="0" w:color="auto"/>
                        <w:right w:val="none" w:sz="0" w:space="0" w:color="auto"/>
                      </w:divBdr>
                    </w:div>
                  </w:divsChild>
                </w:div>
                <w:div w:id="1561398330">
                  <w:marLeft w:val="0"/>
                  <w:marRight w:val="0"/>
                  <w:marTop w:val="0"/>
                  <w:marBottom w:val="0"/>
                  <w:divBdr>
                    <w:top w:val="none" w:sz="0" w:space="0" w:color="auto"/>
                    <w:left w:val="none" w:sz="0" w:space="0" w:color="auto"/>
                    <w:bottom w:val="none" w:sz="0" w:space="0" w:color="auto"/>
                    <w:right w:val="none" w:sz="0" w:space="0" w:color="auto"/>
                  </w:divBdr>
                  <w:divsChild>
                    <w:div w:id="1211385760">
                      <w:marLeft w:val="0"/>
                      <w:marRight w:val="0"/>
                      <w:marTop w:val="0"/>
                      <w:marBottom w:val="0"/>
                      <w:divBdr>
                        <w:top w:val="none" w:sz="0" w:space="0" w:color="auto"/>
                        <w:left w:val="none" w:sz="0" w:space="0" w:color="auto"/>
                        <w:bottom w:val="none" w:sz="0" w:space="0" w:color="auto"/>
                        <w:right w:val="none" w:sz="0" w:space="0" w:color="auto"/>
                      </w:divBdr>
                    </w:div>
                  </w:divsChild>
                </w:div>
                <w:div w:id="1008599798">
                  <w:marLeft w:val="0"/>
                  <w:marRight w:val="0"/>
                  <w:marTop w:val="0"/>
                  <w:marBottom w:val="0"/>
                  <w:divBdr>
                    <w:top w:val="none" w:sz="0" w:space="0" w:color="auto"/>
                    <w:left w:val="none" w:sz="0" w:space="0" w:color="auto"/>
                    <w:bottom w:val="none" w:sz="0" w:space="0" w:color="auto"/>
                    <w:right w:val="none" w:sz="0" w:space="0" w:color="auto"/>
                  </w:divBdr>
                  <w:divsChild>
                    <w:div w:id="1863783700">
                      <w:marLeft w:val="0"/>
                      <w:marRight w:val="0"/>
                      <w:marTop w:val="0"/>
                      <w:marBottom w:val="0"/>
                      <w:divBdr>
                        <w:top w:val="none" w:sz="0" w:space="0" w:color="auto"/>
                        <w:left w:val="none" w:sz="0" w:space="0" w:color="auto"/>
                        <w:bottom w:val="none" w:sz="0" w:space="0" w:color="auto"/>
                        <w:right w:val="none" w:sz="0" w:space="0" w:color="auto"/>
                      </w:divBdr>
                    </w:div>
                  </w:divsChild>
                </w:div>
                <w:div w:id="1768650782">
                  <w:marLeft w:val="0"/>
                  <w:marRight w:val="0"/>
                  <w:marTop w:val="0"/>
                  <w:marBottom w:val="0"/>
                  <w:divBdr>
                    <w:top w:val="none" w:sz="0" w:space="0" w:color="auto"/>
                    <w:left w:val="none" w:sz="0" w:space="0" w:color="auto"/>
                    <w:bottom w:val="none" w:sz="0" w:space="0" w:color="auto"/>
                    <w:right w:val="none" w:sz="0" w:space="0" w:color="auto"/>
                  </w:divBdr>
                  <w:divsChild>
                    <w:div w:id="552934108">
                      <w:marLeft w:val="0"/>
                      <w:marRight w:val="0"/>
                      <w:marTop w:val="0"/>
                      <w:marBottom w:val="0"/>
                      <w:divBdr>
                        <w:top w:val="none" w:sz="0" w:space="0" w:color="auto"/>
                        <w:left w:val="none" w:sz="0" w:space="0" w:color="auto"/>
                        <w:bottom w:val="none" w:sz="0" w:space="0" w:color="auto"/>
                        <w:right w:val="none" w:sz="0" w:space="0" w:color="auto"/>
                      </w:divBdr>
                    </w:div>
                  </w:divsChild>
                </w:div>
                <w:div w:id="1234854229">
                  <w:marLeft w:val="0"/>
                  <w:marRight w:val="0"/>
                  <w:marTop w:val="0"/>
                  <w:marBottom w:val="0"/>
                  <w:divBdr>
                    <w:top w:val="none" w:sz="0" w:space="0" w:color="auto"/>
                    <w:left w:val="none" w:sz="0" w:space="0" w:color="auto"/>
                    <w:bottom w:val="none" w:sz="0" w:space="0" w:color="auto"/>
                    <w:right w:val="none" w:sz="0" w:space="0" w:color="auto"/>
                  </w:divBdr>
                  <w:divsChild>
                    <w:div w:id="830029543">
                      <w:marLeft w:val="0"/>
                      <w:marRight w:val="0"/>
                      <w:marTop w:val="0"/>
                      <w:marBottom w:val="0"/>
                      <w:divBdr>
                        <w:top w:val="none" w:sz="0" w:space="0" w:color="auto"/>
                        <w:left w:val="none" w:sz="0" w:space="0" w:color="auto"/>
                        <w:bottom w:val="none" w:sz="0" w:space="0" w:color="auto"/>
                        <w:right w:val="none" w:sz="0" w:space="0" w:color="auto"/>
                      </w:divBdr>
                    </w:div>
                  </w:divsChild>
                </w:div>
                <w:div w:id="300118726">
                  <w:marLeft w:val="0"/>
                  <w:marRight w:val="0"/>
                  <w:marTop w:val="0"/>
                  <w:marBottom w:val="0"/>
                  <w:divBdr>
                    <w:top w:val="none" w:sz="0" w:space="0" w:color="auto"/>
                    <w:left w:val="none" w:sz="0" w:space="0" w:color="auto"/>
                    <w:bottom w:val="none" w:sz="0" w:space="0" w:color="auto"/>
                    <w:right w:val="none" w:sz="0" w:space="0" w:color="auto"/>
                  </w:divBdr>
                  <w:divsChild>
                    <w:div w:id="516190660">
                      <w:marLeft w:val="0"/>
                      <w:marRight w:val="0"/>
                      <w:marTop w:val="0"/>
                      <w:marBottom w:val="0"/>
                      <w:divBdr>
                        <w:top w:val="none" w:sz="0" w:space="0" w:color="auto"/>
                        <w:left w:val="none" w:sz="0" w:space="0" w:color="auto"/>
                        <w:bottom w:val="none" w:sz="0" w:space="0" w:color="auto"/>
                        <w:right w:val="none" w:sz="0" w:space="0" w:color="auto"/>
                      </w:divBdr>
                    </w:div>
                  </w:divsChild>
                </w:div>
                <w:div w:id="1749956145">
                  <w:marLeft w:val="0"/>
                  <w:marRight w:val="0"/>
                  <w:marTop w:val="0"/>
                  <w:marBottom w:val="0"/>
                  <w:divBdr>
                    <w:top w:val="none" w:sz="0" w:space="0" w:color="auto"/>
                    <w:left w:val="none" w:sz="0" w:space="0" w:color="auto"/>
                    <w:bottom w:val="none" w:sz="0" w:space="0" w:color="auto"/>
                    <w:right w:val="none" w:sz="0" w:space="0" w:color="auto"/>
                  </w:divBdr>
                  <w:divsChild>
                    <w:div w:id="1593539939">
                      <w:marLeft w:val="0"/>
                      <w:marRight w:val="0"/>
                      <w:marTop w:val="0"/>
                      <w:marBottom w:val="0"/>
                      <w:divBdr>
                        <w:top w:val="none" w:sz="0" w:space="0" w:color="auto"/>
                        <w:left w:val="none" w:sz="0" w:space="0" w:color="auto"/>
                        <w:bottom w:val="none" w:sz="0" w:space="0" w:color="auto"/>
                        <w:right w:val="none" w:sz="0" w:space="0" w:color="auto"/>
                      </w:divBdr>
                    </w:div>
                  </w:divsChild>
                </w:div>
                <w:div w:id="1756709156">
                  <w:marLeft w:val="0"/>
                  <w:marRight w:val="0"/>
                  <w:marTop w:val="0"/>
                  <w:marBottom w:val="0"/>
                  <w:divBdr>
                    <w:top w:val="none" w:sz="0" w:space="0" w:color="auto"/>
                    <w:left w:val="none" w:sz="0" w:space="0" w:color="auto"/>
                    <w:bottom w:val="none" w:sz="0" w:space="0" w:color="auto"/>
                    <w:right w:val="none" w:sz="0" w:space="0" w:color="auto"/>
                  </w:divBdr>
                  <w:divsChild>
                    <w:div w:id="864710223">
                      <w:marLeft w:val="0"/>
                      <w:marRight w:val="0"/>
                      <w:marTop w:val="0"/>
                      <w:marBottom w:val="0"/>
                      <w:divBdr>
                        <w:top w:val="none" w:sz="0" w:space="0" w:color="auto"/>
                        <w:left w:val="none" w:sz="0" w:space="0" w:color="auto"/>
                        <w:bottom w:val="none" w:sz="0" w:space="0" w:color="auto"/>
                        <w:right w:val="none" w:sz="0" w:space="0" w:color="auto"/>
                      </w:divBdr>
                    </w:div>
                  </w:divsChild>
                </w:div>
                <w:div w:id="312026258">
                  <w:marLeft w:val="0"/>
                  <w:marRight w:val="0"/>
                  <w:marTop w:val="0"/>
                  <w:marBottom w:val="0"/>
                  <w:divBdr>
                    <w:top w:val="none" w:sz="0" w:space="0" w:color="auto"/>
                    <w:left w:val="none" w:sz="0" w:space="0" w:color="auto"/>
                    <w:bottom w:val="none" w:sz="0" w:space="0" w:color="auto"/>
                    <w:right w:val="none" w:sz="0" w:space="0" w:color="auto"/>
                  </w:divBdr>
                  <w:divsChild>
                    <w:div w:id="13506879">
                      <w:marLeft w:val="0"/>
                      <w:marRight w:val="0"/>
                      <w:marTop w:val="0"/>
                      <w:marBottom w:val="0"/>
                      <w:divBdr>
                        <w:top w:val="none" w:sz="0" w:space="0" w:color="auto"/>
                        <w:left w:val="none" w:sz="0" w:space="0" w:color="auto"/>
                        <w:bottom w:val="none" w:sz="0" w:space="0" w:color="auto"/>
                        <w:right w:val="none" w:sz="0" w:space="0" w:color="auto"/>
                      </w:divBdr>
                    </w:div>
                  </w:divsChild>
                </w:div>
                <w:div w:id="1973051661">
                  <w:marLeft w:val="0"/>
                  <w:marRight w:val="0"/>
                  <w:marTop w:val="0"/>
                  <w:marBottom w:val="0"/>
                  <w:divBdr>
                    <w:top w:val="none" w:sz="0" w:space="0" w:color="auto"/>
                    <w:left w:val="none" w:sz="0" w:space="0" w:color="auto"/>
                    <w:bottom w:val="none" w:sz="0" w:space="0" w:color="auto"/>
                    <w:right w:val="none" w:sz="0" w:space="0" w:color="auto"/>
                  </w:divBdr>
                  <w:divsChild>
                    <w:div w:id="401224277">
                      <w:marLeft w:val="0"/>
                      <w:marRight w:val="0"/>
                      <w:marTop w:val="0"/>
                      <w:marBottom w:val="0"/>
                      <w:divBdr>
                        <w:top w:val="none" w:sz="0" w:space="0" w:color="auto"/>
                        <w:left w:val="none" w:sz="0" w:space="0" w:color="auto"/>
                        <w:bottom w:val="none" w:sz="0" w:space="0" w:color="auto"/>
                        <w:right w:val="none" w:sz="0" w:space="0" w:color="auto"/>
                      </w:divBdr>
                    </w:div>
                  </w:divsChild>
                </w:div>
                <w:div w:id="1804302920">
                  <w:marLeft w:val="0"/>
                  <w:marRight w:val="0"/>
                  <w:marTop w:val="0"/>
                  <w:marBottom w:val="0"/>
                  <w:divBdr>
                    <w:top w:val="none" w:sz="0" w:space="0" w:color="auto"/>
                    <w:left w:val="none" w:sz="0" w:space="0" w:color="auto"/>
                    <w:bottom w:val="none" w:sz="0" w:space="0" w:color="auto"/>
                    <w:right w:val="none" w:sz="0" w:space="0" w:color="auto"/>
                  </w:divBdr>
                  <w:divsChild>
                    <w:div w:id="652494025">
                      <w:marLeft w:val="0"/>
                      <w:marRight w:val="0"/>
                      <w:marTop w:val="0"/>
                      <w:marBottom w:val="0"/>
                      <w:divBdr>
                        <w:top w:val="none" w:sz="0" w:space="0" w:color="auto"/>
                        <w:left w:val="none" w:sz="0" w:space="0" w:color="auto"/>
                        <w:bottom w:val="none" w:sz="0" w:space="0" w:color="auto"/>
                        <w:right w:val="none" w:sz="0" w:space="0" w:color="auto"/>
                      </w:divBdr>
                    </w:div>
                  </w:divsChild>
                </w:div>
                <w:div w:id="2098943409">
                  <w:marLeft w:val="0"/>
                  <w:marRight w:val="0"/>
                  <w:marTop w:val="0"/>
                  <w:marBottom w:val="0"/>
                  <w:divBdr>
                    <w:top w:val="none" w:sz="0" w:space="0" w:color="auto"/>
                    <w:left w:val="none" w:sz="0" w:space="0" w:color="auto"/>
                    <w:bottom w:val="none" w:sz="0" w:space="0" w:color="auto"/>
                    <w:right w:val="none" w:sz="0" w:space="0" w:color="auto"/>
                  </w:divBdr>
                  <w:divsChild>
                    <w:div w:id="1261110649">
                      <w:marLeft w:val="0"/>
                      <w:marRight w:val="0"/>
                      <w:marTop w:val="0"/>
                      <w:marBottom w:val="0"/>
                      <w:divBdr>
                        <w:top w:val="none" w:sz="0" w:space="0" w:color="auto"/>
                        <w:left w:val="none" w:sz="0" w:space="0" w:color="auto"/>
                        <w:bottom w:val="none" w:sz="0" w:space="0" w:color="auto"/>
                        <w:right w:val="none" w:sz="0" w:space="0" w:color="auto"/>
                      </w:divBdr>
                    </w:div>
                  </w:divsChild>
                </w:div>
                <w:div w:id="49575007">
                  <w:marLeft w:val="0"/>
                  <w:marRight w:val="0"/>
                  <w:marTop w:val="0"/>
                  <w:marBottom w:val="0"/>
                  <w:divBdr>
                    <w:top w:val="none" w:sz="0" w:space="0" w:color="auto"/>
                    <w:left w:val="none" w:sz="0" w:space="0" w:color="auto"/>
                    <w:bottom w:val="none" w:sz="0" w:space="0" w:color="auto"/>
                    <w:right w:val="none" w:sz="0" w:space="0" w:color="auto"/>
                  </w:divBdr>
                  <w:divsChild>
                    <w:div w:id="1091660771">
                      <w:marLeft w:val="0"/>
                      <w:marRight w:val="0"/>
                      <w:marTop w:val="0"/>
                      <w:marBottom w:val="0"/>
                      <w:divBdr>
                        <w:top w:val="none" w:sz="0" w:space="0" w:color="auto"/>
                        <w:left w:val="none" w:sz="0" w:space="0" w:color="auto"/>
                        <w:bottom w:val="none" w:sz="0" w:space="0" w:color="auto"/>
                        <w:right w:val="none" w:sz="0" w:space="0" w:color="auto"/>
                      </w:divBdr>
                    </w:div>
                  </w:divsChild>
                </w:div>
                <w:div w:id="600261577">
                  <w:marLeft w:val="0"/>
                  <w:marRight w:val="0"/>
                  <w:marTop w:val="0"/>
                  <w:marBottom w:val="0"/>
                  <w:divBdr>
                    <w:top w:val="none" w:sz="0" w:space="0" w:color="auto"/>
                    <w:left w:val="none" w:sz="0" w:space="0" w:color="auto"/>
                    <w:bottom w:val="none" w:sz="0" w:space="0" w:color="auto"/>
                    <w:right w:val="none" w:sz="0" w:space="0" w:color="auto"/>
                  </w:divBdr>
                  <w:divsChild>
                    <w:div w:id="1149244855">
                      <w:marLeft w:val="0"/>
                      <w:marRight w:val="0"/>
                      <w:marTop w:val="0"/>
                      <w:marBottom w:val="0"/>
                      <w:divBdr>
                        <w:top w:val="none" w:sz="0" w:space="0" w:color="auto"/>
                        <w:left w:val="none" w:sz="0" w:space="0" w:color="auto"/>
                        <w:bottom w:val="none" w:sz="0" w:space="0" w:color="auto"/>
                        <w:right w:val="none" w:sz="0" w:space="0" w:color="auto"/>
                      </w:divBdr>
                    </w:div>
                  </w:divsChild>
                </w:div>
                <w:div w:id="1214197289">
                  <w:marLeft w:val="0"/>
                  <w:marRight w:val="0"/>
                  <w:marTop w:val="0"/>
                  <w:marBottom w:val="0"/>
                  <w:divBdr>
                    <w:top w:val="none" w:sz="0" w:space="0" w:color="auto"/>
                    <w:left w:val="none" w:sz="0" w:space="0" w:color="auto"/>
                    <w:bottom w:val="none" w:sz="0" w:space="0" w:color="auto"/>
                    <w:right w:val="none" w:sz="0" w:space="0" w:color="auto"/>
                  </w:divBdr>
                  <w:divsChild>
                    <w:div w:id="2035842045">
                      <w:marLeft w:val="0"/>
                      <w:marRight w:val="0"/>
                      <w:marTop w:val="0"/>
                      <w:marBottom w:val="0"/>
                      <w:divBdr>
                        <w:top w:val="none" w:sz="0" w:space="0" w:color="auto"/>
                        <w:left w:val="none" w:sz="0" w:space="0" w:color="auto"/>
                        <w:bottom w:val="none" w:sz="0" w:space="0" w:color="auto"/>
                        <w:right w:val="none" w:sz="0" w:space="0" w:color="auto"/>
                      </w:divBdr>
                    </w:div>
                  </w:divsChild>
                </w:div>
                <w:div w:id="260067431">
                  <w:marLeft w:val="0"/>
                  <w:marRight w:val="0"/>
                  <w:marTop w:val="0"/>
                  <w:marBottom w:val="0"/>
                  <w:divBdr>
                    <w:top w:val="none" w:sz="0" w:space="0" w:color="auto"/>
                    <w:left w:val="none" w:sz="0" w:space="0" w:color="auto"/>
                    <w:bottom w:val="none" w:sz="0" w:space="0" w:color="auto"/>
                    <w:right w:val="none" w:sz="0" w:space="0" w:color="auto"/>
                  </w:divBdr>
                  <w:divsChild>
                    <w:div w:id="1201548545">
                      <w:marLeft w:val="0"/>
                      <w:marRight w:val="0"/>
                      <w:marTop w:val="0"/>
                      <w:marBottom w:val="0"/>
                      <w:divBdr>
                        <w:top w:val="none" w:sz="0" w:space="0" w:color="auto"/>
                        <w:left w:val="none" w:sz="0" w:space="0" w:color="auto"/>
                        <w:bottom w:val="none" w:sz="0" w:space="0" w:color="auto"/>
                        <w:right w:val="none" w:sz="0" w:space="0" w:color="auto"/>
                      </w:divBdr>
                    </w:div>
                  </w:divsChild>
                </w:div>
                <w:div w:id="325599750">
                  <w:marLeft w:val="0"/>
                  <w:marRight w:val="0"/>
                  <w:marTop w:val="0"/>
                  <w:marBottom w:val="0"/>
                  <w:divBdr>
                    <w:top w:val="none" w:sz="0" w:space="0" w:color="auto"/>
                    <w:left w:val="none" w:sz="0" w:space="0" w:color="auto"/>
                    <w:bottom w:val="none" w:sz="0" w:space="0" w:color="auto"/>
                    <w:right w:val="none" w:sz="0" w:space="0" w:color="auto"/>
                  </w:divBdr>
                  <w:divsChild>
                    <w:div w:id="20583554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7970704">
          <w:marLeft w:val="0"/>
          <w:marRight w:val="0"/>
          <w:marTop w:val="0"/>
          <w:marBottom w:val="0"/>
          <w:divBdr>
            <w:top w:val="none" w:sz="0" w:space="0" w:color="auto"/>
            <w:left w:val="none" w:sz="0" w:space="0" w:color="auto"/>
            <w:bottom w:val="none" w:sz="0" w:space="0" w:color="auto"/>
            <w:right w:val="none" w:sz="0" w:space="0" w:color="auto"/>
          </w:divBdr>
        </w:div>
        <w:div w:id="1698578454">
          <w:marLeft w:val="0"/>
          <w:marRight w:val="0"/>
          <w:marTop w:val="0"/>
          <w:marBottom w:val="0"/>
          <w:divBdr>
            <w:top w:val="none" w:sz="0" w:space="0" w:color="auto"/>
            <w:left w:val="none" w:sz="0" w:space="0" w:color="auto"/>
            <w:bottom w:val="none" w:sz="0" w:space="0" w:color="auto"/>
            <w:right w:val="none" w:sz="0" w:space="0" w:color="auto"/>
          </w:divBdr>
        </w:div>
        <w:div w:id="1566406331">
          <w:marLeft w:val="0"/>
          <w:marRight w:val="0"/>
          <w:marTop w:val="0"/>
          <w:marBottom w:val="0"/>
          <w:divBdr>
            <w:top w:val="none" w:sz="0" w:space="0" w:color="auto"/>
            <w:left w:val="none" w:sz="0" w:space="0" w:color="auto"/>
            <w:bottom w:val="none" w:sz="0" w:space="0" w:color="auto"/>
            <w:right w:val="none" w:sz="0" w:space="0" w:color="auto"/>
          </w:divBdr>
          <w:divsChild>
            <w:div w:id="528950414">
              <w:marLeft w:val="0"/>
              <w:marRight w:val="0"/>
              <w:marTop w:val="0"/>
              <w:marBottom w:val="0"/>
              <w:divBdr>
                <w:top w:val="none" w:sz="0" w:space="0" w:color="auto"/>
                <w:left w:val="none" w:sz="0" w:space="0" w:color="auto"/>
                <w:bottom w:val="none" w:sz="0" w:space="0" w:color="auto"/>
                <w:right w:val="none" w:sz="0" w:space="0" w:color="auto"/>
              </w:divBdr>
            </w:div>
            <w:div w:id="2014262478">
              <w:marLeft w:val="0"/>
              <w:marRight w:val="0"/>
              <w:marTop w:val="0"/>
              <w:marBottom w:val="0"/>
              <w:divBdr>
                <w:top w:val="none" w:sz="0" w:space="0" w:color="auto"/>
                <w:left w:val="none" w:sz="0" w:space="0" w:color="auto"/>
                <w:bottom w:val="none" w:sz="0" w:space="0" w:color="auto"/>
                <w:right w:val="none" w:sz="0" w:space="0" w:color="auto"/>
              </w:divBdr>
            </w:div>
            <w:div w:id="1731149120">
              <w:marLeft w:val="0"/>
              <w:marRight w:val="0"/>
              <w:marTop w:val="0"/>
              <w:marBottom w:val="0"/>
              <w:divBdr>
                <w:top w:val="none" w:sz="0" w:space="0" w:color="auto"/>
                <w:left w:val="none" w:sz="0" w:space="0" w:color="auto"/>
                <w:bottom w:val="none" w:sz="0" w:space="0" w:color="auto"/>
                <w:right w:val="none" w:sz="0" w:space="0" w:color="auto"/>
              </w:divBdr>
            </w:div>
            <w:div w:id="1698238033">
              <w:marLeft w:val="0"/>
              <w:marRight w:val="0"/>
              <w:marTop w:val="0"/>
              <w:marBottom w:val="0"/>
              <w:divBdr>
                <w:top w:val="none" w:sz="0" w:space="0" w:color="auto"/>
                <w:left w:val="none" w:sz="0" w:space="0" w:color="auto"/>
                <w:bottom w:val="none" w:sz="0" w:space="0" w:color="auto"/>
                <w:right w:val="none" w:sz="0" w:space="0" w:color="auto"/>
              </w:divBdr>
            </w:div>
            <w:div w:id="989404249">
              <w:marLeft w:val="0"/>
              <w:marRight w:val="0"/>
              <w:marTop w:val="0"/>
              <w:marBottom w:val="0"/>
              <w:divBdr>
                <w:top w:val="none" w:sz="0" w:space="0" w:color="auto"/>
                <w:left w:val="none" w:sz="0" w:space="0" w:color="auto"/>
                <w:bottom w:val="none" w:sz="0" w:space="0" w:color="auto"/>
                <w:right w:val="none" w:sz="0" w:space="0" w:color="auto"/>
              </w:divBdr>
            </w:div>
            <w:div w:id="2039575509">
              <w:marLeft w:val="0"/>
              <w:marRight w:val="0"/>
              <w:marTop w:val="0"/>
              <w:marBottom w:val="0"/>
              <w:divBdr>
                <w:top w:val="none" w:sz="0" w:space="0" w:color="auto"/>
                <w:left w:val="none" w:sz="0" w:space="0" w:color="auto"/>
                <w:bottom w:val="none" w:sz="0" w:space="0" w:color="auto"/>
                <w:right w:val="none" w:sz="0" w:space="0" w:color="auto"/>
              </w:divBdr>
            </w:div>
            <w:div w:id="1227914410">
              <w:marLeft w:val="0"/>
              <w:marRight w:val="0"/>
              <w:marTop w:val="0"/>
              <w:marBottom w:val="0"/>
              <w:divBdr>
                <w:top w:val="none" w:sz="0" w:space="0" w:color="auto"/>
                <w:left w:val="none" w:sz="0" w:space="0" w:color="auto"/>
                <w:bottom w:val="none" w:sz="0" w:space="0" w:color="auto"/>
                <w:right w:val="none" w:sz="0" w:space="0" w:color="auto"/>
              </w:divBdr>
            </w:div>
            <w:div w:id="1187521603">
              <w:marLeft w:val="0"/>
              <w:marRight w:val="0"/>
              <w:marTop w:val="0"/>
              <w:marBottom w:val="0"/>
              <w:divBdr>
                <w:top w:val="none" w:sz="0" w:space="0" w:color="auto"/>
                <w:left w:val="none" w:sz="0" w:space="0" w:color="auto"/>
                <w:bottom w:val="none" w:sz="0" w:space="0" w:color="auto"/>
                <w:right w:val="none" w:sz="0" w:space="0" w:color="auto"/>
              </w:divBdr>
            </w:div>
            <w:div w:id="6297060">
              <w:marLeft w:val="0"/>
              <w:marRight w:val="0"/>
              <w:marTop w:val="0"/>
              <w:marBottom w:val="0"/>
              <w:divBdr>
                <w:top w:val="none" w:sz="0" w:space="0" w:color="auto"/>
                <w:left w:val="none" w:sz="0" w:space="0" w:color="auto"/>
                <w:bottom w:val="none" w:sz="0" w:space="0" w:color="auto"/>
                <w:right w:val="none" w:sz="0" w:space="0" w:color="auto"/>
              </w:divBdr>
            </w:div>
            <w:div w:id="2000890280">
              <w:marLeft w:val="0"/>
              <w:marRight w:val="0"/>
              <w:marTop w:val="0"/>
              <w:marBottom w:val="0"/>
              <w:divBdr>
                <w:top w:val="none" w:sz="0" w:space="0" w:color="auto"/>
                <w:left w:val="none" w:sz="0" w:space="0" w:color="auto"/>
                <w:bottom w:val="none" w:sz="0" w:space="0" w:color="auto"/>
                <w:right w:val="none" w:sz="0" w:space="0" w:color="auto"/>
              </w:divBdr>
            </w:div>
            <w:div w:id="828907781">
              <w:marLeft w:val="0"/>
              <w:marRight w:val="0"/>
              <w:marTop w:val="0"/>
              <w:marBottom w:val="0"/>
              <w:divBdr>
                <w:top w:val="none" w:sz="0" w:space="0" w:color="auto"/>
                <w:left w:val="none" w:sz="0" w:space="0" w:color="auto"/>
                <w:bottom w:val="none" w:sz="0" w:space="0" w:color="auto"/>
                <w:right w:val="none" w:sz="0" w:space="0" w:color="auto"/>
              </w:divBdr>
            </w:div>
            <w:div w:id="1308320071">
              <w:marLeft w:val="0"/>
              <w:marRight w:val="0"/>
              <w:marTop w:val="0"/>
              <w:marBottom w:val="0"/>
              <w:divBdr>
                <w:top w:val="none" w:sz="0" w:space="0" w:color="auto"/>
                <w:left w:val="none" w:sz="0" w:space="0" w:color="auto"/>
                <w:bottom w:val="none" w:sz="0" w:space="0" w:color="auto"/>
                <w:right w:val="none" w:sz="0" w:space="0" w:color="auto"/>
              </w:divBdr>
            </w:div>
            <w:div w:id="540484436">
              <w:marLeft w:val="0"/>
              <w:marRight w:val="0"/>
              <w:marTop w:val="0"/>
              <w:marBottom w:val="0"/>
              <w:divBdr>
                <w:top w:val="none" w:sz="0" w:space="0" w:color="auto"/>
                <w:left w:val="none" w:sz="0" w:space="0" w:color="auto"/>
                <w:bottom w:val="none" w:sz="0" w:space="0" w:color="auto"/>
                <w:right w:val="none" w:sz="0" w:space="0" w:color="auto"/>
              </w:divBdr>
            </w:div>
            <w:div w:id="1694838085">
              <w:marLeft w:val="0"/>
              <w:marRight w:val="0"/>
              <w:marTop w:val="0"/>
              <w:marBottom w:val="0"/>
              <w:divBdr>
                <w:top w:val="none" w:sz="0" w:space="0" w:color="auto"/>
                <w:left w:val="none" w:sz="0" w:space="0" w:color="auto"/>
                <w:bottom w:val="none" w:sz="0" w:space="0" w:color="auto"/>
                <w:right w:val="none" w:sz="0" w:space="0" w:color="auto"/>
              </w:divBdr>
            </w:div>
            <w:div w:id="221138413">
              <w:marLeft w:val="0"/>
              <w:marRight w:val="0"/>
              <w:marTop w:val="0"/>
              <w:marBottom w:val="0"/>
              <w:divBdr>
                <w:top w:val="none" w:sz="0" w:space="0" w:color="auto"/>
                <w:left w:val="none" w:sz="0" w:space="0" w:color="auto"/>
                <w:bottom w:val="none" w:sz="0" w:space="0" w:color="auto"/>
                <w:right w:val="none" w:sz="0" w:space="0" w:color="auto"/>
              </w:divBdr>
            </w:div>
            <w:div w:id="1109159615">
              <w:marLeft w:val="0"/>
              <w:marRight w:val="0"/>
              <w:marTop w:val="0"/>
              <w:marBottom w:val="0"/>
              <w:divBdr>
                <w:top w:val="none" w:sz="0" w:space="0" w:color="auto"/>
                <w:left w:val="none" w:sz="0" w:space="0" w:color="auto"/>
                <w:bottom w:val="none" w:sz="0" w:space="0" w:color="auto"/>
                <w:right w:val="none" w:sz="0" w:space="0" w:color="auto"/>
              </w:divBdr>
            </w:div>
            <w:div w:id="2096782542">
              <w:marLeft w:val="0"/>
              <w:marRight w:val="0"/>
              <w:marTop w:val="0"/>
              <w:marBottom w:val="0"/>
              <w:divBdr>
                <w:top w:val="none" w:sz="0" w:space="0" w:color="auto"/>
                <w:left w:val="none" w:sz="0" w:space="0" w:color="auto"/>
                <w:bottom w:val="none" w:sz="0" w:space="0" w:color="auto"/>
                <w:right w:val="none" w:sz="0" w:space="0" w:color="auto"/>
              </w:divBdr>
            </w:div>
            <w:div w:id="1950892292">
              <w:marLeft w:val="0"/>
              <w:marRight w:val="0"/>
              <w:marTop w:val="0"/>
              <w:marBottom w:val="0"/>
              <w:divBdr>
                <w:top w:val="none" w:sz="0" w:space="0" w:color="auto"/>
                <w:left w:val="none" w:sz="0" w:space="0" w:color="auto"/>
                <w:bottom w:val="none" w:sz="0" w:space="0" w:color="auto"/>
                <w:right w:val="none" w:sz="0" w:space="0" w:color="auto"/>
              </w:divBdr>
            </w:div>
          </w:divsChild>
        </w:div>
        <w:div w:id="575743287">
          <w:marLeft w:val="0"/>
          <w:marRight w:val="0"/>
          <w:marTop w:val="0"/>
          <w:marBottom w:val="0"/>
          <w:divBdr>
            <w:top w:val="none" w:sz="0" w:space="0" w:color="auto"/>
            <w:left w:val="none" w:sz="0" w:space="0" w:color="auto"/>
            <w:bottom w:val="none" w:sz="0" w:space="0" w:color="auto"/>
            <w:right w:val="none" w:sz="0" w:space="0" w:color="auto"/>
          </w:divBdr>
        </w:div>
        <w:div w:id="1346517422">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adelaide.edu.au/writingcentre/sites/default/files/docs/learningguide-mindmapping.pdf" TargetMode="External"/><Relationship Id="rId21" Type="http://schemas.openxmlformats.org/officeDocument/2006/relationships/image" Target="media/image3.png"/><Relationship Id="rId34" Type="http://schemas.openxmlformats.org/officeDocument/2006/relationships/hyperlink" Target="https://getting-it-together.moadoph.gov.au/teacher-guide/graphic-organisers.html" TargetMode="External"/><Relationship Id="rId42" Type="http://schemas.openxmlformats.org/officeDocument/2006/relationships/hyperlink" Target="https://comprehensibleclassroom.com/2013/10/07/gallery-walk-language-classes/" TargetMode="External"/><Relationship Id="rId47" Type="http://schemas.openxmlformats.org/officeDocument/2006/relationships/hyperlink" Target="https://www.usingenglish.com/teachers/articles/21-negotiating-in-english-games.html" TargetMode="External"/><Relationship Id="rId50" Type="http://schemas.openxmlformats.org/officeDocument/2006/relationships/hyperlink" Target="https://www.teachingenglish.org.uk/teaching-resources/teaching-secondary/activities/pre-intermediate-a2/running-dictation" TargetMode="External"/><Relationship Id="rId55" Type="http://schemas.openxmlformats.org/officeDocument/2006/relationships/hyperlink" Target="https://museumsvictoria.com.au/immigrationmuseum/whats-on/" TargetMode="External"/><Relationship Id="rId63" Type="http://schemas.openxmlformats.org/officeDocument/2006/relationships/fontTable" Target="fontTable.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education.vic.gov.au/school/teachers/support/diversity/eal/Pages/Understanding-students-language-practices.aspx" TargetMode="External"/><Relationship Id="rId29" Type="http://schemas.openxmlformats.org/officeDocument/2006/relationships/hyperlink" Target="https://www.education.vic.gov.au/school/teachers/support/diversity/eal/Pages/Understanding-students-language-practices.aspx" TargetMode="External"/><Relationship Id="rId11" Type="http://schemas.openxmlformats.org/officeDocument/2006/relationships/image" Target="media/image1.jpg"/><Relationship Id="rId24" Type="http://schemas.openxmlformats.org/officeDocument/2006/relationships/hyperlink" Target="https://dictionary.cambridge.org/grammar/british-grammar/discourse-markers-so-right-okay" TargetMode="External"/><Relationship Id="rId32" Type="http://schemas.openxmlformats.org/officeDocument/2006/relationships/hyperlink" Target="https://getting-it-together.moadoph.gov.au/teacher-guide/graphic-organisers.html" TargetMode="External"/><Relationship Id="rId37"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40" Type="http://schemas.openxmlformats.org/officeDocument/2006/relationships/header" Target="header4.xml"/><Relationship Id="rId45" Type="http://schemas.openxmlformats.org/officeDocument/2006/relationships/hyperlink" Target="https://resolve.edu.au/pedagogical-tools/learning-community-tools/learning-each-other" TargetMode="External"/><Relationship Id="rId53" Type="http://schemas.openxmlformats.org/officeDocument/2006/relationships/hyperlink" Target="https://www.adelaide.edu.au/writingcentre/sites/default/files/docs/learningguide-mindmapping.pdf" TargetMode="External"/><Relationship Id="rId58" Type="http://schemas.openxmlformats.org/officeDocument/2006/relationships/hyperlink" Target="https://www.dramanotebook.com/drama-games/yes-and/" TargetMode="External"/><Relationship Id="rId5" Type="http://schemas.openxmlformats.org/officeDocument/2006/relationships/numbering" Target="numbering.xml"/><Relationship Id="rId61" Type="http://schemas.openxmlformats.org/officeDocument/2006/relationships/header" Target="header6.xml"/><Relationship Id="rId19" Type="http://schemas.openxmlformats.org/officeDocument/2006/relationships/hyperlink" Target="https://pz.harvard.edu/sites/default/files/What%20Makes%20You%20Say%20That_1.pdf" TargetMode="External"/><Relationship Id="rId14" Type="http://schemas.openxmlformats.org/officeDocument/2006/relationships/header" Target="header2.xml"/><Relationship Id="rId22" Type="http://schemas.openxmlformats.org/officeDocument/2006/relationships/hyperlink" Target="https://www.debatingsa.com.au/wp-content/uploads/2017/07/Speech-Structure-Template.pdf" TargetMode="External"/><Relationship Id="rId27" Type="http://schemas.openxmlformats.org/officeDocument/2006/relationships/hyperlink" Target="https://app.education.nsw.gov.au/digital-learning-selector/LearningActivity/Browser?cache_id=0a821" TargetMode="External"/><Relationship Id="rId30" Type="http://schemas.openxmlformats.org/officeDocument/2006/relationships/hyperlink" Target="https://resolve.edu.au/pedagogical-tools/learning-community-tools/learning-each-other" TargetMode="External"/><Relationship Id="rId35"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43" Type="http://schemas.openxmlformats.org/officeDocument/2006/relationships/hyperlink" Target="https://cetl.uconn.edu/resources/teaching-your-course/leading-effective-discussions/socratic-questions/" TargetMode="External"/><Relationship Id="rId48" Type="http://schemas.openxmlformats.org/officeDocument/2006/relationships/hyperlink" Target="https://resolve.edu.au/pedagogical-tools/learning-community-tools/learning-each-other" TargetMode="External"/><Relationship Id="rId56" Type="http://schemas.openxmlformats.org/officeDocument/2006/relationships/hyperlink" Target="https://www.vcaa.vic.edu.au/Documents/vce/adviceforteachers/2020SecondLanguagesTextTypes.docx" TargetMode="External"/><Relationship Id="rId64" Type="http://schemas.openxmlformats.org/officeDocument/2006/relationships/glossaryDocument" Target="glossary/document.xml"/><Relationship Id="rId8" Type="http://schemas.openxmlformats.org/officeDocument/2006/relationships/webSettings" Target="webSettings.xml"/><Relationship Id="rId51" Type="http://schemas.openxmlformats.org/officeDocument/2006/relationships/hyperlink" Target="https://www.nfi.edu/storyboard/"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learningandteaching.anu.edu.au/resources/gallery-walk-activity/" TargetMode="External"/><Relationship Id="rId25" Type="http://schemas.openxmlformats.org/officeDocument/2006/relationships/hyperlink" Target="https://lo.unisa.edu.au/mod/book/view.php?id=611321&amp;chapterid=100451" TargetMode="External"/><Relationship Id="rId33" Type="http://schemas.openxmlformats.org/officeDocument/2006/relationships/hyperlink" Target="https://lf.westernsydney.edu.au/engage/strategy/fish-bowl/" TargetMode="External"/><Relationship Id="rId38" Type="http://schemas.openxmlformats.org/officeDocument/2006/relationships/header" Target="header3.xml"/><Relationship Id="rId46" Type="http://schemas.openxmlformats.org/officeDocument/2006/relationships/hyperlink" Target="https://peo.gov.au/teach-our-parliament/classroom-activities/democratic-ideas/learn-to-negotiate/" TargetMode="External"/><Relationship Id="rId59" Type="http://schemas.openxmlformats.org/officeDocument/2006/relationships/header" Target="header5.xml"/><Relationship Id="rId20" Type="http://schemas.openxmlformats.org/officeDocument/2006/relationships/image" Target="media/image2.png"/><Relationship Id="rId41" Type="http://schemas.openxmlformats.org/officeDocument/2006/relationships/footer" Target="footer4.xml"/><Relationship Id="rId54" Type="http://schemas.openxmlformats.org/officeDocument/2006/relationships/hyperlink" Target="https://arbs.nzcer.org.nz/venn-diagrams" TargetMode="External"/><Relationship Id="rId62" Type="http://schemas.openxmlformats.org/officeDocument/2006/relationships/footer" Target="footer6.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yperlink" Target="https://www.debatingsa.com.au/resources/" TargetMode="External"/><Relationship Id="rId28" Type="http://schemas.openxmlformats.org/officeDocument/2006/relationships/hyperlink" Target="https://app.education.nsw.gov.au/digital-learning-selector/LearningActivity/Card/578?clearCache=ceaeab70-6ab7-bbd1-370c-19a643c2e73d" TargetMode="External"/><Relationship Id="rId36" Type="http://schemas.openxmlformats.org/officeDocument/2006/relationships/hyperlink" Target="https://getting-it-together.moadoph.gov.au/teacher-guide/graphic-organisers.html" TargetMode="External"/><Relationship Id="rId49" Type="http://schemas.openxmlformats.org/officeDocument/2006/relationships/hyperlink" Target="https://easyeslgames.com/snowball/" TargetMode="External"/><Relationship Id="rId57" Type="http://schemas.openxmlformats.org/officeDocument/2006/relationships/hyperlink" Target="https://tesolatrennertnyc.wordpress.com/2013/09/25/quick-activity-idea-yes-but-dialogue-game/" TargetMode="External"/><Relationship Id="rId10" Type="http://schemas.openxmlformats.org/officeDocument/2006/relationships/endnotes" Target="endnotes.xml"/><Relationship Id="rId31" Type="http://schemas.openxmlformats.org/officeDocument/2006/relationships/hyperlink" Target="https://www.anu.edu.au/students/academic-skills/study-skills/note-taking/note-taking-template" TargetMode="External"/><Relationship Id="rId44" Type="http://schemas.openxmlformats.org/officeDocument/2006/relationships/hyperlink" Target="https://www.sadlier.com/school/ela-blog/how-to-use-the-circle-of-viewpoints-routine-with-students" TargetMode="External"/><Relationship Id="rId52" Type="http://schemas.openxmlformats.org/officeDocument/2006/relationships/hyperlink" Target="https://getting-it-together.moadoph.gov.au/teacher-guide/graphic-organisers.html" TargetMode="External"/><Relationship Id="rId60" Type="http://schemas.openxmlformats.org/officeDocument/2006/relationships/footer" Target="footer5.xml"/><Relationship Id="rId65"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yperlink" Target="https://pz.harvard.edu/sites/default/files/What%20Makes%20You%20Say%20That_1.pdf" TargetMode="External"/><Relationship Id="rId39" Type="http://schemas.openxmlformats.org/officeDocument/2006/relationships/footer" Target="footer3.xml"/></Relationships>
</file>

<file path=word/_rels/footer2.xml.rels><?xml version="1.0" encoding="UTF-8" standalone="yes"?>
<Relationships xmlns="http://schemas.openxmlformats.org/package/2006/relationships"><Relationship Id="rId1" Type="http://schemas.openxmlformats.org/officeDocument/2006/relationships/hyperlink" Target="https://www.vcaa.vic.edu.au/Footer/Pages/Copyright.aspx" TargetMode="External"/></Relationships>
</file>

<file path=word/_rels/footer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5BD38B864049E4CB05FD22C1CB75C76"/>
        <w:category>
          <w:name w:val="General"/>
          <w:gallery w:val="placeholder"/>
        </w:category>
        <w:types>
          <w:type w:val="bbPlcHdr"/>
        </w:types>
        <w:behaviors>
          <w:behavior w:val="content"/>
        </w:behaviors>
        <w:guid w:val="{0367762B-DBA4-3443-8E14-1E7804D7B710}"/>
      </w:docPartPr>
      <w:docPartBody>
        <w:p w:rsidR="004567A0" w:rsidRDefault="004567A0">
          <w:pPr>
            <w:pStyle w:val="75BD38B864049E4CB05FD22C1CB75C76"/>
          </w:pPr>
          <w:r w:rsidRPr="00FA5D49">
            <w:rPr>
              <w:rStyle w:val="PlaceholderText"/>
            </w:rPr>
            <w:t>[Title]</w:t>
          </w:r>
        </w:p>
      </w:docPartBody>
    </w:docPart>
    <w:docPart>
      <w:docPartPr>
        <w:name w:val="762321CEA93F4CC3BD71669AFE3F0792"/>
        <w:category>
          <w:name w:val="General"/>
          <w:gallery w:val="placeholder"/>
        </w:category>
        <w:types>
          <w:type w:val="bbPlcHdr"/>
        </w:types>
        <w:behaviors>
          <w:behavior w:val="content"/>
        </w:behaviors>
        <w:guid w:val="{5092F8EC-9966-4BC9-8606-BB4F81DCE371}"/>
      </w:docPartPr>
      <w:docPartBody>
        <w:p w:rsidR="00562411" w:rsidRDefault="00562411" w:rsidP="00562411">
          <w:pPr>
            <w:pStyle w:val="762321CEA93F4CC3BD71669AFE3F0792"/>
          </w:pPr>
          <w:r w:rsidRPr="007A01CF">
            <w:rPr>
              <w:rStyle w:val="PlaceholderText"/>
            </w:rPr>
            <w:t>Click or tap here to enter text.</w:t>
          </w:r>
        </w:p>
      </w:docPartBody>
    </w:docPart>
    <w:docPart>
      <w:docPartPr>
        <w:name w:val="A791DC82E066490796F94A18B3238941"/>
        <w:category>
          <w:name w:val="General"/>
          <w:gallery w:val="placeholder"/>
        </w:category>
        <w:types>
          <w:type w:val="bbPlcHdr"/>
        </w:types>
        <w:behaviors>
          <w:behavior w:val="content"/>
        </w:behaviors>
        <w:guid w:val="{F9EEFAB2-E821-4B8E-8534-6AE79BB0FE4E}"/>
      </w:docPartPr>
      <w:docPartBody>
        <w:p w:rsidR="00562411" w:rsidRDefault="00562411" w:rsidP="00562411">
          <w:pPr>
            <w:pStyle w:val="A791DC82E066490796F94A18B3238941"/>
          </w:pPr>
          <w:r w:rsidRPr="007A01CF">
            <w:rPr>
              <w:rStyle w:val="PlaceholderText"/>
            </w:rPr>
            <w:t>[Title]</w:t>
          </w:r>
        </w:p>
      </w:docPartBody>
    </w:docPart>
    <w:docPart>
      <w:docPartPr>
        <w:name w:val="5B86689F795C42EFB9776EAE7964621E"/>
        <w:category>
          <w:name w:val="General"/>
          <w:gallery w:val="placeholder"/>
        </w:category>
        <w:types>
          <w:type w:val="bbPlcHdr"/>
        </w:types>
        <w:behaviors>
          <w:behavior w:val="content"/>
        </w:behaviors>
        <w:guid w:val="{43F5C909-3161-4E76-BF84-D5E35546419A}"/>
      </w:docPartPr>
      <w:docPartBody>
        <w:p w:rsidR="00562411" w:rsidRDefault="00562411" w:rsidP="00562411">
          <w:pPr>
            <w:pStyle w:val="5B86689F795C42EFB9776EAE7964621E"/>
          </w:pPr>
          <w:r w:rsidRPr="003D58FC">
            <w:rPr>
              <w:rStyle w:val="PlaceholderText"/>
            </w:rPr>
            <w:t>[Keywords]</w:t>
          </w:r>
        </w:p>
      </w:docPartBody>
    </w:docPart>
    <w:docPart>
      <w:docPartPr>
        <w:name w:val="6BD6FC1D9EDE4E06BA1893CBF074C56F"/>
        <w:category>
          <w:name w:val="General"/>
          <w:gallery w:val="placeholder"/>
        </w:category>
        <w:types>
          <w:type w:val="bbPlcHdr"/>
        </w:types>
        <w:behaviors>
          <w:behavior w:val="content"/>
        </w:behaviors>
        <w:guid w:val="{5F6517EF-E125-4B1F-A268-7733B3E636F4}"/>
      </w:docPartPr>
      <w:docPartBody>
        <w:p w:rsidR="00562411" w:rsidRDefault="00562411" w:rsidP="00562411">
          <w:pPr>
            <w:pStyle w:val="6BD6FC1D9EDE4E06BA1893CBF074C56F"/>
          </w:pPr>
          <w:r w:rsidRPr="003D58FC">
            <w:rPr>
              <w:rStyle w:val="PlaceholderText"/>
            </w:rPr>
            <w:t>[Keywords]</w:t>
          </w:r>
        </w:p>
      </w:docPartBody>
    </w:docPart>
    <w:docPart>
      <w:docPartPr>
        <w:name w:val="BEB89EEE5963492EBD20C4CC66380879"/>
        <w:category>
          <w:name w:val="General"/>
          <w:gallery w:val="placeholder"/>
        </w:category>
        <w:types>
          <w:type w:val="bbPlcHdr"/>
        </w:types>
        <w:behaviors>
          <w:behavior w:val="content"/>
        </w:behaviors>
        <w:guid w:val="{5605326E-C9E2-486C-B1BE-EAE426E74C5A}"/>
      </w:docPartPr>
      <w:docPartBody>
        <w:p w:rsidR="00562411" w:rsidRDefault="00562411" w:rsidP="00562411">
          <w:pPr>
            <w:pStyle w:val="BEB89EEE5963492EBD20C4CC66380879"/>
          </w:pPr>
          <w:r w:rsidRPr="003D58FC">
            <w:rPr>
              <w:rStyle w:val="PlaceholderText"/>
            </w:rPr>
            <w:t>[Keywords]</w:t>
          </w:r>
        </w:p>
      </w:docPartBody>
    </w:docPart>
    <w:docPart>
      <w:docPartPr>
        <w:name w:val="09BBF8A4F41348C09BA5514C7E7C6325"/>
        <w:category>
          <w:name w:val="General"/>
          <w:gallery w:val="placeholder"/>
        </w:category>
        <w:types>
          <w:type w:val="bbPlcHdr"/>
        </w:types>
        <w:behaviors>
          <w:behavior w:val="content"/>
        </w:behaviors>
        <w:guid w:val="{B2EB8182-62B2-446B-86D2-D0C6BFA777E2}"/>
      </w:docPartPr>
      <w:docPartBody>
        <w:p w:rsidR="00562411" w:rsidRDefault="00562411" w:rsidP="00562411">
          <w:pPr>
            <w:pStyle w:val="09BBF8A4F41348C09BA5514C7E7C6325"/>
          </w:pPr>
          <w:r w:rsidRPr="003D58FC">
            <w:rPr>
              <w:rStyle w:val="PlaceholderText"/>
            </w:rPr>
            <w:t>[Keywords]</w:t>
          </w:r>
        </w:p>
      </w:docPartBody>
    </w:docPart>
    <w:docPart>
      <w:docPartPr>
        <w:name w:val="64CF111B45814328BA6FAB9E659F41E2"/>
        <w:category>
          <w:name w:val="General"/>
          <w:gallery w:val="placeholder"/>
        </w:category>
        <w:types>
          <w:type w:val="bbPlcHdr"/>
        </w:types>
        <w:behaviors>
          <w:behavior w:val="content"/>
        </w:behaviors>
        <w:guid w:val="{BDF5BAF9-DB57-43C5-A813-26AABA1639B5}"/>
      </w:docPartPr>
      <w:docPartBody>
        <w:p w:rsidR="00562411" w:rsidRDefault="00562411" w:rsidP="00562411">
          <w:pPr>
            <w:pStyle w:val="64CF111B45814328BA6FAB9E659F41E2"/>
          </w:pPr>
          <w:r w:rsidRPr="003D58FC">
            <w:rPr>
              <w:rStyle w:val="PlaceholderText"/>
            </w:rPr>
            <w:t>[Keywords]</w:t>
          </w:r>
        </w:p>
      </w:docPartBody>
    </w:docPart>
    <w:docPart>
      <w:docPartPr>
        <w:name w:val="0FEBD96F5AB9412D8256B4DCEE3126C8"/>
        <w:category>
          <w:name w:val="General"/>
          <w:gallery w:val="placeholder"/>
        </w:category>
        <w:types>
          <w:type w:val="bbPlcHdr"/>
        </w:types>
        <w:behaviors>
          <w:behavior w:val="content"/>
        </w:behaviors>
        <w:guid w:val="{247C489C-5969-461E-8A32-00FFF83B657C}"/>
      </w:docPartPr>
      <w:docPartBody>
        <w:p w:rsidR="00562411" w:rsidRDefault="00562411" w:rsidP="00562411">
          <w:pPr>
            <w:pStyle w:val="0FEBD96F5AB9412D8256B4DCEE3126C8"/>
          </w:pPr>
          <w:r w:rsidRPr="003D58FC">
            <w:rPr>
              <w:rStyle w:val="PlaceholderText"/>
            </w:rPr>
            <w:t>[Keywords]</w:t>
          </w:r>
        </w:p>
      </w:docPartBody>
    </w:docPart>
    <w:docPart>
      <w:docPartPr>
        <w:name w:val="A3F7360E154244919650AEFFE1C917A8"/>
        <w:category>
          <w:name w:val="General"/>
          <w:gallery w:val="placeholder"/>
        </w:category>
        <w:types>
          <w:type w:val="bbPlcHdr"/>
        </w:types>
        <w:behaviors>
          <w:behavior w:val="content"/>
        </w:behaviors>
        <w:guid w:val="{3981BD6A-4CAD-4D24-B19D-77B924E769C8}"/>
      </w:docPartPr>
      <w:docPartBody>
        <w:p w:rsidR="00562411" w:rsidRDefault="00562411" w:rsidP="00562411">
          <w:pPr>
            <w:pStyle w:val="A3F7360E154244919650AEFFE1C917A8"/>
          </w:pPr>
          <w:r w:rsidRPr="003D58FC">
            <w:rPr>
              <w:rStyle w:val="PlaceholderText"/>
            </w:rPr>
            <w:t>[Keywords]</w:t>
          </w:r>
        </w:p>
      </w:docPartBody>
    </w:docPart>
    <w:docPart>
      <w:docPartPr>
        <w:name w:val="0BAB62B0C30E4CA38A4EE0B9976B0A34"/>
        <w:category>
          <w:name w:val="General"/>
          <w:gallery w:val="placeholder"/>
        </w:category>
        <w:types>
          <w:type w:val="bbPlcHdr"/>
        </w:types>
        <w:behaviors>
          <w:behavior w:val="content"/>
        </w:behaviors>
        <w:guid w:val="{24BD3ECE-94BC-409E-B628-14C9328662DF}"/>
      </w:docPartPr>
      <w:docPartBody>
        <w:p w:rsidR="00562411" w:rsidRDefault="00562411" w:rsidP="00562411">
          <w:pPr>
            <w:pStyle w:val="0BAB62B0C30E4CA38A4EE0B9976B0A34"/>
          </w:pPr>
          <w:r w:rsidRPr="003D58FC">
            <w:rPr>
              <w:rStyle w:val="PlaceholderText"/>
            </w:rPr>
            <w:t>[Keywords]</w:t>
          </w:r>
        </w:p>
      </w:docPartBody>
    </w:docPart>
    <w:docPart>
      <w:docPartPr>
        <w:name w:val="F13E474EA83D48B1A26B95616C4D3375"/>
        <w:category>
          <w:name w:val="General"/>
          <w:gallery w:val="placeholder"/>
        </w:category>
        <w:types>
          <w:type w:val="bbPlcHdr"/>
        </w:types>
        <w:behaviors>
          <w:behavior w:val="content"/>
        </w:behaviors>
        <w:guid w:val="{782E2DC0-1770-433A-941E-C9E79E91EAFC}"/>
      </w:docPartPr>
      <w:docPartBody>
        <w:p w:rsidR="00562411" w:rsidRDefault="00562411" w:rsidP="00562411">
          <w:pPr>
            <w:pStyle w:val="F13E474EA83D48B1A26B95616C4D3375"/>
          </w:pPr>
          <w:r w:rsidRPr="003D58FC">
            <w:rPr>
              <w:rStyle w:val="PlaceholderText"/>
            </w:rPr>
            <w:t>[Keywords]</w:t>
          </w:r>
        </w:p>
      </w:docPartBody>
    </w:docPart>
    <w:docPart>
      <w:docPartPr>
        <w:name w:val="C096290243904D24BD7E9568812834F4"/>
        <w:category>
          <w:name w:val="General"/>
          <w:gallery w:val="placeholder"/>
        </w:category>
        <w:types>
          <w:type w:val="bbPlcHdr"/>
        </w:types>
        <w:behaviors>
          <w:behavior w:val="content"/>
        </w:behaviors>
        <w:guid w:val="{A093CDB1-BAAC-4903-B974-E3783DB1CF59}"/>
      </w:docPartPr>
      <w:docPartBody>
        <w:p w:rsidR="00562411" w:rsidRDefault="00562411" w:rsidP="00562411">
          <w:pPr>
            <w:pStyle w:val="C096290243904D24BD7E9568812834F4"/>
          </w:pPr>
          <w:r w:rsidRPr="003D58FC">
            <w:rPr>
              <w:rStyle w:val="PlaceholderText"/>
            </w:rPr>
            <w:t>[Keywords]</w:t>
          </w:r>
        </w:p>
      </w:docPartBody>
    </w:docPart>
    <w:docPart>
      <w:docPartPr>
        <w:name w:val="3E0D424B68134B68B899B47876191263"/>
        <w:category>
          <w:name w:val="General"/>
          <w:gallery w:val="placeholder"/>
        </w:category>
        <w:types>
          <w:type w:val="bbPlcHdr"/>
        </w:types>
        <w:behaviors>
          <w:behavior w:val="content"/>
        </w:behaviors>
        <w:guid w:val="{891DE584-A04F-4630-8B98-F1CF1841481C}"/>
      </w:docPartPr>
      <w:docPartBody>
        <w:p w:rsidR="00562411" w:rsidRDefault="00562411" w:rsidP="00562411">
          <w:pPr>
            <w:pStyle w:val="3E0D424B68134B68B899B47876191263"/>
          </w:pPr>
          <w:r w:rsidRPr="003D58FC">
            <w:rPr>
              <w:rStyle w:val="PlaceholderText"/>
            </w:rPr>
            <w:t>[Keywords]</w:t>
          </w:r>
        </w:p>
      </w:docPartBody>
    </w:docPart>
    <w:docPart>
      <w:docPartPr>
        <w:name w:val="AA41E44DFBF34DA1AC1802216F9B0961"/>
        <w:category>
          <w:name w:val="General"/>
          <w:gallery w:val="placeholder"/>
        </w:category>
        <w:types>
          <w:type w:val="bbPlcHdr"/>
        </w:types>
        <w:behaviors>
          <w:behavior w:val="content"/>
        </w:behaviors>
        <w:guid w:val="{0831E6F0-30B4-45E1-9E16-8A73BE0C5E2C}"/>
      </w:docPartPr>
      <w:docPartBody>
        <w:p w:rsidR="00562411" w:rsidRDefault="00562411" w:rsidP="00562411">
          <w:pPr>
            <w:pStyle w:val="AA41E44DFBF34DA1AC1802216F9B0961"/>
          </w:pPr>
          <w:r w:rsidRPr="003D58FC">
            <w:rPr>
              <w:rStyle w:val="PlaceholderText"/>
            </w:rPr>
            <w:t>[Keywords]</w:t>
          </w:r>
        </w:p>
      </w:docPartBody>
    </w:docPart>
    <w:docPart>
      <w:docPartPr>
        <w:name w:val="E810EB8A84224427BBF62513ABCAE864"/>
        <w:category>
          <w:name w:val="General"/>
          <w:gallery w:val="placeholder"/>
        </w:category>
        <w:types>
          <w:type w:val="bbPlcHdr"/>
        </w:types>
        <w:behaviors>
          <w:behavior w:val="content"/>
        </w:behaviors>
        <w:guid w:val="{28870B99-F847-4AC4-98E5-D8234FA14A15}"/>
      </w:docPartPr>
      <w:docPartBody>
        <w:p w:rsidR="00562411" w:rsidRDefault="00562411" w:rsidP="00562411">
          <w:pPr>
            <w:pStyle w:val="E810EB8A84224427BBF62513ABCAE864"/>
          </w:pPr>
          <w:r w:rsidRPr="003D58FC">
            <w:rPr>
              <w:rStyle w:val="PlaceholderText"/>
            </w:rPr>
            <w:t>[Keywords]</w:t>
          </w:r>
        </w:p>
      </w:docPartBody>
    </w:docPart>
    <w:docPart>
      <w:docPartPr>
        <w:name w:val="3FD27F358B1440338B22B59B376B98B2"/>
        <w:category>
          <w:name w:val="General"/>
          <w:gallery w:val="placeholder"/>
        </w:category>
        <w:types>
          <w:type w:val="bbPlcHdr"/>
        </w:types>
        <w:behaviors>
          <w:behavior w:val="content"/>
        </w:behaviors>
        <w:guid w:val="{0DAC5801-5689-47B8-AF5D-9958F16EF1BF}"/>
      </w:docPartPr>
      <w:docPartBody>
        <w:p w:rsidR="00562411" w:rsidRDefault="00562411" w:rsidP="00562411">
          <w:pPr>
            <w:pStyle w:val="3FD27F358B1440338B22B59B376B98B2"/>
          </w:pPr>
          <w:r w:rsidRPr="003D58FC">
            <w:rPr>
              <w:rStyle w:val="PlaceholderText"/>
            </w:rPr>
            <w:t>[Keywords]</w:t>
          </w:r>
        </w:p>
      </w:docPartBody>
    </w:docPart>
    <w:docPart>
      <w:docPartPr>
        <w:name w:val="82D4AB9DBAA142B5941C56D34F59C5CF"/>
        <w:category>
          <w:name w:val="General"/>
          <w:gallery w:val="placeholder"/>
        </w:category>
        <w:types>
          <w:type w:val="bbPlcHdr"/>
        </w:types>
        <w:behaviors>
          <w:behavior w:val="content"/>
        </w:behaviors>
        <w:guid w:val="{39CB7FE5-4FCB-4B5C-B003-BAAC0962B846}"/>
      </w:docPartPr>
      <w:docPartBody>
        <w:p w:rsidR="00562411" w:rsidRDefault="00562411" w:rsidP="00562411">
          <w:pPr>
            <w:pStyle w:val="82D4AB9DBAA142B5941C56D34F59C5CF"/>
          </w:pPr>
          <w:r w:rsidRPr="003D58FC">
            <w:rPr>
              <w:rStyle w:val="PlaceholderText"/>
            </w:rPr>
            <w:t>[Keywords]</w:t>
          </w:r>
        </w:p>
      </w:docPartBody>
    </w:docPart>
    <w:docPart>
      <w:docPartPr>
        <w:name w:val="40232F70715B4566B7E620CA1A2355A1"/>
        <w:category>
          <w:name w:val="General"/>
          <w:gallery w:val="placeholder"/>
        </w:category>
        <w:types>
          <w:type w:val="bbPlcHdr"/>
        </w:types>
        <w:behaviors>
          <w:behavior w:val="content"/>
        </w:behaviors>
        <w:guid w:val="{E42D6B57-91C6-408F-B920-A2FBEE4C7705}"/>
      </w:docPartPr>
      <w:docPartBody>
        <w:p w:rsidR="00562411" w:rsidRDefault="00562411" w:rsidP="00562411">
          <w:pPr>
            <w:pStyle w:val="40232F70715B4566B7E620CA1A2355A1"/>
          </w:pPr>
          <w:r w:rsidRPr="003D58FC">
            <w:rPr>
              <w:rStyle w:val="PlaceholderText"/>
            </w:rPr>
            <w:t>[Keywords]</w:t>
          </w:r>
        </w:p>
      </w:docPartBody>
    </w:docPart>
    <w:docPart>
      <w:docPartPr>
        <w:name w:val="E18990CA76594BC1B650DB178DFA21B1"/>
        <w:category>
          <w:name w:val="General"/>
          <w:gallery w:val="placeholder"/>
        </w:category>
        <w:types>
          <w:type w:val="bbPlcHdr"/>
        </w:types>
        <w:behaviors>
          <w:behavior w:val="content"/>
        </w:behaviors>
        <w:guid w:val="{FE7C7762-6BA2-41AE-98BC-5E60BF2BE44E}"/>
      </w:docPartPr>
      <w:docPartBody>
        <w:p w:rsidR="00562411" w:rsidRDefault="00562411" w:rsidP="00562411">
          <w:pPr>
            <w:pStyle w:val="E18990CA76594BC1B650DB178DFA21B1"/>
          </w:pPr>
          <w:r w:rsidRPr="003D58FC">
            <w:rPr>
              <w:rStyle w:val="PlaceholderText"/>
            </w:rPr>
            <w:t>[Keywords]</w:t>
          </w:r>
        </w:p>
      </w:docPartBody>
    </w:docPart>
    <w:docPart>
      <w:docPartPr>
        <w:name w:val="23469CB17C8F42EE9FE247EBAA6CBF05"/>
        <w:category>
          <w:name w:val="General"/>
          <w:gallery w:val="placeholder"/>
        </w:category>
        <w:types>
          <w:type w:val="bbPlcHdr"/>
        </w:types>
        <w:behaviors>
          <w:behavior w:val="content"/>
        </w:behaviors>
        <w:guid w:val="{7BD3AA32-F1C1-4CBD-9A10-4E25694B5379}"/>
      </w:docPartPr>
      <w:docPartBody>
        <w:p w:rsidR="00562411" w:rsidRDefault="00562411" w:rsidP="00562411">
          <w:pPr>
            <w:pStyle w:val="23469CB17C8F42EE9FE247EBAA6CBF05"/>
          </w:pPr>
          <w:r w:rsidRPr="003D58FC">
            <w:rPr>
              <w:rStyle w:val="PlaceholderText"/>
            </w:rPr>
            <w:t>[Keywords]</w:t>
          </w:r>
        </w:p>
      </w:docPartBody>
    </w:docPart>
    <w:docPart>
      <w:docPartPr>
        <w:name w:val="B599C32767C0413E877F35AD832924F6"/>
        <w:category>
          <w:name w:val="General"/>
          <w:gallery w:val="placeholder"/>
        </w:category>
        <w:types>
          <w:type w:val="bbPlcHdr"/>
        </w:types>
        <w:behaviors>
          <w:behavior w:val="content"/>
        </w:behaviors>
        <w:guid w:val="{F81067C5-AAF1-4447-870C-CA639831CDC4}"/>
      </w:docPartPr>
      <w:docPartBody>
        <w:p w:rsidR="00562411" w:rsidRDefault="00562411" w:rsidP="00562411">
          <w:pPr>
            <w:pStyle w:val="B599C32767C0413E877F35AD832924F6"/>
          </w:pPr>
          <w:r w:rsidRPr="003D58FC">
            <w:rPr>
              <w:rStyle w:val="PlaceholderText"/>
            </w:rPr>
            <w:t>[Keywords]</w:t>
          </w:r>
        </w:p>
      </w:docPartBody>
    </w:docPart>
    <w:docPart>
      <w:docPartPr>
        <w:name w:val="C4E8C7B4FE05430A87DA4EBF2FB1A573"/>
        <w:category>
          <w:name w:val="General"/>
          <w:gallery w:val="placeholder"/>
        </w:category>
        <w:types>
          <w:type w:val="bbPlcHdr"/>
        </w:types>
        <w:behaviors>
          <w:behavior w:val="content"/>
        </w:behaviors>
        <w:guid w:val="{23D604C2-1788-4A67-B731-2030FAE8AB38}"/>
      </w:docPartPr>
      <w:docPartBody>
        <w:p w:rsidR="00562411" w:rsidRDefault="00562411" w:rsidP="00562411">
          <w:pPr>
            <w:pStyle w:val="C4E8C7B4FE05430A87DA4EBF2FB1A573"/>
          </w:pPr>
          <w:r w:rsidRPr="003D58FC">
            <w:rPr>
              <w:rStyle w:val="PlaceholderText"/>
            </w:rPr>
            <w:t>[Keywords]</w:t>
          </w:r>
        </w:p>
      </w:docPartBody>
    </w:docPart>
    <w:docPart>
      <w:docPartPr>
        <w:name w:val="E044F95FD7D84A698880DFC5A34F9377"/>
        <w:category>
          <w:name w:val="General"/>
          <w:gallery w:val="placeholder"/>
        </w:category>
        <w:types>
          <w:type w:val="bbPlcHdr"/>
        </w:types>
        <w:behaviors>
          <w:behavior w:val="content"/>
        </w:behaviors>
        <w:guid w:val="{376BA12B-F2C6-4EB9-B987-BB426BA05820}"/>
      </w:docPartPr>
      <w:docPartBody>
        <w:p w:rsidR="00562411" w:rsidRDefault="00562411" w:rsidP="00562411">
          <w:pPr>
            <w:pStyle w:val="E044F95FD7D84A698880DFC5A34F9377"/>
          </w:pPr>
          <w:r w:rsidRPr="003D58FC">
            <w:rPr>
              <w:rStyle w:val="PlaceholderText"/>
            </w:rPr>
            <w:t>[Keywords]</w:t>
          </w:r>
        </w:p>
      </w:docPartBody>
    </w:docPart>
    <w:docPart>
      <w:docPartPr>
        <w:name w:val="9117CC61570D45989AADE37987EA5A7E"/>
        <w:category>
          <w:name w:val="General"/>
          <w:gallery w:val="placeholder"/>
        </w:category>
        <w:types>
          <w:type w:val="bbPlcHdr"/>
        </w:types>
        <w:behaviors>
          <w:behavior w:val="content"/>
        </w:behaviors>
        <w:guid w:val="{06FBD19D-B3C2-4033-AD7E-74308AB7DD7A}"/>
      </w:docPartPr>
      <w:docPartBody>
        <w:p w:rsidR="00562411" w:rsidRDefault="00562411" w:rsidP="00562411">
          <w:pPr>
            <w:pStyle w:val="9117CC61570D45989AADE37987EA5A7E"/>
          </w:pPr>
          <w:r w:rsidRPr="003D58FC">
            <w:rPr>
              <w:rStyle w:val="PlaceholderText"/>
            </w:rPr>
            <w:t>[Keywords]</w:t>
          </w:r>
        </w:p>
      </w:docPartBody>
    </w:docPart>
    <w:docPart>
      <w:docPartPr>
        <w:name w:val="1D57730527C24D319876AA2828C79E48"/>
        <w:category>
          <w:name w:val="General"/>
          <w:gallery w:val="placeholder"/>
        </w:category>
        <w:types>
          <w:type w:val="bbPlcHdr"/>
        </w:types>
        <w:behaviors>
          <w:behavior w:val="content"/>
        </w:behaviors>
        <w:guid w:val="{FC4EA93E-2098-48BC-8C5A-F24DBC1B4655}"/>
      </w:docPartPr>
      <w:docPartBody>
        <w:p w:rsidR="00562411" w:rsidRDefault="00562411" w:rsidP="00562411">
          <w:pPr>
            <w:pStyle w:val="1D57730527C24D319876AA2828C79E48"/>
          </w:pPr>
          <w:r w:rsidRPr="003D58FC">
            <w:rPr>
              <w:rStyle w:val="PlaceholderText"/>
            </w:rPr>
            <w:t>[Keywords]</w:t>
          </w:r>
        </w:p>
      </w:docPartBody>
    </w:docPart>
    <w:docPart>
      <w:docPartPr>
        <w:name w:val="4747E84CA8C14158B666213A77A1853D"/>
        <w:category>
          <w:name w:val="General"/>
          <w:gallery w:val="placeholder"/>
        </w:category>
        <w:types>
          <w:type w:val="bbPlcHdr"/>
        </w:types>
        <w:behaviors>
          <w:behavior w:val="content"/>
        </w:behaviors>
        <w:guid w:val="{B758DF86-1F36-40CC-85DF-FB4BC86E165D}"/>
      </w:docPartPr>
      <w:docPartBody>
        <w:p w:rsidR="00562411" w:rsidRDefault="00562411" w:rsidP="00562411">
          <w:pPr>
            <w:pStyle w:val="4747E84CA8C14158B666213A77A1853D"/>
          </w:pPr>
          <w:r w:rsidRPr="003D58FC">
            <w:rPr>
              <w:rStyle w:val="PlaceholderText"/>
            </w:rPr>
            <w:t>[Keywords]</w:t>
          </w:r>
        </w:p>
      </w:docPartBody>
    </w:docPart>
    <w:docPart>
      <w:docPartPr>
        <w:name w:val="BE843118AAEB4EC8863821CBB8E5AA80"/>
        <w:category>
          <w:name w:val="General"/>
          <w:gallery w:val="placeholder"/>
        </w:category>
        <w:types>
          <w:type w:val="bbPlcHdr"/>
        </w:types>
        <w:behaviors>
          <w:behavior w:val="content"/>
        </w:behaviors>
        <w:guid w:val="{A31044F5-5A17-465E-A7C0-25B11AD39704}"/>
      </w:docPartPr>
      <w:docPartBody>
        <w:p w:rsidR="00562411" w:rsidRDefault="00562411" w:rsidP="00562411">
          <w:pPr>
            <w:pStyle w:val="BE843118AAEB4EC8863821CBB8E5AA80"/>
          </w:pPr>
          <w:r w:rsidRPr="003D58FC">
            <w:rPr>
              <w:rStyle w:val="PlaceholderText"/>
            </w:rPr>
            <w:t>[Keywords]</w:t>
          </w:r>
        </w:p>
      </w:docPartBody>
    </w:docPart>
    <w:docPart>
      <w:docPartPr>
        <w:name w:val="0975A0D9A8A24C8485AFA6428E6663D7"/>
        <w:category>
          <w:name w:val="General"/>
          <w:gallery w:val="placeholder"/>
        </w:category>
        <w:types>
          <w:type w:val="bbPlcHdr"/>
        </w:types>
        <w:behaviors>
          <w:behavior w:val="content"/>
        </w:behaviors>
        <w:guid w:val="{41EEF893-CA9A-4281-B1DE-B3487C27C36D}"/>
      </w:docPartPr>
      <w:docPartBody>
        <w:p w:rsidR="00562411" w:rsidRDefault="00562411" w:rsidP="00562411">
          <w:pPr>
            <w:pStyle w:val="0975A0D9A8A24C8485AFA6428E6663D7"/>
          </w:pPr>
          <w:r w:rsidRPr="003D58FC">
            <w:rPr>
              <w:rStyle w:val="PlaceholderText"/>
            </w:rPr>
            <w:t>[Keywords]</w:t>
          </w:r>
        </w:p>
      </w:docPartBody>
    </w:docPart>
    <w:docPart>
      <w:docPartPr>
        <w:name w:val="C601090B0C0E4DC2B88294D18BDA1E45"/>
        <w:category>
          <w:name w:val="General"/>
          <w:gallery w:val="placeholder"/>
        </w:category>
        <w:types>
          <w:type w:val="bbPlcHdr"/>
        </w:types>
        <w:behaviors>
          <w:behavior w:val="content"/>
        </w:behaviors>
        <w:guid w:val="{F9E33B52-EF08-44F5-8F69-0D4F7596F9CD}"/>
      </w:docPartPr>
      <w:docPartBody>
        <w:p w:rsidR="00562411" w:rsidRDefault="00562411" w:rsidP="00562411">
          <w:pPr>
            <w:pStyle w:val="C601090B0C0E4DC2B88294D18BDA1E45"/>
          </w:pPr>
          <w:r w:rsidRPr="003D58FC">
            <w:rPr>
              <w:rStyle w:val="PlaceholderText"/>
            </w:rPr>
            <w:t>[Keywords]</w:t>
          </w:r>
        </w:p>
      </w:docPartBody>
    </w:docPart>
    <w:docPart>
      <w:docPartPr>
        <w:name w:val="EAB6C71BD27D4C92984550F53EC3FDDC"/>
        <w:category>
          <w:name w:val="General"/>
          <w:gallery w:val="placeholder"/>
        </w:category>
        <w:types>
          <w:type w:val="bbPlcHdr"/>
        </w:types>
        <w:behaviors>
          <w:behavior w:val="content"/>
        </w:behaviors>
        <w:guid w:val="{38CD11B0-71E7-4BEE-AF9E-71DEA4DA5178}"/>
      </w:docPartPr>
      <w:docPartBody>
        <w:p w:rsidR="00562411" w:rsidRDefault="00562411" w:rsidP="00562411">
          <w:pPr>
            <w:pStyle w:val="EAB6C71BD27D4C92984550F53EC3FDDC"/>
          </w:pPr>
          <w:r w:rsidRPr="003D58FC">
            <w:rPr>
              <w:rStyle w:val="PlaceholderText"/>
            </w:rPr>
            <w:t>[Keywords]</w:t>
          </w:r>
        </w:p>
      </w:docPartBody>
    </w:docPart>
    <w:docPart>
      <w:docPartPr>
        <w:name w:val="F9BDB0CA91A14AC1BE1C9B4DAC6E43D6"/>
        <w:category>
          <w:name w:val="General"/>
          <w:gallery w:val="placeholder"/>
        </w:category>
        <w:types>
          <w:type w:val="bbPlcHdr"/>
        </w:types>
        <w:behaviors>
          <w:behavior w:val="content"/>
        </w:behaviors>
        <w:guid w:val="{B4B8B81E-9F4C-46B5-AFD8-EAD0BB0ED93A}"/>
      </w:docPartPr>
      <w:docPartBody>
        <w:p w:rsidR="00562411" w:rsidRDefault="00562411" w:rsidP="00562411">
          <w:pPr>
            <w:pStyle w:val="F9BDB0CA91A14AC1BE1C9B4DAC6E43D6"/>
          </w:pPr>
          <w:r w:rsidRPr="003D58FC">
            <w:rPr>
              <w:rStyle w:val="PlaceholderText"/>
            </w:rPr>
            <w:t>[Keywords]</w:t>
          </w:r>
        </w:p>
      </w:docPartBody>
    </w:docPart>
    <w:docPart>
      <w:docPartPr>
        <w:name w:val="87B49543704948E8B55BF16CD5E722AF"/>
        <w:category>
          <w:name w:val="General"/>
          <w:gallery w:val="placeholder"/>
        </w:category>
        <w:types>
          <w:type w:val="bbPlcHdr"/>
        </w:types>
        <w:behaviors>
          <w:behavior w:val="content"/>
        </w:behaviors>
        <w:guid w:val="{C671F23F-AA5E-4D8A-8669-68F36B88C679}"/>
      </w:docPartPr>
      <w:docPartBody>
        <w:p w:rsidR="00562411" w:rsidRDefault="00562411" w:rsidP="00562411">
          <w:pPr>
            <w:pStyle w:val="87B49543704948E8B55BF16CD5E722AF"/>
          </w:pPr>
          <w:r w:rsidRPr="003D58FC">
            <w:rPr>
              <w:rStyle w:val="PlaceholderText"/>
            </w:rPr>
            <w:t>[Keywords]</w:t>
          </w:r>
        </w:p>
      </w:docPartBody>
    </w:docPart>
    <w:docPart>
      <w:docPartPr>
        <w:name w:val="E6B83C9A35284D2796A1D7E845C36813"/>
        <w:category>
          <w:name w:val="General"/>
          <w:gallery w:val="placeholder"/>
        </w:category>
        <w:types>
          <w:type w:val="bbPlcHdr"/>
        </w:types>
        <w:behaviors>
          <w:behavior w:val="content"/>
        </w:behaviors>
        <w:guid w:val="{F7E6FDCA-B8E9-4913-B4EF-98750FE0657F}"/>
      </w:docPartPr>
      <w:docPartBody>
        <w:p w:rsidR="00562411" w:rsidRDefault="00562411" w:rsidP="00562411">
          <w:pPr>
            <w:pStyle w:val="E6B83C9A35284D2796A1D7E845C36813"/>
          </w:pPr>
          <w:r w:rsidRPr="003D58FC">
            <w:rPr>
              <w:rStyle w:val="PlaceholderText"/>
            </w:rPr>
            <w:t>[Keywords]</w:t>
          </w:r>
        </w:p>
      </w:docPartBody>
    </w:docPart>
    <w:docPart>
      <w:docPartPr>
        <w:name w:val="99BCB7E8A60D45FA81C77CBD93CC4E08"/>
        <w:category>
          <w:name w:val="General"/>
          <w:gallery w:val="placeholder"/>
        </w:category>
        <w:types>
          <w:type w:val="bbPlcHdr"/>
        </w:types>
        <w:behaviors>
          <w:behavior w:val="content"/>
        </w:behaviors>
        <w:guid w:val="{4E027E08-4BFB-4331-BC26-0E9997BCED90}"/>
      </w:docPartPr>
      <w:docPartBody>
        <w:p w:rsidR="00562411" w:rsidRDefault="00562411" w:rsidP="00562411">
          <w:pPr>
            <w:pStyle w:val="99BCB7E8A60D45FA81C77CBD93CC4E08"/>
          </w:pPr>
          <w:r w:rsidRPr="003D58FC">
            <w:rPr>
              <w:rStyle w:val="PlaceholderText"/>
            </w:rPr>
            <w:t>[Keywords]</w:t>
          </w:r>
        </w:p>
      </w:docPartBody>
    </w:docPart>
    <w:docPart>
      <w:docPartPr>
        <w:name w:val="6D0A35EEDDD04962B9A2F77A535C5011"/>
        <w:category>
          <w:name w:val="General"/>
          <w:gallery w:val="placeholder"/>
        </w:category>
        <w:types>
          <w:type w:val="bbPlcHdr"/>
        </w:types>
        <w:behaviors>
          <w:behavior w:val="content"/>
        </w:behaviors>
        <w:guid w:val="{20DE1804-9223-498C-87E5-7EE4E0CD5435}"/>
      </w:docPartPr>
      <w:docPartBody>
        <w:p w:rsidR="00562411" w:rsidRDefault="00562411" w:rsidP="00562411">
          <w:pPr>
            <w:pStyle w:val="6D0A35EEDDD04962B9A2F77A535C5011"/>
          </w:pPr>
          <w:r w:rsidRPr="003D58FC">
            <w:rPr>
              <w:rStyle w:val="PlaceholderText"/>
            </w:rPr>
            <w:t>[Keywords]</w:t>
          </w:r>
        </w:p>
      </w:docPartBody>
    </w:docPart>
    <w:docPart>
      <w:docPartPr>
        <w:name w:val="97845217E5D54990912A524C536F0438"/>
        <w:category>
          <w:name w:val="General"/>
          <w:gallery w:val="placeholder"/>
        </w:category>
        <w:types>
          <w:type w:val="bbPlcHdr"/>
        </w:types>
        <w:behaviors>
          <w:behavior w:val="content"/>
        </w:behaviors>
        <w:guid w:val="{4E50C6C2-0F1E-41E8-8C60-3A798A48609D}"/>
      </w:docPartPr>
      <w:docPartBody>
        <w:p w:rsidR="00562411" w:rsidRDefault="00562411" w:rsidP="00562411">
          <w:pPr>
            <w:pStyle w:val="97845217E5D54990912A524C536F0438"/>
          </w:pPr>
          <w:r w:rsidRPr="003D58FC">
            <w:rPr>
              <w:rStyle w:val="PlaceholderText"/>
            </w:rPr>
            <w:t>[Keywords]</w:t>
          </w:r>
        </w:p>
      </w:docPartBody>
    </w:docPart>
    <w:docPart>
      <w:docPartPr>
        <w:name w:val="8B874984078D4C39843C5F43989421C7"/>
        <w:category>
          <w:name w:val="General"/>
          <w:gallery w:val="placeholder"/>
        </w:category>
        <w:types>
          <w:type w:val="bbPlcHdr"/>
        </w:types>
        <w:behaviors>
          <w:behavior w:val="content"/>
        </w:behaviors>
        <w:guid w:val="{811A4DC8-F40E-4030-A3E3-922C90EC6E6B}"/>
      </w:docPartPr>
      <w:docPartBody>
        <w:p w:rsidR="00562411" w:rsidRDefault="00562411" w:rsidP="00562411">
          <w:pPr>
            <w:pStyle w:val="8B874984078D4C39843C5F43989421C7"/>
          </w:pPr>
          <w:r w:rsidRPr="003D58FC">
            <w:rPr>
              <w:rStyle w:val="PlaceholderText"/>
            </w:rPr>
            <w:t>[Keywords]</w:t>
          </w:r>
        </w:p>
      </w:docPartBody>
    </w:docPart>
    <w:docPart>
      <w:docPartPr>
        <w:name w:val="101EE30B4D50410AA68AA8019A810C05"/>
        <w:category>
          <w:name w:val="General"/>
          <w:gallery w:val="placeholder"/>
        </w:category>
        <w:types>
          <w:type w:val="bbPlcHdr"/>
        </w:types>
        <w:behaviors>
          <w:behavior w:val="content"/>
        </w:behaviors>
        <w:guid w:val="{B1DED7FB-9FBA-48F7-917B-F54C99409130}"/>
      </w:docPartPr>
      <w:docPartBody>
        <w:p w:rsidR="00562411" w:rsidRDefault="00562411" w:rsidP="00562411">
          <w:pPr>
            <w:pStyle w:val="101EE30B4D50410AA68AA8019A810C05"/>
          </w:pPr>
          <w:r w:rsidRPr="003D58FC">
            <w:rPr>
              <w:rStyle w:val="PlaceholderText"/>
            </w:rPr>
            <w:t>[Keywords]</w:t>
          </w:r>
        </w:p>
      </w:docPartBody>
    </w:docPart>
    <w:docPart>
      <w:docPartPr>
        <w:name w:val="D6E4EA96CCA542F4824A810863BA2C36"/>
        <w:category>
          <w:name w:val="General"/>
          <w:gallery w:val="placeholder"/>
        </w:category>
        <w:types>
          <w:type w:val="bbPlcHdr"/>
        </w:types>
        <w:behaviors>
          <w:behavior w:val="content"/>
        </w:behaviors>
        <w:guid w:val="{99F0F150-0776-4288-A9C5-BF52012C1560}"/>
      </w:docPartPr>
      <w:docPartBody>
        <w:p w:rsidR="00562411" w:rsidRDefault="00562411" w:rsidP="00562411">
          <w:pPr>
            <w:pStyle w:val="D6E4EA96CCA542F4824A810863BA2C36"/>
          </w:pPr>
          <w:r w:rsidRPr="003D58FC">
            <w:rPr>
              <w:rStyle w:val="PlaceholderText"/>
            </w:rPr>
            <w:t>[Keywords]</w:t>
          </w:r>
        </w:p>
      </w:docPartBody>
    </w:docPart>
    <w:docPart>
      <w:docPartPr>
        <w:name w:val="6C1AC0B8253D4D0A9792FE77386E6C43"/>
        <w:category>
          <w:name w:val="General"/>
          <w:gallery w:val="placeholder"/>
        </w:category>
        <w:types>
          <w:type w:val="bbPlcHdr"/>
        </w:types>
        <w:behaviors>
          <w:behavior w:val="content"/>
        </w:behaviors>
        <w:guid w:val="{315615FB-F428-4CC4-80BB-02C12241086F}"/>
      </w:docPartPr>
      <w:docPartBody>
        <w:p w:rsidR="00562411" w:rsidRDefault="00562411" w:rsidP="00562411">
          <w:pPr>
            <w:pStyle w:val="6C1AC0B8253D4D0A9792FE77386E6C43"/>
          </w:pPr>
          <w:r w:rsidRPr="003D58FC">
            <w:rPr>
              <w:rStyle w:val="PlaceholderText"/>
            </w:rPr>
            <w:t>[Keywords]</w:t>
          </w:r>
        </w:p>
      </w:docPartBody>
    </w:docPart>
    <w:docPart>
      <w:docPartPr>
        <w:name w:val="11BC409E063146F2A4326E92B8F7A2AD"/>
        <w:category>
          <w:name w:val="General"/>
          <w:gallery w:val="placeholder"/>
        </w:category>
        <w:types>
          <w:type w:val="bbPlcHdr"/>
        </w:types>
        <w:behaviors>
          <w:behavior w:val="content"/>
        </w:behaviors>
        <w:guid w:val="{3D46923F-CBED-48E6-9D21-2D9B998322E6}"/>
      </w:docPartPr>
      <w:docPartBody>
        <w:p w:rsidR="00562411" w:rsidRDefault="00562411" w:rsidP="00562411">
          <w:pPr>
            <w:pStyle w:val="11BC409E063146F2A4326E92B8F7A2AD"/>
          </w:pPr>
          <w:r w:rsidRPr="003D58FC">
            <w:rPr>
              <w:rStyle w:val="PlaceholderText"/>
            </w:rPr>
            <w:t>[Keywords]</w:t>
          </w:r>
        </w:p>
      </w:docPartBody>
    </w:docPart>
    <w:docPart>
      <w:docPartPr>
        <w:name w:val="BD1C1EB0AB3649BABBEE36AD5360C85E"/>
        <w:category>
          <w:name w:val="General"/>
          <w:gallery w:val="placeholder"/>
        </w:category>
        <w:types>
          <w:type w:val="bbPlcHdr"/>
        </w:types>
        <w:behaviors>
          <w:behavior w:val="content"/>
        </w:behaviors>
        <w:guid w:val="{C082392B-6C30-4DFB-9E89-FE5D42BCDAA9}"/>
      </w:docPartPr>
      <w:docPartBody>
        <w:p w:rsidR="00562411" w:rsidRDefault="00562411" w:rsidP="00562411">
          <w:pPr>
            <w:pStyle w:val="BD1C1EB0AB3649BABBEE36AD5360C85E"/>
          </w:pPr>
          <w:r w:rsidRPr="003D58FC">
            <w:rPr>
              <w:rStyle w:val="PlaceholderText"/>
            </w:rPr>
            <w:t>[Keywords]</w:t>
          </w:r>
        </w:p>
      </w:docPartBody>
    </w:docPart>
    <w:docPart>
      <w:docPartPr>
        <w:name w:val="C3FF663C03E748D89B6D0DD4D5D12132"/>
        <w:category>
          <w:name w:val="General"/>
          <w:gallery w:val="placeholder"/>
        </w:category>
        <w:types>
          <w:type w:val="bbPlcHdr"/>
        </w:types>
        <w:behaviors>
          <w:behavior w:val="content"/>
        </w:behaviors>
        <w:guid w:val="{3343328E-C72A-426E-BEFD-E463186DE62C}"/>
      </w:docPartPr>
      <w:docPartBody>
        <w:p w:rsidR="00562411" w:rsidRDefault="00562411" w:rsidP="00562411">
          <w:pPr>
            <w:pStyle w:val="C3FF663C03E748D89B6D0DD4D5D12132"/>
          </w:pPr>
          <w:r w:rsidRPr="003D58FC">
            <w:rPr>
              <w:rStyle w:val="PlaceholderText"/>
            </w:rPr>
            <w:t>[Keywords]</w:t>
          </w:r>
        </w:p>
      </w:docPartBody>
    </w:docPart>
    <w:docPart>
      <w:docPartPr>
        <w:name w:val="EFAE2585EFB74F0BAB27C9F6987B5C99"/>
        <w:category>
          <w:name w:val="General"/>
          <w:gallery w:val="placeholder"/>
        </w:category>
        <w:types>
          <w:type w:val="bbPlcHdr"/>
        </w:types>
        <w:behaviors>
          <w:behavior w:val="content"/>
        </w:behaviors>
        <w:guid w:val="{68DFA3F1-AF3F-4CB2-B7DF-BB84BB8F70FD}"/>
      </w:docPartPr>
      <w:docPartBody>
        <w:p w:rsidR="00562411" w:rsidRDefault="00562411" w:rsidP="00562411">
          <w:pPr>
            <w:pStyle w:val="EFAE2585EFB74F0BAB27C9F6987B5C99"/>
          </w:pPr>
          <w:r w:rsidRPr="003D58FC">
            <w:rPr>
              <w:rStyle w:val="PlaceholderText"/>
            </w:rPr>
            <w:t>[Keywords]</w:t>
          </w:r>
        </w:p>
      </w:docPartBody>
    </w:docPart>
    <w:docPart>
      <w:docPartPr>
        <w:name w:val="E5060C58812D48169DF406FA53EA4818"/>
        <w:category>
          <w:name w:val="General"/>
          <w:gallery w:val="placeholder"/>
        </w:category>
        <w:types>
          <w:type w:val="bbPlcHdr"/>
        </w:types>
        <w:behaviors>
          <w:behavior w:val="content"/>
        </w:behaviors>
        <w:guid w:val="{146954AA-5632-4EEB-8891-EC6B5E65BC6D}"/>
      </w:docPartPr>
      <w:docPartBody>
        <w:p w:rsidR="00562411" w:rsidRDefault="00562411" w:rsidP="00562411">
          <w:pPr>
            <w:pStyle w:val="E5060C58812D48169DF406FA53EA4818"/>
          </w:pPr>
          <w:r w:rsidRPr="003D58FC">
            <w:rPr>
              <w:rStyle w:val="PlaceholderText"/>
            </w:rPr>
            <w:t>[Keywords]</w:t>
          </w:r>
        </w:p>
      </w:docPartBody>
    </w:docPart>
    <w:docPart>
      <w:docPartPr>
        <w:name w:val="BA863771CCA042C985BD12EBE4DCB04D"/>
        <w:category>
          <w:name w:val="General"/>
          <w:gallery w:val="placeholder"/>
        </w:category>
        <w:types>
          <w:type w:val="bbPlcHdr"/>
        </w:types>
        <w:behaviors>
          <w:behavior w:val="content"/>
        </w:behaviors>
        <w:guid w:val="{9521E32B-4C72-4EAE-A6E6-03D7BB4D1013}"/>
      </w:docPartPr>
      <w:docPartBody>
        <w:p w:rsidR="00562411" w:rsidRDefault="00562411" w:rsidP="00562411">
          <w:pPr>
            <w:pStyle w:val="BA863771CCA042C985BD12EBE4DCB04D"/>
          </w:pPr>
          <w:r w:rsidRPr="003D58FC">
            <w:rPr>
              <w:rStyle w:val="PlaceholderText"/>
            </w:rPr>
            <w:t>[Keywords]</w:t>
          </w:r>
        </w:p>
      </w:docPartBody>
    </w:docPart>
    <w:docPart>
      <w:docPartPr>
        <w:name w:val="A7007A3C20A54DCE91511E49A53A2DDA"/>
        <w:category>
          <w:name w:val="General"/>
          <w:gallery w:val="placeholder"/>
        </w:category>
        <w:types>
          <w:type w:val="bbPlcHdr"/>
        </w:types>
        <w:behaviors>
          <w:behavior w:val="content"/>
        </w:behaviors>
        <w:guid w:val="{8ADDA6D0-49E3-4FC3-9896-4884ED9E37B6}"/>
      </w:docPartPr>
      <w:docPartBody>
        <w:p w:rsidR="00562411" w:rsidRDefault="00562411" w:rsidP="00562411">
          <w:pPr>
            <w:pStyle w:val="A7007A3C20A54DCE91511E49A53A2DDA"/>
          </w:pPr>
          <w:r w:rsidRPr="003D58FC">
            <w:rPr>
              <w:rStyle w:val="PlaceholderText"/>
            </w:rPr>
            <w:t>[Keywords]</w:t>
          </w:r>
        </w:p>
      </w:docPartBody>
    </w:docPart>
    <w:docPart>
      <w:docPartPr>
        <w:name w:val="BD45AFDE33504140B2711D983C97B16A"/>
        <w:category>
          <w:name w:val="General"/>
          <w:gallery w:val="placeholder"/>
        </w:category>
        <w:types>
          <w:type w:val="bbPlcHdr"/>
        </w:types>
        <w:behaviors>
          <w:behavior w:val="content"/>
        </w:behaviors>
        <w:guid w:val="{0FE3C5E6-818C-49FB-9833-09FE0CB831F3}"/>
      </w:docPartPr>
      <w:docPartBody>
        <w:p w:rsidR="00562411" w:rsidRDefault="00562411" w:rsidP="00562411">
          <w:pPr>
            <w:pStyle w:val="BD45AFDE33504140B2711D983C97B16A"/>
          </w:pPr>
          <w:r w:rsidRPr="003D58FC">
            <w:rPr>
              <w:rStyle w:val="PlaceholderText"/>
            </w:rPr>
            <w:t>[Keywords]</w:t>
          </w:r>
        </w:p>
      </w:docPartBody>
    </w:docPart>
    <w:docPart>
      <w:docPartPr>
        <w:name w:val="DC0FA461BAB1424986C684248CCA2109"/>
        <w:category>
          <w:name w:val="General"/>
          <w:gallery w:val="placeholder"/>
        </w:category>
        <w:types>
          <w:type w:val="bbPlcHdr"/>
        </w:types>
        <w:behaviors>
          <w:behavior w:val="content"/>
        </w:behaviors>
        <w:guid w:val="{732E6593-77BD-443C-A45C-D7356F16D909}"/>
      </w:docPartPr>
      <w:docPartBody>
        <w:p w:rsidR="00562411" w:rsidRDefault="00562411" w:rsidP="00562411">
          <w:pPr>
            <w:pStyle w:val="DC0FA461BAB1424986C684248CCA2109"/>
          </w:pPr>
          <w:r w:rsidRPr="003D58FC">
            <w:rPr>
              <w:rStyle w:val="PlaceholderText"/>
            </w:rPr>
            <w:t>[Keywords]</w:t>
          </w:r>
        </w:p>
      </w:docPartBody>
    </w:docPart>
    <w:docPart>
      <w:docPartPr>
        <w:name w:val="76B1156962D0456BA82E8DD0C5389CFB"/>
        <w:category>
          <w:name w:val="General"/>
          <w:gallery w:val="placeholder"/>
        </w:category>
        <w:types>
          <w:type w:val="bbPlcHdr"/>
        </w:types>
        <w:behaviors>
          <w:behavior w:val="content"/>
        </w:behaviors>
        <w:guid w:val="{36A52E3A-CEEE-4661-95E5-318C6704F519}"/>
      </w:docPartPr>
      <w:docPartBody>
        <w:p w:rsidR="00562411" w:rsidRDefault="00562411" w:rsidP="00562411">
          <w:pPr>
            <w:pStyle w:val="76B1156962D0456BA82E8DD0C5389CFB"/>
          </w:pPr>
          <w:r w:rsidRPr="003D58FC">
            <w:rPr>
              <w:rStyle w:val="PlaceholderText"/>
            </w:rPr>
            <w:t>[Keywords]</w:t>
          </w:r>
        </w:p>
      </w:docPartBody>
    </w:docPart>
    <w:docPart>
      <w:docPartPr>
        <w:name w:val="4C53AF10E7FD43C695FF10E8498197FB"/>
        <w:category>
          <w:name w:val="General"/>
          <w:gallery w:val="placeholder"/>
        </w:category>
        <w:types>
          <w:type w:val="bbPlcHdr"/>
        </w:types>
        <w:behaviors>
          <w:behavior w:val="content"/>
        </w:behaviors>
        <w:guid w:val="{D393EE70-FCF8-4D94-A14D-6D784AEC2B3F}"/>
      </w:docPartPr>
      <w:docPartBody>
        <w:p w:rsidR="00562411" w:rsidRDefault="00562411" w:rsidP="00562411">
          <w:pPr>
            <w:pStyle w:val="4C53AF10E7FD43C695FF10E8498197FB"/>
          </w:pPr>
          <w:r w:rsidRPr="003D58FC">
            <w:rPr>
              <w:rStyle w:val="PlaceholderText"/>
            </w:rPr>
            <w:t>[Keywords]</w:t>
          </w:r>
        </w:p>
      </w:docPartBody>
    </w:docPart>
    <w:docPart>
      <w:docPartPr>
        <w:name w:val="08A0488ED8CF4775A90370B7053B4523"/>
        <w:category>
          <w:name w:val="General"/>
          <w:gallery w:val="placeholder"/>
        </w:category>
        <w:types>
          <w:type w:val="bbPlcHdr"/>
        </w:types>
        <w:behaviors>
          <w:behavior w:val="content"/>
        </w:behaviors>
        <w:guid w:val="{1CBD53A9-0AB1-40B5-8E88-D521A8A4A3CC}"/>
      </w:docPartPr>
      <w:docPartBody>
        <w:p w:rsidR="00562411" w:rsidRDefault="00562411" w:rsidP="00562411">
          <w:pPr>
            <w:pStyle w:val="08A0488ED8CF4775A90370B7053B4523"/>
          </w:pPr>
          <w:r w:rsidRPr="003D58FC">
            <w:rPr>
              <w:rStyle w:val="PlaceholderText"/>
            </w:rPr>
            <w:t>[Keywords]</w:t>
          </w:r>
        </w:p>
      </w:docPartBody>
    </w:docPart>
    <w:docPart>
      <w:docPartPr>
        <w:name w:val="6BC874F8F095459A95E7DA72A0B0E8DA"/>
        <w:category>
          <w:name w:val="General"/>
          <w:gallery w:val="placeholder"/>
        </w:category>
        <w:types>
          <w:type w:val="bbPlcHdr"/>
        </w:types>
        <w:behaviors>
          <w:behavior w:val="content"/>
        </w:behaviors>
        <w:guid w:val="{7659B3EF-ED8B-4A5B-AF7F-923A4CC21AE0}"/>
      </w:docPartPr>
      <w:docPartBody>
        <w:p w:rsidR="00562411" w:rsidRDefault="00562411" w:rsidP="00562411">
          <w:pPr>
            <w:pStyle w:val="6BC874F8F095459A95E7DA72A0B0E8DA"/>
          </w:pPr>
          <w:r w:rsidRPr="003D58FC">
            <w:rPr>
              <w:rStyle w:val="PlaceholderText"/>
            </w:rPr>
            <w:t>[Keywords]</w:t>
          </w:r>
        </w:p>
      </w:docPartBody>
    </w:docPart>
    <w:docPart>
      <w:docPartPr>
        <w:name w:val="F1CC7DB927734A94B211EB8AE852188D"/>
        <w:category>
          <w:name w:val="General"/>
          <w:gallery w:val="placeholder"/>
        </w:category>
        <w:types>
          <w:type w:val="bbPlcHdr"/>
        </w:types>
        <w:behaviors>
          <w:behavior w:val="content"/>
        </w:behaviors>
        <w:guid w:val="{D824F9E1-197E-407C-8FE0-F8DE80826075}"/>
      </w:docPartPr>
      <w:docPartBody>
        <w:p w:rsidR="00562411" w:rsidRDefault="00562411" w:rsidP="00562411">
          <w:pPr>
            <w:pStyle w:val="F1CC7DB927734A94B211EB8AE852188D"/>
          </w:pPr>
          <w:r w:rsidRPr="003D58FC">
            <w:rPr>
              <w:rStyle w:val="PlaceholderText"/>
            </w:rPr>
            <w:t>[Keywords]</w:t>
          </w:r>
        </w:p>
      </w:docPartBody>
    </w:docPart>
    <w:docPart>
      <w:docPartPr>
        <w:name w:val="DB1697C8345041189188E235AD6600BE"/>
        <w:category>
          <w:name w:val="General"/>
          <w:gallery w:val="placeholder"/>
        </w:category>
        <w:types>
          <w:type w:val="bbPlcHdr"/>
        </w:types>
        <w:behaviors>
          <w:behavior w:val="content"/>
        </w:behaviors>
        <w:guid w:val="{2D328957-4FC7-4994-90E0-7BDA53D74493}"/>
      </w:docPartPr>
      <w:docPartBody>
        <w:p w:rsidR="00562411" w:rsidRDefault="00562411" w:rsidP="00562411">
          <w:pPr>
            <w:pStyle w:val="DB1697C8345041189188E235AD6600BE"/>
          </w:pPr>
          <w:r w:rsidRPr="003D58FC">
            <w:rPr>
              <w:rStyle w:val="PlaceholderText"/>
            </w:rPr>
            <w:t>[Keywords]</w:t>
          </w:r>
        </w:p>
      </w:docPartBody>
    </w:docPart>
    <w:docPart>
      <w:docPartPr>
        <w:name w:val="A51E4CFC461D4213BAEF6FCDF5CFB4A4"/>
        <w:category>
          <w:name w:val="General"/>
          <w:gallery w:val="placeholder"/>
        </w:category>
        <w:types>
          <w:type w:val="bbPlcHdr"/>
        </w:types>
        <w:behaviors>
          <w:behavior w:val="content"/>
        </w:behaviors>
        <w:guid w:val="{5878450D-6392-46C6-B628-BD5EE4C84AC6}"/>
      </w:docPartPr>
      <w:docPartBody>
        <w:p w:rsidR="00562411" w:rsidRDefault="00562411" w:rsidP="00562411">
          <w:pPr>
            <w:pStyle w:val="A51E4CFC461D4213BAEF6FCDF5CFB4A4"/>
          </w:pPr>
          <w:r w:rsidRPr="003D58FC">
            <w:rPr>
              <w:rStyle w:val="PlaceholderText"/>
            </w:rPr>
            <w:t>[Keywords]</w:t>
          </w:r>
        </w:p>
      </w:docPartBody>
    </w:docPart>
    <w:docPart>
      <w:docPartPr>
        <w:name w:val="D6B8CF96D3324A00835DB51F47A81F8E"/>
        <w:category>
          <w:name w:val="General"/>
          <w:gallery w:val="placeholder"/>
        </w:category>
        <w:types>
          <w:type w:val="bbPlcHdr"/>
        </w:types>
        <w:behaviors>
          <w:behavior w:val="content"/>
        </w:behaviors>
        <w:guid w:val="{8766D283-B9A9-4030-92E2-AFC5B80F1A74}"/>
      </w:docPartPr>
      <w:docPartBody>
        <w:p w:rsidR="00562411" w:rsidRDefault="00562411" w:rsidP="00562411">
          <w:pPr>
            <w:pStyle w:val="D6B8CF96D3324A00835DB51F47A81F8E"/>
          </w:pPr>
          <w:r w:rsidRPr="003D58FC">
            <w:rPr>
              <w:rStyle w:val="PlaceholderText"/>
            </w:rPr>
            <w:t>[Keywords]</w:t>
          </w:r>
        </w:p>
      </w:docPartBody>
    </w:docPart>
    <w:docPart>
      <w:docPartPr>
        <w:name w:val="A297735BFFCF40D8BCD1CD80E9C3E2FE"/>
        <w:category>
          <w:name w:val="General"/>
          <w:gallery w:val="placeholder"/>
        </w:category>
        <w:types>
          <w:type w:val="bbPlcHdr"/>
        </w:types>
        <w:behaviors>
          <w:behavior w:val="content"/>
        </w:behaviors>
        <w:guid w:val="{01D0590E-3CAD-4EA9-AAD2-24F80DBCB6A7}"/>
      </w:docPartPr>
      <w:docPartBody>
        <w:p w:rsidR="00562411" w:rsidRDefault="00562411" w:rsidP="00562411">
          <w:pPr>
            <w:pStyle w:val="A297735BFFCF40D8BCD1CD80E9C3E2FE"/>
          </w:pPr>
          <w:r w:rsidRPr="003D58FC">
            <w:rPr>
              <w:rStyle w:val="PlaceholderText"/>
            </w:rPr>
            <w:t>[Keywords]</w:t>
          </w:r>
        </w:p>
      </w:docPartBody>
    </w:docPart>
    <w:docPart>
      <w:docPartPr>
        <w:name w:val="1A39A889955C4031B2594F1B66A988EA"/>
        <w:category>
          <w:name w:val="General"/>
          <w:gallery w:val="placeholder"/>
        </w:category>
        <w:types>
          <w:type w:val="bbPlcHdr"/>
        </w:types>
        <w:behaviors>
          <w:behavior w:val="content"/>
        </w:behaviors>
        <w:guid w:val="{84727B33-E181-4C28-AFCA-F82DE09A9649}"/>
      </w:docPartPr>
      <w:docPartBody>
        <w:p w:rsidR="00562411" w:rsidRDefault="00562411" w:rsidP="00562411">
          <w:pPr>
            <w:pStyle w:val="1A39A889955C4031B2594F1B66A988EA"/>
          </w:pPr>
          <w:r w:rsidRPr="003D58FC">
            <w:rPr>
              <w:rStyle w:val="PlaceholderText"/>
            </w:rPr>
            <w:t>[Keywords]</w:t>
          </w:r>
        </w:p>
      </w:docPartBody>
    </w:docPart>
    <w:docPart>
      <w:docPartPr>
        <w:name w:val="405B9C3F611146A8B5096814197F0FF2"/>
        <w:category>
          <w:name w:val="General"/>
          <w:gallery w:val="placeholder"/>
        </w:category>
        <w:types>
          <w:type w:val="bbPlcHdr"/>
        </w:types>
        <w:behaviors>
          <w:behavior w:val="content"/>
        </w:behaviors>
        <w:guid w:val="{21FE4F91-A7BB-4E4C-B3E9-3DAB3D80CF87}"/>
      </w:docPartPr>
      <w:docPartBody>
        <w:p w:rsidR="00562411" w:rsidRDefault="00562411" w:rsidP="00562411">
          <w:pPr>
            <w:pStyle w:val="405B9C3F611146A8B5096814197F0FF2"/>
          </w:pPr>
          <w:r w:rsidRPr="003D58FC">
            <w:rPr>
              <w:rStyle w:val="PlaceholderText"/>
            </w:rPr>
            <w:t>[Keywords]</w:t>
          </w:r>
        </w:p>
      </w:docPartBody>
    </w:docPart>
    <w:docPart>
      <w:docPartPr>
        <w:name w:val="98D6D22AE6B146BE8F8C3E129219C0A5"/>
        <w:category>
          <w:name w:val="General"/>
          <w:gallery w:val="placeholder"/>
        </w:category>
        <w:types>
          <w:type w:val="bbPlcHdr"/>
        </w:types>
        <w:behaviors>
          <w:behavior w:val="content"/>
        </w:behaviors>
        <w:guid w:val="{B6CA187F-94F1-4C3A-9128-C6F83B9AE2B6}"/>
      </w:docPartPr>
      <w:docPartBody>
        <w:p w:rsidR="00562411" w:rsidRDefault="00562411" w:rsidP="00562411">
          <w:pPr>
            <w:pStyle w:val="98D6D22AE6B146BE8F8C3E129219C0A5"/>
          </w:pPr>
          <w:r w:rsidRPr="003D58FC">
            <w:rPr>
              <w:rStyle w:val="PlaceholderText"/>
            </w:rPr>
            <w:t>[Keywords]</w:t>
          </w:r>
        </w:p>
      </w:docPartBody>
    </w:docPart>
    <w:docPart>
      <w:docPartPr>
        <w:name w:val="E014448F04274C73BFEDCF3D37D2890C"/>
        <w:category>
          <w:name w:val="General"/>
          <w:gallery w:val="placeholder"/>
        </w:category>
        <w:types>
          <w:type w:val="bbPlcHdr"/>
        </w:types>
        <w:behaviors>
          <w:behavior w:val="content"/>
        </w:behaviors>
        <w:guid w:val="{BB80AD41-01B7-4EC6-851D-EE2E643A5E3A}"/>
      </w:docPartPr>
      <w:docPartBody>
        <w:p w:rsidR="00562411" w:rsidRDefault="00562411" w:rsidP="00562411">
          <w:pPr>
            <w:pStyle w:val="E014448F04274C73BFEDCF3D37D2890C"/>
          </w:pPr>
          <w:r w:rsidRPr="003D58FC">
            <w:rPr>
              <w:rStyle w:val="PlaceholderText"/>
            </w:rPr>
            <w:t>[Keywords]</w:t>
          </w:r>
        </w:p>
      </w:docPartBody>
    </w:docPart>
    <w:docPart>
      <w:docPartPr>
        <w:name w:val="EFFD32F524F14574BE1E538887A05864"/>
        <w:category>
          <w:name w:val="General"/>
          <w:gallery w:val="placeholder"/>
        </w:category>
        <w:types>
          <w:type w:val="bbPlcHdr"/>
        </w:types>
        <w:behaviors>
          <w:behavior w:val="content"/>
        </w:behaviors>
        <w:guid w:val="{CB354E4C-AFD7-470A-8927-711E004E6650}"/>
      </w:docPartPr>
      <w:docPartBody>
        <w:p w:rsidR="00562411" w:rsidRDefault="00562411" w:rsidP="00562411">
          <w:pPr>
            <w:pStyle w:val="EFFD32F524F14574BE1E538887A05864"/>
          </w:pPr>
          <w:r w:rsidRPr="003D58FC">
            <w:rPr>
              <w:rStyle w:val="PlaceholderText"/>
            </w:rPr>
            <w:t>[Keywords]</w:t>
          </w:r>
        </w:p>
      </w:docPartBody>
    </w:docPart>
    <w:docPart>
      <w:docPartPr>
        <w:name w:val="CE8A92A3A19F4CF381730CB47C8C3042"/>
        <w:category>
          <w:name w:val="General"/>
          <w:gallery w:val="placeholder"/>
        </w:category>
        <w:types>
          <w:type w:val="bbPlcHdr"/>
        </w:types>
        <w:behaviors>
          <w:behavior w:val="content"/>
        </w:behaviors>
        <w:guid w:val="{CE690994-41BA-43DC-A9F8-099AFE800621}"/>
      </w:docPartPr>
      <w:docPartBody>
        <w:p w:rsidR="00562411" w:rsidRDefault="00562411" w:rsidP="00562411">
          <w:pPr>
            <w:pStyle w:val="CE8A92A3A19F4CF381730CB47C8C3042"/>
          </w:pPr>
          <w:r w:rsidRPr="003D58FC">
            <w:rPr>
              <w:rStyle w:val="PlaceholderText"/>
            </w:rPr>
            <w:t>[Keywords]</w:t>
          </w:r>
        </w:p>
      </w:docPartBody>
    </w:docPart>
    <w:docPart>
      <w:docPartPr>
        <w:name w:val="F0C931478EAC412E8F331AB9D72E30EA"/>
        <w:category>
          <w:name w:val="General"/>
          <w:gallery w:val="placeholder"/>
        </w:category>
        <w:types>
          <w:type w:val="bbPlcHdr"/>
        </w:types>
        <w:behaviors>
          <w:behavior w:val="content"/>
        </w:behaviors>
        <w:guid w:val="{1EECC1B5-B360-4C2F-8992-FE8AA6C1EC20}"/>
      </w:docPartPr>
      <w:docPartBody>
        <w:p w:rsidR="00562411" w:rsidRDefault="00562411" w:rsidP="00562411">
          <w:pPr>
            <w:pStyle w:val="F0C931478EAC412E8F331AB9D72E30EA"/>
          </w:pPr>
          <w:r w:rsidRPr="003D58FC">
            <w:rPr>
              <w:rStyle w:val="PlaceholderText"/>
            </w:rPr>
            <w:t>[Keywords]</w:t>
          </w:r>
        </w:p>
      </w:docPartBody>
    </w:docPart>
    <w:docPart>
      <w:docPartPr>
        <w:name w:val="AB0568C585064B84ADAAF7B5A9A7FC87"/>
        <w:category>
          <w:name w:val="General"/>
          <w:gallery w:val="placeholder"/>
        </w:category>
        <w:types>
          <w:type w:val="bbPlcHdr"/>
        </w:types>
        <w:behaviors>
          <w:behavior w:val="content"/>
        </w:behaviors>
        <w:guid w:val="{EFE4D92E-7AF8-42B2-AE9C-7FCEEB156AC0}"/>
      </w:docPartPr>
      <w:docPartBody>
        <w:p w:rsidR="00562411" w:rsidRDefault="00562411" w:rsidP="00562411">
          <w:pPr>
            <w:pStyle w:val="AB0568C585064B84ADAAF7B5A9A7FC87"/>
          </w:pPr>
          <w:r w:rsidRPr="003D58FC">
            <w:rPr>
              <w:rStyle w:val="PlaceholderText"/>
            </w:rPr>
            <w:t>[Keywords]</w:t>
          </w:r>
        </w:p>
      </w:docPartBody>
    </w:docPart>
    <w:docPart>
      <w:docPartPr>
        <w:name w:val="B79DB0B51E9C40359A01B3B79E82FA10"/>
        <w:category>
          <w:name w:val="General"/>
          <w:gallery w:val="placeholder"/>
        </w:category>
        <w:types>
          <w:type w:val="bbPlcHdr"/>
        </w:types>
        <w:behaviors>
          <w:behavior w:val="content"/>
        </w:behaviors>
        <w:guid w:val="{9AB6656B-1864-4C57-B889-D9F2B06ADDE8}"/>
      </w:docPartPr>
      <w:docPartBody>
        <w:p w:rsidR="00562411" w:rsidRDefault="00562411" w:rsidP="00562411">
          <w:pPr>
            <w:pStyle w:val="B79DB0B51E9C40359A01B3B79E82FA10"/>
          </w:pPr>
          <w:r w:rsidRPr="003D58FC">
            <w:rPr>
              <w:rStyle w:val="PlaceholderText"/>
            </w:rPr>
            <w:t>[Keywords]</w:t>
          </w:r>
        </w:p>
      </w:docPartBody>
    </w:docPart>
    <w:docPart>
      <w:docPartPr>
        <w:name w:val="32B13EC2ADA143A9B651F0B5FC35656B"/>
        <w:category>
          <w:name w:val="General"/>
          <w:gallery w:val="placeholder"/>
        </w:category>
        <w:types>
          <w:type w:val="bbPlcHdr"/>
        </w:types>
        <w:behaviors>
          <w:behavior w:val="content"/>
        </w:behaviors>
        <w:guid w:val="{583572EF-1411-4345-A056-A7A0BAD0BC91}"/>
      </w:docPartPr>
      <w:docPartBody>
        <w:p w:rsidR="00562411" w:rsidRDefault="00562411" w:rsidP="00562411">
          <w:pPr>
            <w:pStyle w:val="32B13EC2ADA143A9B651F0B5FC35656B"/>
          </w:pPr>
          <w:r w:rsidRPr="003D58FC">
            <w:rPr>
              <w:rStyle w:val="PlaceholderText"/>
            </w:rPr>
            <w:t>[Keywords]</w:t>
          </w:r>
        </w:p>
      </w:docPartBody>
    </w:docPart>
    <w:docPart>
      <w:docPartPr>
        <w:name w:val="87FD8BAE60BF43B7B5DE42434A11C5F9"/>
        <w:category>
          <w:name w:val="General"/>
          <w:gallery w:val="placeholder"/>
        </w:category>
        <w:types>
          <w:type w:val="bbPlcHdr"/>
        </w:types>
        <w:behaviors>
          <w:behavior w:val="content"/>
        </w:behaviors>
        <w:guid w:val="{2BF3F5ED-C5C6-4488-8B7B-C2903FE1C5E5}"/>
      </w:docPartPr>
      <w:docPartBody>
        <w:p w:rsidR="00562411" w:rsidRDefault="00562411" w:rsidP="00562411">
          <w:pPr>
            <w:pStyle w:val="87FD8BAE60BF43B7B5DE42434A11C5F9"/>
          </w:pPr>
          <w:r w:rsidRPr="003D58FC">
            <w:rPr>
              <w:rStyle w:val="PlaceholderText"/>
            </w:rPr>
            <w:t>[Keywords]</w:t>
          </w:r>
        </w:p>
      </w:docPartBody>
    </w:docPart>
    <w:docPart>
      <w:docPartPr>
        <w:name w:val="D7461F40B07E424093C401FF4D02092B"/>
        <w:category>
          <w:name w:val="General"/>
          <w:gallery w:val="placeholder"/>
        </w:category>
        <w:types>
          <w:type w:val="bbPlcHdr"/>
        </w:types>
        <w:behaviors>
          <w:behavior w:val="content"/>
        </w:behaviors>
        <w:guid w:val="{F49D6995-5FBA-4C84-B848-1C8F53E52EC9}"/>
      </w:docPartPr>
      <w:docPartBody>
        <w:p w:rsidR="00562411" w:rsidRDefault="00562411" w:rsidP="00562411">
          <w:pPr>
            <w:pStyle w:val="D7461F40B07E424093C401FF4D02092B"/>
          </w:pPr>
          <w:r w:rsidRPr="003D58FC">
            <w:rPr>
              <w:rStyle w:val="PlaceholderText"/>
            </w:rPr>
            <w:t>[Keywords]</w:t>
          </w:r>
        </w:p>
      </w:docPartBody>
    </w:docPart>
    <w:docPart>
      <w:docPartPr>
        <w:name w:val="4C65023D7AE24FFF84B218A1B70B3E45"/>
        <w:category>
          <w:name w:val="General"/>
          <w:gallery w:val="placeholder"/>
        </w:category>
        <w:types>
          <w:type w:val="bbPlcHdr"/>
        </w:types>
        <w:behaviors>
          <w:behavior w:val="content"/>
        </w:behaviors>
        <w:guid w:val="{C65FDC07-9E0E-4F5A-AADA-ABA26F2F9CFF}"/>
      </w:docPartPr>
      <w:docPartBody>
        <w:p w:rsidR="00562411" w:rsidRDefault="00562411" w:rsidP="00562411">
          <w:pPr>
            <w:pStyle w:val="4C65023D7AE24FFF84B218A1B70B3E45"/>
          </w:pPr>
          <w:r w:rsidRPr="003D58FC">
            <w:rPr>
              <w:rStyle w:val="PlaceholderText"/>
            </w:rPr>
            <w:t>[Keywords]</w:t>
          </w:r>
        </w:p>
      </w:docPartBody>
    </w:docPart>
    <w:docPart>
      <w:docPartPr>
        <w:name w:val="C409B2B2BD36484E945990CD807DC5F1"/>
        <w:category>
          <w:name w:val="General"/>
          <w:gallery w:val="placeholder"/>
        </w:category>
        <w:types>
          <w:type w:val="bbPlcHdr"/>
        </w:types>
        <w:behaviors>
          <w:behavior w:val="content"/>
        </w:behaviors>
        <w:guid w:val="{C1803A6A-7923-4118-9950-1794023908E9}"/>
      </w:docPartPr>
      <w:docPartBody>
        <w:p w:rsidR="00562411" w:rsidRDefault="00562411" w:rsidP="00562411">
          <w:pPr>
            <w:pStyle w:val="C409B2B2BD36484E945990CD807DC5F1"/>
          </w:pPr>
          <w:r w:rsidRPr="003D58FC">
            <w:rPr>
              <w:rStyle w:val="PlaceholderText"/>
            </w:rPr>
            <w:t>[Keywords]</w:t>
          </w:r>
        </w:p>
      </w:docPartBody>
    </w:docPart>
    <w:docPart>
      <w:docPartPr>
        <w:name w:val="62C4B0F839E2498DBB81D0508F8019B5"/>
        <w:category>
          <w:name w:val="General"/>
          <w:gallery w:val="placeholder"/>
        </w:category>
        <w:types>
          <w:type w:val="bbPlcHdr"/>
        </w:types>
        <w:behaviors>
          <w:behavior w:val="content"/>
        </w:behaviors>
        <w:guid w:val="{7DF14B9F-CED4-45C0-A67B-C56AD0778C92}"/>
      </w:docPartPr>
      <w:docPartBody>
        <w:p w:rsidR="00562411" w:rsidRDefault="00562411" w:rsidP="00562411">
          <w:pPr>
            <w:pStyle w:val="62C4B0F839E2498DBB81D0508F8019B5"/>
          </w:pPr>
          <w:r w:rsidRPr="003D58FC">
            <w:rPr>
              <w:rStyle w:val="PlaceholderText"/>
            </w:rPr>
            <w:t>[Keywords]</w:t>
          </w:r>
        </w:p>
      </w:docPartBody>
    </w:docPart>
    <w:docPart>
      <w:docPartPr>
        <w:name w:val="30C659D804DD4FE0831AA119070BB4B4"/>
        <w:category>
          <w:name w:val="General"/>
          <w:gallery w:val="placeholder"/>
        </w:category>
        <w:types>
          <w:type w:val="bbPlcHdr"/>
        </w:types>
        <w:behaviors>
          <w:behavior w:val="content"/>
        </w:behaviors>
        <w:guid w:val="{EB9CC018-FFF2-41F1-B8EA-BAB5C48C25C1}"/>
      </w:docPartPr>
      <w:docPartBody>
        <w:p w:rsidR="00562411" w:rsidRDefault="00562411" w:rsidP="00562411">
          <w:pPr>
            <w:pStyle w:val="30C659D804DD4FE0831AA119070BB4B4"/>
          </w:pPr>
          <w:r w:rsidRPr="003D58FC">
            <w:rPr>
              <w:rStyle w:val="PlaceholderText"/>
            </w:rPr>
            <w:t>[Keywords]</w:t>
          </w:r>
        </w:p>
      </w:docPartBody>
    </w:docPart>
    <w:docPart>
      <w:docPartPr>
        <w:name w:val="A34EB38479094C10BAE33D849735F57B"/>
        <w:category>
          <w:name w:val="General"/>
          <w:gallery w:val="placeholder"/>
        </w:category>
        <w:types>
          <w:type w:val="bbPlcHdr"/>
        </w:types>
        <w:behaviors>
          <w:behavior w:val="content"/>
        </w:behaviors>
        <w:guid w:val="{FCD739A1-C17A-49FE-A805-164897C2251C}"/>
      </w:docPartPr>
      <w:docPartBody>
        <w:p w:rsidR="00562411" w:rsidRDefault="00562411" w:rsidP="00562411">
          <w:pPr>
            <w:pStyle w:val="A34EB38479094C10BAE33D849735F57B"/>
          </w:pPr>
          <w:r w:rsidRPr="003D58FC">
            <w:rPr>
              <w:rStyle w:val="PlaceholderText"/>
            </w:rPr>
            <w:t>[Keywords]</w:t>
          </w:r>
        </w:p>
      </w:docPartBody>
    </w:docPart>
    <w:docPart>
      <w:docPartPr>
        <w:name w:val="D87E984DA631463FACE9AAEBB9430247"/>
        <w:category>
          <w:name w:val="General"/>
          <w:gallery w:val="placeholder"/>
        </w:category>
        <w:types>
          <w:type w:val="bbPlcHdr"/>
        </w:types>
        <w:behaviors>
          <w:behavior w:val="content"/>
        </w:behaviors>
        <w:guid w:val="{B951CB86-8763-4AD6-AD88-D130BA658FAD}"/>
      </w:docPartPr>
      <w:docPartBody>
        <w:p w:rsidR="00562411" w:rsidRDefault="00562411" w:rsidP="00562411">
          <w:pPr>
            <w:pStyle w:val="D87E984DA631463FACE9AAEBB9430247"/>
          </w:pPr>
          <w:r w:rsidRPr="003D58FC">
            <w:rPr>
              <w:rStyle w:val="PlaceholderText"/>
            </w:rPr>
            <w:t>[Keywords]</w:t>
          </w:r>
        </w:p>
      </w:docPartBody>
    </w:docPart>
    <w:docPart>
      <w:docPartPr>
        <w:name w:val="FD9EF80665B244C4A9B907FA596F1B79"/>
        <w:category>
          <w:name w:val="General"/>
          <w:gallery w:val="placeholder"/>
        </w:category>
        <w:types>
          <w:type w:val="bbPlcHdr"/>
        </w:types>
        <w:behaviors>
          <w:behavior w:val="content"/>
        </w:behaviors>
        <w:guid w:val="{B9FE32E4-5812-45AF-BF36-437ACAAF0C9F}"/>
      </w:docPartPr>
      <w:docPartBody>
        <w:p w:rsidR="00562411" w:rsidRDefault="00562411" w:rsidP="00562411">
          <w:pPr>
            <w:pStyle w:val="FD9EF80665B244C4A9B907FA596F1B79"/>
          </w:pPr>
          <w:r w:rsidRPr="003D58FC">
            <w:rPr>
              <w:rStyle w:val="PlaceholderText"/>
            </w:rPr>
            <w:t>[Keywords]</w:t>
          </w:r>
        </w:p>
      </w:docPartBody>
    </w:docPart>
    <w:docPart>
      <w:docPartPr>
        <w:name w:val="86901738ADDB4B489AB9A9D131C97BC9"/>
        <w:category>
          <w:name w:val="General"/>
          <w:gallery w:val="placeholder"/>
        </w:category>
        <w:types>
          <w:type w:val="bbPlcHdr"/>
        </w:types>
        <w:behaviors>
          <w:behavior w:val="content"/>
        </w:behaviors>
        <w:guid w:val="{23281E98-A7C3-4D4C-932C-AFFF9CD83772}"/>
      </w:docPartPr>
      <w:docPartBody>
        <w:p w:rsidR="00562411" w:rsidRDefault="00562411" w:rsidP="00562411">
          <w:pPr>
            <w:pStyle w:val="86901738ADDB4B489AB9A9D131C97BC9"/>
          </w:pPr>
          <w:r w:rsidRPr="003D58FC">
            <w:rPr>
              <w:rStyle w:val="PlaceholderText"/>
            </w:rPr>
            <w:t>[Keywords]</w:t>
          </w:r>
        </w:p>
      </w:docPartBody>
    </w:docPart>
    <w:docPart>
      <w:docPartPr>
        <w:name w:val="0C2D52F2E3464310B49F8296112D5E24"/>
        <w:category>
          <w:name w:val="General"/>
          <w:gallery w:val="placeholder"/>
        </w:category>
        <w:types>
          <w:type w:val="bbPlcHdr"/>
        </w:types>
        <w:behaviors>
          <w:behavior w:val="content"/>
        </w:behaviors>
        <w:guid w:val="{BFA99696-6CA9-43E4-B06C-6F8745C6AAA2}"/>
      </w:docPartPr>
      <w:docPartBody>
        <w:p w:rsidR="00562411" w:rsidRDefault="00562411" w:rsidP="00562411">
          <w:pPr>
            <w:pStyle w:val="0C2D52F2E3464310B49F8296112D5E24"/>
          </w:pPr>
          <w:r w:rsidRPr="003D58FC">
            <w:rPr>
              <w:rStyle w:val="PlaceholderText"/>
            </w:rPr>
            <w:t>[Keywords]</w:t>
          </w:r>
        </w:p>
      </w:docPartBody>
    </w:docPart>
    <w:docPart>
      <w:docPartPr>
        <w:name w:val="3A86926C3E034F958245487A99FEB236"/>
        <w:category>
          <w:name w:val="General"/>
          <w:gallery w:val="placeholder"/>
        </w:category>
        <w:types>
          <w:type w:val="bbPlcHdr"/>
        </w:types>
        <w:behaviors>
          <w:behavior w:val="content"/>
        </w:behaviors>
        <w:guid w:val="{A2B48A39-DCFF-4CBB-AB02-EE5159AB936B}"/>
      </w:docPartPr>
      <w:docPartBody>
        <w:p w:rsidR="00562411" w:rsidRDefault="00562411" w:rsidP="00562411">
          <w:pPr>
            <w:pStyle w:val="3A86926C3E034F958245487A99FEB236"/>
          </w:pPr>
          <w:r w:rsidRPr="003D58FC">
            <w:rPr>
              <w:rStyle w:val="PlaceholderText"/>
            </w:rPr>
            <w:t>[Keywords]</w:t>
          </w:r>
        </w:p>
      </w:docPartBody>
    </w:docPart>
    <w:docPart>
      <w:docPartPr>
        <w:name w:val="9709B46666434184AA82F513C613DB58"/>
        <w:category>
          <w:name w:val="General"/>
          <w:gallery w:val="placeholder"/>
        </w:category>
        <w:types>
          <w:type w:val="bbPlcHdr"/>
        </w:types>
        <w:behaviors>
          <w:behavior w:val="content"/>
        </w:behaviors>
        <w:guid w:val="{76F18296-567C-4400-ACA9-F387A1C70BE4}"/>
      </w:docPartPr>
      <w:docPartBody>
        <w:p w:rsidR="00562411" w:rsidRDefault="00562411" w:rsidP="00562411">
          <w:pPr>
            <w:pStyle w:val="9709B46666434184AA82F513C613DB58"/>
          </w:pPr>
          <w:r w:rsidRPr="003D58FC">
            <w:rPr>
              <w:rStyle w:val="PlaceholderText"/>
            </w:rPr>
            <w:t>[Keywords]</w:t>
          </w:r>
        </w:p>
      </w:docPartBody>
    </w:docPart>
    <w:docPart>
      <w:docPartPr>
        <w:name w:val="6F53614714B84934A7BBB4958F0FEC13"/>
        <w:category>
          <w:name w:val="General"/>
          <w:gallery w:val="placeholder"/>
        </w:category>
        <w:types>
          <w:type w:val="bbPlcHdr"/>
        </w:types>
        <w:behaviors>
          <w:behavior w:val="content"/>
        </w:behaviors>
        <w:guid w:val="{C3F91643-ADBE-480B-BC56-7312B49093A6}"/>
      </w:docPartPr>
      <w:docPartBody>
        <w:p w:rsidR="00562411" w:rsidRDefault="00562411" w:rsidP="00562411">
          <w:pPr>
            <w:pStyle w:val="6F53614714B84934A7BBB4958F0FEC13"/>
          </w:pPr>
          <w:r w:rsidRPr="003D58FC">
            <w:rPr>
              <w:rStyle w:val="PlaceholderText"/>
            </w:rPr>
            <w:t>[Keywords]</w:t>
          </w:r>
        </w:p>
      </w:docPartBody>
    </w:docPart>
    <w:docPart>
      <w:docPartPr>
        <w:name w:val="D8F992520E3242EC82B49E80447B5BD9"/>
        <w:category>
          <w:name w:val="General"/>
          <w:gallery w:val="placeholder"/>
        </w:category>
        <w:types>
          <w:type w:val="bbPlcHdr"/>
        </w:types>
        <w:behaviors>
          <w:behavior w:val="content"/>
        </w:behaviors>
        <w:guid w:val="{BE0F9710-3269-4AB5-94D2-02454F78BE7E}"/>
      </w:docPartPr>
      <w:docPartBody>
        <w:p w:rsidR="00562411" w:rsidRDefault="00562411" w:rsidP="00562411">
          <w:pPr>
            <w:pStyle w:val="D8F992520E3242EC82B49E80447B5BD9"/>
          </w:pPr>
          <w:r w:rsidRPr="003D58FC">
            <w:rPr>
              <w:rStyle w:val="PlaceholderText"/>
            </w:rPr>
            <w:t>[Keywords]</w:t>
          </w:r>
        </w:p>
      </w:docPartBody>
    </w:docPart>
    <w:docPart>
      <w:docPartPr>
        <w:name w:val="F4E6B284D3EB42598626B94DB7D3308B"/>
        <w:category>
          <w:name w:val="General"/>
          <w:gallery w:val="placeholder"/>
        </w:category>
        <w:types>
          <w:type w:val="bbPlcHdr"/>
        </w:types>
        <w:behaviors>
          <w:behavior w:val="content"/>
        </w:behaviors>
        <w:guid w:val="{C9B8AF74-91E0-473F-8B4A-FCCC02ED054A}"/>
      </w:docPartPr>
      <w:docPartBody>
        <w:p w:rsidR="00562411" w:rsidRDefault="00562411" w:rsidP="00562411">
          <w:pPr>
            <w:pStyle w:val="F4E6B284D3EB42598626B94DB7D3308B"/>
          </w:pPr>
          <w:r w:rsidRPr="003D58FC">
            <w:rPr>
              <w:rStyle w:val="PlaceholderText"/>
            </w:rPr>
            <w:t>[Keywords]</w:t>
          </w:r>
        </w:p>
      </w:docPartBody>
    </w:docPart>
    <w:docPart>
      <w:docPartPr>
        <w:name w:val="75FA4B9550DD4609808BA065EA402CA3"/>
        <w:category>
          <w:name w:val="General"/>
          <w:gallery w:val="placeholder"/>
        </w:category>
        <w:types>
          <w:type w:val="bbPlcHdr"/>
        </w:types>
        <w:behaviors>
          <w:behavior w:val="content"/>
        </w:behaviors>
        <w:guid w:val="{EF52CB5F-0D1F-410F-B4E0-4F996304A57A}"/>
      </w:docPartPr>
      <w:docPartBody>
        <w:p w:rsidR="00562411" w:rsidRDefault="00562411" w:rsidP="00562411">
          <w:pPr>
            <w:pStyle w:val="75FA4B9550DD4609808BA065EA402CA3"/>
          </w:pPr>
          <w:r w:rsidRPr="003D58FC">
            <w:rPr>
              <w:rStyle w:val="PlaceholderText"/>
            </w:rPr>
            <w:t>[Keywords]</w:t>
          </w:r>
        </w:p>
      </w:docPartBody>
    </w:docPart>
    <w:docPart>
      <w:docPartPr>
        <w:name w:val="36119120583D47FA92AF44AD4643991D"/>
        <w:category>
          <w:name w:val="General"/>
          <w:gallery w:val="placeholder"/>
        </w:category>
        <w:types>
          <w:type w:val="bbPlcHdr"/>
        </w:types>
        <w:behaviors>
          <w:behavior w:val="content"/>
        </w:behaviors>
        <w:guid w:val="{0A57BF8E-5D36-4861-AFA3-A941E8D1C8C4}"/>
      </w:docPartPr>
      <w:docPartBody>
        <w:p w:rsidR="00562411" w:rsidRDefault="00562411" w:rsidP="00562411">
          <w:pPr>
            <w:pStyle w:val="36119120583D47FA92AF44AD4643991D"/>
          </w:pPr>
          <w:r w:rsidRPr="003D58FC">
            <w:rPr>
              <w:rStyle w:val="PlaceholderText"/>
            </w:rPr>
            <w:t>[Keywords]</w:t>
          </w:r>
        </w:p>
      </w:docPartBody>
    </w:docPart>
    <w:docPart>
      <w:docPartPr>
        <w:name w:val="07D4617194734F87AA7042EE5A89A2F9"/>
        <w:category>
          <w:name w:val="General"/>
          <w:gallery w:val="placeholder"/>
        </w:category>
        <w:types>
          <w:type w:val="bbPlcHdr"/>
        </w:types>
        <w:behaviors>
          <w:behavior w:val="content"/>
        </w:behaviors>
        <w:guid w:val="{6C744CF1-0E55-4EBA-B80A-51E5FFB148D0}"/>
      </w:docPartPr>
      <w:docPartBody>
        <w:p w:rsidR="00562411" w:rsidRDefault="00562411" w:rsidP="00562411">
          <w:pPr>
            <w:pStyle w:val="07D4617194734F87AA7042EE5A89A2F9"/>
          </w:pPr>
          <w:r w:rsidRPr="003D58FC">
            <w:rPr>
              <w:rStyle w:val="PlaceholderText"/>
            </w:rPr>
            <w:t>[Keywords]</w:t>
          </w:r>
        </w:p>
      </w:docPartBody>
    </w:docPart>
    <w:docPart>
      <w:docPartPr>
        <w:name w:val="11728EA09BBB49C7B14C6C047FC92709"/>
        <w:category>
          <w:name w:val="General"/>
          <w:gallery w:val="placeholder"/>
        </w:category>
        <w:types>
          <w:type w:val="bbPlcHdr"/>
        </w:types>
        <w:behaviors>
          <w:behavior w:val="content"/>
        </w:behaviors>
        <w:guid w:val="{BF9789F2-CA77-4A0E-B7A7-76CE3631CDAA}"/>
      </w:docPartPr>
      <w:docPartBody>
        <w:p w:rsidR="00562411" w:rsidRDefault="00562411" w:rsidP="00562411">
          <w:pPr>
            <w:pStyle w:val="11728EA09BBB49C7B14C6C047FC92709"/>
          </w:pPr>
          <w:r w:rsidRPr="003D58FC">
            <w:rPr>
              <w:rStyle w:val="PlaceholderText"/>
            </w:rPr>
            <w:t>[Keywords]</w:t>
          </w:r>
        </w:p>
      </w:docPartBody>
    </w:docPart>
    <w:docPart>
      <w:docPartPr>
        <w:name w:val="AF40C2F63FB947BF8F849D518BBC5813"/>
        <w:category>
          <w:name w:val="General"/>
          <w:gallery w:val="placeholder"/>
        </w:category>
        <w:types>
          <w:type w:val="bbPlcHdr"/>
        </w:types>
        <w:behaviors>
          <w:behavior w:val="content"/>
        </w:behaviors>
        <w:guid w:val="{6065A12D-67CF-40E7-A503-E5E3E9FC789A}"/>
      </w:docPartPr>
      <w:docPartBody>
        <w:p w:rsidR="00562411" w:rsidRDefault="00562411" w:rsidP="00562411">
          <w:pPr>
            <w:pStyle w:val="AF40C2F63FB947BF8F849D518BBC5813"/>
          </w:pPr>
          <w:r w:rsidRPr="003D58FC">
            <w:rPr>
              <w:rStyle w:val="PlaceholderText"/>
            </w:rPr>
            <w:t>[Keywords]</w:t>
          </w:r>
        </w:p>
      </w:docPartBody>
    </w:docPart>
    <w:docPart>
      <w:docPartPr>
        <w:name w:val="E408B75123E546C7AAC692E0578F3714"/>
        <w:category>
          <w:name w:val="General"/>
          <w:gallery w:val="placeholder"/>
        </w:category>
        <w:types>
          <w:type w:val="bbPlcHdr"/>
        </w:types>
        <w:behaviors>
          <w:behavior w:val="content"/>
        </w:behaviors>
        <w:guid w:val="{EF1BAC8D-D82F-4B42-8A30-C0413A2C12A7}"/>
      </w:docPartPr>
      <w:docPartBody>
        <w:p w:rsidR="00562411" w:rsidRDefault="00562411" w:rsidP="00562411">
          <w:pPr>
            <w:pStyle w:val="E408B75123E546C7AAC692E0578F3714"/>
          </w:pPr>
          <w:r w:rsidRPr="003D58FC">
            <w:rPr>
              <w:rStyle w:val="PlaceholderText"/>
            </w:rPr>
            <w:t>[Keywords]</w:t>
          </w:r>
        </w:p>
      </w:docPartBody>
    </w:docPart>
    <w:docPart>
      <w:docPartPr>
        <w:name w:val="1AD54B336DD1411D8EEAF82C276A2B93"/>
        <w:category>
          <w:name w:val="General"/>
          <w:gallery w:val="placeholder"/>
        </w:category>
        <w:types>
          <w:type w:val="bbPlcHdr"/>
        </w:types>
        <w:behaviors>
          <w:behavior w:val="content"/>
        </w:behaviors>
        <w:guid w:val="{C8163856-7162-4B85-813B-2EC1E6F408ED}"/>
      </w:docPartPr>
      <w:docPartBody>
        <w:p w:rsidR="00562411" w:rsidRDefault="00562411" w:rsidP="00562411">
          <w:pPr>
            <w:pStyle w:val="1AD54B336DD1411D8EEAF82C276A2B93"/>
          </w:pPr>
          <w:r w:rsidRPr="003D58FC">
            <w:rPr>
              <w:rStyle w:val="PlaceholderText"/>
            </w:rPr>
            <w:t>[Keywords]</w:t>
          </w:r>
        </w:p>
      </w:docPartBody>
    </w:docPart>
    <w:docPart>
      <w:docPartPr>
        <w:name w:val="C1915D2BD24F4DE49B6B077DB965867D"/>
        <w:category>
          <w:name w:val="General"/>
          <w:gallery w:val="placeholder"/>
        </w:category>
        <w:types>
          <w:type w:val="bbPlcHdr"/>
        </w:types>
        <w:behaviors>
          <w:behavior w:val="content"/>
        </w:behaviors>
        <w:guid w:val="{C6E0EE5E-B738-403A-9E97-9B8EBE5F431B}"/>
      </w:docPartPr>
      <w:docPartBody>
        <w:p w:rsidR="00562411" w:rsidRDefault="00562411" w:rsidP="00562411">
          <w:pPr>
            <w:pStyle w:val="C1915D2BD24F4DE49B6B077DB965867D"/>
          </w:pPr>
          <w:r w:rsidRPr="003D58FC">
            <w:rPr>
              <w:rStyle w:val="PlaceholderText"/>
            </w:rPr>
            <w:t>[Keywords]</w:t>
          </w:r>
        </w:p>
      </w:docPartBody>
    </w:docPart>
    <w:docPart>
      <w:docPartPr>
        <w:name w:val="5855F033D4F74E259E2DD1F91B1F28C0"/>
        <w:category>
          <w:name w:val="General"/>
          <w:gallery w:val="placeholder"/>
        </w:category>
        <w:types>
          <w:type w:val="bbPlcHdr"/>
        </w:types>
        <w:behaviors>
          <w:behavior w:val="content"/>
        </w:behaviors>
        <w:guid w:val="{653283B4-D2B4-42C1-A728-A5459FCE32A5}"/>
      </w:docPartPr>
      <w:docPartBody>
        <w:p w:rsidR="00562411" w:rsidRDefault="00562411" w:rsidP="00562411">
          <w:pPr>
            <w:pStyle w:val="5855F033D4F74E259E2DD1F91B1F28C0"/>
          </w:pPr>
          <w:r w:rsidRPr="003D58FC">
            <w:rPr>
              <w:rStyle w:val="PlaceholderText"/>
            </w:rPr>
            <w:t>[Keywords]</w:t>
          </w:r>
        </w:p>
      </w:docPartBody>
    </w:docPart>
    <w:docPart>
      <w:docPartPr>
        <w:name w:val="44B968484A114241B6DD06F83AE7B3C6"/>
        <w:category>
          <w:name w:val="General"/>
          <w:gallery w:val="placeholder"/>
        </w:category>
        <w:types>
          <w:type w:val="bbPlcHdr"/>
        </w:types>
        <w:behaviors>
          <w:behavior w:val="content"/>
        </w:behaviors>
        <w:guid w:val="{178506CF-CA41-430A-BFB6-E29786580FEC}"/>
      </w:docPartPr>
      <w:docPartBody>
        <w:p w:rsidR="00562411" w:rsidRDefault="00562411" w:rsidP="00562411">
          <w:pPr>
            <w:pStyle w:val="44B968484A114241B6DD06F83AE7B3C6"/>
          </w:pPr>
          <w:r w:rsidRPr="003D58FC">
            <w:rPr>
              <w:rStyle w:val="PlaceholderText"/>
            </w:rPr>
            <w:t>[Keywords]</w:t>
          </w:r>
        </w:p>
      </w:docPartBody>
    </w:docPart>
    <w:docPart>
      <w:docPartPr>
        <w:name w:val="901850D4BEF348E3B10422FB10DCC5AA"/>
        <w:category>
          <w:name w:val="General"/>
          <w:gallery w:val="placeholder"/>
        </w:category>
        <w:types>
          <w:type w:val="bbPlcHdr"/>
        </w:types>
        <w:behaviors>
          <w:behavior w:val="content"/>
        </w:behaviors>
        <w:guid w:val="{FCCDBB42-1614-42F7-8C10-95396C0B15BA}"/>
      </w:docPartPr>
      <w:docPartBody>
        <w:p w:rsidR="00562411" w:rsidRDefault="00562411" w:rsidP="00562411">
          <w:pPr>
            <w:pStyle w:val="901850D4BEF348E3B10422FB10DCC5AA"/>
          </w:pPr>
          <w:r w:rsidRPr="003D58FC">
            <w:rPr>
              <w:rStyle w:val="PlaceholderText"/>
            </w:rPr>
            <w:t>[Keywords]</w:t>
          </w:r>
        </w:p>
      </w:docPartBody>
    </w:docPart>
    <w:docPart>
      <w:docPartPr>
        <w:name w:val="C2DADD0E1FE94AA9A91D6C98E0C2092F"/>
        <w:category>
          <w:name w:val="General"/>
          <w:gallery w:val="placeholder"/>
        </w:category>
        <w:types>
          <w:type w:val="bbPlcHdr"/>
        </w:types>
        <w:behaviors>
          <w:behavior w:val="content"/>
        </w:behaviors>
        <w:guid w:val="{4B2BF055-52BF-4CF4-9073-0D62EBA3B5F9}"/>
      </w:docPartPr>
      <w:docPartBody>
        <w:p w:rsidR="00562411" w:rsidRDefault="00562411" w:rsidP="00562411">
          <w:pPr>
            <w:pStyle w:val="C2DADD0E1FE94AA9A91D6C98E0C2092F"/>
          </w:pPr>
          <w:r w:rsidRPr="003D58FC">
            <w:rPr>
              <w:rStyle w:val="PlaceholderText"/>
            </w:rPr>
            <w:t>[Keywords]</w:t>
          </w:r>
        </w:p>
      </w:docPartBody>
    </w:docPart>
    <w:docPart>
      <w:docPartPr>
        <w:name w:val="4E253EC7628B4D14AFF28636694443B4"/>
        <w:category>
          <w:name w:val="General"/>
          <w:gallery w:val="placeholder"/>
        </w:category>
        <w:types>
          <w:type w:val="bbPlcHdr"/>
        </w:types>
        <w:behaviors>
          <w:behavior w:val="content"/>
        </w:behaviors>
        <w:guid w:val="{A9262F61-B558-4284-BC90-B94EDA5AF2E4}"/>
      </w:docPartPr>
      <w:docPartBody>
        <w:p w:rsidR="00562411" w:rsidRDefault="00562411" w:rsidP="00562411">
          <w:pPr>
            <w:pStyle w:val="4E253EC7628B4D14AFF28636694443B4"/>
          </w:pPr>
          <w:r w:rsidRPr="003D58FC">
            <w:rPr>
              <w:rStyle w:val="PlaceholderText"/>
            </w:rPr>
            <w:t>[Keywords]</w:t>
          </w:r>
        </w:p>
      </w:docPartBody>
    </w:docPart>
    <w:docPart>
      <w:docPartPr>
        <w:name w:val="54E14EABB548407AAA61F4A417E74A17"/>
        <w:category>
          <w:name w:val="General"/>
          <w:gallery w:val="placeholder"/>
        </w:category>
        <w:types>
          <w:type w:val="bbPlcHdr"/>
        </w:types>
        <w:behaviors>
          <w:behavior w:val="content"/>
        </w:behaviors>
        <w:guid w:val="{493D56AC-E177-4FDF-9E88-FE3C4E4E7F8C}"/>
      </w:docPartPr>
      <w:docPartBody>
        <w:p w:rsidR="00562411" w:rsidRDefault="00562411" w:rsidP="00562411">
          <w:pPr>
            <w:pStyle w:val="54E14EABB548407AAA61F4A417E74A17"/>
          </w:pPr>
          <w:r w:rsidRPr="003D58FC">
            <w:rPr>
              <w:rStyle w:val="PlaceholderText"/>
            </w:rPr>
            <w:t>[Keywords]</w:t>
          </w:r>
        </w:p>
      </w:docPartBody>
    </w:docPart>
    <w:docPart>
      <w:docPartPr>
        <w:name w:val="E639C9E38823420DA408C19B061DA84B"/>
        <w:category>
          <w:name w:val="General"/>
          <w:gallery w:val="placeholder"/>
        </w:category>
        <w:types>
          <w:type w:val="bbPlcHdr"/>
        </w:types>
        <w:behaviors>
          <w:behavior w:val="content"/>
        </w:behaviors>
        <w:guid w:val="{1B5F981D-4D30-426D-A6CC-18D2926790CC}"/>
      </w:docPartPr>
      <w:docPartBody>
        <w:p w:rsidR="00562411" w:rsidRDefault="00562411" w:rsidP="00562411">
          <w:pPr>
            <w:pStyle w:val="E639C9E38823420DA408C19B061DA84B"/>
          </w:pPr>
          <w:r w:rsidRPr="003D58FC">
            <w:rPr>
              <w:rStyle w:val="PlaceholderText"/>
            </w:rPr>
            <w:t>[Keywords]</w:t>
          </w:r>
        </w:p>
      </w:docPartBody>
    </w:docPart>
    <w:docPart>
      <w:docPartPr>
        <w:name w:val="B22F6CCD3CE24F83B0794B39623A2673"/>
        <w:category>
          <w:name w:val="General"/>
          <w:gallery w:val="placeholder"/>
        </w:category>
        <w:types>
          <w:type w:val="bbPlcHdr"/>
        </w:types>
        <w:behaviors>
          <w:behavior w:val="content"/>
        </w:behaviors>
        <w:guid w:val="{01C64A6D-BFEB-46ED-B771-1D5076C0101C}"/>
      </w:docPartPr>
      <w:docPartBody>
        <w:p w:rsidR="00562411" w:rsidRDefault="00562411" w:rsidP="00562411">
          <w:pPr>
            <w:pStyle w:val="B22F6CCD3CE24F83B0794B39623A2673"/>
          </w:pPr>
          <w:r w:rsidRPr="003D58FC">
            <w:rPr>
              <w:rStyle w:val="PlaceholderText"/>
            </w:rPr>
            <w:t>[Keywords]</w:t>
          </w:r>
        </w:p>
      </w:docPartBody>
    </w:docPart>
    <w:docPart>
      <w:docPartPr>
        <w:name w:val="5C58351E8A944CCE9851A90893A8A2EA"/>
        <w:category>
          <w:name w:val="General"/>
          <w:gallery w:val="placeholder"/>
        </w:category>
        <w:types>
          <w:type w:val="bbPlcHdr"/>
        </w:types>
        <w:behaviors>
          <w:behavior w:val="content"/>
        </w:behaviors>
        <w:guid w:val="{4D74B6E8-5778-4031-898A-F9034943866E}"/>
      </w:docPartPr>
      <w:docPartBody>
        <w:p w:rsidR="00562411" w:rsidRDefault="00562411" w:rsidP="00562411">
          <w:pPr>
            <w:pStyle w:val="5C58351E8A944CCE9851A90893A8A2EA"/>
          </w:pPr>
          <w:r w:rsidRPr="003D58FC">
            <w:rPr>
              <w:rStyle w:val="PlaceholderText"/>
            </w:rPr>
            <w:t>[Keywords]</w:t>
          </w:r>
        </w:p>
      </w:docPartBody>
    </w:docPart>
    <w:docPart>
      <w:docPartPr>
        <w:name w:val="8F22E4A3CDEA4AF6ADA6AABAC67D8698"/>
        <w:category>
          <w:name w:val="General"/>
          <w:gallery w:val="placeholder"/>
        </w:category>
        <w:types>
          <w:type w:val="bbPlcHdr"/>
        </w:types>
        <w:behaviors>
          <w:behavior w:val="content"/>
        </w:behaviors>
        <w:guid w:val="{76506171-0566-4A3A-A2A6-64F9BC277BF5}"/>
      </w:docPartPr>
      <w:docPartBody>
        <w:p w:rsidR="00562411" w:rsidRDefault="00562411" w:rsidP="00562411">
          <w:pPr>
            <w:pStyle w:val="8F22E4A3CDEA4AF6ADA6AABAC67D8698"/>
          </w:pPr>
          <w:r w:rsidRPr="003D58FC">
            <w:rPr>
              <w:rStyle w:val="PlaceholderText"/>
            </w:rPr>
            <w:t>[Keywords]</w:t>
          </w:r>
        </w:p>
      </w:docPartBody>
    </w:docPart>
    <w:docPart>
      <w:docPartPr>
        <w:name w:val="1C6F82A13B364DCE928BD38FC4FFA456"/>
        <w:category>
          <w:name w:val="General"/>
          <w:gallery w:val="placeholder"/>
        </w:category>
        <w:types>
          <w:type w:val="bbPlcHdr"/>
        </w:types>
        <w:behaviors>
          <w:behavior w:val="content"/>
        </w:behaviors>
        <w:guid w:val="{0AF67E5C-5BCB-4A29-99CF-C1B4DE1F8CFD}"/>
      </w:docPartPr>
      <w:docPartBody>
        <w:p w:rsidR="00562411" w:rsidRDefault="00562411" w:rsidP="00562411">
          <w:pPr>
            <w:pStyle w:val="1C6F82A13B364DCE928BD38FC4FFA456"/>
          </w:pPr>
          <w:r w:rsidRPr="003D58FC">
            <w:rPr>
              <w:rStyle w:val="PlaceholderText"/>
            </w:rPr>
            <w:t>[Keywords]</w:t>
          </w:r>
        </w:p>
      </w:docPartBody>
    </w:docPart>
    <w:docPart>
      <w:docPartPr>
        <w:name w:val="ACE96F1544264B9C8AAA03B0EBC187F9"/>
        <w:category>
          <w:name w:val="General"/>
          <w:gallery w:val="placeholder"/>
        </w:category>
        <w:types>
          <w:type w:val="bbPlcHdr"/>
        </w:types>
        <w:behaviors>
          <w:behavior w:val="content"/>
        </w:behaviors>
        <w:guid w:val="{90400066-700E-4170-B74C-6DD118DF79BE}"/>
      </w:docPartPr>
      <w:docPartBody>
        <w:p w:rsidR="00562411" w:rsidRDefault="00562411" w:rsidP="00562411">
          <w:pPr>
            <w:pStyle w:val="ACE96F1544264B9C8AAA03B0EBC187F9"/>
          </w:pPr>
          <w:r w:rsidRPr="003D58FC">
            <w:rPr>
              <w:rStyle w:val="PlaceholderText"/>
            </w:rPr>
            <w:t>[Keywords]</w:t>
          </w:r>
        </w:p>
      </w:docPartBody>
    </w:docPart>
    <w:docPart>
      <w:docPartPr>
        <w:name w:val="6D0D62AB21F240CA9BB517DE63CD5E06"/>
        <w:category>
          <w:name w:val="General"/>
          <w:gallery w:val="placeholder"/>
        </w:category>
        <w:types>
          <w:type w:val="bbPlcHdr"/>
        </w:types>
        <w:behaviors>
          <w:behavior w:val="content"/>
        </w:behaviors>
        <w:guid w:val="{135712AA-06E8-4FD6-AF4D-4061EB771F16}"/>
      </w:docPartPr>
      <w:docPartBody>
        <w:p w:rsidR="00562411" w:rsidRDefault="00562411" w:rsidP="00562411">
          <w:pPr>
            <w:pStyle w:val="6D0D62AB21F240CA9BB517DE63CD5E06"/>
          </w:pPr>
          <w:r w:rsidRPr="003D58FC">
            <w:rPr>
              <w:rStyle w:val="PlaceholderText"/>
            </w:rPr>
            <w:t>[Keywords]</w:t>
          </w:r>
        </w:p>
      </w:docPartBody>
    </w:docPart>
    <w:docPart>
      <w:docPartPr>
        <w:name w:val="73AB5B1DD3DB4D6E9B62DC71D4338EA7"/>
        <w:category>
          <w:name w:val="General"/>
          <w:gallery w:val="placeholder"/>
        </w:category>
        <w:types>
          <w:type w:val="bbPlcHdr"/>
        </w:types>
        <w:behaviors>
          <w:behavior w:val="content"/>
        </w:behaviors>
        <w:guid w:val="{E1CFFE0D-B12D-43B8-B2DD-96ACED69B45B}"/>
      </w:docPartPr>
      <w:docPartBody>
        <w:p w:rsidR="00562411" w:rsidRDefault="00562411" w:rsidP="00562411">
          <w:pPr>
            <w:pStyle w:val="73AB5B1DD3DB4D6E9B62DC71D4338EA7"/>
          </w:pPr>
          <w:r w:rsidRPr="003D58FC">
            <w:rPr>
              <w:rStyle w:val="PlaceholderText"/>
            </w:rPr>
            <w:t>[Keywords]</w:t>
          </w:r>
        </w:p>
      </w:docPartBody>
    </w:docPart>
    <w:docPart>
      <w:docPartPr>
        <w:name w:val="57C26F7899C8469CBED046B01DC56FCB"/>
        <w:category>
          <w:name w:val="General"/>
          <w:gallery w:val="placeholder"/>
        </w:category>
        <w:types>
          <w:type w:val="bbPlcHdr"/>
        </w:types>
        <w:behaviors>
          <w:behavior w:val="content"/>
        </w:behaviors>
        <w:guid w:val="{C841EB8E-A2B0-45B5-8DF5-086FA8214B2D}"/>
      </w:docPartPr>
      <w:docPartBody>
        <w:p w:rsidR="00562411" w:rsidRDefault="00562411" w:rsidP="00562411">
          <w:pPr>
            <w:pStyle w:val="57C26F7899C8469CBED046B01DC56FCB"/>
          </w:pPr>
          <w:r w:rsidRPr="003D58FC">
            <w:rPr>
              <w:rStyle w:val="PlaceholderText"/>
            </w:rPr>
            <w:t>[Keywords]</w:t>
          </w:r>
        </w:p>
      </w:docPartBody>
    </w:docPart>
    <w:docPart>
      <w:docPartPr>
        <w:name w:val="B6B38C9ED1E14D18ACDD222AA8780948"/>
        <w:category>
          <w:name w:val="General"/>
          <w:gallery w:val="placeholder"/>
        </w:category>
        <w:types>
          <w:type w:val="bbPlcHdr"/>
        </w:types>
        <w:behaviors>
          <w:behavior w:val="content"/>
        </w:behaviors>
        <w:guid w:val="{F5F48854-3889-4529-8203-15FB03C52DCD}"/>
      </w:docPartPr>
      <w:docPartBody>
        <w:p w:rsidR="00562411" w:rsidRDefault="00562411" w:rsidP="00562411">
          <w:pPr>
            <w:pStyle w:val="B6B38C9ED1E14D18ACDD222AA8780948"/>
          </w:pPr>
          <w:r w:rsidRPr="003D58FC">
            <w:rPr>
              <w:rStyle w:val="PlaceholderText"/>
            </w:rPr>
            <w:t>[Keywords]</w:t>
          </w:r>
        </w:p>
      </w:docPartBody>
    </w:docPart>
    <w:docPart>
      <w:docPartPr>
        <w:name w:val="837371B80C894645B2C3266043848EBC"/>
        <w:category>
          <w:name w:val="General"/>
          <w:gallery w:val="placeholder"/>
        </w:category>
        <w:types>
          <w:type w:val="bbPlcHdr"/>
        </w:types>
        <w:behaviors>
          <w:behavior w:val="content"/>
        </w:behaviors>
        <w:guid w:val="{CBA43480-EAE1-4E21-ABA3-55BB0273B916}"/>
      </w:docPartPr>
      <w:docPartBody>
        <w:p w:rsidR="00562411" w:rsidRDefault="00562411" w:rsidP="00562411">
          <w:pPr>
            <w:pStyle w:val="837371B80C894645B2C3266043848EBC"/>
          </w:pPr>
          <w:r w:rsidRPr="003D58FC">
            <w:rPr>
              <w:rStyle w:val="PlaceholderText"/>
            </w:rPr>
            <w:t>[Keywords]</w:t>
          </w:r>
        </w:p>
      </w:docPartBody>
    </w:docPart>
    <w:docPart>
      <w:docPartPr>
        <w:name w:val="8478D72BF41846D38B63718D7CA2E927"/>
        <w:category>
          <w:name w:val="General"/>
          <w:gallery w:val="placeholder"/>
        </w:category>
        <w:types>
          <w:type w:val="bbPlcHdr"/>
        </w:types>
        <w:behaviors>
          <w:behavior w:val="content"/>
        </w:behaviors>
        <w:guid w:val="{128C8BC1-CE21-4F81-B55C-AE3E5A1748FB}"/>
      </w:docPartPr>
      <w:docPartBody>
        <w:p w:rsidR="00562411" w:rsidRDefault="00562411" w:rsidP="00562411">
          <w:pPr>
            <w:pStyle w:val="8478D72BF41846D38B63718D7CA2E927"/>
          </w:pPr>
          <w:r w:rsidRPr="003D58FC">
            <w:rPr>
              <w:rStyle w:val="PlaceholderText"/>
            </w:rPr>
            <w:t>[Keywords]</w:t>
          </w:r>
        </w:p>
      </w:docPartBody>
    </w:docPart>
    <w:docPart>
      <w:docPartPr>
        <w:name w:val="3DBE8CC56B2A4D41AAF6B43E68FBF1F0"/>
        <w:category>
          <w:name w:val="General"/>
          <w:gallery w:val="placeholder"/>
        </w:category>
        <w:types>
          <w:type w:val="bbPlcHdr"/>
        </w:types>
        <w:behaviors>
          <w:behavior w:val="content"/>
        </w:behaviors>
        <w:guid w:val="{99CC8B13-DA76-4766-834F-21EC53E54DDC}"/>
      </w:docPartPr>
      <w:docPartBody>
        <w:p w:rsidR="00562411" w:rsidRDefault="00562411" w:rsidP="00562411">
          <w:pPr>
            <w:pStyle w:val="3DBE8CC56B2A4D41AAF6B43E68FBF1F0"/>
          </w:pPr>
          <w:r w:rsidRPr="003D58FC">
            <w:rPr>
              <w:rStyle w:val="PlaceholderText"/>
            </w:rPr>
            <w:t>[Keywords]</w:t>
          </w:r>
        </w:p>
      </w:docPartBody>
    </w:docPart>
    <w:docPart>
      <w:docPartPr>
        <w:name w:val="F1A97B5164604F14BD1BB5A9A6DA93CE"/>
        <w:category>
          <w:name w:val="General"/>
          <w:gallery w:val="placeholder"/>
        </w:category>
        <w:types>
          <w:type w:val="bbPlcHdr"/>
        </w:types>
        <w:behaviors>
          <w:behavior w:val="content"/>
        </w:behaviors>
        <w:guid w:val="{5BF0EDFE-3836-4706-8642-AF4F71DB0F9A}"/>
      </w:docPartPr>
      <w:docPartBody>
        <w:p w:rsidR="00562411" w:rsidRDefault="00562411" w:rsidP="00562411">
          <w:pPr>
            <w:pStyle w:val="F1A97B5164604F14BD1BB5A9A6DA93CE"/>
          </w:pPr>
          <w:r w:rsidRPr="003D58FC">
            <w:rPr>
              <w:rStyle w:val="PlaceholderText"/>
            </w:rPr>
            <w:t>[Keywords]</w:t>
          </w:r>
        </w:p>
      </w:docPartBody>
    </w:docPart>
    <w:docPart>
      <w:docPartPr>
        <w:name w:val="7C3771BB34CB42B68014BADF4091E522"/>
        <w:category>
          <w:name w:val="General"/>
          <w:gallery w:val="placeholder"/>
        </w:category>
        <w:types>
          <w:type w:val="bbPlcHdr"/>
        </w:types>
        <w:behaviors>
          <w:behavior w:val="content"/>
        </w:behaviors>
        <w:guid w:val="{447E6287-4C81-4B82-97E3-A13C4075A3E5}"/>
      </w:docPartPr>
      <w:docPartBody>
        <w:p w:rsidR="00562411" w:rsidRDefault="00562411" w:rsidP="00562411">
          <w:pPr>
            <w:pStyle w:val="7C3771BB34CB42B68014BADF4091E522"/>
          </w:pPr>
          <w:r w:rsidRPr="003D58FC">
            <w:rPr>
              <w:rStyle w:val="PlaceholderText"/>
            </w:rPr>
            <w:t>[Keywords]</w:t>
          </w:r>
        </w:p>
      </w:docPartBody>
    </w:docPart>
    <w:docPart>
      <w:docPartPr>
        <w:name w:val="DDC8087AE950484AAC7883658A5DF01C"/>
        <w:category>
          <w:name w:val="General"/>
          <w:gallery w:val="placeholder"/>
        </w:category>
        <w:types>
          <w:type w:val="bbPlcHdr"/>
        </w:types>
        <w:behaviors>
          <w:behavior w:val="content"/>
        </w:behaviors>
        <w:guid w:val="{64383027-4509-4DD5-9391-D1001C5134D5}"/>
      </w:docPartPr>
      <w:docPartBody>
        <w:p w:rsidR="00562411" w:rsidRDefault="00562411" w:rsidP="00562411">
          <w:pPr>
            <w:pStyle w:val="DDC8087AE950484AAC7883658A5DF01C"/>
          </w:pPr>
          <w:r w:rsidRPr="003D58FC">
            <w:rPr>
              <w:rStyle w:val="PlaceholderText"/>
            </w:rPr>
            <w:t>[Keywords]</w:t>
          </w:r>
        </w:p>
      </w:docPartBody>
    </w:docPart>
    <w:docPart>
      <w:docPartPr>
        <w:name w:val="483A308487264214ABCDADDFA136D596"/>
        <w:category>
          <w:name w:val="General"/>
          <w:gallery w:val="placeholder"/>
        </w:category>
        <w:types>
          <w:type w:val="bbPlcHdr"/>
        </w:types>
        <w:behaviors>
          <w:behavior w:val="content"/>
        </w:behaviors>
        <w:guid w:val="{EDC73450-DEDF-4BFE-BCAF-D6DABD231D97}"/>
      </w:docPartPr>
      <w:docPartBody>
        <w:p w:rsidR="00562411" w:rsidRDefault="00562411" w:rsidP="00562411">
          <w:pPr>
            <w:pStyle w:val="483A308487264214ABCDADDFA136D596"/>
          </w:pPr>
          <w:r w:rsidRPr="003D58FC">
            <w:rPr>
              <w:rStyle w:val="PlaceholderText"/>
            </w:rPr>
            <w:t>[Keywords]</w:t>
          </w:r>
        </w:p>
      </w:docPartBody>
    </w:docPart>
    <w:docPart>
      <w:docPartPr>
        <w:name w:val="9B5756660C1B46DB9A15747D12DD88A5"/>
        <w:category>
          <w:name w:val="General"/>
          <w:gallery w:val="placeholder"/>
        </w:category>
        <w:types>
          <w:type w:val="bbPlcHdr"/>
        </w:types>
        <w:behaviors>
          <w:behavior w:val="content"/>
        </w:behaviors>
        <w:guid w:val="{00427D2A-B373-47EB-BB41-3674881E66B2}"/>
      </w:docPartPr>
      <w:docPartBody>
        <w:p w:rsidR="00562411" w:rsidRDefault="00562411" w:rsidP="00562411">
          <w:pPr>
            <w:pStyle w:val="9B5756660C1B46DB9A15747D12DD88A5"/>
          </w:pPr>
          <w:r w:rsidRPr="003D58FC">
            <w:rPr>
              <w:rStyle w:val="PlaceholderText"/>
            </w:rPr>
            <w:t>[Keywords]</w:t>
          </w:r>
        </w:p>
      </w:docPartBody>
    </w:docPart>
    <w:docPart>
      <w:docPartPr>
        <w:name w:val="6EAE5DDE97254C5FA3083B6902B6A2EF"/>
        <w:category>
          <w:name w:val="General"/>
          <w:gallery w:val="placeholder"/>
        </w:category>
        <w:types>
          <w:type w:val="bbPlcHdr"/>
        </w:types>
        <w:behaviors>
          <w:behavior w:val="content"/>
        </w:behaviors>
        <w:guid w:val="{B024DEC7-D0FC-4521-BA17-D757482094C2}"/>
      </w:docPartPr>
      <w:docPartBody>
        <w:p w:rsidR="00562411" w:rsidRDefault="00562411" w:rsidP="00562411">
          <w:pPr>
            <w:pStyle w:val="6EAE5DDE97254C5FA3083B6902B6A2EF"/>
          </w:pPr>
          <w:r w:rsidRPr="003D58FC">
            <w:rPr>
              <w:rStyle w:val="PlaceholderText"/>
            </w:rPr>
            <w:t>[Keywords]</w:t>
          </w:r>
        </w:p>
      </w:docPartBody>
    </w:docPart>
    <w:docPart>
      <w:docPartPr>
        <w:name w:val="2E667F0716F84612970D7442909A5C25"/>
        <w:category>
          <w:name w:val="General"/>
          <w:gallery w:val="placeholder"/>
        </w:category>
        <w:types>
          <w:type w:val="bbPlcHdr"/>
        </w:types>
        <w:behaviors>
          <w:behavior w:val="content"/>
        </w:behaviors>
        <w:guid w:val="{3AFCDB0B-B4EB-46A8-A989-5E2914B04AF5}"/>
      </w:docPartPr>
      <w:docPartBody>
        <w:p w:rsidR="00562411" w:rsidRDefault="00562411" w:rsidP="00562411">
          <w:pPr>
            <w:pStyle w:val="2E667F0716F84612970D7442909A5C25"/>
          </w:pPr>
          <w:r w:rsidRPr="003D58FC">
            <w:rPr>
              <w:rStyle w:val="PlaceholderText"/>
            </w:rPr>
            <w:t>[Keywords]</w:t>
          </w:r>
        </w:p>
      </w:docPartBody>
    </w:docPart>
    <w:docPart>
      <w:docPartPr>
        <w:name w:val="DE96E165CA974AEAB3ED5B73B645FB5D"/>
        <w:category>
          <w:name w:val="General"/>
          <w:gallery w:val="placeholder"/>
        </w:category>
        <w:types>
          <w:type w:val="bbPlcHdr"/>
        </w:types>
        <w:behaviors>
          <w:behavior w:val="content"/>
        </w:behaviors>
        <w:guid w:val="{54479B4C-8CC9-4CFB-B5CD-EF4FAC2A11B1}"/>
      </w:docPartPr>
      <w:docPartBody>
        <w:p w:rsidR="00562411" w:rsidRDefault="00562411" w:rsidP="00562411">
          <w:pPr>
            <w:pStyle w:val="DE96E165CA974AEAB3ED5B73B645FB5D"/>
          </w:pPr>
          <w:r w:rsidRPr="003D58FC">
            <w:rPr>
              <w:rStyle w:val="PlaceholderText"/>
            </w:rPr>
            <w:t>[Keywords]</w:t>
          </w:r>
        </w:p>
      </w:docPartBody>
    </w:docPart>
    <w:docPart>
      <w:docPartPr>
        <w:name w:val="1CA142265C454D8987C1DFBFCF3902E9"/>
        <w:category>
          <w:name w:val="General"/>
          <w:gallery w:val="placeholder"/>
        </w:category>
        <w:types>
          <w:type w:val="bbPlcHdr"/>
        </w:types>
        <w:behaviors>
          <w:behavior w:val="content"/>
        </w:behaviors>
        <w:guid w:val="{BE7DD704-EA4B-40DF-8636-182EE13EE97D}"/>
      </w:docPartPr>
      <w:docPartBody>
        <w:p w:rsidR="00562411" w:rsidRDefault="00562411" w:rsidP="00562411">
          <w:pPr>
            <w:pStyle w:val="1CA142265C454D8987C1DFBFCF3902E9"/>
          </w:pPr>
          <w:r w:rsidRPr="003D58FC">
            <w:rPr>
              <w:rStyle w:val="PlaceholderText"/>
            </w:rPr>
            <w:t>[Keywords]</w:t>
          </w:r>
        </w:p>
      </w:docPartBody>
    </w:docPart>
    <w:docPart>
      <w:docPartPr>
        <w:name w:val="09966D4779C4424EAE9D8227636E0539"/>
        <w:category>
          <w:name w:val="General"/>
          <w:gallery w:val="placeholder"/>
        </w:category>
        <w:types>
          <w:type w:val="bbPlcHdr"/>
        </w:types>
        <w:behaviors>
          <w:behavior w:val="content"/>
        </w:behaviors>
        <w:guid w:val="{240AFB18-DFA2-4E32-81EA-11D447E4A0CF}"/>
      </w:docPartPr>
      <w:docPartBody>
        <w:p w:rsidR="00562411" w:rsidRDefault="00562411" w:rsidP="00562411">
          <w:pPr>
            <w:pStyle w:val="09966D4779C4424EAE9D8227636E0539"/>
          </w:pPr>
          <w:r w:rsidRPr="003D58FC">
            <w:rPr>
              <w:rStyle w:val="PlaceholderText"/>
            </w:rPr>
            <w:t>[Keywords]</w:t>
          </w:r>
        </w:p>
      </w:docPartBody>
    </w:docPart>
    <w:docPart>
      <w:docPartPr>
        <w:name w:val="4401F9CDC6074025AE000342D7F08FD3"/>
        <w:category>
          <w:name w:val="General"/>
          <w:gallery w:val="placeholder"/>
        </w:category>
        <w:types>
          <w:type w:val="bbPlcHdr"/>
        </w:types>
        <w:behaviors>
          <w:behavior w:val="content"/>
        </w:behaviors>
        <w:guid w:val="{4DAB208E-3B4B-466A-9454-D1B6B53D6626}"/>
      </w:docPartPr>
      <w:docPartBody>
        <w:p w:rsidR="00562411" w:rsidRDefault="00562411" w:rsidP="00562411">
          <w:pPr>
            <w:pStyle w:val="4401F9CDC6074025AE000342D7F08FD3"/>
          </w:pPr>
          <w:r w:rsidRPr="003D58FC">
            <w:rPr>
              <w:rStyle w:val="PlaceholderText"/>
            </w:rPr>
            <w:t>[Keywords]</w:t>
          </w:r>
        </w:p>
      </w:docPartBody>
    </w:docPart>
    <w:docPart>
      <w:docPartPr>
        <w:name w:val="E98D0F9E765A49E9A3E704DA3478CE02"/>
        <w:category>
          <w:name w:val="General"/>
          <w:gallery w:val="placeholder"/>
        </w:category>
        <w:types>
          <w:type w:val="bbPlcHdr"/>
        </w:types>
        <w:behaviors>
          <w:behavior w:val="content"/>
        </w:behaviors>
        <w:guid w:val="{C2C87A7E-9725-4E45-B813-056F4C162E0E}"/>
      </w:docPartPr>
      <w:docPartBody>
        <w:p w:rsidR="00562411" w:rsidRDefault="00562411" w:rsidP="00562411">
          <w:pPr>
            <w:pStyle w:val="E98D0F9E765A49E9A3E704DA3478CE02"/>
          </w:pPr>
          <w:r w:rsidRPr="003D58FC">
            <w:rPr>
              <w:rStyle w:val="PlaceholderText"/>
            </w:rPr>
            <w:t>[Keywords]</w:t>
          </w:r>
        </w:p>
      </w:docPartBody>
    </w:docPart>
    <w:docPart>
      <w:docPartPr>
        <w:name w:val="954B91C4183F43DEBE7D35CE683F74C1"/>
        <w:category>
          <w:name w:val="General"/>
          <w:gallery w:val="placeholder"/>
        </w:category>
        <w:types>
          <w:type w:val="bbPlcHdr"/>
        </w:types>
        <w:behaviors>
          <w:behavior w:val="content"/>
        </w:behaviors>
        <w:guid w:val="{D2F7FFB4-8A98-4CDE-A017-6D67C66E4B90}"/>
      </w:docPartPr>
      <w:docPartBody>
        <w:p w:rsidR="00562411" w:rsidRDefault="00562411" w:rsidP="00562411">
          <w:pPr>
            <w:pStyle w:val="954B91C4183F43DEBE7D35CE683F74C1"/>
          </w:pPr>
          <w:r w:rsidRPr="003D58FC">
            <w:rPr>
              <w:rStyle w:val="PlaceholderText"/>
            </w:rPr>
            <w:t>[Keywords]</w:t>
          </w:r>
        </w:p>
      </w:docPartBody>
    </w:docPart>
    <w:docPart>
      <w:docPartPr>
        <w:name w:val="C41AF042F43443BEB2E77EC5D044C3A4"/>
        <w:category>
          <w:name w:val="General"/>
          <w:gallery w:val="placeholder"/>
        </w:category>
        <w:types>
          <w:type w:val="bbPlcHdr"/>
        </w:types>
        <w:behaviors>
          <w:behavior w:val="content"/>
        </w:behaviors>
        <w:guid w:val="{CABBC436-C3A2-4DFE-87B4-BEE82FD275F8}"/>
      </w:docPartPr>
      <w:docPartBody>
        <w:p w:rsidR="00562411" w:rsidRDefault="00562411" w:rsidP="00562411">
          <w:pPr>
            <w:pStyle w:val="C41AF042F43443BEB2E77EC5D044C3A4"/>
          </w:pPr>
          <w:r w:rsidRPr="003D58FC">
            <w:rPr>
              <w:rStyle w:val="PlaceholderText"/>
            </w:rPr>
            <w:t>[Keywords]</w:t>
          </w:r>
        </w:p>
      </w:docPartBody>
    </w:docPart>
    <w:docPart>
      <w:docPartPr>
        <w:name w:val="1E1A052152B1419C9931A71A8238E2D5"/>
        <w:category>
          <w:name w:val="General"/>
          <w:gallery w:val="placeholder"/>
        </w:category>
        <w:types>
          <w:type w:val="bbPlcHdr"/>
        </w:types>
        <w:behaviors>
          <w:behavior w:val="content"/>
        </w:behaviors>
        <w:guid w:val="{88D4390B-E4EF-4A82-B509-EF026448523B}"/>
      </w:docPartPr>
      <w:docPartBody>
        <w:p w:rsidR="00562411" w:rsidRDefault="00562411" w:rsidP="00562411">
          <w:pPr>
            <w:pStyle w:val="1E1A052152B1419C9931A71A8238E2D5"/>
          </w:pPr>
          <w:r w:rsidRPr="003D58FC">
            <w:rPr>
              <w:rStyle w:val="PlaceholderText"/>
            </w:rPr>
            <w:t>[Keywords]</w:t>
          </w:r>
        </w:p>
      </w:docPartBody>
    </w:docPart>
    <w:docPart>
      <w:docPartPr>
        <w:name w:val="91435EF7D85C4EEFBA4DB5DD69703C75"/>
        <w:category>
          <w:name w:val="General"/>
          <w:gallery w:val="placeholder"/>
        </w:category>
        <w:types>
          <w:type w:val="bbPlcHdr"/>
        </w:types>
        <w:behaviors>
          <w:behavior w:val="content"/>
        </w:behaviors>
        <w:guid w:val="{AF84250B-BD35-4562-9E59-7C67D40D7B79}"/>
      </w:docPartPr>
      <w:docPartBody>
        <w:p w:rsidR="00562411" w:rsidRDefault="00562411" w:rsidP="00562411">
          <w:pPr>
            <w:pStyle w:val="91435EF7D85C4EEFBA4DB5DD69703C75"/>
          </w:pPr>
          <w:r w:rsidRPr="003D58FC">
            <w:rPr>
              <w:rStyle w:val="PlaceholderText"/>
            </w:rPr>
            <w:t>[Keywords]</w:t>
          </w:r>
        </w:p>
      </w:docPartBody>
    </w:docPart>
    <w:docPart>
      <w:docPartPr>
        <w:name w:val="F447CBF324F24CAF8F8F1984B484191E"/>
        <w:category>
          <w:name w:val="General"/>
          <w:gallery w:val="placeholder"/>
        </w:category>
        <w:types>
          <w:type w:val="bbPlcHdr"/>
        </w:types>
        <w:behaviors>
          <w:behavior w:val="content"/>
        </w:behaviors>
        <w:guid w:val="{6A858F6A-8CDF-4CBA-8984-CCB57A3742FC}"/>
      </w:docPartPr>
      <w:docPartBody>
        <w:p w:rsidR="00562411" w:rsidRDefault="00562411" w:rsidP="00562411">
          <w:pPr>
            <w:pStyle w:val="F447CBF324F24CAF8F8F1984B484191E"/>
          </w:pPr>
          <w:r w:rsidRPr="003D58FC">
            <w:rPr>
              <w:rStyle w:val="PlaceholderText"/>
            </w:rPr>
            <w:t>[Keywords]</w:t>
          </w:r>
        </w:p>
      </w:docPartBody>
    </w:docPart>
    <w:docPart>
      <w:docPartPr>
        <w:name w:val="91EC360854C74C009696D8D4B23E48DD"/>
        <w:category>
          <w:name w:val="General"/>
          <w:gallery w:val="placeholder"/>
        </w:category>
        <w:types>
          <w:type w:val="bbPlcHdr"/>
        </w:types>
        <w:behaviors>
          <w:behavior w:val="content"/>
        </w:behaviors>
        <w:guid w:val="{634EA17E-4B09-46B8-8950-B15C0DB7263B}"/>
      </w:docPartPr>
      <w:docPartBody>
        <w:p w:rsidR="00562411" w:rsidRDefault="00562411" w:rsidP="00562411">
          <w:pPr>
            <w:pStyle w:val="91EC360854C74C009696D8D4B23E48DD"/>
          </w:pPr>
          <w:r w:rsidRPr="003D58FC">
            <w:rPr>
              <w:rStyle w:val="PlaceholderText"/>
            </w:rPr>
            <w:t>[Keywords]</w:t>
          </w:r>
        </w:p>
      </w:docPartBody>
    </w:docPart>
    <w:docPart>
      <w:docPartPr>
        <w:name w:val="BBB9AF45E95842708DF17A521A4DB1E8"/>
        <w:category>
          <w:name w:val="General"/>
          <w:gallery w:val="placeholder"/>
        </w:category>
        <w:types>
          <w:type w:val="bbPlcHdr"/>
        </w:types>
        <w:behaviors>
          <w:behavior w:val="content"/>
        </w:behaviors>
        <w:guid w:val="{041B160E-A632-429E-BDA6-992E334C6C65}"/>
      </w:docPartPr>
      <w:docPartBody>
        <w:p w:rsidR="00562411" w:rsidRDefault="00562411" w:rsidP="00562411">
          <w:pPr>
            <w:pStyle w:val="BBB9AF45E95842708DF17A521A4DB1E8"/>
          </w:pPr>
          <w:r w:rsidRPr="003D58FC">
            <w:rPr>
              <w:rStyle w:val="PlaceholderText"/>
            </w:rPr>
            <w:t>[Keywords]</w:t>
          </w:r>
        </w:p>
      </w:docPartBody>
    </w:docPart>
    <w:docPart>
      <w:docPartPr>
        <w:name w:val="D829A292655A4C8A99E3207E235C1347"/>
        <w:category>
          <w:name w:val="General"/>
          <w:gallery w:val="placeholder"/>
        </w:category>
        <w:types>
          <w:type w:val="bbPlcHdr"/>
        </w:types>
        <w:behaviors>
          <w:behavior w:val="content"/>
        </w:behaviors>
        <w:guid w:val="{F26B301A-BF17-4308-BB7F-CE7A4063177E}"/>
      </w:docPartPr>
      <w:docPartBody>
        <w:p w:rsidR="00562411" w:rsidRDefault="00562411" w:rsidP="00562411">
          <w:pPr>
            <w:pStyle w:val="D829A292655A4C8A99E3207E235C1347"/>
          </w:pPr>
          <w:r w:rsidRPr="003D58FC">
            <w:rPr>
              <w:rStyle w:val="PlaceholderText"/>
            </w:rPr>
            <w:t>[Keywords]</w:t>
          </w:r>
        </w:p>
      </w:docPartBody>
    </w:docPart>
    <w:docPart>
      <w:docPartPr>
        <w:name w:val="8A7191916E094DD4B16166FFD686E7ED"/>
        <w:category>
          <w:name w:val="General"/>
          <w:gallery w:val="placeholder"/>
        </w:category>
        <w:types>
          <w:type w:val="bbPlcHdr"/>
        </w:types>
        <w:behaviors>
          <w:behavior w:val="content"/>
        </w:behaviors>
        <w:guid w:val="{A85DC74A-E45B-4959-9E64-F90D44B22847}"/>
      </w:docPartPr>
      <w:docPartBody>
        <w:p w:rsidR="00562411" w:rsidRDefault="00562411" w:rsidP="00562411">
          <w:pPr>
            <w:pStyle w:val="8A7191916E094DD4B16166FFD686E7ED"/>
          </w:pPr>
          <w:r w:rsidRPr="003D58FC">
            <w:rPr>
              <w:rStyle w:val="PlaceholderText"/>
            </w:rPr>
            <w:t>[Keywords]</w:t>
          </w:r>
        </w:p>
      </w:docPartBody>
    </w:docPart>
    <w:docPart>
      <w:docPartPr>
        <w:name w:val="BB4840422F6348879DAF05FA69FE579D"/>
        <w:category>
          <w:name w:val="General"/>
          <w:gallery w:val="placeholder"/>
        </w:category>
        <w:types>
          <w:type w:val="bbPlcHdr"/>
        </w:types>
        <w:behaviors>
          <w:behavior w:val="content"/>
        </w:behaviors>
        <w:guid w:val="{02981BCE-BF5C-4327-B874-DB3DD19A52D9}"/>
      </w:docPartPr>
      <w:docPartBody>
        <w:p w:rsidR="00562411" w:rsidRDefault="00562411" w:rsidP="00562411">
          <w:pPr>
            <w:pStyle w:val="BB4840422F6348879DAF05FA69FE579D"/>
          </w:pPr>
          <w:r w:rsidRPr="003D58FC">
            <w:rPr>
              <w:rStyle w:val="PlaceholderText"/>
            </w:rPr>
            <w:t>[Keywords]</w:t>
          </w:r>
        </w:p>
      </w:docPartBody>
    </w:docPart>
    <w:docPart>
      <w:docPartPr>
        <w:name w:val="0A666DA80603418FB003163A1FDC48A9"/>
        <w:category>
          <w:name w:val="General"/>
          <w:gallery w:val="placeholder"/>
        </w:category>
        <w:types>
          <w:type w:val="bbPlcHdr"/>
        </w:types>
        <w:behaviors>
          <w:behavior w:val="content"/>
        </w:behaviors>
        <w:guid w:val="{AA07B3B2-8FA4-4C02-B764-8AF6EB9722BE}"/>
      </w:docPartPr>
      <w:docPartBody>
        <w:p w:rsidR="00562411" w:rsidRDefault="00562411" w:rsidP="00562411">
          <w:pPr>
            <w:pStyle w:val="0A666DA80603418FB003163A1FDC48A9"/>
          </w:pPr>
          <w:r w:rsidRPr="003D58FC">
            <w:rPr>
              <w:rStyle w:val="PlaceholderText"/>
            </w:rPr>
            <w:t>[Keywords]</w:t>
          </w:r>
        </w:p>
      </w:docPartBody>
    </w:docPart>
    <w:docPart>
      <w:docPartPr>
        <w:name w:val="AA06D479B9704F2D901EE7CC1E42B2CC"/>
        <w:category>
          <w:name w:val="General"/>
          <w:gallery w:val="placeholder"/>
        </w:category>
        <w:types>
          <w:type w:val="bbPlcHdr"/>
        </w:types>
        <w:behaviors>
          <w:behavior w:val="content"/>
        </w:behaviors>
        <w:guid w:val="{D1F8A5E1-9B68-464B-B947-2C72454905D9}"/>
      </w:docPartPr>
      <w:docPartBody>
        <w:p w:rsidR="00562411" w:rsidRDefault="00562411" w:rsidP="00562411">
          <w:pPr>
            <w:pStyle w:val="AA06D479B9704F2D901EE7CC1E42B2CC"/>
          </w:pPr>
          <w:r w:rsidRPr="003D58FC">
            <w:rPr>
              <w:rStyle w:val="PlaceholderText"/>
            </w:rPr>
            <w:t>[Keywords]</w:t>
          </w:r>
        </w:p>
      </w:docPartBody>
    </w:docPart>
    <w:docPart>
      <w:docPartPr>
        <w:name w:val="7BE6535562944E8EB9A4B1C5802B43E9"/>
        <w:category>
          <w:name w:val="General"/>
          <w:gallery w:val="placeholder"/>
        </w:category>
        <w:types>
          <w:type w:val="bbPlcHdr"/>
        </w:types>
        <w:behaviors>
          <w:behavior w:val="content"/>
        </w:behaviors>
        <w:guid w:val="{3EA158A7-B47B-48C4-814E-82DE6C4B6A6F}"/>
      </w:docPartPr>
      <w:docPartBody>
        <w:p w:rsidR="00562411" w:rsidRDefault="00562411" w:rsidP="00562411">
          <w:pPr>
            <w:pStyle w:val="7BE6535562944E8EB9A4B1C5802B43E9"/>
          </w:pPr>
          <w:r w:rsidRPr="007A01CF">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567A0"/>
    <w:rsid w:val="000023D3"/>
    <w:rsid w:val="000877AD"/>
    <w:rsid w:val="00093270"/>
    <w:rsid w:val="000B3924"/>
    <w:rsid w:val="00266E53"/>
    <w:rsid w:val="004567A0"/>
    <w:rsid w:val="00472EE5"/>
    <w:rsid w:val="00562411"/>
    <w:rsid w:val="00827393"/>
    <w:rsid w:val="00A67188"/>
    <w:rsid w:val="00A96180"/>
    <w:rsid w:val="00CE4131"/>
    <w:rsid w:val="00F55DB4"/>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562411"/>
    <w:rPr>
      <w:color w:val="808080"/>
    </w:rPr>
  </w:style>
  <w:style w:type="paragraph" w:customStyle="1" w:styleId="75BD38B864049E4CB05FD22C1CB75C76">
    <w:name w:val="75BD38B864049E4CB05FD22C1CB75C76"/>
  </w:style>
  <w:style w:type="paragraph" w:customStyle="1" w:styleId="762321CEA93F4CC3BD71669AFE3F0792">
    <w:name w:val="762321CEA93F4CC3BD71669AFE3F0792"/>
    <w:rsid w:val="00562411"/>
    <w:pPr>
      <w:spacing w:after="160" w:line="259" w:lineRule="auto"/>
    </w:pPr>
    <w:rPr>
      <w:kern w:val="2"/>
      <w:sz w:val="22"/>
      <w:szCs w:val="22"/>
      <w:lang w:eastAsia="en-AU"/>
      <w14:ligatures w14:val="standardContextual"/>
    </w:rPr>
  </w:style>
  <w:style w:type="paragraph" w:customStyle="1" w:styleId="A791DC82E066490796F94A18B3238941">
    <w:name w:val="A791DC82E066490796F94A18B3238941"/>
    <w:rsid w:val="00562411"/>
    <w:pPr>
      <w:spacing w:after="160" w:line="259" w:lineRule="auto"/>
    </w:pPr>
    <w:rPr>
      <w:kern w:val="2"/>
      <w:sz w:val="22"/>
      <w:szCs w:val="22"/>
      <w:lang w:eastAsia="en-AU"/>
      <w14:ligatures w14:val="standardContextual"/>
    </w:rPr>
  </w:style>
  <w:style w:type="paragraph" w:customStyle="1" w:styleId="5B86689F795C42EFB9776EAE7964621E">
    <w:name w:val="5B86689F795C42EFB9776EAE7964621E"/>
    <w:rsid w:val="00562411"/>
    <w:pPr>
      <w:spacing w:after="160" w:line="259" w:lineRule="auto"/>
    </w:pPr>
    <w:rPr>
      <w:kern w:val="2"/>
      <w:sz w:val="22"/>
      <w:szCs w:val="22"/>
      <w:lang w:eastAsia="en-AU"/>
      <w14:ligatures w14:val="standardContextual"/>
    </w:rPr>
  </w:style>
  <w:style w:type="paragraph" w:customStyle="1" w:styleId="6BD6FC1D9EDE4E06BA1893CBF074C56F">
    <w:name w:val="6BD6FC1D9EDE4E06BA1893CBF074C56F"/>
    <w:rsid w:val="00562411"/>
    <w:pPr>
      <w:spacing w:after="160" w:line="259" w:lineRule="auto"/>
    </w:pPr>
    <w:rPr>
      <w:kern w:val="2"/>
      <w:sz w:val="22"/>
      <w:szCs w:val="22"/>
      <w:lang w:eastAsia="en-AU"/>
      <w14:ligatures w14:val="standardContextual"/>
    </w:rPr>
  </w:style>
  <w:style w:type="paragraph" w:customStyle="1" w:styleId="BEB89EEE5963492EBD20C4CC66380879">
    <w:name w:val="BEB89EEE5963492EBD20C4CC66380879"/>
    <w:rsid w:val="00562411"/>
    <w:pPr>
      <w:spacing w:after="160" w:line="259" w:lineRule="auto"/>
    </w:pPr>
    <w:rPr>
      <w:kern w:val="2"/>
      <w:sz w:val="22"/>
      <w:szCs w:val="22"/>
      <w:lang w:eastAsia="en-AU"/>
      <w14:ligatures w14:val="standardContextual"/>
    </w:rPr>
  </w:style>
  <w:style w:type="paragraph" w:customStyle="1" w:styleId="09BBF8A4F41348C09BA5514C7E7C6325">
    <w:name w:val="09BBF8A4F41348C09BA5514C7E7C6325"/>
    <w:rsid w:val="00562411"/>
    <w:pPr>
      <w:spacing w:after="160" w:line="259" w:lineRule="auto"/>
    </w:pPr>
    <w:rPr>
      <w:kern w:val="2"/>
      <w:sz w:val="22"/>
      <w:szCs w:val="22"/>
      <w:lang w:eastAsia="en-AU"/>
      <w14:ligatures w14:val="standardContextual"/>
    </w:rPr>
  </w:style>
  <w:style w:type="paragraph" w:customStyle="1" w:styleId="64CF111B45814328BA6FAB9E659F41E2">
    <w:name w:val="64CF111B45814328BA6FAB9E659F41E2"/>
    <w:rsid w:val="00562411"/>
    <w:pPr>
      <w:spacing w:after="160" w:line="259" w:lineRule="auto"/>
    </w:pPr>
    <w:rPr>
      <w:kern w:val="2"/>
      <w:sz w:val="22"/>
      <w:szCs w:val="22"/>
      <w:lang w:eastAsia="en-AU"/>
      <w14:ligatures w14:val="standardContextual"/>
    </w:rPr>
  </w:style>
  <w:style w:type="paragraph" w:customStyle="1" w:styleId="0FEBD96F5AB9412D8256B4DCEE3126C8">
    <w:name w:val="0FEBD96F5AB9412D8256B4DCEE3126C8"/>
    <w:rsid w:val="00562411"/>
    <w:pPr>
      <w:spacing w:after="160" w:line="259" w:lineRule="auto"/>
    </w:pPr>
    <w:rPr>
      <w:kern w:val="2"/>
      <w:sz w:val="22"/>
      <w:szCs w:val="22"/>
      <w:lang w:eastAsia="en-AU"/>
      <w14:ligatures w14:val="standardContextual"/>
    </w:rPr>
  </w:style>
  <w:style w:type="paragraph" w:customStyle="1" w:styleId="A3F7360E154244919650AEFFE1C917A8">
    <w:name w:val="A3F7360E154244919650AEFFE1C917A8"/>
    <w:rsid w:val="00562411"/>
    <w:pPr>
      <w:spacing w:after="160" w:line="259" w:lineRule="auto"/>
    </w:pPr>
    <w:rPr>
      <w:kern w:val="2"/>
      <w:sz w:val="22"/>
      <w:szCs w:val="22"/>
      <w:lang w:eastAsia="en-AU"/>
      <w14:ligatures w14:val="standardContextual"/>
    </w:rPr>
  </w:style>
  <w:style w:type="paragraph" w:customStyle="1" w:styleId="0BAB62B0C30E4CA38A4EE0B9976B0A34">
    <w:name w:val="0BAB62B0C30E4CA38A4EE0B9976B0A34"/>
    <w:rsid w:val="00562411"/>
    <w:pPr>
      <w:spacing w:after="160" w:line="259" w:lineRule="auto"/>
    </w:pPr>
    <w:rPr>
      <w:kern w:val="2"/>
      <w:sz w:val="22"/>
      <w:szCs w:val="22"/>
      <w:lang w:eastAsia="en-AU"/>
      <w14:ligatures w14:val="standardContextual"/>
    </w:rPr>
  </w:style>
  <w:style w:type="paragraph" w:customStyle="1" w:styleId="F13E474EA83D48B1A26B95616C4D3375">
    <w:name w:val="F13E474EA83D48B1A26B95616C4D3375"/>
    <w:rsid w:val="00562411"/>
    <w:pPr>
      <w:spacing w:after="160" w:line="259" w:lineRule="auto"/>
    </w:pPr>
    <w:rPr>
      <w:kern w:val="2"/>
      <w:sz w:val="22"/>
      <w:szCs w:val="22"/>
      <w:lang w:eastAsia="en-AU"/>
      <w14:ligatures w14:val="standardContextual"/>
    </w:rPr>
  </w:style>
  <w:style w:type="paragraph" w:customStyle="1" w:styleId="C096290243904D24BD7E9568812834F4">
    <w:name w:val="C096290243904D24BD7E9568812834F4"/>
    <w:rsid w:val="00562411"/>
    <w:pPr>
      <w:spacing w:after="160" w:line="259" w:lineRule="auto"/>
    </w:pPr>
    <w:rPr>
      <w:kern w:val="2"/>
      <w:sz w:val="22"/>
      <w:szCs w:val="22"/>
      <w:lang w:eastAsia="en-AU"/>
      <w14:ligatures w14:val="standardContextual"/>
    </w:rPr>
  </w:style>
  <w:style w:type="paragraph" w:customStyle="1" w:styleId="3E0D424B68134B68B899B47876191263">
    <w:name w:val="3E0D424B68134B68B899B47876191263"/>
    <w:rsid w:val="00562411"/>
    <w:pPr>
      <w:spacing w:after="160" w:line="259" w:lineRule="auto"/>
    </w:pPr>
    <w:rPr>
      <w:kern w:val="2"/>
      <w:sz w:val="22"/>
      <w:szCs w:val="22"/>
      <w:lang w:eastAsia="en-AU"/>
      <w14:ligatures w14:val="standardContextual"/>
    </w:rPr>
  </w:style>
  <w:style w:type="paragraph" w:customStyle="1" w:styleId="AA41E44DFBF34DA1AC1802216F9B0961">
    <w:name w:val="AA41E44DFBF34DA1AC1802216F9B0961"/>
    <w:rsid w:val="00562411"/>
    <w:pPr>
      <w:spacing w:after="160" w:line="259" w:lineRule="auto"/>
    </w:pPr>
    <w:rPr>
      <w:kern w:val="2"/>
      <w:sz w:val="22"/>
      <w:szCs w:val="22"/>
      <w:lang w:eastAsia="en-AU"/>
      <w14:ligatures w14:val="standardContextual"/>
    </w:rPr>
  </w:style>
  <w:style w:type="paragraph" w:customStyle="1" w:styleId="E810EB8A84224427BBF62513ABCAE864">
    <w:name w:val="E810EB8A84224427BBF62513ABCAE864"/>
    <w:rsid w:val="00562411"/>
    <w:pPr>
      <w:spacing w:after="160" w:line="259" w:lineRule="auto"/>
    </w:pPr>
    <w:rPr>
      <w:kern w:val="2"/>
      <w:sz w:val="22"/>
      <w:szCs w:val="22"/>
      <w:lang w:eastAsia="en-AU"/>
      <w14:ligatures w14:val="standardContextual"/>
    </w:rPr>
  </w:style>
  <w:style w:type="paragraph" w:customStyle="1" w:styleId="3FD27F358B1440338B22B59B376B98B2">
    <w:name w:val="3FD27F358B1440338B22B59B376B98B2"/>
    <w:rsid w:val="00562411"/>
    <w:pPr>
      <w:spacing w:after="160" w:line="259" w:lineRule="auto"/>
    </w:pPr>
    <w:rPr>
      <w:kern w:val="2"/>
      <w:sz w:val="22"/>
      <w:szCs w:val="22"/>
      <w:lang w:eastAsia="en-AU"/>
      <w14:ligatures w14:val="standardContextual"/>
    </w:rPr>
  </w:style>
  <w:style w:type="paragraph" w:customStyle="1" w:styleId="82D4AB9DBAA142B5941C56D34F59C5CF">
    <w:name w:val="82D4AB9DBAA142B5941C56D34F59C5CF"/>
    <w:rsid w:val="00562411"/>
    <w:pPr>
      <w:spacing w:after="160" w:line="259" w:lineRule="auto"/>
    </w:pPr>
    <w:rPr>
      <w:kern w:val="2"/>
      <w:sz w:val="22"/>
      <w:szCs w:val="22"/>
      <w:lang w:eastAsia="en-AU"/>
      <w14:ligatures w14:val="standardContextual"/>
    </w:rPr>
  </w:style>
  <w:style w:type="paragraph" w:customStyle="1" w:styleId="40232F70715B4566B7E620CA1A2355A1">
    <w:name w:val="40232F70715B4566B7E620CA1A2355A1"/>
    <w:rsid w:val="00562411"/>
    <w:pPr>
      <w:spacing w:after="160" w:line="259" w:lineRule="auto"/>
    </w:pPr>
    <w:rPr>
      <w:kern w:val="2"/>
      <w:sz w:val="22"/>
      <w:szCs w:val="22"/>
      <w:lang w:eastAsia="en-AU"/>
      <w14:ligatures w14:val="standardContextual"/>
    </w:rPr>
  </w:style>
  <w:style w:type="paragraph" w:customStyle="1" w:styleId="E18990CA76594BC1B650DB178DFA21B1">
    <w:name w:val="E18990CA76594BC1B650DB178DFA21B1"/>
    <w:rsid w:val="00562411"/>
    <w:pPr>
      <w:spacing w:after="160" w:line="259" w:lineRule="auto"/>
    </w:pPr>
    <w:rPr>
      <w:kern w:val="2"/>
      <w:sz w:val="22"/>
      <w:szCs w:val="22"/>
      <w:lang w:eastAsia="en-AU"/>
      <w14:ligatures w14:val="standardContextual"/>
    </w:rPr>
  </w:style>
  <w:style w:type="paragraph" w:customStyle="1" w:styleId="23469CB17C8F42EE9FE247EBAA6CBF05">
    <w:name w:val="23469CB17C8F42EE9FE247EBAA6CBF05"/>
    <w:rsid w:val="00562411"/>
    <w:pPr>
      <w:spacing w:after="160" w:line="259" w:lineRule="auto"/>
    </w:pPr>
    <w:rPr>
      <w:kern w:val="2"/>
      <w:sz w:val="22"/>
      <w:szCs w:val="22"/>
      <w:lang w:eastAsia="en-AU"/>
      <w14:ligatures w14:val="standardContextual"/>
    </w:rPr>
  </w:style>
  <w:style w:type="paragraph" w:customStyle="1" w:styleId="B599C32767C0413E877F35AD832924F6">
    <w:name w:val="B599C32767C0413E877F35AD832924F6"/>
    <w:rsid w:val="00562411"/>
    <w:pPr>
      <w:spacing w:after="160" w:line="259" w:lineRule="auto"/>
    </w:pPr>
    <w:rPr>
      <w:kern w:val="2"/>
      <w:sz w:val="22"/>
      <w:szCs w:val="22"/>
      <w:lang w:eastAsia="en-AU"/>
      <w14:ligatures w14:val="standardContextual"/>
    </w:rPr>
  </w:style>
  <w:style w:type="paragraph" w:customStyle="1" w:styleId="C4E8C7B4FE05430A87DA4EBF2FB1A573">
    <w:name w:val="C4E8C7B4FE05430A87DA4EBF2FB1A573"/>
    <w:rsid w:val="00562411"/>
    <w:pPr>
      <w:spacing w:after="160" w:line="259" w:lineRule="auto"/>
    </w:pPr>
    <w:rPr>
      <w:kern w:val="2"/>
      <w:sz w:val="22"/>
      <w:szCs w:val="22"/>
      <w:lang w:eastAsia="en-AU"/>
      <w14:ligatures w14:val="standardContextual"/>
    </w:rPr>
  </w:style>
  <w:style w:type="paragraph" w:customStyle="1" w:styleId="E044F95FD7D84A698880DFC5A34F9377">
    <w:name w:val="E044F95FD7D84A698880DFC5A34F9377"/>
    <w:rsid w:val="00562411"/>
    <w:pPr>
      <w:spacing w:after="160" w:line="259" w:lineRule="auto"/>
    </w:pPr>
    <w:rPr>
      <w:kern w:val="2"/>
      <w:sz w:val="22"/>
      <w:szCs w:val="22"/>
      <w:lang w:eastAsia="en-AU"/>
      <w14:ligatures w14:val="standardContextual"/>
    </w:rPr>
  </w:style>
  <w:style w:type="paragraph" w:customStyle="1" w:styleId="9117CC61570D45989AADE37987EA5A7E">
    <w:name w:val="9117CC61570D45989AADE37987EA5A7E"/>
    <w:rsid w:val="00562411"/>
    <w:pPr>
      <w:spacing w:after="160" w:line="259" w:lineRule="auto"/>
    </w:pPr>
    <w:rPr>
      <w:kern w:val="2"/>
      <w:sz w:val="22"/>
      <w:szCs w:val="22"/>
      <w:lang w:eastAsia="en-AU"/>
      <w14:ligatures w14:val="standardContextual"/>
    </w:rPr>
  </w:style>
  <w:style w:type="paragraph" w:customStyle="1" w:styleId="1D57730527C24D319876AA2828C79E48">
    <w:name w:val="1D57730527C24D319876AA2828C79E48"/>
    <w:rsid w:val="00562411"/>
    <w:pPr>
      <w:spacing w:after="160" w:line="259" w:lineRule="auto"/>
    </w:pPr>
    <w:rPr>
      <w:kern w:val="2"/>
      <w:sz w:val="22"/>
      <w:szCs w:val="22"/>
      <w:lang w:eastAsia="en-AU"/>
      <w14:ligatures w14:val="standardContextual"/>
    </w:rPr>
  </w:style>
  <w:style w:type="paragraph" w:customStyle="1" w:styleId="4747E84CA8C14158B666213A77A1853D">
    <w:name w:val="4747E84CA8C14158B666213A77A1853D"/>
    <w:rsid w:val="00562411"/>
    <w:pPr>
      <w:spacing w:after="160" w:line="259" w:lineRule="auto"/>
    </w:pPr>
    <w:rPr>
      <w:kern w:val="2"/>
      <w:sz w:val="22"/>
      <w:szCs w:val="22"/>
      <w:lang w:eastAsia="en-AU"/>
      <w14:ligatures w14:val="standardContextual"/>
    </w:rPr>
  </w:style>
  <w:style w:type="paragraph" w:customStyle="1" w:styleId="BE843118AAEB4EC8863821CBB8E5AA80">
    <w:name w:val="BE843118AAEB4EC8863821CBB8E5AA80"/>
    <w:rsid w:val="00562411"/>
    <w:pPr>
      <w:spacing w:after="160" w:line="259" w:lineRule="auto"/>
    </w:pPr>
    <w:rPr>
      <w:kern w:val="2"/>
      <w:sz w:val="22"/>
      <w:szCs w:val="22"/>
      <w:lang w:eastAsia="en-AU"/>
      <w14:ligatures w14:val="standardContextual"/>
    </w:rPr>
  </w:style>
  <w:style w:type="paragraph" w:customStyle="1" w:styleId="0975A0D9A8A24C8485AFA6428E6663D7">
    <w:name w:val="0975A0D9A8A24C8485AFA6428E6663D7"/>
    <w:rsid w:val="00562411"/>
    <w:pPr>
      <w:spacing w:after="160" w:line="259" w:lineRule="auto"/>
    </w:pPr>
    <w:rPr>
      <w:kern w:val="2"/>
      <w:sz w:val="22"/>
      <w:szCs w:val="22"/>
      <w:lang w:eastAsia="en-AU"/>
      <w14:ligatures w14:val="standardContextual"/>
    </w:rPr>
  </w:style>
  <w:style w:type="paragraph" w:customStyle="1" w:styleId="C601090B0C0E4DC2B88294D18BDA1E45">
    <w:name w:val="C601090B0C0E4DC2B88294D18BDA1E45"/>
    <w:rsid w:val="00562411"/>
    <w:pPr>
      <w:spacing w:after="160" w:line="259" w:lineRule="auto"/>
    </w:pPr>
    <w:rPr>
      <w:kern w:val="2"/>
      <w:sz w:val="22"/>
      <w:szCs w:val="22"/>
      <w:lang w:eastAsia="en-AU"/>
      <w14:ligatures w14:val="standardContextual"/>
    </w:rPr>
  </w:style>
  <w:style w:type="paragraph" w:customStyle="1" w:styleId="EAB6C71BD27D4C92984550F53EC3FDDC">
    <w:name w:val="EAB6C71BD27D4C92984550F53EC3FDDC"/>
    <w:rsid w:val="00562411"/>
    <w:pPr>
      <w:spacing w:after="160" w:line="259" w:lineRule="auto"/>
    </w:pPr>
    <w:rPr>
      <w:kern w:val="2"/>
      <w:sz w:val="22"/>
      <w:szCs w:val="22"/>
      <w:lang w:eastAsia="en-AU"/>
      <w14:ligatures w14:val="standardContextual"/>
    </w:rPr>
  </w:style>
  <w:style w:type="paragraph" w:customStyle="1" w:styleId="F9BDB0CA91A14AC1BE1C9B4DAC6E43D6">
    <w:name w:val="F9BDB0CA91A14AC1BE1C9B4DAC6E43D6"/>
    <w:rsid w:val="00562411"/>
    <w:pPr>
      <w:spacing w:after="160" w:line="259" w:lineRule="auto"/>
    </w:pPr>
    <w:rPr>
      <w:kern w:val="2"/>
      <w:sz w:val="22"/>
      <w:szCs w:val="22"/>
      <w:lang w:eastAsia="en-AU"/>
      <w14:ligatures w14:val="standardContextual"/>
    </w:rPr>
  </w:style>
  <w:style w:type="paragraph" w:customStyle="1" w:styleId="87B49543704948E8B55BF16CD5E722AF">
    <w:name w:val="87B49543704948E8B55BF16CD5E722AF"/>
    <w:rsid w:val="00562411"/>
    <w:pPr>
      <w:spacing w:after="160" w:line="259" w:lineRule="auto"/>
    </w:pPr>
    <w:rPr>
      <w:kern w:val="2"/>
      <w:sz w:val="22"/>
      <w:szCs w:val="22"/>
      <w:lang w:eastAsia="en-AU"/>
      <w14:ligatures w14:val="standardContextual"/>
    </w:rPr>
  </w:style>
  <w:style w:type="paragraph" w:customStyle="1" w:styleId="E6B83C9A35284D2796A1D7E845C36813">
    <w:name w:val="E6B83C9A35284D2796A1D7E845C36813"/>
    <w:rsid w:val="00562411"/>
    <w:pPr>
      <w:spacing w:after="160" w:line="259" w:lineRule="auto"/>
    </w:pPr>
    <w:rPr>
      <w:kern w:val="2"/>
      <w:sz w:val="22"/>
      <w:szCs w:val="22"/>
      <w:lang w:eastAsia="en-AU"/>
      <w14:ligatures w14:val="standardContextual"/>
    </w:rPr>
  </w:style>
  <w:style w:type="paragraph" w:customStyle="1" w:styleId="99BCB7E8A60D45FA81C77CBD93CC4E08">
    <w:name w:val="99BCB7E8A60D45FA81C77CBD93CC4E08"/>
    <w:rsid w:val="00562411"/>
    <w:pPr>
      <w:spacing w:after="160" w:line="259" w:lineRule="auto"/>
    </w:pPr>
    <w:rPr>
      <w:kern w:val="2"/>
      <w:sz w:val="22"/>
      <w:szCs w:val="22"/>
      <w:lang w:eastAsia="en-AU"/>
      <w14:ligatures w14:val="standardContextual"/>
    </w:rPr>
  </w:style>
  <w:style w:type="paragraph" w:customStyle="1" w:styleId="6D0A35EEDDD04962B9A2F77A535C5011">
    <w:name w:val="6D0A35EEDDD04962B9A2F77A535C5011"/>
    <w:rsid w:val="00562411"/>
    <w:pPr>
      <w:spacing w:after="160" w:line="259" w:lineRule="auto"/>
    </w:pPr>
    <w:rPr>
      <w:kern w:val="2"/>
      <w:sz w:val="22"/>
      <w:szCs w:val="22"/>
      <w:lang w:eastAsia="en-AU"/>
      <w14:ligatures w14:val="standardContextual"/>
    </w:rPr>
  </w:style>
  <w:style w:type="paragraph" w:customStyle="1" w:styleId="97845217E5D54990912A524C536F0438">
    <w:name w:val="97845217E5D54990912A524C536F0438"/>
    <w:rsid w:val="00562411"/>
    <w:pPr>
      <w:spacing w:after="160" w:line="259" w:lineRule="auto"/>
    </w:pPr>
    <w:rPr>
      <w:kern w:val="2"/>
      <w:sz w:val="22"/>
      <w:szCs w:val="22"/>
      <w:lang w:eastAsia="en-AU"/>
      <w14:ligatures w14:val="standardContextual"/>
    </w:rPr>
  </w:style>
  <w:style w:type="paragraph" w:customStyle="1" w:styleId="8B874984078D4C39843C5F43989421C7">
    <w:name w:val="8B874984078D4C39843C5F43989421C7"/>
    <w:rsid w:val="00562411"/>
    <w:pPr>
      <w:spacing w:after="160" w:line="259" w:lineRule="auto"/>
    </w:pPr>
    <w:rPr>
      <w:kern w:val="2"/>
      <w:sz w:val="22"/>
      <w:szCs w:val="22"/>
      <w:lang w:eastAsia="en-AU"/>
      <w14:ligatures w14:val="standardContextual"/>
    </w:rPr>
  </w:style>
  <w:style w:type="paragraph" w:customStyle="1" w:styleId="101EE30B4D50410AA68AA8019A810C05">
    <w:name w:val="101EE30B4D50410AA68AA8019A810C05"/>
    <w:rsid w:val="00562411"/>
    <w:pPr>
      <w:spacing w:after="160" w:line="259" w:lineRule="auto"/>
    </w:pPr>
    <w:rPr>
      <w:kern w:val="2"/>
      <w:sz w:val="22"/>
      <w:szCs w:val="22"/>
      <w:lang w:eastAsia="en-AU"/>
      <w14:ligatures w14:val="standardContextual"/>
    </w:rPr>
  </w:style>
  <w:style w:type="paragraph" w:customStyle="1" w:styleId="D6E4EA96CCA542F4824A810863BA2C36">
    <w:name w:val="D6E4EA96CCA542F4824A810863BA2C36"/>
    <w:rsid w:val="00562411"/>
    <w:pPr>
      <w:spacing w:after="160" w:line="259" w:lineRule="auto"/>
    </w:pPr>
    <w:rPr>
      <w:kern w:val="2"/>
      <w:sz w:val="22"/>
      <w:szCs w:val="22"/>
      <w:lang w:eastAsia="en-AU"/>
      <w14:ligatures w14:val="standardContextual"/>
    </w:rPr>
  </w:style>
  <w:style w:type="paragraph" w:customStyle="1" w:styleId="6C1AC0B8253D4D0A9792FE77386E6C43">
    <w:name w:val="6C1AC0B8253D4D0A9792FE77386E6C43"/>
    <w:rsid w:val="00562411"/>
    <w:pPr>
      <w:spacing w:after="160" w:line="259" w:lineRule="auto"/>
    </w:pPr>
    <w:rPr>
      <w:kern w:val="2"/>
      <w:sz w:val="22"/>
      <w:szCs w:val="22"/>
      <w:lang w:eastAsia="en-AU"/>
      <w14:ligatures w14:val="standardContextual"/>
    </w:rPr>
  </w:style>
  <w:style w:type="paragraph" w:customStyle="1" w:styleId="11BC409E063146F2A4326E92B8F7A2AD">
    <w:name w:val="11BC409E063146F2A4326E92B8F7A2AD"/>
    <w:rsid w:val="00562411"/>
    <w:pPr>
      <w:spacing w:after="160" w:line="259" w:lineRule="auto"/>
    </w:pPr>
    <w:rPr>
      <w:kern w:val="2"/>
      <w:sz w:val="22"/>
      <w:szCs w:val="22"/>
      <w:lang w:eastAsia="en-AU"/>
      <w14:ligatures w14:val="standardContextual"/>
    </w:rPr>
  </w:style>
  <w:style w:type="paragraph" w:customStyle="1" w:styleId="BD1C1EB0AB3649BABBEE36AD5360C85E">
    <w:name w:val="BD1C1EB0AB3649BABBEE36AD5360C85E"/>
    <w:rsid w:val="00562411"/>
    <w:pPr>
      <w:spacing w:after="160" w:line="259" w:lineRule="auto"/>
    </w:pPr>
    <w:rPr>
      <w:kern w:val="2"/>
      <w:sz w:val="22"/>
      <w:szCs w:val="22"/>
      <w:lang w:eastAsia="en-AU"/>
      <w14:ligatures w14:val="standardContextual"/>
    </w:rPr>
  </w:style>
  <w:style w:type="paragraph" w:customStyle="1" w:styleId="C3FF663C03E748D89B6D0DD4D5D12132">
    <w:name w:val="C3FF663C03E748D89B6D0DD4D5D12132"/>
    <w:rsid w:val="00562411"/>
    <w:pPr>
      <w:spacing w:after="160" w:line="259" w:lineRule="auto"/>
    </w:pPr>
    <w:rPr>
      <w:kern w:val="2"/>
      <w:sz w:val="22"/>
      <w:szCs w:val="22"/>
      <w:lang w:eastAsia="en-AU"/>
      <w14:ligatures w14:val="standardContextual"/>
    </w:rPr>
  </w:style>
  <w:style w:type="paragraph" w:customStyle="1" w:styleId="EFAE2585EFB74F0BAB27C9F6987B5C99">
    <w:name w:val="EFAE2585EFB74F0BAB27C9F6987B5C99"/>
    <w:rsid w:val="00562411"/>
    <w:pPr>
      <w:spacing w:after="160" w:line="259" w:lineRule="auto"/>
    </w:pPr>
    <w:rPr>
      <w:kern w:val="2"/>
      <w:sz w:val="22"/>
      <w:szCs w:val="22"/>
      <w:lang w:eastAsia="en-AU"/>
      <w14:ligatures w14:val="standardContextual"/>
    </w:rPr>
  </w:style>
  <w:style w:type="paragraph" w:customStyle="1" w:styleId="E5060C58812D48169DF406FA53EA4818">
    <w:name w:val="E5060C58812D48169DF406FA53EA4818"/>
    <w:rsid w:val="00562411"/>
    <w:pPr>
      <w:spacing w:after="160" w:line="259" w:lineRule="auto"/>
    </w:pPr>
    <w:rPr>
      <w:kern w:val="2"/>
      <w:sz w:val="22"/>
      <w:szCs w:val="22"/>
      <w:lang w:eastAsia="en-AU"/>
      <w14:ligatures w14:val="standardContextual"/>
    </w:rPr>
  </w:style>
  <w:style w:type="paragraph" w:customStyle="1" w:styleId="BA863771CCA042C985BD12EBE4DCB04D">
    <w:name w:val="BA863771CCA042C985BD12EBE4DCB04D"/>
    <w:rsid w:val="00562411"/>
    <w:pPr>
      <w:spacing w:after="160" w:line="259" w:lineRule="auto"/>
    </w:pPr>
    <w:rPr>
      <w:kern w:val="2"/>
      <w:sz w:val="22"/>
      <w:szCs w:val="22"/>
      <w:lang w:eastAsia="en-AU"/>
      <w14:ligatures w14:val="standardContextual"/>
    </w:rPr>
  </w:style>
  <w:style w:type="paragraph" w:customStyle="1" w:styleId="A7007A3C20A54DCE91511E49A53A2DDA">
    <w:name w:val="A7007A3C20A54DCE91511E49A53A2DDA"/>
    <w:rsid w:val="00562411"/>
    <w:pPr>
      <w:spacing w:after="160" w:line="259" w:lineRule="auto"/>
    </w:pPr>
    <w:rPr>
      <w:kern w:val="2"/>
      <w:sz w:val="22"/>
      <w:szCs w:val="22"/>
      <w:lang w:eastAsia="en-AU"/>
      <w14:ligatures w14:val="standardContextual"/>
    </w:rPr>
  </w:style>
  <w:style w:type="paragraph" w:customStyle="1" w:styleId="BD45AFDE33504140B2711D983C97B16A">
    <w:name w:val="BD45AFDE33504140B2711D983C97B16A"/>
    <w:rsid w:val="00562411"/>
    <w:pPr>
      <w:spacing w:after="160" w:line="259" w:lineRule="auto"/>
    </w:pPr>
    <w:rPr>
      <w:kern w:val="2"/>
      <w:sz w:val="22"/>
      <w:szCs w:val="22"/>
      <w:lang w:eastAsia="en-AU"/>
      <w14:ligatures w14:val="standardContextual"/>
    </w:rPr>
  </w:style>
  <w:style w:type="paragraph" w:customStyle="1" w:styleId="DC0FA461BAB1424986C684248CCA2109">
    <w:name w:val="DC0FA461BAB1424986C684248CCA2109"/>
    <w:rsid w:val="00562411"/>
    <w:pPr>
      <w:spacing w:after="160" w:line="259" w:lineRule="auto"/>
    </w:pPr>
    <w:rPr>
      <w:kern w:val="2"/>
      <w:sz w:val="22"/>
      <w:szCs w:val="22"/>
      <w:lang w:eastAsia="en-AU"/>
      <w14:ligatures w14:val="standardContextual"/>
    </w:rPr>
  </w:style>
  <w:style w:type="paragraph" w:customStyle="1" w:styleId="76B1156962D0456BA82E8DD0C5389CFB">
    <w:name w:val="76B1156962D0456BA82E8DD0C5389CFB"/>
    <w:rsid w:val="00562411"/>
    <w:pPr>
      <w:spacing w:after="160" w:line="259" w:lineRule="auto"/>
    </w:pPr>
    <w:rPr>
      <w:kern w:val="2"/>
      <w:sz w:val="22"/>
      <w:szCs w:val="22"/>
      <w:lang w:eastAsia="en-AU"/>
      <w14:ligatures w14:val="standardContextual"/>
    </w:rPr>
  </w:style>
  <w:style w:type="paragraph" w:customStyle="1" w:styleId="4C53AF10E7FD43C695FF10E8498197FB">
    <w:name w:val="4C53AF10E7FD43C695FF10E8498197FB"/>
    <w:rsid w:val="00562411"/>
    <w:pPr>
      <w:spacing w:after="160" w:line="259" w:lineRule="auto"/>
    </w:pPr>
    <w:rPr>
      <w:kern w:val="2"/>
      <w:sz w:val="22"/>
      <w:szCs w:val="22"/>
      <w:lang w:eastAsia="en-AU"/>
      <w14:ligatures w14:val="standardContextual"/>
    </w:rPr>
  </w:style>
  <w:style w:type="paragraph" w:customStyle="1" w:styleId="08A0488ED8CF4775A90370B7053B4523">
    <w:name w:val="08A0488ED8CF4775A90370B7053B4523"/>
    <w:rsid w:val="00562411"/>
    <w:pPr>
      <w:spacing w:after="160" w:line="259" w:lineRule="auto"/>
    </w:pPr>
    <w:rPr>
      <w:kern w:val="2"/>
      <w:sz w:val="22"/>
      <w:szCs w:val="22"/>
      <w:lang w:eastAsia="en-AU"/>
      <w14:ligatures w14:val="standardContextual"/>
    </w:rPr>
  </w:style>
  <w:style w:type="paragraph" w:customStyle="1" w:styleId="6BC874F8F095459A95E7DA72A0B0E8DA">
    <w:name w:val="6BC874F8F095459A95E7DA72A0B0E8DA"/>
    <w:rsid w:val="00562411"/>
    <w:pPr>
      <w:spacing w:after="160" w:line="259" w:lineRule="auto"/>
    </w:pPr>
    <w:rPr>
      <w:kern w:val="2"/>
      <w:sz w:val="22"/>
      <w:szCs w:val="22"/>
      <w:lang w:eastAsia="en-AU"/>
      <w14:ligatures w14:val="standardContextual"/>
    </w:rPr>
  </w:style>
  <w:style w:type="paragraph" w:customStyle="1" w:styleId="F1CC7DB927734A94B211EB8AE852188D">
    <w:name w:val="F1CC7DB927734A94B211EB8AE852188D"/>
    <w:rsid w:val="00562411"/>
    <w:pPr>
      <w:spacing w:after="160" w:line="259" w:lineRule="auto"/>
    </w:pPr>
    <w:rPr>
      <w:kern w:val="2"/>
      <w:sz w:val="22"/>
      <w:szCs w:val="22"/>
      <w:lang w:eastAsia="en-AU"/>
      <w14:ligatures w14:val="standardContextual"/>
    </w:rPr>
  </w:style>
  <w:style w:type="paragraph" w:customStyle="1" w:styleId="DB1697C8345041189188E235AD6600BE">
    <w:name w:val="DB1697C8345041189188E235AD6600BE"/>
    <w:rsid w:val="00562411"/>
    <w:pPr>
      <w:spacing w:after="160" w:line="259" w:lineRule="auto"/>
    </w:pPr>
    <w:rPr>
      <w:kern w:val="2"/>
      <w:sz w:val="22"/>
      <w:szCs w:val="22"/>
      <w:lang w:eastAsia="en-AU"/>
      <w14:ligatures w14:val="standardContextual"/>
    </w:rPr>
  </w:style>
  <w:style w:type="paragraph" w:customStyle="1" w:styleId="A51E4CFC461D4213BAEF6FCDF5CFB4A4">
    <w:name w:val="A51E4CFC461D4213BAEF6FCDF5CFB4A4"/>
    <w:rsid w:val="00562411"/>
    <w:pPr>
      <w:spacing w:after="160" w:line="259" w:lineRule="auto"/>
    </w:pPr>
    <w:rPr>
      <w:kern w:val="2"/>
      <w:sz w:val="22"/>
      <w:szCs w:val="22"/>
      <w:lang w:eastAsia="en-AU"/>
      <w14:ligatures w14:val="standardContextual"/>
    </w:rPr>
  </w:style>
  <w:style w:type="paragraph" w:customStyle="1" w:styleId="D6B8CF96D3324A00835DB51F47A81F8E">
    <w:name w:val="D6B8CF96D3324A00835DB51F47A81F8E"/>
    <w:rsid w:val="00562411"/>
    <w:pPr>
      <w:spacing w:after="160" w:line="259" w:lineRule="auto"/>
    </w:pPr>
    <w:rPr>
      <w:kern w:val="2"/>
      <w:sz w:val="22"/>
      <w:szCs w:val="22"/>
      <w:lang w:eastAsia="en-AU"/>
      <w14:ligatures w14:val="standardContextual"/>
    </w:rPr>
  </w:style>
  <w:style w:type="paragraph" w:customStyle="1" w:styleId="A297735BFFCF40D8BCD1CD80E9C3E2FE">
    <w:name w:val="A297735BFFCF40D8BCD1CD80E9C3E2FE"/>
    <w:rsid w:val="00562411"/>
    <w:pPr>
      <w:spacing w:after="160" w:line="259" w:lineRule="auto"/>
    </w:pPr>
    <w:rPr>
      <w:kern w:val="2"/>
      <w:sz w:val="22"/>
      <w:szCs w:val="22"/>
      <w:lang w:eastAsia="en-AU"/>
      <w14:ligatures w14:val="standardContextual"/>
    </w:rPr>
  </w:style>
  <w:style w:type="paragraph" w:customStyle="1" w:styleId="1A39A889955C4031B2594F1B66A988EA">
    <w:name w:val="1A39A889955C4031B2594F1B66A988EA"/>
    <w:rsid w:val="00562411"/>
    <w:pPr>
      <w:spacing w:after="160" w:line="259" w:lineRule="auto"/>
    </w:pPr>
    <w:rPr>
      <w:kern w:val="2"/>
      <w:sz w:val="22"/>
      <w:szCs w:val="22"/>
      <w:lang w:eastAsia="en-AU"/>
      <w14:ligatures w14:val="standardContextual"/>
    </w:rPr>
  </w:style>
  <w:style w:type="paragraph" w:customStyle="1" w:styleId="405B9C3F611146A8B5096814197F0FF2">
    <w:name w:val="405B9C3F611146A8B5096814197F0FF2"/>
    <w:rsid w:val="00562411"/>
    <w:pPr>
      <w:spacing w:after="160" w:line="259" w:lineRule="auto"/>
    </w:pPr>
    <w:rPr>
      <w:kern w:val="2"/>
      <w:sz w:val="22"/>
      <w:szCs w:val="22"/>
      <w:lang w:eastAsia="en-AU"/>
      <w14:ligatures w14:val="standardContextual"/>
    </w:rPr>
  </w:style>
  <w:style w:type="paragraph" w:customStyle="1" w:styleId="98D6D22AE6B146BE8F8C3E129219C0A5">
    <w:name w:val="98D6D22AE6B146BE8F8C3E129219C0A5"/>
    <w:rsid w:val="00562411"/>
    <w:pPr>
      <w:spacing w:after="160" w:line="259" w:lineRule="auto"/>
    </w:pPr>
    <w:rPr>
      <w:kern w:val="2"/>
      <w:sz w:val="22"/>
      <w:szCs w:val="22"/>
      <w:lang w:eastAsia="en-AU"/>
      <w14:ligatures w14:val="standardContextual"/>
    </w:rPr>
  </w:style>
  <w:style w:type="paragraph" w:customStyle="1" w:styleId="E014448F04274C73BFEDCF3D37D2890C">
    <w:name w:val="E014448F04274C73BFEDCF3D37D2890C"/>
    <w:rsid w:val="00562411"/>
    <w:pPr>
      <w:spacing w:after="160" w:line="259" w:lineRule="auto"/>
    </w:pPr>
    <w:rPr>
      <w:kern w:val="2"/>
      <w:sz w:val="22"/>
      <w:szCs w:val="22"/>
      <w:lang w:eastAsia="en-AU"/>
      <w14:ligatures w14:val="standardContextual"/>
    </w:rPr>
  </w:style>
  <w:style w:type="paragraph" w:customStyle="1" w:styleId="EFFD32F524F14574BE1E538887A05864">
    <w:name w:val="EFFD32F524F14574BE1E538887A05864"/>
    <w:rsid w:val="00562411"/>
    <w:pPr>
      <w:spacing w:after="160" w:line="259" w:lineRule="auto"/>
    </w:pPr>
    <w:rPr>
      <w:kern w:val="2"/>
      <w:sz w:val="22"/>
      <w:szCs w:val="22"/>
      <w:lang w:eastAsia="en-AU"/>
      <w14:ligatures w14:val="standardContextual"/>
    </w:rPr>
  </w:style>
  <w:style w:type="paragraph" w:customStyle="1" w:styleId="CE8A92A3A19F4CF381730CB47C8C3042">
    <w:name w:val="CE8A92A3A19F4CF381730CB47C8C3042"/>
    <w:rsid w:val="00562411"/>
    <w:pPr>
      <w:spacing w:after="160" w:line="259" w:lineRule="auto"/>
    </w:pPr>
    <w:rPr>
      <w:kern w:val="2"/>
      <w:sz w:val="22"/>
      <w:szCs w:val="22"/>
      <w:lang w:eastAsia="en-AU"/>
      <w14:ligatures w14:val="standardContextual"/>
    </w:rPr>
  </w:style>
  <w:style w:type="paragraph" w:customStyle="1" w:styleId="F0C931478EAC412E8F331AB9D72E30EA">
    <w:name w:val="F0C931478EAC412E8F331AB9D72E30EA"/>
    <w:rsid w:val="00562411"/>
    <w:pPr>
      <w:spacing w:after="160" w:line="259" w:lineRule="auto"/>
    </w:pPr>
    <w:rPr>
      <w:kern w:val="2"/>
      <w:sz w:val="22"/>
      <w:szCs w:val="22"/>
      <w:lang w:eastAsia="en-AU"/>
      <w14:ligatures w14:val="standardContextual"/>
    </w:rPr>
  </w:style>
  <w:style w:type="paragraph" w:customStyle="1" w:styleId="AB0568C585064B84ADAAF7B5A9A7FC87">
    <w:name w:val="AB0568C585064B84ADAAF7B5A9A7FC87"/>
    <w:rsid w:val="00562411"/>
    <w:pPr>
      <w:spacing w:after="160" w:line="259" w:lineRule="auto"/>
    </w:pPr>
    <w:rPr>
      <w:kern w:val="2"/>
      <w:sz w:val="22"/>
      <w:szCs w:val="22"/>
      <w:lang w:eastAsia="en-AU"/>
      <w14:ligatures w14:val="standardContextual"/>
    </w:rPr>
  </w:style>
  <w:style w:type="paragraph" w:customStyle="1" w:styleId="B79DB0B51E9C40359A01B3B79E82FA10">
    <w:name w:val="B79DB0B51E9C40359A01B3B79E82FA10"/>
    <w:rsid w:val="00562411"/>
    <w:pPr>
      <w:spacing w:after="160" w:line="259" w:lineRule="auto"/>
    </w:pPr>
    <w:rPr>
      <w:kern w:val="2"/>
      <w:sz w:val="22"/>
      <w:szCs w:val="22"/>
      <w:lang w:eastAsia="en-AU"/>
      <w14:ligatures w14:val="standardContextual"/>
    </w:rPr>
  </w:style>
  <w:style w:type="paragraph" w:customStyle="1" w:styleId="32B13EC2ADA143A9B651F0B5FC35656B">
    <w:name w:val="32B13EC2ADA143A9B651F0B5FC35656B"/>
    <w:rsid w:val="00562411"/>
    <w:pPr>
      <w:spacing w:after="160" w:line="259" w:lineRule="auto"/>
    </w:pPr>
    <w:rPr>
      <w:kern w:val="2"/>
      <w:sz w:val="22"/>
      <w:szCs w:val="22"/>
      <w:lang w:eastAsia="en-AU"/>
      <w14:ligatures w14:val="standardContextual"/>
    </w:rPr>
  </w:style>
  <w:style w:type="paragraph" w:customStyle="1" w:styleId="87FD8BAE60BF43B7B5DE42434A11C5F9">
    <w:name w:val="87FD8BAE60BF43B7B5DE42434A11C5F9"/>
    <w:rsid w:val="00562411"/>
    <w:pPr>
      <w:spacing w:after="160" w:line="259" w:lineRule="auto"/>
    </w:pPr>
    <w:rPr>
      <w:kern w:val="2"/>
      <w:sz w:val="22"/>
      <w:szCs w:val="22"/>
      <w:lang w:eastAsia="en-AU"/>
      <w14:ligatures w14:val="standardContextual"/>
    </w:rPr>
  </w:style>
  <w:style w:type="paragraph" w:customStyle="1" w:styleId="D7461F40B07E424093C401FF4D02092B">
    <w:name w:val="D7461F40B07E424093C401FF4D02092B"/>
    <w:rsid w:val="00562411"/>
    <w:pPr>
      <w:spacing w:after="160" w:line="259" w:lineRule="auto"/>
    </w:pPr>
    <w:rPr>
      <w:kern w:val="2"/>
      <w:sz w:val="22"/>
      <w:szCs w:val="22"/>
      <w:lang w:eastAsia="en-AU"/>
      <w14:ligatures w14:val="standardContextual"/>
    </w:rPr>
  </w:style>
  <w:style w:type="paragraph" w:customStyle="1" w:styleId="4C65023D7AE24FFF84B218A1B70B3E45">
    <w:name w:val="4C65023D7AE24FFF84B218A1B70B3E45"/>
    <w:rsid w:val="00562411"/>
    <w:pPr>
      <w:spacing w:after="160" w:line="259" w:lineRule="auto"/>
    </w:pPr>
    <w:rPr>
      <w:kern w:val="2"/>
      <w:sz w:val="22"/>
      <w:szCs w:val="22"/>
      <w:lang w:eastAsia="en-AU"/>
      <w14:ligatures w14:val="standardContextual"/>
    </w:rPr>
  </w:style>
  <w:style w:type="paragraph" w:customStyle="1" w:styleId="C409B2B2BD36484E945990CD807DC5F1">
    <w:name w:val="C409B2B2BD36484E945990CD807DC5F1"/>
    <w:rsid w:val="00562411"/>
    <w:pPr>
      <w:spacing w:after="160" w:line="259" w:lineRule="auto"/>
    </w:pPr>
    <w:rPr>
      <w:kern w:val="2"/>
      <w:sz w:val="22"/>
      <w:szCs w:val="22"/>
      <w:lang w:eastAsia="en-AU"/>
      <w14:ligatures w14:val="standardContextual"/>
    </w:rPr>
  </w:style>
  <w:style w:type="paragraph" w:customStyle="1" w:styleId="62C4B0F839E2498DBB81D0508F8019B5">
    <w:name w:val="62C4B0F839E2498DBB81D0508F8019B5"/>
    <w:rsid w:val="00562411"/>
    <w:pPr>
      <w:spacing w:after="160" w:line="259" w:lineRule="auto"/>
    </w:pPr>
    <w:rPr>
      <w:kern w:val="2"/>
      <w:sz w:val="22"/>
      <w:szCs w:val="22"/>
      <w:lang w:eastAsia="en-AU"/>
      <w14:ligatures w14:val="standardContextual"/>
    </w:rPr>
  </w:style>
  <w:style w:type="paragraph" w:customStyle="1" w:styleId="30C659D804DD4FE0831AA119070BB4B4">
    <w:name w:val="30C659D804DD4FE0831AA119070BB4B4"/>
    <w:rsid w:val="00562411"/>
    <w:pPr>
      <w:spacing w:after="160" w:line="259" w:lineRule="auto"/>
    </w:pPr>
    <w:rPr>
      <w:kern w:val="2"/>
      <w:sz w:val="22"/>
      <w:szCs w:val="22"/>
      <w:lang w:eastAsia="en-AU"/>
      <w14:ligatures w14:val="standardContextual"/>
    </w:rPr>
  </w:style>
  <w:style w:type="paragraph" w:customStyle="1" w:styleId="A34EB38479094C10BAE33D849735F57B">
    <w:name w:val="A34EB38479094C10BAE33D849735F57B"/>
    <w:rsid w:val="00562411"/>
    <w:pPr>
      <w:spacing w:after="160" w:line="259" w:lineRule="auto"/>
    </w:pPr>
    <w:rPr>
      <w:kern w:val="2"/>
      <w:sz w:val="22"/>
      <w:szCs w:val="22"/>
      <w:lang w:eastAsia="en-AU"/>
      <w14:ligatures w14:val="standardContextual"/>
    </w:rPr>
  </w:style>
  <w:style w:type="paragraph" w:customStyle="1" w:styleId="D87E984DA631463FACE9AAEBB9430247">
    <w:name w:val="D87E984DA631463FACE9AAEBB9430247"/>
    <w:rsid w:val="00562411"/>
    <w:pPr>
      <w:spacing w:after="160" w:line="259" w:lineRule="auto"/>
    </w:pPr>
    <w:rPr>
      <w:kern w:val="2"/>
      <w:sz w:val="22"/>
      <w:szCs w:val="22"/>
      <w:lang w:eastAsia="en-AU"/>
      <w14:ligatures w14:val="standardContextual"/>
    </w:rPr>
  </w:style>
  <w:style w:type="paragraph" w:customStyle="1" w:styleId="FD9EF80665B244C4A9B907FA596F1B79">
    <w:name w:val="FD9EF80665B244C4A9B907FA596F1B79"/>
    <w:rsid w:val="00562411"/>
    <w:pPr>
      <w:spacing w:after="160" w:line="259" w:lineRule="auto"/>
    </w:pPr>
    <w:rPr>
      <w:kern w:val="2"/>
      <w:sz w:val="22"/>
      <w:szCs w:val="22"/>
      <w:lang w:eastAsia="en-AU"/>
      <w14:ligatures w14:val="standardContextual"/>
    </w:rPr>
  </w:style>
  <w:style w:type="paragraph" w:customStyle="1" w:styleId="86901738ADDB4B489AB9A9D131C97BC9">
    <w:name w:val="86901738ADDB4B489AB9A9D131C97BC9"/>
    <w:rsid w:val="00562411"/>
    <w:pPr>
      <w:spacing w:after="160" w:line="259" w:lineRule="auto"/>
    </w:pPr>
    <w:rPr>
      <w:kern w:val="2"/>
      <w:sz w:val="22"/>
      <w:szCs w:val="22"/>
      <w:lang w:eastAsia="en-AU"/>
      <w14:ligatures w14:val="standardContextual"/>
    </w:rPr>
  </w:style>
  <w:style w:type="paragraph" w:customStyle="1" w:styleId="0C2D52F2E3464310B49F8296112D5E24">
    <w:name w:val="0C2D52F2E3464310B49F8296112D5E24"/>
    <w:rsid w:val="00562411"/>
    <w:pPr>
      <w:spacing w:after="160" w:line="259" w:lineRule="auto"/>
    </w:pPr>
    <w:rPr>
      <w:kern w:val="2"/>
      <w:sz w:val="22"/>
      <w:szCs w:val="22"/>
      <w:lang w:eastAsia="en-AU"/>
      <w14:ligatures w14:val="standardContextual"/>
    </w:rPr>
  </w:style>
  <w:style w:type="paragraph" w:customStyle="1" w:styleId="3A86926C3E034F958245487A99FEB236">
    <w:name w:val="3A86926C3E034F958245487A99FEB236"/>
    <w:rsid w:val="00562411"/>
    <w:pPr>
      <w:spacing w:after="160" w:line="259" w:lineRule="auto"/>
    </w:pPr>
    <w:rPr>
      <w:kern w:val="2"/>
      <w:sz w:val="22"/>
      <w:szCs w:val="22"/>
      <w:lang w:eastAsia="en-AU"/>
      <w14:ligatures w14:val="standardContextual"/>
    </w:rPr>
  </w:style>
  <w:style w:type="paragraph" w:customStyle="1" w:styleId="9709B46666434184AA82F513C613DB58">
    <w:name w:val="9709B46666434184AA82F513C613DB58"/>
    <w:rsid w:val="00562411"/>
    <w:pPr>
      <w:spacing w:after="160" w:line="259" w:lineRule="auto"/>
    </w:pPr>
    <w:rPr>
      <w:kern w:val="2"/>
      <w:sz w:val="22"/>
      <w:szCs w:val="22"/>
      <w:lang w:eastAsia="en-AU"/>
      <w14:ligatures w14:val="standardContextual"/>
    </w:rPr>
  </w:style>
  <w:style w:type="paragraph" w:customStyle="1" w:styleId="6F53614714B84934A7BBB4958F0FEC13">
    <w:name w:val="6F53614714B84934A7BBB4958F0FEC13"/>
    <w:rsid w:val="00562411"/>
    <w:pPr>
      <w:spacing w:after="160" w:line="259" w:lineRule="auto"/>
    </w:pPr>
    <w:rPr>
      <w:kern w:val="2"/>
      <w:sz w:val="22"/>
      <w:szCs w:val="22"/>
      <w:lang w:eastAsia="en-AU"/>
      <w14:ligatures w14:val="standardContextual"/>
    </w:rPr>
  </w:style>
  <w:style w:type="paragraph" w:customStyle="1" w:styleId="D8F992520E3242EC82B49E80447B5BD9">
    <w:name w:val="D8F992520E3242EC82B49E80447B5BD9"/>
    <w:rsid w:val="00562411"/>
    <w:pPr>
      <w:spacing w:after="160" w:line="259" w:lineRule="auto"/>
    </w:pPr>
    <w:rPr>
      <w:kern w:val="2"/>
      <w:sz w:val="22"/>
      <w:szCs w:val="22"/>
      <w:lang w:eastAsia="en-AU"/>
      <w14:ligatures w14:val="standardContextual"/>
    </w:rPr>
  </w:style>
  <w:style w:type="paragraph" w:customStyle="1" w:styleId="F4E6B284D3EB42598626B94DB7D3308B">
    <w:name w:val="F4E6B284D3EB42598626B94DB7D3308B"/>
    <w:rsid w:val="00562411"/>
    <w:pPr>
      <w:spacing w:after="160" w:line="259" w:lineRule="auto"/>
    </w:pPr>
    <w:rPr>
      <w:kern w:val="2"/>
      <w:sz w:val="22"/>
      <w:szCs w:val="22"/>
      <w:lang w:eastAsia="en-AU"/>
      <w14:ligatures w14:val="standardContextual"/>
    </w:rPr>
  </w:style>
  <w:style w:type="paragraph" w:customStyle="1" w:styleId="75FA4B9550DD4609808BA065EA402CA3">
    <w:name w:val="75FA4B9550DD4609808BA065EA402CA3"/>
    <w:rsid w:val="00562411"/>
    <w:pPr>
      <w:spacing w:after="160" w:line="259" w:lineRule="auto"/>
    </w:pPr>
    <w:rPr>
      <w:kern w:val="2"/>
      <w:sz w:val="22"/>
      <w:szCs w:val="22"/>
      <w:lang w:eastAsia="en-AU"/>
      <w14:ligatures w14:val="standardContextual"/>
    </w:rPr>
  </w:style>
  <w:style w:type="paragraph" w:customStyle="1" w:styleId="36119120583D47FA92AF44AD4643991D">
    <w:name w:val="36119120583D47FA92AF44AD4643991D"/>
    <w:rsid w:val="00562411"/>
    <w:pPr>
      <w:spacing w:after="160" w:line="259" w:lineRule="auto"/>
    </w:pPr>
    <w:rPr>
      <w:kern w:val="2"/>
      <w:sz w:val="22"/>
      <w:szCs w:val="22"/>
      <w:lang w:eastAsia="en-AU"/>
      <w14:ligatures w14:val="standardContextual"/>
    </w:rPr>
  </w:style>
  <w:style w:type="paragraph" w:customStyle="1" w:styleId="07D4617194734F87AA7042EE5A89A2F9">
    <w:name w:val="07D4617194734F87AA7042EE5A89A2F9"/>
    <w:rsid w:val="00562411"/>
    <w:pPr>
      <w:spacing w:after="160" w:line="259" w:lineRule="auto"/>
    </w:pPr>
    <w:rPr>
      <w:kern w:val="2"/>
      <w:sz w:val="22"/>
      <w:szCs w:val="22"/>
      <w:lang w:eastAsia="en-AU"/>
      <w14:ligatures w14:val="standardContextual"/>
    </w:rPr>
  </w:style>
  <w:style w:type="paragraph" w:customStyle="1" w:styleId="11728EA09BBB49C7B14C6C047FC92709">
    <w:name w:val="11728EA09BBB49C7B14C6C047FC92709"/>
    <w:rsid w:val="00562411"/>
    <w:pPr>
      <w:spacing w:after="160" w:line="259" w:lineRule="auto"/>
    </w:pPr>
    <w:rPr>
      <w:kern w:val="2"/>
      <w:sz w:val="22"/>
      <w:szCs w:val="22"/>
      <w:lang w:eastAsia="en-AU"/>
      <w14:ligatures w14:val="standardContextual"/>
    </w:rPr>
  </w:style>
  <w:style w:type="paragraph" w:customStyle="1" w:styleId="AF40C2F63FB947BF8F849D518BBC5813">
    <w:name w:val="AF40C2F63FB947BF8F849D518BBC5813"/>
    <w:rsid w:val="00562411"/>
    <w:pPr>
      <w:spacing w:after="160" w:line="259" w:lineRule="auto"/>
    </w:pPr>
    <w:rPr>
      <w:kern w:val="2"/>
      <w:sz w:val="22"/>
      <w:szCs w:val="22"/>
      <w:lang w:eastAsia="en-AU"/>
      <w14:ligatures w14:val="standardContextual"/>
    </w:rPr>
  </w:style>
  <w:style w:type="paragraph" w:customStyle="1" w:styleId="E408B75123E546C7AAC692E0578F3714">
    <w:name w:val="E408B75123E546C7AAC692E0578F3714"/>
    <w:rsid w:val="00562411"/>
    <w:pPr>
      <w:spacing w:after="160" w:line="259" w:lineRule="auto"/>
    </w:pPr>
    <w:rPr>
      <w:kern w:val="2"/>
      <w:sz w:val="22"/>
      <w:szCs w:val="22"/>
      <w:lang w:eastAsia="en-AU"/>
      <w14:ligatures w14:val="standardContextual"/>
    </w:rPr>
  </w:style>
  <w:style w:type="paragraph" w:customStyle="1" w:styleId="1AD54B336DD1411D8EEAF82C276A2B93">
    <w:name w:val="1AD54B336DD1411D8EEAF82C276A2B93"/>
    <w:rsid w:val="00562411"/>
    <w:pPr>
      <w:spacing w:after="160" w:line="259" w:lineRule="auto"/>
    </w:pPr>
    <w:rPr>
      <w:kern w:val="2"/>
      <w:sz w:val="22"/>
      <w:szCs w:val="22"/>
      <w:lang w:eastAsia="en-AU"/>
      <w14:ligatures w14:val="standardContextual"/>
    </w:rPr>
  </w:style>
  <w:style w:type="paragraph" w:customStyle="1" w:styleId="C1915D2BD24F4DE49B6B077DB965867D">
    <w:name w:val="C1915D2BD24F4DE49B6B077DB965867D"/>
    <w:rsid w:val="00562411"/>
    <w:pPr>
      <w:spacing w:after="160" w:line="259" w:lineRule="auto"/>
    </w:pPr>
    <w:rPr>
      <w:kern w:val="2"/>
      <w:sz w:val="22"/>
      <w:szCs w:val="22"/>
      <w:lang w:eastAsia="en-AU"/>
      <w14:ligatures w14:val="standardContextual"/>
    </w:rPr>
  </w:style>
  <w:style w:type="paragraph" w:customStyle="1" w:styleId="5855F033D4F74E259E2DD1F91B1F28C0">
    <w:name w:val="5855F033D4F74E259E2DD1F91B1F28C0"/>
    <w:rsid w:val="00562411"/>
    <w:pPr>
      <w:spacing w:after="160" w:line="259" w:lineRule="auto"/>
    </w:pPr>
    <w:rPr>
      <w:kern w:val="2"/>
      <w:sz w:val="22"/>
      <w:szCs w:val="22"/>
      <w:lang w:eastAsia="en-AU"/>
      <w14:ligatures w14:val="standardContextual"/>
    </w:rPr>
  </w:style>
  <w:style w:type="paragraph" w:customStyle="1" w:styleId="44B968484A114241B6DD06F83AE7B3C6">
    <w:name w:val="44B968484A114241B6DD06F83AE7B3C6"/>
    <w:rsid w:val="00562411"/>
    <w:pPr>
      <w:spacing w:after="160" w:line="259" w:lineRule="auto"/>
    </w:pPr>
    <w:rPr>
      <w:kern w:val="2"/>
      <w:sz w:val="22"/>
      <w:szCs w:val="22"/>
      <w:lang w:eastAsia="en-AU"/>
      <w14:ligatures w14:val="standardContextual"/>
    </w:rPr>
  </w:style>
  <w:style w:type="paragraph" w:customStyle="1" w:styleId="901850D4BEF348E3B10422FB10DCC5AA">
    <w:name w:val="901850D4BEF348E3B10422FB10DCC5AA"/>
    <w:rsid w:val="00562411"/>
    <w:pPr>
      <w:spacing w:after="160" w:line="259" w:lineRule="auto"/>
    </w:pPr>
    <w:rPr>
      <w:kern w:val="2"/>
      <w:sz w:val="22"/>
      <w:szCs w:val="22"/>
      <w:lang w:eastAsia="en-AU"/>
      <w14:ligatures w14:val="standardContextual"/>
    </w:rPr>
  </w:style>
  <w:style w:type="paragraph" w:customStyle="1" w:styleId="C2DADD0E1FE94AA9A91D6C98E0C2092F">
    <w:name w:val="C2DADD0E1FE94AA9A91D6C98E0C2092F"/>
    <w:rsid w:val="00562411"/>
    <w:pPr>
      <w:spacing w:after="160" w:line="259" w:lineRule="auto"/>
    </w:pPr>
    <w:rPr>
      <w:kern w:val="2"/>
      <w:sz w:val="22"/>
      <w:szCs w:val="22"/>
      <w:lang w:eastAsia="en-AU"/>
      <w14:ligatures w14:val="standardContextual"/>
    </w:rPr>
  </w:style>
  <w:style w:type="paragraph" w:customStyle="1" w:styleId="4E253EC7628B4D14AFF28636694443B4">
    <w:name w:val="4E253EC7628B4D14AFF28636694443B4"/>
    <w:rsid w:val="00562411"/>
    <w:pPr>
      <w:spacing w:after="160" w:line="259" w:lineRule="auto"/>
    </w:pPr>
    <w:rPr>
      <w:kern w:val="2"/>
      <w:sz w:val="22"/>
      <w:szCs w:val="22"/>
      <w:lang w:eastAsia="en-AU"/>
      <w14:ligatures w14:val="standardContextual"/>
    </w:rPr>
  </w:style>
  <w:style w:type="paragraph" w:customStyle="1" w:styleId="54E14EABB548407AAA61F4A417E74A17">
    <w:name w:val="54E14EABB548407AAA61F4A417E74A17"/>
    <w:rsid w:val="00562411"/>
    <w:pPr>
      <w:spacing w:after="160" w:line="259" w:lineRule="auto"/>
    </w:pPr>
    <w:rPr>
      <w:kern w:val="2"/>
      <w:sz w:val="22"/>
      <w:szCs w:val="22"/>
      <w:lang w:eastAsia="en-AU"/>
      <w14:ligatures w14:val="standardContextual"/>
    </w:rPr>
  </w:style>
  <w:style w:type="paragraph" w:customStyle="1" w:styleId="E639C9E38823420DA408C19B061DA84B">
    <w:name w:val="E639C9E38823420DA408C19B061DA84B"/>
    <w:rsid w:val="00562411"/>
    <w:pPr>
      <w:spacing w:after="160" w:line="259" w:lineRule="auto"/>
    </w:pPr>
    <w:rPr>
      <w:kern w:val="2"/>
      <w:sz w:val="22"/>
      <w:szCs w:val="22"/>
      <w:lang w:eastAsia="en-AU"/>
      <w14:ligatures w14:val="standardContextual"/>
    </w:rPr>
  </w:style>
  <w:style w:type="paragraph" w:customStyle="1" w:styleId="B22F6CCD3CE24F83B0794B39623A2673">
    <w:name w:val="B22F6CCD3CE24F83B0794B39623A2673"/>
    <w:rsid w:val="00562411"/>
    <w:pPr>
      <w:spacing w:after="160" w:line="259" w:lineRule="auto"/>
    </w:pPr>
    <w:rPr>
      <w:kern w:val="2"/>
      <w:sz w:val="22"/>
      <w:szCs w:val="22"/>
      <w:lang w:eastAsia="en-AU"/>
      <w14:ligatures w14:val="standardContextual"/>
    </w:rPr>
  </w:style>
  <w:style w:type="paragraph" w:customStyle="1" w:styleId="5C58351E8A944CCE9851A90893A8A2EA">
    <w:name w:val="5C58351E8A944CCE9851A90893A8A2EA"/>
    <w:rsid w:val="00562411"/>
    <w:pPr>
      <w:spacing w:after="160" w:line="259" w:lineRule="auto"/>
    </w:pPr>
    <w:rPr>
      <w:kern w:val="2"/>
      <w:sz w:val="22"/>
      <w:szCs w:val="22"/>
      <w:lang w:eastAsia="en-AU"/>
      <w14:ligatures w14:val="standardContextual"/>
    </w:rPr>
  </w:style>
  <w:style w:type="paragraph" w:customStyle="1" w:styleId="8F22E4A3CDEA4AF6ADA6AABAC67D8698">
    <w:name w:val="8F22E4A3CDEA4AF6ADA6AABAC67D8698"/>
    <w:rsid w:val="00562411"/>
    <w:pPr>
      <w:spacing w:after="160" w:line="259" w:lineRule="auto"/>
    </w:pPr>
    <w:rPr>
      <w:kern w:val="2"/>
      <w:sz w:val="22"/>
      <w:szCs w:val="22"/>
      <w:lang w:eastAsia="en-AU"/>
      <w14:ligatures w14:val="standardContextual"/>
    </w:rPr>
  </w:style>
  <w:style w:type="paragraph" w:customStyle="1" w:styleId="1C6F82A13B364DCE928BD38FC4FFA456">
    <w:name w:val="1C6F82A13B364DCE928BD38FC4FFA456"/>
    <w:rsid w:val="00562411"/>
    <w:pPr>
      <w:spacing w:after="160" w:line="259" w:lineRule="auto"/>
    </w:pPr>
    <w:rPr>
      <w:kern w:val="2"/>
      <w:sz w:val="22"/>
      <w:szCs w:val="22"/>
      <w:lang w:eastAsia="en-AU"/>
      <w14:ligatures w14:val="standardContextual"/>
    </w:rPr>
  </w:style>
  <w:style w:type="paragraph" w:customStyle="1" w:styleId="ACE96F1544264B9C8AAA03B0EBC187F9">
    <w:name w:val="ACE96F1544264B9C8AAA03B0EBC187F9"/>
    <w:rsid w:val="00562411"/>
    <w:pPr>
      <w:spacing w:after="160" w:line="259" w:lineRule="auto"/>
    </w:pPr>
    <w:rPr>
      <w:kern w:val="2"/>
      <w:sz w:val="22"/>
      <w:szCs w:val="22"/>
      <w:lang w:eastAsia="en-AU"/>
      <w14:ligatures w14:val="standardContextual"/>
    </w:rPr>
  </w:style>
  <w:style w:type="paragraph" w:customStyle="1" w:styleId="6D0D62AB21F240CA9BB517DE63CD5E06">
    <w:name w:val="6D0D62AB21F240CA9BB517DE63CD5E06"/>
    <w:rsid w:val="00562411"/>
    <w:pPr>
      <w:spacing w:after="160" w:line="259" w:lineRule="auto"/>
    </w:pPr>
    <w:rPr>
      <w:kern w:val="2"/>
      <w:sz w:val="22"/>
      <w:szCs w:val="22"/>
      <w:lang w:eastAsia="en-AU"/>
      <w14:ligatures w14:val="standardContextual"/>
    </w:rPr>
  </w:style>
  <w:style w:type="paragraph" w:customStyle="1" w:styleId="73AB5B1DD3DB4D6E9B62DC71D4338EA7">
    <w:name w:val="73AB5B1DD3DB4D6E9B62DC71D4338EA7"/>
    <w:rsid w:val="00562411"/>
    <w:pPr>
      <w:spacing w:after="160" w:line="259" w:lineRule="auto"/>
    </w:pPr>
    <w:rPr>
      <w:kern w:val="2"/>
      <w:sz w:val="22"/>
      <w:szCs w:val="22"/>
      <w:lang w:eastAsia="en-AU"/>
      <w14:ligatures w14:val="standardContextual"/>
    </w:rPr>
  </w:style>
  <w:style w:type="paragraph" w:customStyle="1" w:styleId="57C26F7899C8469CBED046B01DC56FCB">
    <w:name w:val="57C26F7899C8469CBED046B01DC56FCB"/>
    <w:rsid w:val="00562411"/>
    <w:pPr>
      <w:spacing w:after="160" w:line="259" w:lineRule="auto"/>
    </w:pPr>
    <w:rPr>
      <w:kern w:val="2"/>
      <w:sz w:val="22"/>
      <w:szCs w:val="22"/>
      <w:lang w:eastAsia="en-AU"/>
      <w14:ligatures w14:val="standardContextual"/>
    </w:rPr>
  </w:style>
  <w:style w:type="paragraph" w:customStyle="1" w:styleId="B6B38C9ED1E14D18ACDD222AA8780948">
    <w:name w:val="B6B38C9ED1E14D18ACDD222AA8780948"/>
    <w:rsid w:val="00562411"/>
    <w:pPr>
      <w:spacing w:after="160" w:line="259" w:lineRule="auto"/>
    </w:pPr>
    <w:rPr>
      <w:kern w:val="2"/>
      <w:sz w:val="22"/>
      <w:szCs w:val="22"/>
      <w:lang w:eastAsia="en-AU"/>
      <w14:ligatures w14:val="standardContextual"/>
    </w:rPr>
  </w:style>
  <w:style w:type="paragraph" w:customStyle="1" w:styleId="837371B80C894645B2C3266043848EBC">
    <w:name w:val="837371B80C894645B2C3266043848EBC"/>
    <w:rsid w:val="00562411"/>
    <w:pPr>
      <w:spacing w:after="160" w:line="259" w:lineRule="auto"/>
    </w:pPr>
    <w:rPr>
      <w:kern w:val="2"/>
      <w:sz w:val="22"/>
      <w:szCs w:val="22"/>
      <w:lang w:eastAsia="en-AU"/>
      <w14:ligatures w14:val="standardContextual"/>
    </w:rPr>
  </w:style>
  <w:style w:type="paragraph" w:customStyle="1" w:styleId="8478D72BF41846D38B63718D7CA2E927">
    <w:name w:val="8478D72BF41846D38B63718D7CA2E927"/>
    <w:rsid w:val="00562411"/>
    <w:pPr>
      <w:spacing w:after="160" w:line="259" w:lineRule="auto"/>
    </w:pPr>
    <w:rPr>
      <w:kern w:val="2"/>
      <w:sz w:val="22"/>
      <w:szCs w:val="22"/>
      <w:lang w:eastAsia="en-AU"/>
      <w14:ligatures w14:val="standardContextual"/>
    </w:rPr>
  </w:style>
  <w:style w:type="paragraph" w:customStyle="1" w:styleId="3DBE8CC56B2A4D41AAF6B43E68FBF1F0">
    <w:name w:val="3DBE8CC56B2A4D41AAF6B43E68FBF1F0"/>
    <w:rsid w:val="00562411"/>
    <w:pPr>
      <w:spacing w:after="160" w:line="259" w:lineRule="auto"/>
    </w:pPr>
    <w:rPr>
      <w:kern w:val="2"/>
      <w:sz w:val="22"/>
      <w:szCs w:val="22"/>
      <w:lang w:eastAsia="en-AU"/>
      <w14:ligatures w14:val="standardContextual"/>
    </w:rPr>
  </w:style>
  <w:style w:type="paragraph" w:customStyle="1" w:styleId="F1A97B5164604F14BD1BB5A9A6DA93CE">
    <w:name w:val="F1A97B5164604F14BD1BB5A9A6DA93CE"/>
    <w:rsid w:val="00562411"/>
    <w:pPr>
      <w:spacing w:after="160" w:line="259" w:lineRule="auto"/>
    </w:pPr>
    <w:rPr>
      <w:kern w:val="2"/>
      <w:sz w:val="22"/>
      <w:szCs w:val="22"/>
      <w:lang w:eastAsia="en-AU"/>
      <w14:ligatures w14:val="standardContextual"/>
    </w:rPr>
  </w:style>
  <w:style w:type="paragraph" w:customStyle="1" w:styleId="7C3771BB34CB42B68014BADF4091E522">
    <w:name w:val="7C3771BB34CB42B68014BADF4091E522"/>
    <w:rsid w:val="00562411"/>
    <w:pPr>
      <w:spacing w:after="160" w:line="259" w:lineRule="auto"/>
    </w:pPr>
    <w:rPr>
      <w:kern w:val="2"/>
      <w:sz w:val="22"/>
      <w:szCs w:val="22"/>
      <w:lang w:eastAsia="en-AU"/>
      <w14:ligatures w14:val="standardContextual"/>
    </w:rPr>
  </w:style>
  <w:style w:type="paragraph" w:customStyle="1" w:styleId="DDC8087AE950484AAC7883658A5DF01C">
    <w:name w:val="DDC8087AE950484AAC7883658A5DF01C"/>
    <w:rsid w:val="00562411"/>
    <w:pPr>
      <w:spacing w:after="160" w:line="259" w:lineRule="auto"/>
    </w:pPr>
    <w:rPr>
      <w:kern w:val="2"/>
      <w:sz w:val="22"/>
      <w:szCs w:val="22"/>
      <w:lang w:eastAsia="en-AU"/>
      <w14:ligatures w14:val="standardContextual"/>
    </w:rPr>
  </w:style>
  <w:style w:type="paragraph" w:customStyle="1" w:styleId="483A308487264214ABCDADDFA136D596">
    <w:name w:val="483A308487264214ABCDADDFA136D596"/>
    <w:rsid w:val="00562411"/>
    <w:pPr>
      <w:spacing w:after="160" w:line="259" w:lineRule="auto"/>
    </w:pPr>
    <w:rPr>
      <w:kern w:val="2"/>
      <w:sz w:val="22"/>
      <w:szCs w:val="22"/>
      <w:lang w:eastAsia="en-AU"/>
      <w14:ligatures w14:val="standardContextual"/>
    </w:rPr>
  </w:style>
  <w:style w:type="paragraph" w:customStyle="1" w:styleId="9B5756660C1B46DB9A15747D12DD88A5">
    <w:name w:val="9B5756660C1B46DB9A15747D12DD88A5"/>
    <w:rsid w:val="00562411"/>
    <w:pPr>
      <w:spacing w:after="160" w:line="259" w:lineRule="auto"/>
    </w:pPr>
    <w:rPr>
      <w:kern w:val="2"/>
      <w:sz w:val="22"/>
      <w:szCs w:val="22"/>
      <w:lang w:eastAsia="en-AU"/>
      <w14:ligatures w14:val="standardContextual"/>
    </w:rPr>
  </w:style>
  <w:style w:type="paragraph" w:customStyle="1" w:styleId="6EAE5DDE97254C5FA3083B6902B6A2EF">
    <w:name w:val="6EAE5DDE97254C5FA3083B6902B6A2EF"/>
    <w:rsid w:val="00562411"/>
    <w:pPr>
      <w:spacing w:after="160" w:line="259" w:lineRule="auto"/>
    </w:pPr>
    <w:rPr>
      <w:kern w:val="2"/>
      <w:sz w:val="22"/>
      <w:szCs w:val="22"/>
      <w:lang w:eastAsia="en-AU"/>
      <w14:ligatures w14:val="standardContextual"/>
    </w:rPr>
  </w:style>
  <w:style w:type="paragraph" w:customStyle="1" w:styleId="2E667F0716F84612970D7442909A5C25">
    <w:name w:val="2E667F0716F84612970D7442909A5C25"/>
    <w:rsid w:val="00562411"/>
    <w:pPr>
      <w:spacing w:after="160" w:line="259" w:lineRule="auto"/>
    </w:pPr>
    <w:rPr>
      <w:kern w:val="2"/>
      <w:sz w:val="22"/>
      <w:szCs w:val="22"/>
      <w:lang w:eastAsia="en-AU"/>
      <w14:ligatures w14:val="standardContextual"/>
    </w:rPr>
  </w:style>
  <w:style w:type="paragraph" w:customStyle="1" w:styleId="DE96E165CA974AEAB3ED5B73B645FB5D">
    <w:name w:val="DE96E165CA974AEAB3ED5B73B645FB5D"/>
    <w:rsid w:val="00562411"/>
    <w:pPr>
      <w:spacing w:after="160" w:line="259" w:lineRule="auto"/>
    </w:pPr>
    <w:rPr>
      <w:kern w:val="2"/>
      <w:sz w:val="22"/>
      <w:szCs w:val="22"/>
      <w:lang w:eastAsia="en-AU"/>
      <w14:ligatures w14:val="standardContextual"/>
    </w:rPr>
  </w:style>
  <w:style w:type="paragraph" w:customStyle="1" w:styleId="1CA142265C454D8987C1DFBFCF3902E9">
    <w:name w:val="1CA142265C454D8987C1DFBFCF3902E9"/>
    <w:rsid w:val="00562411"/>
    <w:pPr>
      <w:spacing w:after="160" w:line="259" w:lineRule="auto"/>
    </w:pPr>
    <w:rPr>
      <w:kern w:val="2"/>
      <w:sz w:val="22"/>
      <w:szCs w:val="22"/>
      <w:lang w:eastAsia="en-AU"/>
      <w14:ligatures w14:val="standardContextual"/>
    </w:rPr>
  </w:style>
  <w:style w:type="paragraph" w:customStyle="1" w:styleId="09966D4779C4424EAE9D8227636E0539">
    <w:name w:val="09966D4779C4424EAE9D8227636E0539"/>
    <w:rsid w:val="00562411"/>
    <w:pPr>
      <w:spacing w:after="160" w:line="259" w:lineRule="auto"/>
    </w:pPr>
    <w:rPr>
      <w:kern w:val="2"/>
      <w:sz w:val="22"/>
      <w:szCs w:val="22"/>
      <w:lang w:eastAsia="en-AU"/>
      <w14:ligatures w14:val="standardContextual"/>
    </w:rPr>
  </w:style>
  <w:style w:type="paragraph" w:customStyle="1" w:styleId="4401F9CDC6074025AE000342D7F08FD3">
    <w:name w:val="4401F9CDC6074025AE000342D7F08FD3"/>
    <w:rsid w:val="00562411"/>
    <w:pPr>
      <w:spacing w:after="160" w:line="259" w:lineRule="auto"/>
    </w:pPr>
    <w:rPr>
      <w:kern w:val="2"/>
      <w:sz w:val="22"/>
      <w:szCs w:val="22"/>
      <w:lang w:eastAsia="en-AU"/>
      <w14:ligatures w14:val="standardContextual"/>
    </w:rPr>
  </w:style>
  <w:style w:type="paragraph" w:customStyle="1" w:styleId="E98D0F9E765A49E9A3E704DA3478CE02">
    <w:name w:val="E98D0F9E765A49E9A3E704DA3478CE02"/>
    <w:rsid w:val="00562411"/>
    <w:pPr>
      <w:spacing w:after="160" w:line="259" w:lineRule="auto"/>
    </w:pPr>
    <w:rPr>
      <w:kern w:val="2"/>
      <w:sz w:val="22"/>
      <w:szCs w:val="22"/>
      <w:lang w:eastAsia="en-AU"/>
      <w14:ligatures w14:val="standardContextual"/>
    </w:rPr>
  </w:style>
  <w:style w:type="paragraph" w:customStyle="1" w:styleId="954B91C4183F43DEBE7D35CE683F74C1">
    <w:name w:val="954B91C4183F43DEBE7D35CE683F74C1"/>
    <w:rsid w:val="00562411"/>
    <w:pPr>
      <w:spacing w:after="160" w:line="259" w:lineRule="auto"/>
    </w:pPr>
    <w:rPr>
      <w:kern w:val="2"/>
      <w:sz w:val="22"/>
      <w:szCs w:val="22"/>
      <w:lang w:eastAsia="en-AU"/>
      <w14:ligatures w14:val="standardContextual"/>
    </w:rPr>
  </w:style>
  <w:style w:type="paragraph" w:customStyle="1" w:styleId="C41AF042F43443BEB2E77EC5D044C3A4">
    <w:name w:val="C41AF042F43443BEB2E77EC5D044C3A4"/>
    <w:rsid w:val="00562411"/>
    <w:pPr>
      <w:spacing w:after="160" w:line="259" w:lineRule="auto"/>
    </w:pPr>
    <w:rPr>
      <w:kern w:val="2"/>
      <w:sz w:val="22"/>
      <w:szCs w:val="22"/>
      <w:lang w:eastAsia="en-AU"/>
      <w14:ligatures w14:val="standardContextual"/>
    </w:rPr>
  </w:style>
  <w:style w:type="paragraph" w:customStyle="1" w:styleId="1E1A052152B1419C9931A71A8238E2D5">
    <w:name w:val="1E1A052152B1419C9931A71A8238E2D5"/>
    <w:rsid w:val="00562411"/>
    <w:pPr>
      <w:spacing w:after="160" w:line="259" w:lineRule="auto"/>
    </w:pPr>
    <w:rPr>
      <w:kern w:val="2"/>
      <w:sz w:val="22"/>
      <w:szCs w:val="22"/>
      <w:lang w:eastAsia="en-AU"/>
      <w14:ligatures w14:val="standardContextual"/>
    </w:rPr>
  </w:style>
  <w:style w:type="paragraph" w:customStyle="1" w:styleId="91435EF7D85C4EEFBA4DB5DD69703C75">
    <w:name w:val="91435EF7D85C4EEFBA4DB5DD69703C75"/>
    <w:rsid w:val="00562411"/>
    <w:pPr>
      <w:spacing w:after="160" w:line="259" w:lineRule="auto"/>
    </w:pPr>
    <w:rPr>
      <w:kern w:val="2"/>
      <w:sz w:val="22"/>
      <w:szCs w:val="22"/>
      <w:lang w:eastAsia="en-AU"/>
      <w14:ligatures w14:val="standardContextual"/>
    </w:rPr>
  </w:style>
  <w:style w:type="paragraph" w:customStyle="1" w:styleId="F447CBF324F24CAF8F8F1984B484191E">
    <w:name w:val="F447CBF324F24CAF8F8F1984B484191E"/>
    <w:rsid w:val="00562411"/>
    <w:pPr>
      <w:spacing w:after="160" w:line="259" w:lineRule="auto"/>
    </w:pPr>
    <w:rPr>
      <w:kern w:val="2"/>
      <w:sz w:val="22"/>
      <w:szCs w:val="22"/>
      <w:lang w:eastAsia="en-AU"/>
      <w14:ligatures w14:val="standardContextual"/>
    </w:rPr>
  </w:style>
  <w:style w:type="paragraph" w:customStyle="1" w:styleId="91EC360854C74C009696D8D4B23E48DD">
    <w:name w:val="91EC360854C74C009696D8D4B23E48DD"/>
    <w:rsid w:val="00562411"/>
    <w:pPr>
      <w:spacing w:after="160" w:line="259" w:lineRule="auto"/>
    </w:pPr>
    <w:rPr>
      <w:kern w:val="2"/>
      <w:sz w:val="22"/>
      <w:szCs w:val="22"/>
      <w:lang w:eastAsia="en-AU"/>
      <w14:ligatures w14:val="standardContextual"/>
    </w:rPr>
  </w:style>
  <w:style w:type="paragraph" w:customStyle="1" w:styleId="BBB9AF45E95842708DF17A521A4DB1E8">
    <w:name w:val="BBB9AF45E95842708DF17A521A4DB1E8"/>
    <w:rsid w:val="00562411"/>
    <w:pPr>
      <w:spacing w:after="160" w:line="259" w:lineRule="auto"/>
    </w:pPr>
    <w:rPr>
      <w:kern w:val="2"/>
      <w:sz w:val="22"/>
      <w:szCs w:val="22"/>
      <w:lang w:eastAsia="en-AU"/>
      <w14:ligatures w14:val="standardContextual"/>
    </w:rPr>
  </w:style>
  <w:style w:type="paragraph" w:customStyle="1" w:styleId="D829A292655A4C8A99E3207E235C1347">
    <w:name w:val="D829A292655A4C8A99E3207E235C1347"/>
    <w:rsid w:val="00562411"/>
    <w:pPr>
      <w:spacing w:after="160" w:line="259" w:lineRule="auto"/>
    </w:pPr>
    <w:rPr>
      <w:kern w:val="2"/>
      <w:sz w:val="22"/>
      <w:szCs w:val="22"/>
      <w:lang w:eastAsia="en-AU"/>
      <w14:ligatures w14:val="standardContextual"/>
    </w:rPr>
  </w:style>
  <w:style w:type="paragraph" w:customStyle="1" w:styleId="8A7191916E094DD4B16166FFD686E7ED">
    <w:name w:val="8A7191916E094DD4B16166FFD686E7ED"/>
    <w:rsid w:val="00562411"/>
    <w:pPr>
      <w:spacing w:after="160" w:line="259" w:lineRule="auto"/>
    </w:pPr>
    <w:rPr>
      <w:kern w:val="2"/>
      <w:sz w:val="22"/>
      <w:szCs w:val="22"/>
      <w:lang w:eastAsia="en-AU"/>
      <w14:ligatures w14:val="standardContextual"/>
    </w:rPr>
  </w:style>
  <w:style w:type="paragraph" w:customStyle="1" w:styleId="BB4840422F6348879DAF05FA69FE579D">
    <w:name w:val="BB4840422F6348879DAF05FA69FE579D"/>
    <w:rsid w:val="00562411"/>
    <w:pPr>
      <w:spacing w:after="160" w:line="259" w:lineRule="auto"/>
    </w:pPr>
    <w:rPr>
      <w:kern w:val="2"/>
      <w:sz w:val="22"/>
      <w:szCs w:val="22"/>
      <w:lang w:eastAsia="en-AU"/>
      <w14:ligatures w14:val="standardContextual"/>
    </w:rPr>
  </w:style>
  <w:style w:type="paragraph" w:customStyle="1" w:styleId="0A666DA80603418FB003163A1FDC48A9">
    <w:name w:val="0A666DA80603418FB003163A1FDC48A9"/>
    <w:rsid w:val="00562411"/>
    <w:pPr>
      <w:spacing w:after="160" w:line="259" w:lineRule="auto"/>
    </w:pPr>
    <w:rPr>
      <w:kern w:val="2"/>
      <w:sz w:val="22"/>
      <w:szCs w:val="22"/>
      <w:lang w:eastAsia="en-AU"/>
      <w14:ligatures w14:val="standardContextual"/>
    </w:rPr>
  </w:style>
  <w:style w:type="paragraph" w:customStyle="1" w:styleId="AA06D479B9704F2D901EE7CC1E42B2CC">
    <w:name w:val="AA06D479B9704F2D901EE7CC1E42B2CC"/>
    <w:rsid w:val="00562411"/>
    <w:pPr>
      <w:spacing w:after="160" w:line="259" w:lineRule="auto"/>
    </w:pPr>
    <w:rPr>
      <w:kern w:val="2"/>
      <w:sz w:val="22"/>
      <w:szCs w:val="22"/>
      <w:lang w:eastAsia="en-AU"/>
      <w14:ligatures w14:val="standardContextual"/>
    </w:rPr>
  </w:style>
  <w:style w:type="paragraph" w:customStyle="1" w:styleId="7BE6535562944E8EB9A4B1C5802B43E9">
    <w:name w:val="7BE6535562944E8EB9A4B1C5802B43E9"/>
    <w:rsid w:val="00562411"/>
    <w:pPr>
      <w:spacing w:after="160" w:line="259" w:lineRule="auto"/>
    </w:pPr>
    <w:rPr>
      <w:kern w:val="2"/>
      <w:sz w:val="22"/>
      <w:szCs w:val="22"/>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WebCM Documents" ma:contentTypeID="0x0101008840106FE30D4F50BC61A726A7CA6E3800C6AB3851F4F88F40B98871D148B8EC2C" ma:contentTypeVersion="4" ma:contentTypeDescription="WebCM Documents Content Type" ma:contentTypeScope="" ma:versionID="201aefb3d423ab3496ecf505ba6700f1">
  <xsd:schema xmlns:xsd="http://www.w3.org/2001/XMLSchema" xmlns:xs="http://www.w3.org/2001/XMLSchema" xmlns:p="http://schemas.microsoft.com/office/2006/metadata/properties" xmlns:ns1="http://schemas.microsoft.com/sharepoint/v3" xmlns:ns2="1aab662d-a6b2-42d6-996b-a574723d1ad8" targetNamespace="http://schemas.microsoft.com/office/2006/metadata/properties" ma:root="true" ma:fieldsID="aced064e7767211f932e8066716e15cd" ns1:_="" ns2:_="">
    <xsd:import namespace="http://schemas.microsoft.com/sharepoint/v3"/>
    <xsd:import namespace="1aab662d-a6b2-42d6-996b-a574723d1ad8"/>
    <xsd:element name="properties">
      <xsd:complexType>
        <xsd:sequence>
          <xsd:element name="documentManagement">
            <xsd:complexType>
              <xsd:all>
                <xsd:element ref="ns1:DEECD_Description" minOccurs="0"/>
                <xsd:element ref="ns1:DEECD_Publisher" minOccurs="0"/>
                <xsd:element ref="ns1:DEECD_Keywords" minOccurs="0"/>
                <xsd:element ref="ns1:PublishingStartDate" minOccurs="0"/>
                <xsd:element ref="ns1:PublishingExpirationDate" minOccurs="0"/>
                <xsd:element ref="ns2:TaxCatchAll" minOccurs="0"/>
                <xsd:element ref="ns2:pfad5814e62747ed9f131defefc62dac" minOccurs="0"/>
                <xsd:element ref="ns2:a319977fc8504e09982f090ae1d7c602" minOccurs="0"/>
                <xsd:element ref="ns2:ofbb8b9a280a423a91cf717fb81349cd" minOccurs="0"/>
                <xsd:element ref="ns2:b1688cb4a3a940449dc8286705012a4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EECD_Description" ma:index="8" nillable="true" ma:displayName="Description" ma:internalName="DEECD_Description">
      <xsd:simpleType>
        <xsd:restriction base="dms:Note">
          <xsd:maxLength value="255"/>
        </xsd:restriction>
      </xsd:simpleType>
    </xsd:element>
    <xsd:element name="DEECD_Publisher" ma:index="9" nillable="true" ma:displayName="Publisher" ma:default="Department of Education and early Childhood Development" ma:internalName="DEECD_Publisher">
      <xsd:simpleType>
        <xsd:restriction base="dms:Text"/>
      </xsd:simpleType>
    </xsd:element>
    <xsd:element name="DEECD_Keywords" ma:index="14" nillable="true" ma:displayName="Keywords" ma:internalName="DEECD_Keywords">
      <xsd:simpleType>
        <xsd:restriction base="dms:Note">
          <xsd:maxLength value="255"/>
        </xsd:restriction>
      </xsd:simpleType>
    </xsd:element>
    <xsd:element name="PublishingStartDate" ma:index="15"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6"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aab662d-a6b2-42d6-996b-a574723d1ad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40074adc-11cd-43a7-822e-3f870fae400d}" ma:internalName="TaxCatchAll" ma:showField="CatchAllData" ma:web="1aab662d-a6b2-42d6-996b-a574723d1ad8">
      <xsd:complexType>
        <xsd:complexContent>
          <xsd:extension base="dms:MultiChoiceLookup">
            <xsd:sequence>
              <xsd:element name="Value" type="dms:Lookup" maxOccurs="unbounded" minOccurs="0" nillable="true"/>
            </xsd:sequence>
          </xsd:extension>
        </xsd:complexContent>
      </xsd:complexType>
    </xsd:element>
    <xsd:element name="pfad5814e62747ed9f131defefc62dac" ma:index="18" nillable="true" ma:taxonomy="true" ma:internalName="pfad5814e62747ed9f131defefc62dac" ma:taxonomyFieldName="DEECD_SubjectCategory" ma:displayName="Subject Category" ma:fieldId="{9fad5814-e627-47ed-9f13-1defefc62dac}" ma:sspId="272df97b-2740-40bb-9c0d-572a441144cd" ma:termSetId="cc6468fc-15c3-4209-9517-a733b6c80435" ma:anchorId="00000000-0000-0000-0000-000000000000" ma:open="false" ma:isKeyword="false">
      <xsd:complexType>
        <xsd:sequence>
          <xsd:element ref="pc:Terms" minOccurs="0" maxOccurs="1"/>
        </xsd:sequence>
      </xsd:complexType>
    </xsd:element>
    <xsd:element name="a319977fc8504e09982f090ae1d7c602" ma:index="19" nillable="true" ma:taxonomy="true" ma:internalName="a319977fc8504e09982f090ae1d7c602" ma:taxonomyFieldName="DEECD_ItemType" ma:displayName="Item Type" ma:fieldId="{a319977f-c850-4e09-982f-090ae1d7c602}" ma:sspId="272df97b-2740-40bb-9c0d-572a441144cd" ma:termSetId="87a54e1a-a086-4056-9430-e3def70b5bc0" ma:anchorId="00000000-0000-0000-0000-000000000000" ma:open="false" ma:isKeyword="false">
      <xsd:complexType>
        <xsd:sequence>
          <xsd:element ref="pc:Terms" minOccurs="0" maxOccurs="1"/>
        </xsd:sequence>
      </xsd:complexType>
    </xsd:element>
    <xsd:element name="ofbb8b9a280a423a91cf717fb81349cd" ma:index="20" nillable="true" ma:taxonomy="true" ma:internalName="ofbb8b9a280a423a91cf717fb81349cd" ma:taxonomyFieldName="DEECD_Author" ma:displayName="Author" ma:fieldId="{8fbb8b9a-280a-423a-91cf-717fb81349cd}" ma:sspId="272df97b-2740-40bb-9c0d-572a441144cd" ma:termSetId="f9681774-4169-418a-ae49-9bc331f72a4f" ma:anchorId="00000000-0000-0000-0000-000000000000" ma:open="false" ma:isKeyword="false">
      <xsd:complexType>
        <xsd:sequence>
          <xsd:element ref="pc:Terms" minOccurs="0" maxOccurs="1"/>
        </xsd:sequence>
      </xsd:complexType>
    </xsd:element>
    <xsd:element name="b1688cb4a3a940449dc8286705012a42" ma:index="21" nillable="true" ma:taxonomy="true" ma:internalName="b1688cb4a3a940449dc8286705012a42" ma:taxonomyFieldName="DEECD_Audience" ma:displayName="Audience" ma:fieldId="{b1688cb4-a3a9-4044-9dc8-286705012a42}" ma:taxonomyMulti="true" ma:sspId="272df97b-2740-40bb-9c0d-572a441144cd" ma:termSetId="af0be819-ce00-4865-904d-8408c82c23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1aab662d-a6b2-42d6-996b-a574723d1ad8"/>
    <b1688cb4a3a940449dc8286705012a42 xmlns="1aab662d-a6b2-42d6-996b-a574723d1ad8">
      <Terms xmlns="http://schemas.microsoft.com/office/infopath/2007/PartnerControls"/>
    </b1688cb4a3a940449dc8286705012a42>
    <DEECD_Publisher xmlns="http://schemas.microsoft.com/sharepoint/v3">Department of Education and early Childhood Development</DEECD_Publisher>
    <pfad5814e62747ed9f131defefc62dac xmlns="1aab662d-a6b2-42d6-996b-a574723d1ad8">
      <Terms xmlns="http://schemas.microsoft.com/office/infopath/2007/PartnerControls"/>
    </pfad5814e62747ed9f131defefc62dac>
    <a319977fc8504e09982f090ae1d7c602 xmlns="1aab662d-a6b2-42d6-996b-a574723d1ad8">
      <Terms xmlns="http://schemas.microsoft.com/office/infopath/2007/PartnerControls"/>
    </a319977fc8504e09982f090ae1d7c602>
    <DEECD_Keywords xmlns="http://schemas.microsoft.com/sharepoint/v3" xsi:nil="true"/>
    <PublishingExpirationDate xmlns="http://schemas.microsoft.com/sharepoint/v3" xsi:nil="true"/>
    <DEECD_Description xmlns="http://schemas.microsoft.com/sharepoint/v3" xsi:nil="true"/>
    <PublishingStartDate xmlns="http://schemas.microsoft.com/sharepoint/v3" xsi:nil="true"/>
    <ofbb8b9a280a423a91cf717fb81349cd xmlns="1aab662d-a6b2-42d6-996b-a574723d1ad8">
      <Terms xmlns="http://schemas.microsoft.com/office/infopath/2007/PartnerControls"/>
    </ofbb8b9a280a423a91cf717fb81349cd>
  </documentManagement>
</p:properties>
</file>

<file path=customXml/itemProps1.xml><?xml version="1.0" encoding="utf-8"?>
<ds:datastoreItem xmlns:ds="http://schemas.openxmlformats.org/officeDocument/2006/customXml" ds:itemID="{24F37878-3676-40C8-B108-FAF3DB7B6CA5}">
  <ds:schemaRefs>
    <ds:schemaRef ds:uri="http://schemas.microsoft.com/sharepoint/v3/contenttype/forms"/>
  </ds:schemaRefs>
</ds:datastoreItem>
</file>

<file path=customXml/itemProps2.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customXml/itemProps3.xml><?xml version="1.0" encoding="utf-8"?>
<ds:datastoreItem xmlns:ds="http://schemas.openxmlformats.org/officeDocument/2006/customXml" ds:itemID="{C62D7F05-905D-4F86-9C11-337EFA528B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aab662d-a6b2-42d6-996b-a574723d1a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E30330C-F8D0-4B95-8BB4-BF4D057658BF}">
  <ds:schemaRefs>
    <ds:schemaRef ds:uri="http://schemas.microsoft.com/office/2006/documentManagement/types"/>
    <ds:schemaRef ds:uri="http://www.w3.org/XML/1998/namespace"/>
    <ds:schemaRef ds:uri="http://purl.org/dc/terms/"/>
    <ds:schemaRef ds:uri="http://purl.org/dc/elements/1.1/"/>
    <ds:schemaRef ds:uri="1aab662d-a6b2-42d6-996b-a574723d1ad8"/>
    <ds:schemaRef ds:uri="http://purl.org/dc/dcmitype/"/>
    <ds:schemaRef ds:uri="http://schemas.openxmlformats.org/package/2006/metadata/core-properties"/>
    <ds:schemaRef ds:uri="http://schemas.microsoft.com/office/2006/metadata/properties"/>
    <ds:schemaRef ds:uri="http://schemas.microsoft.com/sharepoint/v3"/>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40</Pages>
  <Words>12733</Words>
  <Characters>72579</Characters>
  <Application>Microsoft Office Word</Application>
  <DocSecurity>0</DocSecurity>
  <Lines>604</Lines>
  <Paragraphs>170</Paragraphs>
  <ScaleCrop>false</ScaleCrop>
  <HeadingPairs>
    <vt:vector size="2" baseType="variant">
      <vt:variant>
        <vt:lpstr>Title</vt:lpstr>
      </vt:variant>
      <vt:variant>
        <vt:i4>1</vt:i4>
      </vt:variant>
    </vt:vector>
  </HeadingPairs>
  <TitlesOfParts>
    <vt:vector size="1" baseType="lpstr">
      <vt:lpstr>2025 VCE Swedish</vt:lpstr>
    </vt:vector>
  </TitlesOfParts>
  <LinksUpToDate>false</LinksUpToDate>
  <CharactersWithSpaces>85142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VCE Swedish</dc:title>
  <dc:creator/>
  <cp:keywords>Swedish</cp:keywords>
  <cp:lastModifiedBy/>
  <cp:revision>1</cp:revision>
  <dcterms:created xsi:type="dcterms:W3CDTF">2024-07-09T05:30:00Z</dcterms:created>
  <dcterms:modified xsi:type="dcterms:W3CDTF">2025-03-03T04:42:00Z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0x0101008840106FE30D4F50BC61A726A7CA6E3800C6AB3851F4F88F40B98871D148B8EC2C</vt:lpwstr>
  </property>
  <property fmtid="{D5CDD505-2E9C-101B-9397-08002B2CF9AE}" pid="3" name="MediaServiceImageTags">
    <vt:lpwstr/>
  </property>
  <property fmtid="{D5CDD505-2E9C-101B-9397-08002B2CF9AE}" pid="4" name="DEECD_Author">
    <vt:lpwstr/>
  </property>
  <property fmtid="{D5CDD505-2E9C-101B-9397-08002B2CF9AE}" pid="5" name="DEECD_SubjectCategory">
    <vt:lpwstr/>
  </property>
  <property fmtid="{D5CDD505-2E9C-101B-9397-08002B2CF9AE}" pid="6" name="DEECD_ItemType">
    <vt:lpwstr/>
  </property>
  <property fmtid="{D5CDD505-2E9C-101B-9397-08002B2CF9AE}" pid="7" name="DEECD_Audience">
    <vt:lpwstr/>
  </property>
</Properties>
</file>