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bookmarkStart w:id="3" w:name="_Hlk190703656" w:displacedByCustomXml="next"/>
    <w:sdt>
      <w:sdtPr>
        <w:id w:val="-426587749"/>
        <w:lock w:val="contentLocked"/>
        <w:placeholder>
          <w:docPart w:val="2FA25F3264BB4C959C8A317867964228"/>
        </w:placeholder>
        <w:group/>
      </w:sdtPr>
      <w:sdtEndPr/>
      <w:sdtContent>
        <w:p w14:paraId="0F1A4E31" w14:textId="04686AB3" w:rsidR="00513A0E" w:rsidRPr="004A22BC" w:rsidRDefault="001B14CA" w:rsidP="008F5452">
          <w:pPr>
            <w:pStyle w:val="Title"/>
          </w:pPr>
          <w:sdt>
            <w:sdtPr>
              <w:alias w:val="Title"/>
              <w:tag w:val=""/>
              <w:id w:val="1621577399"/>
              <w:placeholder>
                <w:docPart w:val="73ADC36FA7BD404589689380A7B613D3"/>
              </w:placeholder>
              <w:dataBinding w:prefixMappings="xmlns:ns0='http://purl.org/dc/elements/1.1/' xmlns:ns1='http://schemas.openxmlformats.org/package/2006/metadata/core-properties' " w:xpath="/ns1:coreProperties[1]/ns0:title[1]" w:storeItemID="{6C3C8BC8-F283-45AE-878A-BAB7291924A1}"/>
              <w:text/>
            </w:sdtPr>
            <w:sdtEndPr/>
            <w:sdtContent>
              <w:r w:rsidR="00513A0E">
                <w:t>2025 VCE Tamil</w:t>
              </w:r>
            </w:sdtContent>
          </w:sdt>
        </w:p>
      </w:sdtContent>
    </w:sdt>
    <w:bookmarkEnd w:id="2"/>
    <w:bookmarkEnd w:id="1"/>
    <w:bookmarkEnd w:id="0"/>
    <w:p w14:paraId="7F365DFA" w14:textId="77777777" w:rsidR="00513A0E" w:rsidRPr="004A22BC" w:rsidRDefault="00513A0E" w:rsidP="008F5452">
      <w:pPr>
        <w:pStyle w:val="Documentsubtitle"/>
        <w:ind w:right="3543"/>
      </w:pPr>
      <w:r w:rsidRPr="004A22BC">
        <w:drawing>
          <wp:anchor distT="0" distB="0" distL="114300" distR="114300" simplePos="0" relativeHeight="251682816" behindDoc="1" locked="1" layoutInCell="0" allowOverlap="0" wp14:anchorId="1061CE25" wp14:editId="132E0EC7">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63C03827" w14:textId="77777777" w:rsidR="00513A0E" w:rsidRPr="00210AB7" w:rsidRDefault="00513A0E" w:rsidP="008F5452">
      <w:pPr>
        <w:jc w:val="center"/>
        <w:rPr>
          <w:lang w:val="en-AU"/>
        </w:rPr>
        <w:sectPr w:rsidR="00513A0E" w:rsidRPr="00210AB7" w:rsidSect="00513A0E">
          <w:headerReference w:type="default" r:id="rId12"/>
          <w:footerReference w:type="first" r:id="rId13"/>
          <w:pgSz w:w="11907" w:h="16840" w:code="9"/>
          <w:pgMar w:top="0" w:right="567" w:bottom="567" w:left="567" w:header="794" w:footer="686" w:gutter="0"/>
          <w:cols w:space="708"/>
          <w:titlePg/>
          <w:docGrid w:linePitch="360"/>
        </w:sectPr>
      </w:pPr>
    </w:p>
    <w:p w14:paraId="60372594" w14:textId="77777777" w:rsidR="00513A0E" w:rsidRPr="000F5CEC" w:rsidRDefault="00513A0E" w:rsidP="008F5452">
      <w:pPr>
        <w:rPr>
          <w:color w:val="0F7EB4"/>
          <w:sz w:val="48"/>
          <w:lang w:val="en-AU"/>
        </w:rPr>
      </w:pPr>
      <w:r>
        <w:rPr>
          <w:color w:val="0F7EB4"/>
          <w:sz w:val="48"/>
          <w:lang w:val="en-AU"/>
        </w:rPr>
        <w:lastRenderedPageBreak/>
        <w:t>C</w:t>
      </w:r>
      <w:r w:rsidRPr="000F5CEC">
        <w:rPr>
          <w:color w:val="0F7EB4"/>
          <w:sz w:val="48"/>
          <w:lang w:val="en-AU"/>
        </w:rPr>
        <w:t>ontents</w:t>
      </w:r>
    </w:p>
    <w:p w14:paraId="2500CBB3" w14:textId="7F04ED4D" w:rsidR="001B14CA" w:rsidRDefault="00513A0E">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9127" w:history="1">
        <w:r w:rsidR="001B14CA" w:rsidRPr="00D45192">
          <w:rPr>
            <w:rStyle w:val="Hyperlink"/>
          </w:rPr>
          <w:t>VCE Tamil: Teaching and Learning Activities</w:t>
        </w:r>
        <w:r w:rsidR="001B14CA">
          <w:rPr>
            <w:webHidden/>
          </w:rPr>
          <w:tab/>
        </w:r>
        <w:r w:rsidR="001B14CA">
          <w:rPr>
            <w:webHidden/>
          </w:rPr>
          <w:fldChar w:fldCharType="begin"/>
        </w:r>
        <w:r w:rsidR="001B14CA">
          <w:rPr>
            <w:webHidden/>
          </w:rPr>
          <w:instrText xml:space="preserve"> PAGEREF _Toc191909127 \h </w:instrText>
        </w:r>
        <w:r w:rsidR="001B14CA">
          <w:rPr>
            <w:webHidden/>
          </w:rPr>
        </w:r>
        <w:r w:rsidR="001B14CA">
          <w:rPr>
            <w:webHidden/>
          </w:rPr>
          <w:fldChar w:fldCharType="separate"/>
        </w:r>
        <w:r w:rsidR="001B14CA">
          <w:rPr>
            <w:webHidden/>
          </w:rPr>
          <w:t>1</w:t>
        </w:r>
        <w:r w:rsidR="001B14CA">
          <w:rPr>
            <w:webHidden/>
          </w:rPr>
          <w:fldChar w:fldCharType="end"/>
        </w:r>
      </w:hyperlink>
    </w:p>
    <w:p w14:paraId="2A936A12" w14:textId="0F32A140" w:rsidR="001B14CA" w:rsidRDefault="001B14CA">
      <w:pPr>
        <w:pStyle w:val="TOC3"/>
        <w:rPr>
          <w:rFonts w:eastAsiaTheme="minorEastAsia"/>
          <w:kern w:val="2"/>
          <w:sz w:val="22"/>
          <w:lang w:val="en-AU" w:eastAsia="en-AU"/>
          <w14:ligatures w14:val="standardContextual"/>
        </w:rPr>
      </w:pPr>
      <w:hyperlink w:anchor="_Toc191909128" w:history="1">
        <w:r w:rsidRPr="00D45192">
          <w:rPr>
            <w:rStyle w:val="Hyperlink"/>
          </w:rPr>
          <w:t>Unit 1</w:t>
        </w:r>
        <w:r>
          <w:rPr>
            <w:webHidden/>
          </w:rPr>
          <w:tab/>
        </w:r>
        <w:r>
          <w:rPr>
            <w:webHidden/>
          </w:rPr>
          <w:fldChar w:fldCharType="begin"/>
        </w:r>
        <w:r>
          <w:rPr>
            <w:webHidden/>
          </w:rPr>
          <w:instrText xml:space="preserve"> PAGEREF _Toc191909128 \h </w:instrText>
        </w:r>
        <w:r>
          <w:rPr>
            <w:webHidden/>
          </w:rPr>
        </w:r>
        <w:r>
          <w:rPr>
            <w:webHidden/>
          </w:rPr>
          <w:fldChar w:fldCharType="separate"/>
        </w:r>
        <w:r>
          <w:rPr>
            <w:webHidden/>
          </w:rPr>
          <w:t>1</w:t>
        </w:r>
        <w:r>
          <w:rPr>
            <w:webHidden/>
          </w:rPr>
          <w:fldChar w:fldCharType="end"/>
        </w:r>
      </w:hyperlink>
    </w:p>
    <w:p w14:paraId="7458F86C" w14:textId="0F1C9C2D" w:rsidR="001B14CA" w:rsidRDefault="001B14CA">
      <w:pPr>
        <w:pStyle w:val="TOC2"/>
        <w:rPr>
          <w:rFonts w:asciiTheme="minorHAnsi" w:eastAsiaTheme="minorEastAsia" w:hAnsiTheme="minorHAnsi" w:cstheme="minorBidi"/>
          <w:kern w:val="2"/>
          <w:sz w:val="22"/>
          <w:szCs w:val="22"/>
          <w14:ligatures w14:val="standardContextual"/>
        </w:rPr>
      </w:pPr>
      <w:hyperlink w:anchor="_Toc191909129" w:history="1">
        <w:r w:rsidRPr="00D45192">
          <w:rPr>
            <w:rStyle w:val="Hyperlink"/>
          </w:rPr>
          <w:t>Outcome 1</w:t>
        </w:r>
        <w:r>
          <w:rPr>
            <w:webHidden/>
          </w:rPr>
          <w:tab/>
        </w:r>
        <w:r>
          <w:rPr>
            <w:webHidden/>
          </w:rPr>
          <w:fldChar w:fldCharType="begin"/>
        </w:r>
        <w:r>
          <w:rPr>
            <w:webHidden/>
          </w:rPr>
          <w:instrText xml:space="preserve"> PAGEREF _Toc191909129 \h </w:instrText>
        </w:r>
        <w:r>
          <w:rPr>
            <w:webHidden/>
          </w:rPr>
        </w:r>
        <w:r>
          <w:rPr>
            <w:webHidden/>
          </w:rPr>
          <w:fldChar w:fldCharType="separate"/>
        </w:r>
        <w:r>
          <w:rPr>
            <w:webHidden/>
          </w:rPr>
          <w:t>1</w:t>
        </w:r>
        <w:r>
          <w:rPr>
            <w:webHidden/>
          </w:rPr>
          <w:fldChar w:fldCharType="end"/>
        </w:r>
      </w:hyperlink>
    </w:p>
    <w:p w14:paraId="143F36CE" w14:textId="5D57CED3" w:rsidR="001B14CA" w:rsidRDefault="001B14CA">
      <w:pPr>
        <w:pStyle w:val="TOC2"/>
        <w:rPr>
          <w:rFonts w:asciiTheme="minorHAnsi" w:eastAsiaTheme="minorEastAsia" w:hAnsiTheme="minorHAnsi" w:cstheme="minorBidi"/>
          <w:kern w:val="2"/>
          <w:sz w:val="22"/>
          <w:szCs w:val="22"/>
          <w14:ligatures w14:val="standardContextual"/>
        </w:rPr>
      </w:pPr>
      <w:hyperlink w:anchor="_Toc191909130" w:history="1">
        <w:r w:rsidRPr="00D45192">
          <w:rPr>
            <w:rStyle w:val="Hyperlink"/>
          </w:rPr>
          <w:t>Examples of learning activities</w:t>
        </w:r>
        <w:r>
          <w:rPr>
            <w:webHidden/>
          </w:rPr>
          <w:tab/>
        </w:r>
        <w:r>
          <w:rPr>
            <w:webHidden/>
          </w:rPr>
          <w:fldChar w:fldCharType="begin"/>
        </w:r>
        <w:r>
          <w:rPr>
            <w:webHidden/>
          </w:rPr>
          <w:instrText xml:space="preserve"> PAGEREF _Toc191909130 \h </w:instrText>
        </w:r>
        <w:r>
          <w:rPr>
            <w:webHidden/>
          </w:rPr>
        </w:r>
        <w:r>
          <w:rPr>
            <w:webHidden/>
          </w:rPr>
          <w:fldChar w:fldCharType="separate"/>
        </w:r>
        <w:r>
          <w:rPr>
            <w:webHidden/>
          </w:rPr>
          <w:t>1</w:t>
        </w:r>
        <w:r>
          <w:rPr>
            <w:webHidden/>
          </w:rPr>
          <w:fldChar w:fldCharType="end"/>
        </w:r>
      </w:hyperlink>
    </w:p>
    <w:p w14:paraId="58264225" w14:textId="087D682B" w:rsidR="001B14CA" w:rsidRDefault="001B14CA">
      <w:pPr>
        <w:pStyle w:val="TOC2"/>
        <w:rPr>
          <w:rFonts w:asciiTheme="minorHAnsi" w:eastAsiaTheme="minorEastAsia" w:hAnsiTheme="minorHAnsi" w:cstheme="minorBidi"/>
          <w:kern w:val="2"/>
          <w:sz w:val="22"/>
          <w:szCs w:val="22"/>
          <w14:ligatures w14:val="standardContextual"/>
        </w:rPr>
      </w:pPr>
      <w:hyperlink w:anchor="_Toc191909131" w:history="1">
        <w:r w:rsidRPr="00D45192">
          <w:rPr>
            <w:rStyle w:val="Hyperlink"/>
            <w:b/>
            <w:bCs/>
          </w:rPr>
          <w:t>Detailed example</w:t>
        </w:r>
        <w:r>
          <w:rPr>
            <w:webHidden/>
          </w:rPr>
          <w:tab/>
        </w:r>
        <w:r>
          <w:rPr>
            <w:webHidden/>
          </w:rPr>
          <w:fldChar w:fldCharType="begin"/>
        </w:r>
        <w:r>
          <w:rPr>
            <w:webHidden/>
          </w:rPr>
          <w:instrText xml:space="preserve"> PAGEREF _Toc191909131 \h </w:instrText>
        </w:r>
        <w:r>
          <w:rPr>
            <w:webHidden/>
          </w:rPr>
        </w:r>
        <w:r>
          <w:rPr>
            <w:webHidden/>
          </w:rPr>
          <w:fldChar w:fldCharType="separate"/>
        </w:r>
        <w:r>
          <w:rPr>
            <w:webHidden/>
          </w:rPr>
          <w:t>3</w:t>
        </w:r>
        <w:r>
          <w:rPr>
            <w:webHidden/>
          </w:rPr>
          <w:fldChar w:fldCharType="end"/>
        </w:r>
      </w:hyperlink>
    </w:p>
    <w:p w14:paraId="4EC45FF4" w14:textId="4A991340" w:rsidR="001B14CA" w:rsidRDefault="001B14CA">
      <w:pPr>
        <w:pStyle w:val="TOC2"/>
        <w:rPr>
          <w:rFonts w:asciiTheme="minorHAnsi" w:eastAsiaTheme="minorEastAsia" w:hAnsiTheme="minorHAnsi" w:cstheme="minorBidi"/>
          <w:kern w:val="2"/>
          <w:sz w:val="22"/>
          <w:szCs w:val="22"/>
          <w14:ligatures w14:val="standardContextual"/>
        </w:rPr>
      </w:pPr>
      <w:hyperlink w:anchor="_Toc191909132" w:history="1">
        <w:r w:rsidRPr="00D45192">
          <w:rPr>
            <w:rStyle w:val="Hyperlink"/>
          </w:rPr>
          <w:t>Outcome 2</w:t>
        </w:r>
        <w:r>
          <w:rPr>
            <w:webHidden/>
          </w:rPr>
          <w:tab/>
        </w:r>
        <w:r>
          <w:rPr>
            <w:webHidden/>
          </w:rPr>
          <w:fldChar w:fldCharType="begin"/>
        </w:r>
        <w:r>
          <w:rPr>
            <w:webHidden/>
          </w:rPr>
          <w:instrText xml:space="preserve"> PAGEREF _Toc191909132 \h </w:instrText>
        </w:r>
        <w:r>
          <w:rPr>
            <w:webHidden/>
          </w:rPr>
        </w:r>
        <w:r>
          <w:rPr>
            <w:webHidden/>
          </w:rPr>
          <w:fldChar w:fldCharType="separate"/>
        </w:r>
        <w:r>
          <w:rPr>
            <w:webHidden/>
          </w:rPr>
          <w:t>3</w:t>
        </w:r>
        <w:r>
          <w:rPr>
            <w:webHidden/>
          </w:rPr>
          <w:fldChar w:fldCharType="end"/>
        </w:r>
      </w:hyperlink>
    </w:p>
    <w:p w14:paraId="5EA1FDAA" w14:textId="2E1BE8B6" w:rsidR="001B14CA" w:rsidRDefault="001B14CA">
      <w:pPr>
        <w:pStyle w:val="TOC2"/>
        <w:rPr>
          <w:rFonts w:asciiTheme="minorHAnsi" w:eastAsiaTheme="minorEastAsia" w:hAnsiTheme="minorHAnsi" w:cstheme="minorBidi"/>
          <w:kern w:val="2"/>
          <w:sz w:val="22"/>
          <w:szCs w:val="22"/>
          <w14:ligatures w14:val="standardContextual"/>
        </w:rPr>
      </w:pPr>
      <w:hyperlink w:anchor="_Toc191909133" w:history="1">
        <w:r w:rsidRPr="00D45192">
          <w:rPr>
            <w:rStyle w:val="Hyperlink"/>
          </w:rPr>
          <w:t>Examples of learning activities</w:t>
        </w:r>
        <w:r>
          <w:rPr>
            <w:webHidden/>
          </w:rPr>
          <w:tab/>
        </w:r>
        <w:r>
          <w:rPr>
            <w:webHidden/>
          </w:rPr>
          <w:fldChar w:fldCharType="begin"/>
        </w:r>
        <w:r>
          <w:rPr>
            <w:webHidden/>
          </w:rPr>
          <w:instrText xml:space="preserve"> PAGEREF _Toc191909133 \h </w:instrText>
        </w:r>
        <w:r>
          <w:rPr>
            <w:webHidden/>
          </w:rPr>
        </w:r>
        <w:r>
          <w:rPr>
            <w:webHidden/>
          </w:rPr>
          <w:fldChar w:fldCharType="separate"/>
        </w:r>
        <w:r>
          <w:rPr>
            <w:webHidden/>
          </w:rPr>
          <w:t>4</w:t>
        </w:r>
        <w:r>
          <w:rPr>
            <w:webHidden/>
          </w:rPr>
          <w:fldChar w:fldCharType="end"/>
        </w:r>
      </w:hyperlink>
    </w:p>
    <w:p w14:paraId="078D3D6D" w14:textId="0253799A" w:rsidR="001B14CA" w:rsidRDefault="001B14CA">
      <w:pPr>
        <w:pStyle w:val="TOC2"/>
        <w:rPr>
          <w:rFonts w:asciiTheme="minorHAnsi" w:eastAsiaTheme="minorEastAsia" w:hAnsiTheme="minorHAnsi" w:cstheme="minorBidi"/>
          <w:kern w:val="2"/>
          <w:sz w:val="22"/>
          <w:szCs w:val="22"/>
          <w14:ligatures w14:val="standardContextual"/>
        </w:rPr>
      </w:pPr>
      <w:hyperlink w:anchor="_Toc191909134" w:history="1">
        <w:r w:rsidRPr="00D45192">
          <w:rPr>
            <w:rStyle w:val="Hyperlink"/>
            <w:b/>
            <w:bCs/>
          </w:rPr>
          <w:t>Detailed example</w:t>
        </w:r>
        <w:r>
          <w:rPr>
            <w:webHidden/>
          </w:rPr>
          <w:tab/>
        </w:r>
        <w:r>
          <w:rPr>
            <w:webHidden/>
          </w:rPr>
          <w:fldChar w:fldCharType="begin"/>
        </w:r>
        <w:r>
          <w:rPr>
            <w:webHidden/>
          </w:rPr>
          <w:instrText xml:space="preserve"> PAGEREF _Toc191909134 \h </w:instrText>
        </w:r>
        <w:r>
          <w:rPr>
            <w:webHidden/>
          </w:rPr>
        </w:r>
        <w:r>
          <w:rPr>
            <w:webHidden/>
          </w:rPr>
          <w:fldChar w:fldCharType="separate"/>
        </w:r>
        <w:r>
          <w:rPr>
            <w:webHidden/>
          </w:rPr>
          <w:t>5</w:t>
        </w:r>
        <w:r>
          <w:rPr>
            <w:webHidden/>
          </w:rPr>
          <w:fldChar w:fldCharType="end"/>
        </w:r>
      </w:hyperlink>
    </w:p>
    <w:p w14:paraId="507A29D5" w14:textId="485F20F1" w:rsidR="001B14CA" w:rsidRDefault="001B14CA">
      <w:pPr>
        <w:pStyle w:val="TOC2"/>
        <w:rPr>
          <w:rFonts w:asciiTheme="minorHAnsi" w:eastAsiaTheme="minorEastAsia" w:hAnsiTheme="minorHAnsi" w:cstheme="minorBidi"/>
          <w:kern w:val="2"/>
          <w:sz w:val="22"/>
          <w:szCs w:val="22"/>
          <w14:ligatures w14:val="standardContextual"/>
        </w:rPr>
      </w:pPr>
      <w:hyperlink w:anchor="_Toc191909135" w:history="1">
        <w:r w:rsidRPr="00D45192">
          <w:rPr>
            <w:rStyle w:val="Hyperlink"/>
          </w:rPr>
          <w:t>Outcome 3</w:t>
        </w:r>
        <w:r>
          <w:rPr>
            <w:webHidden/>
          </w:rPr>
          <w:tab/>
        </w:r>
        <w:r>
          <w:rPr>
            <w:webHidden/>
          </w:rPr>
          <w:fldChar w:fldCharType="begin"/>
        </w:r>
        <w:r>
          <w:rPr>
            <w:webHidden/>
          </w:rPr>
          <w:instrText xml:space="preserve"> PAGEREF _Toc191909135 \h </w:instrText>
        </w:r>
        <w:r>
          <w:rPr>
            <w:webHidden/>
          </w:rPr>
        </w:r>
        <w:r>
          <w:rPr>
            <w:webHidden/>
          </w:rPr>
          <w:fldChar w:fldCharType="separate"/>
        </w:r>
        <w:r>
          <w:rPr>
            <w:webHidden/>
          </w:rPr>
          <w:t>6</w:t>
        </w:r>
        <w:r>
          <w:rPr>
            <w:webHidden/>
          </w:rPr>
          <w:fldChar w:fldCharType="end"/>
        </w:r>
      </w:hyperlink>
    </w:p>
    <w:p w14:paraId="79A3A2CC" w14:textId="48519E35" w:rsidR="001B14CA" w:rsidRDefault="001B14CA">
      <w:pPr>
        <w:pStyle w:val="TOC2"/>
        <w:rPr>
          <w:rFonts w:asciiTheme="minorHAnsi" w:eastAsiaTheme="minorEastAsia" w:hAnsiTheme="minorHAnsi" w:cstheme="minorBidi"/>
          <w:kern w:val="2"/>
          <w:sz w:val="22"/>
          <w:szCs w:val="22"/>
          <w14:ligatures w14:val="standardContextual"/>
        </w:rPr>
      </w:pPr>
      <w:hyperlink w:anchor="_Toc191909136" w:history="1">
        <w:r w:rsidRPr="00D45192">
          <w:rPr>
            <w:rStyle w:val="Hyperlink"/>
          </w:rPr>
          <w:t>Examples of learning activities</w:t>
        </w:r>
        <w:r>
          <w:rPr>
            <w:webHidden/>
          </w:rPr>
          <w:tab/>
        </w:r>
        <w:r>
          <w:rPr>
            <w:webHidden/>
          </w:rPr>
          <w:fldChar w:fldCharType="begin"/>
        </w:r>
        <w:r>
          <w:rPr>
            <w:webHidden/>
          </w:rPr>
          <w:instrText xml:space="preserve"> PAGEREF _Toc191909136 \h </w:instrText>
        </w:r>
        <w:r>
          <w:rPr>
            <w:webHidden/>
          </w:rPr>
        </w:r>
        <w:r>
          <w:rPr>
            <w:webHidden/>
          </w:rPr>
          <w:fldChar w:fldCharType="separate"/>
        </w:r>
        <w:r>
          <w:rPr>
            <w:webHidden/>
          </w:rPr>
          <w:t>6</w:t>
        </w:r>
        <w:r>
          <w:rPr>
            <w:webHidden/>
          </w:rPr>
          <w:fldChar w:fldCharType="end"/>
        </w:r>
      </w:hyperlink>
    </w:p>
    <w:p w14:paraId="15A964D2" w14:textId="4304FE21" w:rsidR="001B14CA" w:rsidRDefault="001B14CA">
      <w:pPr>
        <w:pStyle w:val="TOC2"/>
        <w:rPr>
          <w:rFonts w:asciiTheme="minorHAnsi" w:eastAsiaTheme="minorEastAsia" w:hAnsiTheme="minorHAnsi" w:cstheme="minorBidi"/>
          <w:kern w:val="2"/>
          <w:sz w:val="22"/>
          <w:szCs w:val="22"/>
          <w14:ligatures w14:val="standardContextual"/>
        </w:rPr>
      </w:pPr>
      <w:hyperlink w:anchor="_Toc191909137" w:history="1">
        <w:r w:rsidRPr="00D45192">
          <w:rPr>
            <w:rStyle w:val="Hyperlink"/>
            <w:b/>
            <w:bCs/>
          </w:rPr>
          <w:t>Detailed example</w:t>
        </w:r>
        <w:r>
          <w:rPr>
            <w:webHidden/>
          </w:rPr>
          <w:tab/>
        </w:r>
        <w:r>
          <w:rPr>
            <w:webHidden/>
          </w:rPr>
          <w:fldChar w:fldCharType="begin"/>
        </w:r>
        <w:r>
          <w:rPr>
            <w:webHidden/>
          </w:rPr>
          <w:instrText xml:space="preserve"> PAGEREF _Toc191909137 \h </w:instrText>
        </w:r>
        <w:r>
          <w:rPr>
            <w:webHidden/>
          </w:rPr>
        </w:r>
        <w:r>
          <w:rPr>
            <w:webHidden/>
          </w:rPr>
          <w:fldChar w:fldCharType="separate"/>
        </w:r>
        <w:r>
          <w:rPr>
            <w:webHidden/>
          </w:rPr>
          <w:t>8</w:t>
        </w:r>
        <w:r>
          <w:rPr>
            <w:webHidden/>
          </w:rPr>
          <w:fldChar w:fldCharType="end"/>
        </w:r>
      </w:hyperlink>
    </w:p>
    <w:p w14:paraId="1E8D97BF" w14:textId="327C27A3" w:rsidR="001B14CA" w:rsidRDefault="001B14CA">
      <w:pPr>
        <w:pStyle w:val="TOC3"/>
        <w:rPr>
          <w:rFonts w:eastAsiaTheme="minorEastAsia"/>
          <w:kern w:val="2"/>
          <w:sz w:val="22"/>
          <w:lang w:val="en-AU" w:eastAsia="en-AU"/>
          <w14:ligatures w14:val="standardContextual"/>
        </w:rPr>
      </w:pPr>
      <w:hyperlink w:anchor="_Toc191909138" w:history="1">
        <w:r w:rsidRPr="00D45192">
          <w:rPr>
            <w:rStyle w:val="Hyperlink"/>
          </w:rPr>
          <w:t>Unit 2</w:t>
        </w:r>
        <w:r>
          <w:rPr>
            <w:webHidden/>
          </w:rPr>
          <w:tab/>
        </w:r>
        <w:r>
          <w:rPr>
            <w:webHidden/>
          </w:rPr>
          <w:fldChar w:fldCharType="begin"/>
        </w:r>
        <w:r>
          <w:rPr>
            <w:webHidden/>
          </w:rPr>
          <w:instrText xml:space="preserve"> PAGEREF _Toc191909138 \h </w:instrText>
        </w:r>
        <w:r>
          <w:rPr>
            <w:webHidden/>
          </w:rPr>
        </w:r>
        <w:r>
          <w:rPr>
            <w:webHidden/>
          </w:rPr>
          <w:fldChar w:fldCharType="separate"/>
        </w:r>
        <w:r>
          <w:rPr>
            <w:webHidden/>
          </w:rPr>
          <w:t>10</w:t>
        </w:r>
        <w:r>
          <w:rPr>
            <w:webHidden/>
          </w:rPr>
          <w:fldChar w:fldCharType="end"/>
        </w:r>
      </w:hyperlink>
    </w:p>
    <w:p w14:paraId="39032A7E" w14:textId="548D8F5E" w:rsidR="001B14CA" w:rsidRDefault="001B14CA">
      <w:pPr>
        <w:pStyle w:val="TOC2"/>
        <w:rPr>
          <w:rFonts w:asciiTheme="minorHAnsi" w:eastAsiaTheme="minorEastAsia" w:hAnsiTheme="minorHAnsi" w:cstheme="minorBidi"/>
          <w:kern w:val="2"/>
          <w:sz w:val="22"/>
          <w:szCs w:val="22"/>
          <w14:ligatures w14:val="standardContextual"/>
        </w:rPr>
      </w:pPr>
      <w:hyperlink w:anchor="_Toc191909139" w:history="1">
        <w:r w:rsidRPr="00D45192">
          <w:rPr>
            <w:rStyle w:val="Hyperlink"/>
          </w:rPr>
          <w:t>Outcome 1</w:t>
        </w:r>
        <w:r>
          <w:rPr>
            <w:webHidden/>
          </w:rPr>
          <w:tab/>
        </w:r>
        <w:r>
          <w:rPr>
            <w:webHidden/>
          </w:rPr>
          <w:fldChar w:fldCharType="begin"/>
        </w:r>
        <w:r>
          <w:rPr>
            <w:webHidden/>
          </w:rPr>
          <w:instrText xml:space="preserve"> PAGEREF _Toc191909139 \h </w:instrText>
        </w:r>
        <w:r>
          <w:rPr>
            <w:webHidden/>
          </w:rPr>
        </w:r>
        <w:r>
          <w:rPr>
            <w:webHidden/>
          </w:rPr>
          <w:fldChar w:fldCharType="separate"/>
        </w:r>
        <w:r>
          <w:rPr>
            <w:webHidden/>
          </w:rPr>
          <w:t>10</w:t>
        </w:r>
        <w:r>
          <w:rPr>
            <w:webHidden/>
          </w:rPr>
          <w:fldChar w:fldCharType="end"/>
        </w:r>
      </w:hyperlink>
    </w:p>
    <w:p w14:paraId="4981EEC7" w14:textId="485D2F0E" w:rsidR="001B14CA" w:rsidRDefault="001B14CA">
      <w:pPr>
        <w:pStyle w:val="TOC2"/>
        <w:rPr>
          <w:rFonts w:asciiTheme="minorHAnsi" w:eastAsiaTheme="minorEastAsia" w:hAnsiTheme="minorHAnsi" w:cstheme="minorBidi"/>
          <w:kern w:val="2"/>
          <w:sz w:val="22"/>
          <w:szCs w:val="22"/>
          <w14:ligatures w14:val="standardContextual"/>
        </w:rPr>
      </w:pPr>
      <w:hyperlink w:anchor="_Toc191909140" w:history="1">
        <w:r w:rsidRPr="00D45192">
          <w:rPr>
            <w:rStyle w:val="Hyperlink"/>
          </w:rPr>
          <w:t>Examples of learning activities</w:t>
        </w:r>
        <w:r>
          <w:rPr>
            <w:webHidden/>
          </w:rPr>
          <w:tab/>
        </w:r>
        <w:r>
          <w:rPr>
            <w:webHidden/>
          </w:rPr>
          <w:fldChar w:fldCharType="begin"/>
        </w:r>
        <w:r>
          <w:rPr>
            <w:webHidden/>
          </w:rPr>
          <w:instrText xml:space="preserve"> PAGEREF _Toc191909140 \h </w:instrText>
        </w:r>
        <w:r>
          <w:rPr>
            <w:webHidden/>
          </w:rPr>
        </w:r>
        <w:r>
          <w:rPr>
            <w:webHidden/>
          </w:rPr>
          <w:fldChar w:fldCharType="separate"/>
        </w:r>
        <w:r>
          <w:rPr>
            <w:webHidden/>
          </w:rPr>
          <w:t>10</w:t>
        </w:r>
        <w:r>
          <w:rPr>
            <w:webHidden/>
          </w:rPr>
          <w:fldChar w:fldCharType="end"/>
        </w:r>
      </w:hyperlink>
    </w:p>
    <w:p w14:paraId="18B21B51" w14:textId="009D6A94" w:rsidR="001B14CA" w:rsidRDefault="001B14CA">
      <w:pPr>
        <w:pStyle w:val="TOC2"/>
        <w:rPr>
          <w:rFonts w:asciiTheme="minorHAnsi" w:eastAsiaTheme="minorEastAsia" w:hAnsiTheme="minorHAnsi" w:cstheme="minorBidi"/>
          <w:kern w:val="2"/>
          <w:sz w:val="22"/>
          <w:szCs w:val="22"/>
          <w14:ligatures w14:val="standardContextual"/>
        </w:rPr>
      </w:pPr>
      <w:hyperlink w:anchor="_Toc191909141" w:history="1">
        <w:r w:rsidRPr="00D45192">
          <w:rPr>
            <w:rStyle w:val="Hyperlink"/>
            <w:b/>
            <w:bCs/>
          </w:rPr>
          <w:t>Detailed example</w:t>
        </w:r>
        <w:r>
          <w:rPr>
            <w:webHidden/>
          </w:rPr>
          <w:tab/>
        </w:r>
        <w:r>
          <w:rPr>
            <w:webHidden/>
          </w:rPr>
          <w:fldChar w:fldCharType="begin"/>
        </w:r>
        <w:r>
          <w:rPr>
            <w:webHidden/>
          </w:rPr>
          <w:instrText xml:space="preserve"> PAGEREF _Toc191909141 \h </w:instrText>
        </w:r>
        <w:r>
          <w:rPr>
            <w:webHidden/>
          </w:rPr>
        </w:r>
        <w:r>
          <w:rPr>
            <w:webHidden/>
          </w:rPr>
          <w:fldChar w:fldCharType="separate"/>
        </w:r>
        <w:r>
          <w:rPr>
            <w:webHidden/>
          </w:rPr>
          <w:t>12</w:t>
        </w:r>
        <w:r>
          <w:rPr>
            <w:webHidden/>
          </w:rPr>
          <w:fldChar w:fldCharType="end"/>
        </w:r>
      </w:hyperlink>
    </w:p>
    <w:p w14:paraId="03CEAFCC" w14:textId="720CD10D" w:rsidR="001B14CA" w:rsidRDefault="001B14CA">
      <w:pPr>
        <w:pStyle w:val="TOC2"/>
        <w:rPr>
          <w:rFonts w:asciiTheme="minorHAnsi" w:eastAsiaTheme="minorEastAsia" w:hAnsiTheme="minorHAnsi" w:cstheme="minorBidi"/>
          <w:kern w:val="2"/>
          <w:sz w:val="22"/>
          <w:szCs w:val="22"/>
          <w14:ligatures w14:val="standardContextual"/>
        </w:rPr>
      </w:pPr>
      <w:hyperlink w:anchor="_Toc191909142" w:history="1">
        <w:r w:rsidRPr="00D45192">
          <w:rPr>
            <w:rStyle w:val="Hyperlink"/>
          </w:rPr>
          <w:t>Outcome 2</w:t>
        </w:r>
        <w:r>
          <w:rPr>
            <w:webHidden/>
          </w:rPr>
          <w:tab/>
        </w:r>
        <w:r>
          <w:rPr>
            <w:webHidden/>
          </w:rPr>
          <w:fldChar w:fldCharType="begin"/>
        </w:r>
        <w:r>
          <w:rPr>
            <w:webHidden/>
          </w:rPr>
          <w:instrText xml:space="preserve"> PAGEREF _Toc191909142 \h </w:instrText>
        </w:r>
        <w:r>
          <w:rPr>
            <w:webHidden/>
          </w:rPr>
        </w:r>
        <w:r>
          <w:rPr>
            <w:webHidden/>
          </w:rPr>
          <w:fldChar w:fldCharType="separate"/>
        </w:r>
        <w:r>
          <w:rPr>
            <w:webHidden/>
          </w:rPr>
          <w:t>13</w:t>
        </w:r>
        <w:r>
          <w:rPr>
            <w:webHidden/>
          </w:rPr>
          <w:fldChar w:fldCharType="end"/>
        </w:r>
      </w:hyperlink>
    </w:p>
    <w:p w14:paraId="2B3ACF85" w14:textId="3DD1394C" w:rsidR="001B14CA" w:rsidRDefault="001B14CA">
      <w:pPr>
        <w:pStyle w:val="TOC2"/>
        <w:rPr>
          <w:rFonts w:asciiTheme="minorHAnsi" w:eastAsiaTheme="minorEastAsia" w:hAnsiTheme="minorHAnsi" w:cstheme="minorBidi"/>
          <w:kern w:val="2"/>
          <w:sz w:val="22"/>
          <w:szCs w:val="22"/>
          <w14:ligatures w14:val="standardContextual"/>
        </w:rPr>
      </w:pPr>
      <w:hyperlink w:anchor="_Toc191909143" w:history="1">
        <w:r w:rsidRPr="00D45192">
          <w:rPr>
            <w:rStyle w:val="Hyperlink"/>
          </w:rPr>
          <w:t>Examples of learning activities</w:t>
        </w:r>
        <w:r>
          <w:rPr>
            <w:webHidden/>
          </w:rPr>
          <w:tab/>
        </w:r>
        <w:r>
          <w:rPr>
            <w:webHidden/>
          </w:rPr>
          <w:fldChar w:fldCharType="begin"/>
        </w:r>
        <w:r>
          <w:rPr>
            <w:webHidden/>
          </w:rPr>
          <w:instrText xml:space="preserve"> PAGEREF _Toc191909143 \h </w:instrText>
        </w:r>
        <w:r>
          <w:rPr>
            <w:webHidden/>
          </w:rPr>
        </w:r>
        <w:r>
          <w:rPr>
            <w:webHidden/>
          </w:rPr>
          <w:fldChar w:fldCharType="separate"/>
        </w:r>
        <w:r>
          <w:rPr>
            <w:webHidden/>
          </w:rPr>
          <w:t>13</w:t>
        </w:r>
        <w:r>
          <w:rPr>
            <w:webHidden/>
          </w:rPr>
          <w:fldChar w:fldCharType="end"/>
        </w:r>
      </w:hyperlink>
    </w:p>
    <w:p w14:paraId="0A37F3D1" w14:textId="3B9FCEFF" w:rsidR="001B14CA" w:rsidRDefault="001B14CA">
      <w:pPr>
        <w:pStyle w:val="TOC2"/>
        <w:rPr>
          <w:rFonts w:asciiTheme="minorHAnsi" w:eastAsiaTheme="minorEastAsia" w:hAnsiTheme="minorHAnsi" w:cstheme="minorBidi"/>
          <w:kern w:val="2"/>
          <w:sz w:val="22"/>
          <w:szCs w:val="22"/>
          <w14:ligatures w14:val="standardContextual"/>
        </w:rPr>
      </w:pPr>
      <w:hyperlink w:anchor="_Toc191909144" w:history="1">
        <w:r w:rsidRPr="00D45192">
          <w:rPr>
            <w:rStyle w:val="Hyperlink"/>
            <w:b/>
            <w:bCs/>
          </w:rPr>
          <w:t>Detailed example</w:t>
        </w:r>
        <w:r>
          <w:rPr>
            <w:webHidden/>
          </w:rPr>
          <w:tab/>
        </w:r>
        <w:r>
          <w:rPr>
            <w:webHidden/>
          </w:rPr>
          <w:fldChar w:fldCharType="begin"/>
        </w:r>
        <w:r>
          <w:rPr>
            <w:webHidden/>
          </w:rPr>
          <w:instrText xml:space="preserve"> PAGEREF _Toc191909144 \h </w:instrText>
        </w:r>
        <w:r>
          <w:rPr>
            <w:webHidden/>
          </w:rPr>
        </w:r>
        <w:r>
          <w:rPr>
            <w:webHidden/>
          </w:rPr>
          <w:fldChar w:fldCharType="separate"/>
        </w:r>
        <w:r>
          <w:rPr>
            <w:webHidden/>
          </w:rPr>
          <w:t>15</w:t>
        </w:r>
        <w:r>
          <w:rPr>
            <w:webHidden/>
          </w:rPr>
          <w:fldChar w:fldCharType="end"/>
        </w:r>
      </w:hyperlink>
    </w:p>
    <w:p w14:paraId="1F914BE1" w14:textId="0F6B71C2" w:rsidR="001B14CA" w:rsidRDefault="001B14CA">
      <w:pPr>
        <w:pStyle w:val="TOC2"/>
        <w:rPr>
          <w:rFonts w:asciiTheme="minorHAnsi" w:eastAsiaTheme="minorEastAsia" w:hAnsiTheme="minorHAnsi" w:cstheme="minorBidi"/>
          <w:kern w:val="2"/>
          <w:sz w:val="22"/>
          <w:szCs w:val="22"/>
          <w14:ligatures w14:val="standardContextual"/>
        </w:rPr>
      </w:pPr>
      <w:hyperlink w:anchor="_Toc191909145" w:history="1">
        <w:r w:rsidRPr="00D45192">
          <w:rPr>
            <w:rStyle w:val="Hyperlink"/>
          </w:rPr>
          <w:t>Outcome 3</w:t>
        </w:r>
        <w:r>
          <w:rPr>
            <w:webHidden/>
          </w:rPr>
          <w:tab/>
        </w:r>
        <w:r>
          <w:rPr>
            <w:webHidden/>
          </w:rPr>
          <w:fldChar w:fldCharType="begin"/>
        </w:r>
        <w:r>
          <w:rPr>
            <w:webHidden/>
          </w:rPr>
          <w:instrText xml:space="preserve"> PAGEREF _Toc191909145 \h </w:instrText>
        </w:r>
        <w:r>
          <w:rPr>
            <w:webHidden/>
          </w:rPr>
        </w:r>
        <w:r>
          <w:rPr>
            <w:webHidden/>
          </w:rPr>
          <w:fldChar w:fldCharType="separate"/>
        </w:r>
        <w:r>
          <w:rPr>
            <w:webHidden/>
          </w:rPr>
          <w:t>16</w:t>
        </w:r>
        <w:r>
          <w:rPr>
            <w:webHidden/>
          </w:rPr>
          <w:fldChar w:fldCharType="end"/>
        </w:r>
      </w:hyperlink>
    </w:p>
    <w:p w14:paraId="2418BDFF" w14:textId="14A44EE3" w:rsidR="001B14CA" w:rsidRDefault="001B14CA">
      <w:pPr>
        <w:pStyle w:val="TOC2"/>
        <w:rPr>
          <w:rFonts w:asciiTheme="minorHAnsi" w:eastAsiaTheme="minorEastAsia" w:hAnsiTheme="minorHAnsi" w:cstheme="minorBidi"/>
          <w:kern w:val="2"/>
          <w:sz w:val="22"/>
          <w:szCs w:val="22"/>
          <w14:ligatures w14:val="standardContextual"/>
        </w:rPr>
      </w:pPr>
      <w:hyperlink w:anchor="_Toc191909146" w:history="1">
        <w:r w:rsidRPr="00D45192">
          <w:rPr>
            <w:rStyle w:val="Hyperlink"/>
          </w:rPr>
          <w:t>Examples of learning activities</w:t>
        </w:r>
        <w:r>
          <w:rPr>
            <w:webHidden/>
          </w:rPr>
          <w:tab/>
        </w:r>
        <w:r>
          <w:rPr>
            <w:webHidden/>
          </w:rPr>
          <w:fldChar w:fldCharType="begin"/>
        </w:r>
        <w:r>
          <w:rPr>
            <w:webHidden/>
          </w:rPr>
          <w:instrText xml:space="preserve"> PAGEREF _Toc191909146 \h </w:instrText>
        </w:r>
        <w:r>
          <w:rPr>
            <w:webHidden/>
          </w:rPr>
        </w:r>
        <w:r>
          <w:rPr>
            <w:webHidden/>
          </w:rPr>
          <w:fldChar w:fldCharType="separate"/>
        </w:r>
        <w:r>
          <w:rPr>
            <w:webHidden/>
          </w:rPr>
          <w:t>16</w:t>
        </w:r>
        <w:r>
          <w:rPr>
            <w:webHidden/>
          </w:rPr>
          <w:fldChar w:fldCharType="end"/>
        </w:r>
      </w:hyperlink>
    </w:p>
    <w:p w14:paraId="643DAF82" w14:textId="052FAD54" w:rsidR="001B14CA" w:rsidRDefault="001B14CA">
      <w:pPr>
        <w:pStyle w:val="TOC2"/>
        <w:rPr>
          <w:rFonts w:asciiTheme="minorHAnsi" w:eastAsiaTheme="minorEastAsia" w:hAnsiTheme="minorHAnsi" w:cstheme="minorBidi"/>
          <w:kern w:val="2"/>
          <w:sz w:val="22"/>
          <w:szCs w:val="22"/>
          <w14:ligatures w14:val="standardContextual"/>
        </w:rPr>
      </w:pPr>
      <w:hyperlink w:anchor="_Toc191909147" w:history="1">
        <w:r w:rsidRPr="00D45192">
          <w:rPr>
            <w:rStyle w:val="Hyperlink"/>
            <w:b/>
            <w:bCs/>
          </w:rPr>
          <w:t>Detailed example</w:t>
        </w:r>
        <w:r>
          <w:rPr>
            <w:webHidden/>
          </w:rPr>
          <w:tab/>
        </w:r>
        <w:r>
          <w:rPr>
            <w:webHidden/>
          </w:rPr>
          <w:fldChar w:fldCharType="begin"/>
        </w:r>
        <w:r>
          <w:rPr>
            <w:webHidden/>
          </w:rPr>
          <w:instrText xml:space="preserve"> PAGEREF _Toc191909147 \h </w:instrText>
        </w:r>
        <w:r>
          <w:rPr>
            <w:webHidden/>
          </w:rPr>
        </w:r>
        <w:r>
          <w:rPr>
            <w:webHidden/>
          </w:rPr>
          <w:fldChar w:fldCharType="separate"/>
        </w:r>
        <w:r>
          <w:rPr>
            <w:webHidden/>
          </w:rPr>
          <w:t>18</w:t>
        </w:r>
        <w:r>
          <w:rPr>
            <w:webHidden/>
          </w:rPr>
          <w:fldChar w:fldCharType="end"/>
        </w:r>
      </w:hyperlink>
    </w:p>
    <w:p w14:paraId="2D830032" w14:textId="4BB88437" w:rsidR="001B14CA" w:rsidRDefault="001B14CA">
      <w:pPr>
        <w:pStyle w:val="TOC3"/>
        <w:rPr>
          <w:rFonts w:eastAsiaTheme="minorEastAsia"/>
          <w:kern w:val="2"/>
          <w:sz w:val="22"/>
          <w:lang w:val="en-AU" w:eastAsia="en-AU"/>
          <w14:ligatures w14:val="standardContextual"/>
        </w:rPr>
      </w:pPr>
      <w:hyperlink w:anchor="_Toc191909148" w:history="1">
        <w:r w:rsidRPr="00D45192">
          <w:rPr>
            <w:rStyle w:val="Hyperlink"/>
          </w:rPr>
          <w:t>Unit 3</w:t>
        </w:r>
        <w:r>
          <w:rPr>
            <w:webHidden/>
          </w:rPr>
          <w:tab/>
        </w:r>
        <w:r>
          <w:rPr>
            <w:webHidden/>
          </w:rPr>
          <w:fldChar w:fldCharType="begin"/>
        </w:r>
        <w:r>
          <w:rPr>
            <w:webHidden/>
          </w:rPr>
          <w:instrText xml:space="preserve"> PAGEREF _Toc191909148 \h </w:instrText>
        </w:r>
        <w:r>
          <w:rPr>
            <w:webHidden/>
          </w:rPr>
        </w:r>
        <w:r>
          <w:rPr>
            <w:webHidden/>
          </w:rPr>
          <w:fldChar w:fldCharType="separate"/>
        </w:r>
        <w:r>
          <w:rPr>
            <w:webHidden/>
          </w:rPr>
          <w:t>20</w:t>
        </w:r>
        <w:r>
          <w:rPr>
            <w:webHidden/>
          </w:rPr>
          <w:fldChar w:fldCharType="end"/>
        </w:r>
      </w:hyperlink>
    </w:p>
    <w:p w14:paraId="15AB3C35" w14:textId="674BF153" w:rsidR="001B14CA" w:rsidRDefault="001B14CA">
      <w:pPr>
        <w:pStyle w:val="TOC2"/>
        <w:rPr>
          <w:rFonts w:asciiTheme="minorHAnsi" w:eastAsiaTheme="minorEastAsia" w:hAnsiTheme="minorHAnsi" w:cstheme="minorBidi"/>
          <w:kern w:val="2"/>
          <w:sz w:val="22"/>
          <w:szCs w:val="22"/>
          <w14:ligatures w14:val="standardContextual"/>
        </w:rPr>
      </w:pPr>
      <w:hyperlink w:anchor="_Toc191909149" w:history="1">
        <w:r w:rsidRPr="00D45192">
          <w:rPr>
            <w:rStyle w:val="Hyperlink"/>
          </w:rPr>
          <w:t>Outcome 1</w:t>
        </w:r>
        <w:r>
          <w:rPr>
            <w:webHidden/>
          </w:rPr>
          <w:tab/>
        </w:r>
        <w:r>
          <w:rPr>
            <w:webHidden/>
          </w:rPr>
          <w:fldChar w:fldCharType="begin"/>
        </w:r>
        <w:r>
          <w:rPr>
            <w:webHidden/>
          </w:rPr>
          <w:instrText xml:space="preserve"> PAGEREF _Toc191909149 \h </w:instrText>
        </w:r>
        <w:r>
          <w:rPr>
            <w:webHidden/>
          </w:rPr>
        </w:r>
        <w:r>
          <w:rPr>
            <w:webHidden/>
          </w:rPr>
          <w:fldChar w:fldCharType="separate"/>
        </w:r>
        <w:r>
          <w:rPr>
            <w:webHidden/>
          </w:rPr>
          <w:t>20</w:t>
        </w:r>
        <w:r>
          <w:rPr>
            <w:webHidden/>
          </w:rPr>
          <w:fldChar w:fldCharType="end"/>
        </w:r>
      </w:hyperlink>
    </w:p>
    <w:p w14:paraId="65318003" w14:textId="2AC2A15B" w:rsidR="001B14CA" w:rsidRDefault="001B14CA">
      <w:pPr>
        <w:pStyle w:val="TOC2"/>
        <w:rPr>
          <w:rFonts w:asciiTheme="minorHAnsi" w:eastAsiaTheme="minorEastAsia" w:hAnsiTheme="minorHAnsi" w:cstheme="minorBidi"/>
          <w:kern w:val="2"/>
          <w:sz w:val="22"/>
          <w:szCs w:val="22"/>
          <w14:ligatures w14:val="standardContextual"/>
        </w:rPr>
      </w:pPr>
      <w:hyperlink w:anchor="_Toc191909150" w:history="1">
        <w:r w:rsidRPr="00D45192">
          <w:rPr>
            <w:rStyle w:val="Hyperlink"/>
          </w:rPr>
          <w:t>Examples of learning activities</w:t>
        </w:r>
        <w:r>
          <w:rPr>
            <w:webHidden/>
          </w:rPr>
          <w:tab/>
        </w:r>
        <w:r>
          <w:rPr>
            <w:webHidden/>
          </w:rPr>
          <w:fldChar w:fldCharType="begin"/>
        </w:r>
        <w:r>
          <w:rPr>
            <w:webHidden/>
          </w:rPr>
          <w:instrText xml:space="preserve"> PAGEREF _Toc191909150 \h </w:instrText>
        </w:r>
        <w:r>
          <w:rPr>
            <w:webHidden/>
          </w:rPr>
        </w:r>
        <w:r>
          <w:rPr>
            <w:webHidden/>
          </w:rPr>
          <w:fldChar w:fldCharType="separate"/>
        </w:r>
        <w:r>
          <w:rPr>
            <w:webHidden/>
          </w:rPr>
          <w:t>20</w:t>
        </w:r>
        <w:r>
          <w:rPr>
            <w:webHidden/>
          </w:rPr>
          <w:fldChar w:fldCharType="end"/>
        </w:r>
      </w:hyperlink>
    </w:p>
    <w:p w14:paraId="3708ED39" w14:textId="1820508F" w:rsidR="001B14CA" w:rsidRDefault="001B14CA">
      <w:pPr>
        <w:pStyle w:val="TOC2"/>
        <w:rPr>
          <w:rFonts w:asciiTheme="minorHAnsi" w:eastAsiaTheme="minorEastAsia" w:hAnsiTheme="minorHAnsi" w:cstheme="minorBidi"/>
          <w:kern w:val="2"/>
          <w:sz w:val="22"/>
          <w:szCs w:val="22"/>
          <w14:ligatures w14:val="standardContextual"/>
        </w:rPr>
      </w:pPr>
      <w:hyperlink w:anchor="_Toc191909151" w:history="1">
        <w:r w:rsidRPr="00D45192">
          <w:rPr>
            <w:rStyle w:val="Hyperlink"/>
            <w:b/>
            <w:bCs/>
          </w:rPr>
          <w:t>Detailed example</w:t>
        </w:r>
        <w:r>
          <w:rPr>
            <w:webHidden/>
          </w:rPr>
          <w:tab/>
        </w:r>
        <w:r>
          <w:rPr>
            <w:webHidden/>
          </w:rPr>
          <w:fldChar w:fldCharType="begin"/>
        </w:r>
        <w:r>
          <w:rPr>
            <w:webHidden/>
          </w:rPr>
          <w:instrText xml:space="preserve"> PAGEREF _Toc191909151 \h </w:instrText>
        </w:r>
        <w:r>
          <w:rPr>
            <w:webHidden/>
          </w:rPr>
        </w:r>
        <w:r>
          <w:rPr>
            <w:webHidden/>
          </w:rPr>
          <w:fldChar w:fldCharType="separate"/>
        </w:r>
        <w:r>
          <w:rPr>
            <w:webHidden/>
          </w:rPr>
          <w:t>21</w:t>
        </w:r>
        <w:r>
          <w:rPr>
            <w:webHidden/>
          </w:rPr>
          <w:fldChar w:fldCharType="end"/>
        </w:r>
      </w:hyperlink>
    </w:p>
    <w:p w14:paraId="6C818064" w14:textId="45F597F4" w:rsidR="001B14CA" w:rsidRDefault="001B14CA">
      <w:pPr>
        <w:pStyle w:val="TOC2"/>
        <w:rPr>
          <w:rFonts w:asciiTheme="minorHAnsi" w:eastAsiaTheme="minorEastAsia" w:hAnsiTheme="minorHAnsi" w:cstheme="minorBidi"/>
          <w:kern w:val="2"/>
          <w:sz w:val="22"/>
          <w:szCs w:val="22"/>
          <w14:ligatures w14:val="standardContextual"/>
        </w:rPr>
      </w:pPr>
      <w:hyperlink w:anchor="_Toc191909152" w:history="1">
        <w:r w:rsidRPr="00D45192">
          <w:rPr>
            <w:rStyle w:val="Hyperlink"/>
          </w:rPr>
          <w:t>Outcome 2</w:t>
        </w:r>
        <w:r>
          <w:rPr>
            <w:webHidden/>
          </w:rPr>
          <w:tab/>
        </w:r>
        <w:r>
          <w:rPr>
            <w:webHidden/>
          </w:rPr>
          <w:fldChar w:fldCharType="begin"/>
        </w:r>
        <w:r>
          <w:rPr>
            <w:webHidden/>
          </w:rPr>
          <w:instrText xml:space="preserve"> PAGEREF _Toc191909152 \h </w:instrText>
        </w:r>
        <w:r>
          <w:rPr>
            <w:webHidden/>
          </w:rPr>
        </w:r>
        <w:r>
          <w:rPr>
            <w:webHidden/>
          </w:rPr>
          <w:fldChar w:fldCharType="separate"/>
        </w:r>
        <w:r>
          <w:rPr>
            <w:webHidden/>
          </w:rPr>
          <w:t>22</w:t>
        </w:r>
        <w:r>
          <w:rPr>
            <w:webHidden/>
          </w:rPr>
          <w:fldChar w:fldCharType="end"/>
        </w:r>
      </w:hyperlink>
    </w:p>
    <w:p w14:paraId="3F27709E" w14:textId="10F665FD" w:rsidR="001B14CA" w:rsidRDefault="001B14CA">
      <w:pPr>
        <w:pStyle w:val="TOC2"/>
        <w:rPr>
          <w:rFonts w:asciiTheme="minorHAnsi" w:eastAsiaTheme="minorEastAsia" w:hAnsiTheme="minorHAnsi" w:cstheme="minorBidi"/>
          <w:kern w:val="2"/>
          <w:sz w:val="22"/>
          <w:szCs w:val="22"/>
          <w14:ligatures w14:val="standardContextual"/>
        </w:rPr>
      </w:pPr>
      <w:hyperlink w:anchor="_Toc191909153" w:history="1">
        <w:r w:rsidRPr="00D45192">
          <w:rPr>
            <w:rStyle w:val="Hyperlink"/>
          </w:rPr>
          <w:t>Examples of learning activities</w:t>
        </w:r>
        <w:r>
          <w:rPr>
            <w:webHidden/>
          </w:rPr>
          <w:tab/>
        </w:r>
        <w:r>
          <w:rPr>
            <w:webHidden/>
          </w:rPr>
          <w:fldChar w:fldCharType="begin"/>
        </w:r>
        <w:r>
          <w:rPr>
            <w:webHidden/>
          </w:rPr>
          <w:instrText xml:space="preserve"> PAGEREF _Toc191909153 \h </w:instrText>
        </w:r>
        <w:r>
          <w:rPr>
            <w:webHidden/>
          </w:rPr>
        </w:r>
        <w:r>
          <w:rPr>
            <w:webHidden/>
          </w:rPr>
          <w:fldChar w:fldCharType="separate"/>
        </w:r>
        <w:r>
          <w:rPr>
            <w:webHidden/>
          </w:rPr>
          <w:t>23</w:t>
        </w:r>
        <w:r>
          <w:rPr>
            <w:webHidden/>
          </w:rPr>
          <w:fldChar w:fldCharType="end"/>
        </w:r>
      </w:hyperlink>
    </w:p>
    <w:p w14:paraId="671833A4" w14:textId="7B9168A5" w:rsidR="001B14CA" w:rsidRDefault="001B14CA">
      <w:pPr>
        <w:pStyle w:val="TOC2"/>
        <w:rPr>
          <w:rFonts w:asciiTheme="minorHAnsi" w:eastAsiaTheme="minorEastAsia" w:hAnsiTheme="minorHAnsi" w:cstheme="minorBidi"/>
          <w:kern w:val="2"/>
          <w:sz w:val="22"/>
          <w:szCs w:val="22"/>
          <w14:ligatures w14:val="standardContextual"/>
        </w:rPr>
      </w:pPr>
      <w:hyperlink w:anchor="_Toc191909154" w:history="1">
        <w:r w:rsidRPr="00D45192">
          <w:rPr>
            <w:rStyle w:val="Hyperlink"/>
            <w:b/>
            <w:bCs/>
          </w:rPr>
          <w:t>Detailed example</w:t>
        </w:r>
        <w:r>
          <w:rPr>
            <w:webHidden/>
          </w:rPr>
          <w:tab/>
        </w:r>
        <w:r>
          <w:rPr>
            <w:webHidden/>
          </w:rPr>
          <w:fldChar w:fldCharType="begin"/>
        </w:r>
        <w:r>
          <w:rPr>
            <w:webHidden/>
          </w:rPr>
          <w:instrText xml:space="preserve"> PAGEREF _Toc191909154 \h </w:instrText>
        </w:r>
        <w:r>
          <w:rPr>
            <w:webHidden/>
          </w:rPr>
        </w:r>
        <w:r>
          <w:rPr>
            <w:webHidden/>
          </w:rPr>
          <w:fldChar w:fldCharType="separate"/>
        </w:r>
        <w:r>
          <w:rPr>
            <w:webHidden/>
          </w:rPr>
          <w:t>25</w:t>
        </w:r>
        <w:r>
          <w:rPr>
            <w:webHidden/>
          </w:rPr>
          <w:fldChar w:fldCharType="end"/>
        </w:r>
      </w:hyperlink>
    </w:p>
    <w:p w14:paraId="2681F70B" w14:textId="15E0B4FB" w:rsidR="001B14CA" w:rsidRDefault="001B14CA">
      <w:pPr>
        <w:pStyle w:val="TOC2"/>
        <w:rPr>
          <w:rFonts w:asciiTheme="minorHAnsi" w:eastAsiaTheme="minorEastAsia" w:hAnsiTheme="minorHAnsi" w:cstheme="minorBidi"/>
          <w:kern w:val="2"/>
          <w:sz w:val="22"/>
          <w:szCs w:val="22"/>
          <w14:ligatures w14:val="standardContextual"/>
        </w:rPr>
      </w:pPr>
      <w:hyperlink w:anchor="_Toc191909155" w:history="1">
        <w:r w:rsidRPr="00D45192">
          <w:rPr>
            <w:rStyle w:val="Hyperlink"/>
          </w:rPr>
          <w:t>Outcome 3</w:t>
        </w:r>
        <w:r>
          <w:rPr>
            <w:webHidden/>
          </w:rPr>
          <w:tab/>
        </w:r>
        <w:r>
          <w:rPr>
            <w:webHidden/>
          </w:rPr>
          <w:fldChar w:fldCharType="begin"/>
        </w:r>
        <w:r>
          <w:rPr>
            <w:webHidden/>
          </w:rPr>
          <w:instrText xml:space="preserve"> PAGEREF _Toc191909155 \h </w:instrText>
        </w:r>
        <w:r>
          <w:rPr>
            <w:webHidden/>
          </w:rPr>
        </w:r>
        <w:r>
          <w:rPr>
            <w:webHidden/>
          </w:rPr>
          <w:fldChar w:fldCharType="separate"/>
        </w:r>
        <w:r>
          <w:rPr>
            <w:webHidden/>
          </w:rPr>
          <w:t>26</w:t>
        </w:r>
        <w:r>
          <w:rPr>
            <w:webHidden/>
          </w:rPr>
          <w:fldChar w:fldCharType="end"/>
        </w:r>
      </w:hyperlink>
    </w:p>
    <w:p w14:paraId="62EF1A04" w14:textId="0757C67A" w:rsidR="001B14CA" w:rsidRDefault="001B14CA">
      <w:pPr>
        <w:pStyle w:val="TOC2"/>
        <w:rPr>
          <w:rFonts w:asciiTheme="minorHAnsi" w:eastAsiaTheme="minorEastAsia" w:hAnsiTheme="minorHAnsi" w:cstheme="minorBidi"/>
          <w:kern w:val="2"/>
          <w:sz w:val="22"/>
          <w:szCs w:val="22"/>
          <w14:ligatures w14:val="standardContextual"/>
        </w:rPr>
      </w:pPr>
      <w:hyperlink w:anchor="_Toc191909156" w:history="1">
        <w:r w:rsidRPr="00D45192">
          <w:rPr>
            <w:rStyle w:val="Hyperlink"/>
          </w:rPr>
          <w:t>Examples of learning activities</w:t>
        </w:r>
        <w:r>
          <w:rPr>
            <w:webHidden/>
          </w:rPr>
          <w:tab/>
        </w:r>
        <w:r>
          <w:rPr>
            <w:webHidden/>
          </w:rPr>
          <w:fldChar w:fldCharType="begin"/>
        </w:r>
        <w:r>
          <w:rPr>
            <w:webHidden/>
          </w:rPr>
          <w:instrText xml:space="preserve"> PAGEREF _Toc191909156 \h </w:instrText>
        </w:r>
        <w:r>
          <w:rPr>
            <w:webHidden/>
          </w:rPr>
        </w:r>
        <w:r>
          <w:rPr>
            <w:webHidden/>
          </w:rPr>
          <w:fldChar w:fldCharType="separate"/>
        </w:r>
        <w:r>
          <w:rPr>
            <w:webHidden/>
          </w:rPr>
          <w:t>26</w:t>
        </w:r>
        <w:r>
          <w:rPr>
            <w:webHidden/>
          </w:rPr>
          <w:fldChar w:fldCharType="end"/>
        </w:r>
      </w:hyperlink>
    </w:p>
    <w:p w14:paraId="09C5EE10" w14:textId="60CBA889" w:rsidR="001B14CA" w:rsidRDefault="001B14CA">
      <w:pPr>
        <w:pStyle w:val="TOC2"/>
        <w:rPr>
          <w:rFonts w:asciiTheme="minorHAnsi" w:eastAsiaTheme="minorEastAsia" w:hAnsiTheme="minorHAnsi" w:cstheme="minorBidi"/>
          <w:kern w:val="2"/>
          <w:sz w:val="22"/>
          <w:szCs w:val="22"/>
          <w14:ligatures w14:val="standardContextual"/>
        </w:rPr>
      </w:pPr>
      <w:hyperlink w:anchor="_Toc191909157" w:history="1">
        <w:r w:rsidRPr="00D45192">
          <w:rPr>
            <w:rStyle w:val="Hyperlink"/>
            <w:b/>
            <w:bCs/>
          </w:rPr>
          <w:t>Detailed example</w:t>
        </w:r>
        <w:r>
          <w:rPr>
            <w:webHidden/>
          </w:rPr>
          <w:tab/>
        </w:r>
        <w:r>
          <w:rPr>
            <w:webHidden/>
          </w:rPr>
          <w:fldChar w:fldCharType="begin"/>
        </w:r>
        <w:r>
          <w:rPr>
            <w:webHidden/>
          </w:rPr>
          <w:instrText xml:space="preserve"> PAGEREF _Toc191909157 \h </w:instrText>
        </w:r>
        <w:r>
          <w:rPr>
            <w:webHidden/>
          </w:rPr>
        </w:r>
        <w:r>
          <w:rPr>
            <w:webHidden/>
          </w:rPr>
          <w:fldChar w:fldCharType="separate"/>
        </w:r>
        <w:r>
          <w:rPr>
            <w:webHidden/>
          </w:rPr>
          <w:t>28</w:t>
        </w:r>
        <w:r>
          <w:rPr>
            <w:webHidden/>
          </w:rPr>
          <w:fldChar w:fldCharType="end"/>
        </w:r>
      </w:hyperlink>
    </w:p>
    <w:p w14:paraId="094A90CA" w14:textId="5EF167C0" w:rsidR="001B14CA" w:rsidRDefault="001B14CA">
      <w:pPr>
        <w:pStyle w:val="TOC3"/>
        <w:rPr>
          <w:rFonts w:eastAsiaTheme="minorEastAsia"/>
          <w:kern w:val="2"/>
          <w:sz w:val="22"/>
          <w:lang w:val="en-AU" w:eastAsia="en-AU"/>
          <w14:ligatures w14:val="standardContextual"/>
        </w:rPr>
      </w:pPr>
      <w:hyperlink w:anchor="_Toc191909158" w:history="1">
        <w:r w:rsidRPr="00D45192">
          <w:rPr>
            <w:rStyle w:val="Hyperlink"/>
          </w:rPr>
          <w:t>Unit 4</w:t>
        </w:r>
        <w:r>
          <w:rPr>
            <w:webHidden/>
          </w:rPr>
          <w:tab/>
        </w:r>
        <w:r>
          <w:rPr>
            <w:webHidden/>
          </w:rPr>
          <w:fldChar w:fldCharType="begin"/>
        </w:r>
        <w:r>
          <w:rPr>
            <w:webHidden/>
          </w:rPr>
          <w:instrText xml:space="preserve"> PAGEREF _Toc191909158 \h </w:instrText>
        </w:r>
        <w:r>
          <w:rPr>
            <w:webHidden/>
          </w:rPr>
        </w:r>
        <w:r>
          <w:rPr>
            <w:webHidden/>
          </w:rPr>
          <w:fldChar w:fldCharType="separate"/>
        </w:r>
        <w:r>
          <w:rPr>
            <w:webHidden/>
          </w:rPr>
          <w:t>30</w:t>
        </w:r>
        <w:r>
          <w:rPr>
            <w:webHidden/>
          </w:rPr>
          <w:fldChar w:fldCharType="end"/>
        </w:r>
      </w:hyperlink>
    </w:p>
    <w:p w14:paraId="0CA158F9" w14:textId="7067346D" w:rsidR="001B14CA" w:rsidRDefault="001B14CA">
      <w:pPr>
        <w:pStyle w:val="TOC2"/>
        <w:rPr>
          <w:rFonts w:asciiTheme="minorHAnsi" w:eastAsiaTheme="minorEastAsia" w:hAnsiTheme="minorHAnsi" w:cstheme="minorBidi"/>
          <w:kern w:val="2"/>
          <w:sz w:val="22"/>
          <w:szCs w:val="22"/>
          <w14:ligatures w14:val="standardContextual"/>
        </w:rPr>
      </w:pPr>
      <w:hyperlink w:anchor="_Toc191909159" w:history="1">
        <w:r w:rsidRPr="00D45192">
          <w:rPr>
            <w:rStyle w:val="Hyperlink"/>
          </w:rPr>
          <w:t>Outcome 1</w:t>
        </w:r>
        <w:r>
          <w:rPr>
            <w:webHidden/>
          </w:rPr>
          <w:tab/>
        </w:r>
        <w:r>
          <w:rPr>
            <w:webHidden/>
          </w:rPr>
          <w:fldChar w:fldCharType="begin"/>
        </w:r>
        <w:r>
          <w:rPr>
            <w:webHidden/>
          </w:rPr>
          <w:instrText xml:space="preserve"> PAGEREF _Toc191909159 \h </w:instrText>
        </w:r>
        <w:r>
          <w:rPr>
            <w:webHidden/>
          </w:rPr>
        </w:r>
        <w:r>
          <w:rPr>
            <w:webHidden/>
          </w:rPr>
          <w:fldChar w:fldCharType="separate"/>
        </w:r>
        <w:r>
          <w:rPr>
            <w:webHidden/>
          </w:rPr>
          <w:t>30</w:t>
        </w:r>
        <w:r>
          <w:rPr>
            <w:webHidden/>
          </w:rPr>
          <w:fldChar w:fldCharType="end"/>
        </w:r>
      </w:hyperlink>
    </w:p>
    <w:p w14:paraId="24DEF5CA" w14:textId="32DFEE39" w:rsidR="001B14CA" w:rsidRDefault="001B14CA">
      <w:pPr>
        <w:pStyle w:val="TOC2"/>
        <w:rPr>
          <w:rFonts w:asciiTheme="minorHAnsi" w:eastAsiaTheme="minorEastAsia" w:hAnsiTheme="minorHAnsi" w:cstheme="minorBidi"/>
          <w:kern w:val="2"/>
          <w:sz w:val="22"/>
          <w:szCs w:val="22"/>
          <w14:ligatures w14:val="standardContextual"/>
        </w:rPr>
      </w:pPr>
      <w:hyperlink w:anchor="_Toc191909160" w:history="1">
        <w:r w:rsidRPr="00D45192">
          <w:rPr>
            <w:rStyle w:val="Hyperlink"/>
          </w:rPr>
          <w:t>Examples of learning activities</w:t>
        </w:r>
        <w:r>
          <w:rPr>
            <w:webHidden/>
          </w:rPr>
          <w:tab/>
        </w:r>
        <w:r>
          <w:rPr>
            <w:webHidden/>
          </w:rPr>
          <w:fldChar w:fldCharType="begin"/>
        </w:r>
        <w:r>
          <w:rPr>
            <w:webHidden/>
          </w:rPr>
          <w:instrText xml:space="preserve"> PAGEREF _Toc191909160 \h </w:instrText>
        </w:r>
        <w:r>
          <w:rPr>
            <w:webHidden/>
          </w:rPr>
        </w:r>
        <w:r>
          <w:rPr>
            <w:webHidden/>
          </w:rPr>
          <w:fldChar w:fldCharType="separate"/>
        </w:r>
        <w:r>
          <w:rPr>
            <w:webHidden/>
          </w:rPr>
          <w:t>30</w:t>
        </w:r>
        <w:r>
          <w:rPr>
            <w:webHidden/>
          </w:rPr>
          <w:fldChar w:fldCharType="end"/>
        </w:r>
      </w:hyperlink>
    </w:p>
    <w:p w14:paraId="18881C1A" w14:textId="0E5FA3B5" w:rsidR="001B14CA" w:rsidRDefault="001B14CA">
      <w:pPr>
        <w:pStyle w:val="TOC2"/>
        <w:rPr>
          <w:rFonts w:asciiTheme="minorHAnsi" w:eastAsiaTheme="minorEastAsia" w:hAnsiTheme="minorHAnsi" w:cstheme="minorBidi"/>
          <w:kern w:val="2"/>
          <w:sz w:val="22"/>
          <w:szCs w:val="22"/>
          <w14:ligatures w14:val="standardContextual"/>
        </w:rPr>
      </w:pPr>
      <w:hyperlink w:anchor="_Toc191909161" w:history="1">
        <w:r w:rsidRPr="00D45192">
          <w:rPr>
            <w:rStyle w:val="Hyperlink"/>
            <w:b/>
            <w:bCs/>
          </w:rPr>
          <w:t>Detailed example</w:t>
        </w:r>
        <w:r>
          <w:rPr>
            <w:webHidden/>
          </w:rPr>
          <w:tab/>
        </w:r>
        <w:r>
          <w:rPr>
            <w:webHidden/>
          </w:rPr>
          <w:fldChar w:fldCharType="begin"/>
        </w:r>
        <w:r>
          <w:rPr>
            <w:webHidden/>
          </w:rPr>
          <w:instrText xml:space="preserve"> PAGEREF _Toc191909161 \h </w:instrText>
        </w:r>
        <w:r>
          <w:rPr>
            <w:webHidden/>
          </w:rPr>
        </w:r>
        <w:r>
          <w:rPr>
            <w:webHidden/>
          </w:rPr>
          <w:fldChar w:fldCharType="separate"/>
        </w:r>
        <w:r>
          <w:rPr>
            <w:webHidden/>
          </w:rPr>
          <w:t>32</w:t>
        </w:r>
        <w:r>
          <w:rPr>
            <w:webHidden/>
          </w:rPr>
          <w:fldChar w:fldCharType="end"/>
        </w:r>
      </w:hyperlink>
    </w:p>
    <w:p w14:paraId="38AAE37E" w14:textId="5AAC1F91" w:rsidR="001B14CA" w:rsidRDefault="001B14CA">
      <w:pPr>
        <w:pStyle w:val="TOC2"/>
        <w:rPr>
          <w:rFonts w:asciiTheme="minorHAnsi" w:eastAsiaTheme="minorEastAsia" w:hAnsiTheme="minorHAnsi" w:cstheme="minorBidi"/>
          <w:kern w:val="2"/>
          <w:sz w:val="22"/>
          <w:szCs w:val="22"/>
          <w14:ligatures w14:val="standardContextual"/>
        </w:rPr>
      </w:pPr>
      <w:hyperlink w:anchor="_Toc191909162" w:history="1">
        <w:r w:rsidRPr="00D45192">
          <w:rPr>
            <w:rStyle w:val="Hyperlink"/>
          </w:rPr>
          <w:t>Outcome 2</w:t>
        </w:r>
        <w:r>
          <w:rPr>
            <w:webHidden/>
          </w:rPr>
          <w:tab/>
        </w:r>
        <w:r>
          <w:rPr>
            <w:webHidden/>
          </w:rPr>
          <w:fldChar w:fldCharType="begin"/>
        </w:r>
        <w:r>
          <w:rPr>
            <w:webHidden/>
          </w:rPr>
          <w:instrText xml:space="preserve"> PAGEREF _Toc191909162 \h </w:instrText>
        </w:r>
        <w:r>
          <w:rPr>
            <w:webHidden/>
          </w:rPr>
        </w:r>
        <w:r>
          <w:rPr>
            <w:webHidden/>
          </w:rPr>
          <w:fldChar w:fldCharType="separate"/>
        </w:r>
        <w:r>
          <w:rPr>
            <w:webHidden/>
          </w:rPr>
          <w:t>33</w:t>
        </w:r>
        <w:r>
          <w:rPr>
            <w:webHidden/>
          </w:rPr>
          <w:fldChar w:fldCharType="end"/>
        </w:r>
      </w:hyperlink>
    </w:p>
    <w:p w14:paraId="0EE62EA5" w14:textId="2EAF935B" w:rsidR="001B14CA" w:rsidRDefault="001B14CA">
      <w:pPr>
        <w:pStyle w:val="TOC2"/>
        <w:rPr>
          <w:rFonts w:asciiTheme="minorHAnsi" w:eastAsiaTheme="minorEastAsia" w:hAnsiTheme="minorHAnsi" w:cstheme="minorBidi"/>
          <w:kern w:val="2"/>
          <w:sz w:val="22"/>
          <w:szCs w:val="22"/>
          <w14:ligatures w14:val="standardContextual"/>
        </w:rPr>
      </w:pPr>
      <w:hyperlink w:anchor="_Toc191909163" w:history="1">
        <w:r w:rsidRPr="00D45192">
          <w:rPr>
            <w:rStyle w:val="Hyperlink"/>
          </w:rPr>
          <w:t>Examples of learning activities</w:t>
        </w:r>
        <w:r>
          <w:rPr>
            <w:webHidden/>
          </w:rPr>
          <w:tab/>
        </w:r>
        <w:r>
          <w:rPr>
            <w:webHidden/>
          </w:rPr>
          <w:fldChar w:fldCharType="begin"/>
        </w:r>
        <w:r>
          <w:rPr>
            <w:webHidden/>
          </w:rPr>
          <w:instrText xml:space="preserve"> PAGEREF _Toc191909163 \h </w:instrText>
        </w:r>
        <w:r>
          <w:rPr>
            <w:webHidden/>
          </w:rPr>
        </w:r>
        <w:r>
          <w:rPr>
            <w:webHidden/>
          </w:rPr>
          <w:fldChar w:fldCharType="separate"/>
        </w:r>
        <w:r>
          <w:rPr>
            <w:webHidden/>
          </w:rPr>
          <w:t>33</w:t>
        </w:r>
        <w:r>
          <w:rPr>
            <w:webHidden/>
          </w:rPr>
          <w:fldChar w:fldCharType="end"/>
        </w:r>
      </w:hyperlink>
    </w:p>
    <w:p w14:paraId="2F982990" w14:textId="5B49DCB4" w:rsidR="001B14CA" w:rsidRDefault="001B14CA">
      <w:pPr>
        <w:pStyle w:val="TOC2"/>
        <w:rPr>
          <w:rFonts w:asciiTheme="minorHAnsi" w:eastAsiaTheme="minorEastAsia" w:hAnsiTheme="minorHAnsi" w:cstheme="minorBidi"/>
          <w:kern w:val="2"/>
          <w:sz w:val="22"/>
          <w:szCs w:val="22"/>
          <w14:ligatures w14:val="standardContextual"/>
        </w:rPr>
      </w:pPr>
      <w:hyperlink w:anchor="_Toc191909164" w:history="1">
        <w:r w:rsidRPr="00D45192">
          <w:rPr>
            <w:rStyle w:val="Hyperlink"/>
            <w:b/>
            <w:bCs/>
          </w:rPr>
          <w:t>Detailed example</w:t>
        </w:r>
        <w:r>
          <w:rPr>
            <w:webHidden/>
          </w:rPr>
          <w:tab/>
        </w:r>
        <w:r>
          <w:rPr>
            <w:webHidden/>
          </w:rPr>
          <w:fldChar w:fldCharType="begin"/>
        </w:r>
        <w:r>
          <w:rPr>
            <w:webHidden/>
          </w:rPr>
          <w:instrText xml:space="preserve"> PAGEREF _Toc191909164 \h </w:instrText>
        </w:r>
        <w:r>
          <w:rPr>
            <w:webHidden/>
          </w:rPr>
        </w:r>
        <w:r>
          <w:rPr>
            <w:webHidden/>
          </w:rPr>
          <w:fldChar w:fldCharType="separate"/>
        </w:r>
        <w:r>
          <w:rPr>
            <w:webHidden/>
          </w:rPr>
          <w:t>35</w:t>
        </w:r>
        <w:r>
          <w:rPr>
            <w:webHidden/>
          </w:rPr>
          <w:fldChar w:fldCharType="end"/>
        </w:r>
      </w:hyperlink>
    </w:p>
    <w:p w14:paraId="7B7F46EF" w14:textId="3EAA4DF8" w:rsidR="001B14CA" w:rsidRDefault="001B14CA">
      <w:pPr>
        <w:pStyle w:val="TOC2"/>
        <w:rPr>
          <w:rFonts w:asciiTheme="minorHAnsi" w:eastAsiaTheme="minorEastAsia" w:hAnsiTheme="minorHAnsi" w:cstheme="minorBidi"/>
          <w:kern w:val="2"/>
          <w:sz w:val="22"/>
          <w:szCs w:val="22"/>
          <w14:ligatures w14:val="standardContextual"/>
        </w:rPr>
      </w:pPr>
      <w:hyperlink w:anchor="_Toc191909165" w:history="1">
        <w:r w:rsidRPr="00D45192">
          <w:rPr>
            <w:rStyle w:val="Hyperlink"/>
          </w:rPr>
          <w:t>Outcome 3</w:t>
        </w:r>
        <w:r>
          <w:rPr>
            <w:webHidden/>
          </w:rPr>
          <w:tab/>
        </w:r>
        <w:r>
          <w:rPr>
            <w:webHidden/>
          </w:rPr>
          <w:fldChar w:fldCharType="begin"/>
        </w:r>
        <w:r>
          <w:rPr>
            <w:webHidden/>
          </w:rPr>
          <w:instrText xml:space="preserve"> PAGEREF _Toc191909165 \h </w:instrText>
        </w:r>
        <w:r>
          <w:rPr>
            <w:webHidden/>
          </w:rPr>
        </w:r>
        <w:r>
          <w:rPr>
            <w:webHidden/>
          </w:rPr>
          <w:fldChar w:fldCharType="separate"/>
        </w:r>
        <w:r>
          <w:rPr>
            <w:webHidden/>
          </w:rPr>
          <w:t>37</w:t>
        </w:r>
        <w:r>
          <w:rPr>
            <w:webHidden/>
          </w:rPr>
          <w:fldChar w:fldCharType="end"/>
        </w:r>
      </w:hyperlink>
    </w:p>
    <w:p w14:paraId="5CD145EB" w14:textId="3EBFF24E" w:rsidR="001B14CA" w:rsidRDefault="001B14CA">
      <w:pPr>
        <w:pStyle w:val="TOC2"/>
        <w:rPr>
          <w:rFonts w:asciiTheme="minorHAnsi" w:eastAsiaTheme="minorEastAsia" w:hAnsiTheme="minorHAnsi" w:cstheme="minorBidi"/>
          <w:kern w:val="2"/>
          <w:sz w:val="22"/>
          <w:szCs w:val="22"/>
          <w14:ligatures w14:val="standardContextual"/>
        </w:rPr>
      </w:pPr>
      <w:hyperlink w:anchor="_Toc191909166" w:history="1">
        <w:r w:rsidRPr="00D45192">
          <w:rPr>
            <w:rStyle w:val="Hyperlink"/>
          </w:rPr>
          <w:t>Examples of learning activities</w:t>
        </w:r>
        <w:r>
          <w:rPr>
            <w:webHidden/>
          </w:rPr>
          <w:tab/>
        </w:r>
        <w:r>
          <w:rPr>
            <w:webHidden/>
          </w:rPr>
          <w:fldChar w:fldCharType="begin"/>
        </w:r>
        <w:r>
          <w:rPr>
            <w:webHidden/>
          </w:rPr>
          <w:instrText xml:space="preserve"> PAGEREF _Toc191909166 \h </w:instrText>
        </w:r>
        <w:r>
          <w:rPr>
            <w:webHidden/>
          </w:rPr>
        </w:r>
        <w:r>
          <w:rPr>
            <w:webHidden/>
          </w:rPr>
          <w:fldChar w:fldCharType="separate"/>
        </w:r>
        <w:r>
          <w:rPr>
            <w:webHidden/>
          </w:rPr>
          <w:t>37</w:t>
        </w:r>
        <w:r>
          <w:rPr>
            <w:webHidden/>
          </w:rPr>
          <w:fldChar w:fldCharType="end"/>
        </w:r>
      </w:hyperlink>
    </w:p>
    <w:p w14:paraId="63743564" w14:textId="166C6E12" w:rsidR="001B14CA" w:rsidRDefault="001B14CA">
      <w:pPr>
        <w:pStyle w:val="TOC2"/>
        <w:rPr>
          <w:rFonts w:asciiTheme="minorHAnsi" w:eastAsiaTheme="minorEastAsia" w:hAnsiTheme="minorHAnsi" w:cstheme="minorBidi"/>
          <w:kern w:val="2"/>
          <w:sz w:val="22"/>
          <w:szCs w:val="22"/>
          <w14:ligatures w14:val="standardContextual"/>
        </w:rPr>
      </w:pPr>
      <w:hyperlink w:anchor="_Toc191909167" w:history="1">
        <w:r w:rsidRPr="00D45192">
          <w:rPr>
            <w:rStyle w:val="Hyperlink"/>
            <w:b/>
            <w:bCs/>
          </w:rPr>
          <w:t>Detailed example</w:t>
        </w:r>
        <w:r>
          <w:rPr>
            <w:webHidden/>
          </w:rPr>
          <w:tab/>
        </w:r>
        <w:r>
          <w:rPr>
            <w:webHidden/>
          </w:rPr>
          <w:fldChar w:fldCharType="begin"/>
        </w:r>
        <w:r>
          <w:rPr>
            <w:webHidden/>
          </w:rPr>
          <w:instrText xml:space="preserve"> PAGEREF _Toc191909167 \h </w:instrText>
        </w:r>
        <w:r>
          <w:rPr>
            <w:webHidden/>
          </w:rPr>
        </w:r>
        <w:r>
          <w:rPr>
            <w:webHidden/>
          </w:rPr>
          <w:fldChar w:fldCharType="separate"/>
        </w:r>
        <w:r>
          <w:rPr>
            <w:webHidden/>
          </w:rPr>
          <w:t>38</w:t>
        </w:r>
        <w:r>
          <w:rPr>
            <w:webHidden/>
          </w:rPr>
          <w:fldChar w:fldCharType="end"/>
        </w:r>
      </w:hyperlink>
    </w:p>
    <w:p w14:paraId="48F4CBAA" w14:textId="7C31222E" w:rsidR="00513A0E" w:rsidRPr="000F5CEC" w:rsidRDefault="00513A0E" w:rsidP="008F5452">
      <w:r>
        <w:rPr>
          <w:rFonts w:ascii="Arial" w:eastAsia="Times New Roman" w:hAnsi="Arial" w:cs="Arial"/>
          <w:b/>
          <w:bCs/>
          <w:noProof/>
          <w:sz w:val="24"/>
          <w:szCs w:val="24"/>
          <w:lang w:val="en-AU" w:eastAsia="en-AU"/>
        </w:rPr>
        <w:fldChar w:fldCharType="end"/>
      </w:r>
    </w:p>
    <w:p w14:paraId="7236239A" w14:textId="77777777" w:rsidR="00513A0E" w:rsidRPr="000F5CEC" w:rsidRDefault="00513A0E" w:rsidP="008F5452">
      <w:pPr>
        <w:rPr>
          <w:lang w:val="en-AU" w:eastAsia="en-AU"/>
        </w:rPr>
        <w:sectPr w:rsidR="00513A0E" w:rsidRPr="000F5CEC" w:rsidSect="00513A0E">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2200CBE6" w14:textId="4B9F2703" w:rsidR="00513A0E" w:rsidRPr="000F5CEC" w:rsidRDefault="00513A0E" w:rsidP="008F5452">
      <w:pPr>
        <w:pStyle w:val="Heading1"/>
      </w:pPr>
      <w:bookmarkStart w:id="4" w:name="_Toc191909127"/>
      <w:r>
        <w:lastRenderedPageBreak/>
        <w:t>VCE Tamil: Teaching and Learning Activities</w:t>
      </w:r>
      <w:bookmarkEnd w:id="4"/>
    </w:p>
    <w:p w14:paraId="139B0143" w14:textId="77777777" w:rsidR="00513A0E" w:rsidRDefault="00513A0E" w:rsidP="008F5452">
      <w:pPr>
        <w:pStyle w:val="Heading3"/>
      </w:pPr>
      <w:bookmarkStart w:id="5" w:name="_Toc191909128"/>
      <w:r>
        <w:t>Unit 1</w:t>
      </w:r>
      <w:bookmarkEnd w:id="5"/>
    </w:p>
    <w:p w14:paraId="3C8C1E7D" w14:textId="77777777" w:rsidR="00513A0E" w:rsidRPr="00B13D9B" w:rsidRDefault="00513A0E" w:rsidP="008F5452">
      <w:pPr>
        <w:pStyle w:val="Heading4"/>
      </w:pPr>
      <w:bookmarkStart w:id="6"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513A0E" w:rsidRPr="00F040C4" w14:paraId="756329E7" w14:textId="77777777" w:rsidTr="008F5452">
        <w:trPr>
          <w:trHeight w:val="274"/>
        </w:trPr>
        <w:tc>
          <w:tcPr>
            <w:tcW w:w="2197" w:type="dxa"/>
            <w:shd w:val="clear" w:color="auto" w:fill="0F7EB4"/>
          </w:tcPr>
          <w:bookmarkEnd w:id="6"/>
          <w:p w14:paraId="667A6F42" w14:textId="77777777" w:rsidR="00513A0E" w:rsidRPr="00F040C4" w:rsidRDefault="00513A0E" w:rsidP="008F5452">
            <w:pPr>
              <w:pStyle w:val="VCAAtablecondensedheading"/>
              <w:rPr>
                <w:b w:val="0"/>
              </w:rPr>
            </w:pPr>
            <w:r w:rsidRPr="00F040C4">
              <w:t xml:space="preserve">Concept </w:t>
            </w:r>
          </w:p>
        </w:tc>
        <w:tc>
          <w:tcPr>
            <w:tcW w:w="2197" w:type="dxa"/>
            <w:shd w:val="clear" w:color="auto" w:fill="0F7EB4"/>
          </w:tcPr>
          <w:p w14:paraId="020B2C9E" w14:textId="77777777" w:rsidR="00513A0E" w:rsidRPr="00F040C4" w:rsidRDefault="00513A0E" w:rsidP="008F5452">
            <w:pPr>
              <w:pStyle w:val="VCAAtablecondensedheading"/>
              <w:rPr>
                <w:b w:val="0"/>
              </w:rPr>
            </w:pPr>
            <w:r w:rsidRPr="00F040C4">
              <w:t>Perspective</w:t>
            </w:r>
          </w:p>
        </w:tc>
        <w:tc>
          <w:tcPr>
            <w:tcW w:w="2197" w:type="dxa"/>
            <w:shd w:val="clear" w:color="auto" w:fill="0F7EB4"/>
          </w:tcPr>
          <w:p w14:paraId="01BB639F" w14:textId="77777777" w:rsidR="00513A0E" w:rsidRPr="00F040C4" w:rsidRDefault="00513A0E" w:rsidP="008F5452">
            <w:pPr>
              <w:pStyle w:val="VCAAtablecondensedheading"/>
              <w:rPr>
                <w:b w:val="0"/>
              </w:rPr>
            </w:pPr>
            <w:r w:rsidRPr="00F040C4">
              <w:t>Topic</w:t>
            </w:r>
          </w:p>
        </w:tc>
        <w:tc>
          <w:tcPr>
            <w:tcW w:w="2198" w:type="dxa"/>
            <w:shd w:val="clear" w:color="auto" w:fill="0F7EB4"/>
          </w:tcPr>
          <w:p w14:paraId="0CE9836A" w14:textId="77777777" w:rsidR="00513A0E" w:rsidRPr="00F040C4" w:rsidRDefault="00513A0E" w:rsidP="008F5452">
            <w:pPr>
              <w:pStyle w:val="VCAAtablecondensedheading"/>
              <w:rPr>
                <w:b w:val="0"/>
              </w:rPr>
            </w:pPr>
            <w:r w:rsidRPr="00F040C4">
              <w:t>Subtopic</w:t>
            </w:r>
          </w:p>
        </w:tc>
      </w:tr>
      <w:tr w:rsidR="00513A0E" w:rsidRPr="00F040C4" w14:paraId="060C92AA" w14:textId="77777777" w:rsidTr="001B14CA">
        <w:trPr>
          <w:trHeight w:val="1701"/>
        </w:trPr>
        <w:tc>
          <w:tcPr>
            <w:tcW w:w="2197" w:type="dxa"/>
            <w:vAlign w:val="center"/>
          </w:tcPr>
          <w:p w14:paraId="784B8888" w14:textId="77777777" w:rsidR="00513A0E" w:rsidRPr="0094696C" w:rsidRDefault="00513A0E" w:rsidP="008F5452">
            <w:pPr>
              <w:pStyle w:val="VCAAbody"/>
              <w:jc w:val="center"/>
            </w:pPr>
            <w:r w:rsidRPr="0094696C">
              <w:t>Identity</w:t>
            </w:r>
          </w:p>
        </w:tc>
        <w:tc>
          <w:tcPr>
            <w:tcW w:w="2197" w:type="dxa"/>
            <w:vAlign w:val="center"/>
          </w:tcPr>
          <w:p w14:paraId="04C1BCBA" w14:textId="77777777" w:rsidR="00513A0E" w:rsidRPr="000A7273" w:rsidRDefault="00513A0E" w:rsidP="008F5452">
            <w:pPr>
              <w:pStyle w:val="VCAAbody"/>
              <w:jc w:val="center"/>
            </w:pPr>
            <w:r w:rsidRPr="000A7273">
              <w:t>Personal</w:t>
            </w:r>
          </w:p>
        </w:tc>
        <w:tc>
          <w:tcPr>
            <w:tcW w:w="2197" w:type="dxa"/>
            <w:vAlign w:val="center"/>
          </w:tcPr>
          <w:p w14:paraId="1771CDAA" w14:textId="77777777" w:rsidR="00513A0E" w:rsidRPr="0094696C" w:rsidRDefault="00513A0E" w:rsidP="008F5452">
            <w:pPr>
              <w:pStyle w:val="VCAAbody"/>
              <w:jc w:val="center"/>
            </w:pPr>
            <w:r w:rsidRPr="000A7273">
              <w:t>Inclusivity, Diversity and Belonging</w:t>
            </w:r>
            <w:r w:rsidRPr="0094696C">
              <w:t xml:space="preserve"> </w:t>
            </w:r>
          </w:p>
        </w:tc>
        <w:tc>
          <w:tcPr>
            <w:tcW w:w="2198" w:type="dxa"/>
            <w:vAlign w:val="center"/>
          </w:tcPr>
          <w:p w14:paraId="03EBBF0A" w14:textId="77777777" w:rsidR="00513A0E" w:rsidRPr="0094696C" w:rsidRDefault="00513A0E" w:rsidP="008F5452">
            <w:pPr>
              <w:pStyle w:val="VCAAbody"/>
              <w:jc w:val="center"/>
            </w:pPr>
            <w:r w:rsidRPr="0094696C">
              <w:t>Watch your language! Impact of language use on personal image</w:t>
            </w:r>
          </w:p>
        </w:tc>
      </w:tr>
    </w:tbl>
    <w:p w14:paraId="2B6347CB" w14:textId="77777777" w:rsidR="00513A0E" w:rsidRPr="00B13D9B" w:rsidRDefault="00513A0E" w:rsidP="00513A0E">
      <w:pPr>
        <w:pStyle w:val="Heading2"/>
        <w:rPr>
          <w:sz w:val="28"/>
        </w:rPr>
      </w:pPr>
      <w:bookmarkStart w:id="7" w:name="_Hlk179222526"/>
      <w:bookmarkStart w:id="8" w:name="_Toc191909129"/>
      <w:r w:rsidRPr="00B13D9B">
        <w:rPr>
          <w:sz w:val="28"/>
        </w:rPr>
        <w:t>Outcome 1</w:t>
      </w:r>
      <w:bookmarkEnd w:id="8"/>
    </w:p>
    <w:bookmarkEnd w:id="7"/>
    <w:p w14:paraId="1AC60DE4" w14:textId="6CCAC2CC" w:rsidR="00513A0E" w:rsidRDefault="00513A0E" w:rsidP="00513A0E">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6123CC3306FF479B829DA14C21539921"/>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BB1912">
        <w:rPr>
          <w:shd w:val="clear" w:color="auto" w:fill="FFFFFF"/>
        </w:rPr>
        <w:t xml:space="preserve">. </w:t>
      </w:r>
    </w:p>
    <w:p w14:paraId="3B0FA0D2" w14:textId="77777777" w:rsidR="00513A0E" w:rsidRPr="00753F1C" w:rsidRDefault="00513A0E" w:rsidP="00513A0E">
      <w:pPr>
        <w:pStyle w:val="Heading2"/>
        <w:rPr>
          <w:sz w:val="24"/>
          <w:szCs w:val="24"/>
        </w:rPr>
      </w:pPr>
      <w:bookmarkStart w:id="9" w:name="_Toc191909130"/>
      <w:r w:rsidRPr="00753F1C">
        <w:rPr>
          <w:sz w:val="24"/>
          <w:szCs w:val="24"/>
        </w:rPr>
        <w:t>Examples of learning activities</w:t>
      </w:r>
      <w:bookmarkEnd w:id="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513A0E" w14:paraId="55E7773B" w14:textId="77777777" w:rsidTr="008F5452">
        <w:trPr>
          <w:cantSplit/>
        </w:trPr>
        <w:tc>
          <w:tcPr>
            <w:tcW w:w="9634" w:type="dxa"/>
          </w:tcPr>
          <w:p w14:paraId="61996C95" w14:textId="77777777" w:rsidR="00513A0E" w:rsidRPr="00F66F92" w:rsidRDefault="00513A0E" w:rsidP="008F5452">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513A0E" w14:paraId="487A0F3D" w14:textId="77777777" w:rsidTr="008F5452">
        <w:trPr>
          <w:cantSplit/>
        </w:trPr>
        <w:tc>
          <w:tcPr>
            <w:tcW w:w="9634" w:type="dxa"/>
          </w:tcPr>
          <w:p w14:paraId="2BD5E9E0" w14:textId="77777777" w:rsidR="00513A0E" w:rsidRPr="00F66F92" w:rsidRDefault="00513A0E" w:rsidP="008F5452">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513A0E" w14:paraId="6E19827A" w14:textId="77777777" w:rsidTr="008F5452">
        <w:trPr>
          <w:cantSplit/>
        </w:trPr>
        <w:tc>
          <w:tcPr>
            <w:tcW w:w="9634" w:type="dxa"/>
          </w:tcPr>
          <w:p w14:paraId="0DA78156" w14:textId="77777777" w:rsidR="00513A0E" w:rsidRPr="00F66F92" w:rsidRDefault="00513A0E" w:rsidP="008F5452">
            <w:pPr>
              <w:pStyle w:val="VCAAbulletlevel2"/>
              <w:spacing w:after="0"/>
            </w:pPr>
            <w:r w:rsidRPr="00A76523">
              <w:t>Share a personal story or experience using the descriptive language and engaging storytelling techniques you have brainstormed as a class.</w:t>
            </w:r>
          </w:p>
        </w:tc>
      </w:tr>
      <w:tr w:rsidR="00513A0E" w14:paraId="5CB6BCE0" w14:textId="77777777" w:rsidTr="008F5452">
        <w:trPr>
          <w:cantSplit/>
        </w:trPr>
        <w:tc>
          <w:tcPr>
            <w:tcW w:w="9634" w:type="dxa"/>
          </w:tcPr>
          <w:p w14:paraId="63AF7209" w14:textId="35B66E45" w:rsidR="00513A0E" w:rsidRPr="00F66F92" w:rsidRDefault="00513A0E" w:rsidP="008F5452">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1C30873E53B64AEF9A643C534868D4C3"/>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A76523">
              <w:t xml:space="preserve"> on a </w:t>
            </w:r>
            <w:r>
              <w:t>sticky</w:t>
            </w:r>
            <w:r w:rsidRPr="00A76523">
              <w:t xml:space="preserve"> note and stick these around the p</w:t>
            </w:r>
            <w:r>
              <w:t>ortraits</w:t>
            </w:r>
            <w:r w:rsidRPr="00A76523">
              <w:t>.</w:t>
            </w:r>
          </w:p>
        </w:tc>
      </w:tr>
      <w:tr w:rsidR="00513A0E" w14:paraId="5BB6F57F" w14:textId="77777777" w:rsidTr="008F5452">
        <w:trPr>
          <w:cantSplit/>
        </w:trPr>
        <w:tc>
          <w:tcPr>
            <w:tcW w:w="9634" w:type="dxa"/>
          </w:tcPr>
          <w:p w14:paraId="6978D602" w14:textId="77777777" w:rsidR="00513A0E" w:rsidRPr="00F66F92" w:rsidRDefault="00513A0E" w:rsidP="008F5452">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513A0E" w14:paraId="16858B04" w14:textId="77777777" w:rsidTr="008F5452">
        <w:trPr>
          <w:cantSplit/>
        </w:trPr>
        <w:tc>
          <w:tcPr>
            <w:tcW w:w="9634" w:type="dxa"/>
          </w:tcPr>
          <w:p w14:paraId="14F5031F" w14:textId="77777777" w:rsidR="00513A0E" w:rsidRPr="00F66F92" w:rsidRDefault="00513A0E" w:rsidP="008F5452">
            <w:pPr>
              <w:pStyle w:val="VCAAbulletlevel2"/>
            </w:pPr>
            <w:r w:rsidRPr="00633101">
              <w:rPr>
                <w:lang w:val="en-US"/>
              </w:rPr>
              <w:t>Write a reflective text on your personal identity and its relationship to language.</w:t>
            </w:r>
          </w:p>
        </w:tc>
      </w:tr>
      <w:tr w:rsidR="00513A0E" w14:paraId="63396178" w14:textId="77777777" w:rsidTr="008F5452">
        <w:trPr>
          <w:cantSplit/>
        </w:trPr>
        <w:tc>
          <w:tcPr>
            <w:tcW w:w="9634" w:type="dxa"/>
          </w:tcPr>
          <w:p w14:paraId="1C32C843" w14:textId="77777777" w:rsidR="00513A0E" w:rsidRPr="00F66F92" w:rsidRDefault="00513A0E" w:rsidP="008F5452">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513A0E" w14:paraId="2E0BCD50" w14:textId="77777777" w:rsidTr="008F5452">
        <w:trPr>
          <w:cantSplit/>
        </w:trPr>
        <w:tc>
          <w:tcPr>
            <w:tcW w:w="9634" w:type="dxa"/>
          </w:tcPr>
          <w:p w14:paraId="2B5D1C1A" w14:textId="41D54B31" w:rsidR="00513A0E" w:rsidRPr="00F66F92" w:rsidRDefault="00513A0E" w:rsidP="008F5452">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D6EC989D8FC7439F90C907CDBA431626"/>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A76523">
              <w:t>.</w:t>
            </w:r>
          </w:p>
        </w:tc>
      </w:tr>
      <w:tr w:rsidR="00513A0E" w14:paraId="7456B9EC" w14:textId="77777777" w:rsidTr="008F5452">
        <w:trPr>
          <w:cantSplit/>
        </w:trPr>
        <w:tc>
          <w:tcPr>
            <w:tcW w:w="9634" w:type="dxa"/>
          </w:tcPr>
          <w:p w14:paraId="15D054ED" w14:textId="77777777" w:rsidR="00513A0E" w:rsidRDefault="00513A0E" w:rsidP="008F5452">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513A0E" w14:paraId="0E0940B3" w14:textId="77777777" w:rsidTr="008F5452">
        <w:trPr>
          <w:cantSplit/>
        </w:trPr>
        <w:tc>
          <w:tcPr>
            <w:tcW w:w="9634" w:type="dxa"/>
          </w:tcPr>
          <w:p w14:paraId="3E278AEB" w14:textId="77777777" w:rsidR="00513A0E" w:rsidRPr="00A76523" w:rsidRDefault="00513A0E" w:rsidP="008F5452">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513A0E" w14:paraId="72A91497" w14:textId="77777777" w:rsidTr="008F5452">
        <w:trPr>
          <w:cantSplit/>
        </w:trPr>
        <w:tc>
          <w:tcPr>
            <w:tcW w:w="9634" w:type="dxa"/>
          </w:tcPr>
          <w:p w14:paraId="1403D903" w14:textId="77777777" w:rsidR="00513A0E" w:rsidRPr="00A76523" w:rsidRDefault="00513A0E" w:rsidP="008F5452">
            <w:pPr>
              <w:pStyle w:val="VCAAbulletlevel2"/>
              <w:spacing w:after="0"/>
            </w:pPr>
            <w:r>
              <w:t>I</w:t>
            </w:r>
            <w:r w:rsidRPr="00A76523">
              <w:t>n small groups</w:t>
            </w:r>
            <w:r>
              <w:t>, c</w:t>
            </w:r>
            <w:r w:rsidRPr="00A76523">
              <w:t>reate posters that unpack and promote more inclusive and respectful communication.</w:t>
            </w:r>
          </w:p>
        </w:tc>
      </w:tr>
      <w:tr w:rsidR="00513A0E" w14:paraId="04494635" w14:textId="77777777" w:rsidTr="008F5452">
        <w:trPr>
          <w:cantSplit/>
        </w:trPr>
        <w:tc>
          <w:tcPr>
            <w:tcW w:w="9634" w:type="dxa"/>
          </w:tcPr>
          <w:p w14:paraId="5B87D027" w14:textId="77777777" w:rsidR="00513A0E" w:rsidRPr="00A76523" w:rsidRDefault="00513A0E" w:rsidP="008F5452">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513A0E" w14:paraId="31FA0453" w14:textId="77777777" w:rsidTr="008F5452">
        <w:trPr>
          <w:cantSplit/>
        </w:trPr>
        <w:tc>
          <w:tcPr>
            <w:tcW w:w="9634" w:type="dxa"/>
          </w:tcPr>
          <w:p w14:paraId="0A171129" w14:textId="7FACE762" w:rsidR="00513A0E" w:rsidRPr="00A76523" w:rsidRDefault="00513A0E" w:rsidP="008F5452">
            <w:pPr>
              <w:pStyle w:val="VCAAbulletlevel2"/>
              <w:spacing w:after="0"/>
            </w:pPr>
            <w:bookmarkStart w:id="10" w:name="_Hlk139633649"/>
            <w:r w:rsidRPr="00A76523">
              <w:t xml:space="preserve">Discuss the use of </w:t>
            </w:r>
            <w:sdt>
              <w:sdtPr>
                <w:alias w:val="Keywords"/>
                <w:tag w:val=""/>
                <w:id w:val="125903447"/>
                <w:placeholder>
                  <w:docPart w:val="15A95D3D86B0470EB67E12DD20CAD33B"/>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A76523">
              <w:t xml:space="preserve"> between </w:t>
            </w:r>
            <w:r>
              <w:t>2</w:t>
            </w:r>
            <w:r w:rsidRPr="00A76523">
              <w:t xml:space="preserve"> different groups in </w:t>
            </w:r>
            <w:sdt>
              <w:sdtPr>
                <w:alias w:val="Keywords"/>
                <w:tag w:val=""/>
                <w:id w:val="667834847"/>
                <w:placeholder>
                  <w:docPart w:val="F8F40822B74544ED98BBA63989A06635"/>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A76523">
              <w:t>-speaking communities and reflect on their</w:t>
            </w:r>
            <w:r>
              <w:t xml:space="preserve"> language</w:t>
            </w:r>
            <w:r w:rsidRPr="00A76523">
              <w:t xml:space="preserve"> norms and standards. </w:t>
            </w:r>
            <w:bookmarkEnd w:id="10"/>
          </w:p>
        </w:tc>
      </w:tr>
      <w:tr w:rsidR="00513A0E" w14:paraId="7E211CFE" w14:textId="77777777" w:rsidTr="008F5452">
        <w:trPr>
          <w:cantSplit/>
        </w:trPr>
        <w:tc>
          <w:tcPr>
            <w:tcW w:w="9634" w:type="dxa"/>
          </w:tcPr>
          <w:p w14:paraId="5F84A0FE" w14:textId="77777777" w:rsidR="00513A0E" w:rsidRPr="00A76523" w:rsidRDefault="00513A0E" w:rsidP="008F5452">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513A0E" w14:paraId="6C30233D" w14:textId="77777777" w:rsidTr="008F5452">
        <w:trPr>
          <w:cantSplit/>
        </w:trPr>
        <w:tc>
          <w:tcPr>
            <w:tcW w:w="9634" w:type="dxa"/>
          </w:tcPr>
          <w:p w14:paraId="57622B9E" w14:textId="77777777" w:rsidR="00513A0E" w:rsidRPr="00A76523" w:rsidRDefault="00513A0E" w:rsidP="008F5452">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513A0E" w14:paraId="5160104A" w14:textId="77777777" w:rsidTr="008F5452">
        <w:trPr>
          <w:cantSplit/>
        </w:trPr>
        <w:tc>
          <w:tcPr>
            <w:tcW w:w="9634" w:type="dxa"/>
          </w:tcPr>
          <w:p w14:paraId="0DC4C902" w14:textId="77777777" w:rsidR="00513A0E" w:rsidRPr="00A76523" w:rsidRDefault="00513A0E" w:rsidP="008F5452">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513A0E" w14:paraId="44913E85" w14:textId="77777777" w:rsidTr="008F5452">
        <w:trPr>
          <w:cantSplit/>
        </w:trPr>
        <w:tc>
          <w:tcPr>
            <w:tcW w:w="9634" w:type="dxa"/>
          </w:tcPr>
          <w:p w14:paraId="6D5DDA6B" w14:textId="77777777" w:rsidR="00513A0E" w:rsidRPr="00A76523" w:rsidRDefault="00513A0E" w:rsidP="008F5452">
            <w:pPr>
              <w:pStyle w:val="VCAAbulletlevel2"/>
              <w:spacing w:after="0"/>
            </w:pPr>
            <w:r w:rsidRPr="00A76523">
              <w:t xml:space="preserve">Listen to a guest speaker sharing personal experiences related to language and personal image, then ask questions and share your personal experiences. </w:t>
            </w:r>
          </w:p>
        </w:tc>
      </w:tr>
      <w:tr w:rsidR="00513A0E" w14:paraId="274FDCA3" w14:textId="77777777" w:rsidTr="008F5452">
        <w:trPr>
          <w:cantSplit/>
        </w:trPr>
        <w:tc>
          <w:tcPr>
            <w:tcW w:w="9634" w:type="dxa"/>
            <w:shd w:val="clear" w:color="auto" w:fill="D9D9D9" w:themeFill="background1" w:themeFillShade="D9"/>
          </w:tcPr>
          <w:p w14:paraId="131853B4" w14:textId="77777777" w:rsidR="00513A0E" w:rsidRPr="00875BC2" w:rsidRDefault="00513A0E" w:rsidP="008F5452">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68F997A5" wp14:editId="4A3B8D5A">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513A0E" w14:paraId="021C76AA" w14:textId="77777777" w:rsidTr="008F5452">
        <w:tc>
          <w:tcPr>
            <w:tcW w:w="9634" w:type="dxa"/>
            <w:tcBorders>
              <w:bottom w:val="single" w:sz="4" w:space="0" w:color="C6ECFF" w:themeColor="accent1" w:themeTint="33"/>
            </w:tcBorders>
            <w:shd w:val="clear" w:color="auto" w:fill="auto"/>
          </w:tcPr>
          <w:p w14:paraId="3DD00E31" w14:textId="77777777" w:rsidR="00513A0E" w:rsidRDefault="00513A0E" w:rsidP="008F5452">
            <w:pPr>
              <w:pStyle w:val="VCAAbulletlevel2"/>
              <w:numPr>
                <w:ilvl w:val="0"/>
                <w:numId w:val="0"/>
              </w:numPr>
              <w:spacing w:after="0"/>
              <w:ind w:left="360"/>
            </w:pPr>
          </w:p>
          <w:p w14:paraId="71BD3162" w14:textId="77777777" w:rsidR="00513A0E" w:rsidRPr="00BB1912" w:rsidRDefault="00513A0E" w:rsidP="008F5452">
            <w:pPr>
              <w:pStyle w:val="VCAAbulletlevel2"/>
              <w:numPr>
                <w:ilvl w:val="0"/>
                <w:numId w:val="0"/>
              </w:numPr>
              <w:spacing w:after="0"/>
              <w:ind w:left="360"/>
            </w:pPr>
          </w:p>
        </w:tc>
      </w:tr>
      <w:tr w:rsidR="00513A0E" w14:paraId="780162A3" w14:textId="77777777" w:rsidTr="008F5452">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9010731" w14:textId="77777777" w:rsidR="00513A0E" w:rsidRPr="00AC53F0" w:rsidRDefault="00513A0E" w:rsidP="008F5452">
            <w:pPr>
              <w:pStyle w:val="Heading2"/>
            </w:pPr>
            <w:bookmarkStart w:id="11" w:name="_Toc191909131"/>
            <w:r w:rsidRPr="00B13D9B">
              <w:rPr>
                <w:b/>
                <w:bCs/>
                <w:noProof/>
                <w:color w:val="004EA8"/>
              </w:rPr>
              <w:drawing>
                <wp:anchor distT="0" distB="0" distL="114300" distR="114300" simplePos="0" relativeHeight="251660288" behindDoc="0" locked="0" layoutInCell="1" allowOverlap="1" wp14:anchorId="69AA8B90" wp14:editId="4EB8F34C">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1"/>
            <w:r w:rsidRPr="00B13D9B">
              <w:rPr>
                <w:b/>
                <w:bCs/>
                <w:color w:val="004EA8"/>
              </w:rPr>
              <w:t xml:space="preserve"> </w:t>
            </w:r>
          </w:p>
          <w:p w14:paraId="577D9574" w14:textId="77777777" w:rsidR="00513A0E" w:rsidRDefault="00513A0E" w:rsidP="008F5452">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07DB6BE5" w14:textId="77777777" w:rsidR="00513A0E" w:rsidRDefault="00513A0E" w:rsidP="008F5452">
            <w:pPr>
              <w:pStyle w:val="VCAAbulletlevel2"/>
              <w:numPr>
                <w:ilvl w:val="0"/>
                <w:numId w:val="0"/>
              </w:numPr>
              <w:rPr>
                <w:b/>
                <w:bCs/>
                <w:color w:val="004EA8"/>
                <w:sz w:val="32"/>
                <w:szCs w:val="32"/>
              </w:rPr>
            </w:pPr>
          </w:p>
          <w:p w14:paraId="07C6E120" w14:textId="77777777" w:rsidR="00513A0E" w:rsidRPr="00A76523" w:rsidRDefault="00513A0E" w:rsidP="008F5452">
            <w:pPr>
              <w:pStyle w:val="VCAAbulletlevel2"/>
              <w:spacing w:after="0"/>
            </w:pPr>
            <w:r w:rsidRPr="00A76523">
              <w:t>Watch a video of a debate and record useful expressions to use in your group’s debate.</w:t>
            </w:r>
            <w:r>
              <w:br/>
            </w:r>
          </w:p>
          <w:p w14:paraId="73B72D30" w14:textId="77777777" w:rsidR="00513A0E" w:rsidRPr="00A76523" w:rsidRDefault="00513A0E" w:rsidP="008F5452">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554D7CDA" w14:textId="77777777" w:rsidR="00513A0E" w:rsidRPr="00A76523" w:rsidRDefault="00513A0E" w:rsidP="008F5452">
            <w:pPr>
              <w:pStyle w:val="VCAAbulletlevel2"/>
              <w:spacing w:after="0"/>
            </w:pPr>
            <w:r w:rsidRPr="00A76523">
              <w:t>Collect a debate discussion card for your group and research the topic, taking notes and creating a glossary of key terms.</w:t>
            </w:r>
            <w:r>
              <w:br/>
            </w:r>
          </w:p>
          <w:p w14:paraId="18BB9F20" w14:textId="77777777" w:rsidR="00513A0E" w:rsidRPr="00A76523" w:rsidRDefault="00513A0E" w:rsidP="008F5452">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70D43FA0" w14:textId="77777777" w:rsidR="00513A0E" w:rsidRPr="00A76523" w:rsidRDefault="00513A0E" w:rsidP="008F5452">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1999D563" w14:textId="77777777" w:rsidR="00513A0E" w:rsidRPr="00A76523" w:rsidRDefault="00513A0E" w:rsidP="008F5452">
            <w:pPr>
              <w:pStyle w:val="VCAAbulletlevel2"/>
              <w:spacing w:after="0"/>
            </w:pPr>
            <w:r w:rsidRPr="00A76523">
              <w:t>Prepare arguments supporting your position and challenging the other team’s possible arguments.</w:t>
            </w:r>
            <w:r>
              <w:br/>
            </w:r>
          </w:p>
          <w:p w14:paraId="3D9BFEF9" w14:textId="77777777" w:rsidR="00513A0E" w:rsidRPr="00A76523" w:rsidRDefault="00513A0E" w:rsidP="008F5452">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24915F4A" w14:textId="77777777" w:rsidR="00513A0E" w:rsidRPr="0066155E" w:rsidRDefault="00513A0E" w:rsidP="008F5452">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6831EF5D" w14:textId="77777777" w:rsidR="00513A0E" w:rsidRDefault="00513A0E" w:rsidP="00513A0E"/>
    <w:p w14:paraId="5EB8AF34" w14:textId="77777777" w:rsidR="00513A0E" w:rsidRDefault="00513A0E" w:rsidP="00513A0E"/>
    <w:p w14:paraId="6E2657B9" w14:textId="77777777" w:rsidR="00513A0E" w:rsidRDefault="00513A0E" w:rsidP="00513A0E">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513A0E" w:rsidRPr="00F201FE" w14:paraId="09A2CA62" w14:textId="77777777" w:rsidTr="008F5452">
        <w:trPr>
          <w:trHeight w:val="274"/>
        </w:trPr>
        <w:tc>
          <w:tcPr>
            <w:tcW w:w="2197" w:type="dxa"/>
            <w:shd w:val="clear" w:color="auto" w:fill="0F7EB4"/>
          </w:tcPr>
          <w:p w14:paraId="50003B62" w14:textId="77777777" w:rsidR="00513A0E" w:rsidRPr="00F040C4" w:rsidRDefault="00513A0E" w:rsidP="008F5452">
            <w:pPr>
              <w:pStyle w:val="VCAAtablecondensedheading"/>
              <w:rPr>
                <w:b w:val="0"/>
              </w:rPr>
            </w:pPr>
            <w:r w:rsidRPr="00F040C4">
              <w:t xml:space="preserve">Concept </w:t>
            </w:r>
          </w:p>
        </w:tc>
        <w:tc>
          <w:tcPr>
            <w:tcW w:w="2197" w:type="dxa"/>
            <w:shd w:val="clear" w:color="auto" w:fill="0F7EB4"/>
          </w:tcPr>
          <w:p w14:paraId="33F2FD16" w14:textId="77777777" w:rsidR="00513A0E" w:rsidRPr="00F040C4" w:rsidRDefault="00513A0E" w:rsidP="008F5452">
            <w:pPr>
              <w:pStyle w:val="VCAAtablecondensedheading"/>
              <w:rPr>
                <w:b w:val="0"/>
              </w:rPr>
            </w:pPr>
            <w:r w:rsidRPr="00F040C4">
              <w:t>Perspective</w:t>
            </w:r>
          </w:p>
        </w:tc>
        <w:tc>
          <w:tcPr>
            <w:tcW w:w="2197" w:type="dxa"/>
            <w:shd w:val="clear" w:color="auto" w:fill="0F7EB4"/>
          </w:tcPr>
          <w:p w14:paraId="0BE410B5" w14:textId="77777777" w:rsidR="00513A0E" w:rsidRPr="00F040C4" w:rsidRDefault="00513A0E" w:rsidP="008F5452">
            <w:pPr>
              <w:pStyle w:val="VCAAtablecondensedheading"/>
              <w:rPr>
                <w:b w:val="0"/>
              </w:rPr>
            </w:pPr>
            <w:r w:rsidRPr="00F040C4">
              <w:t>Topic</w:t>
            </w:r>
          </w:p>
        </w:tc>
        <w:tc>
          <w:tcPr>
            <w:tcW w:w="2198" w:type="dxa"/>
            <w:shd w:val="clear" w:color="auto" w:fill="0F7EB4"/>
          </w:tcPr>
          <w:p w14:paraId="4761AFD1" w14:textId="77777777" w:rsidR="00513A0E" w:rsidRPr="00F040C4" w:rsidRDefault="00513A0E" w:rsidP="008F5452">
            <w:pPr>
              <w:pStyle w:val="VCAAtablecondensedheading"/>
              <w:rPr>
                <w:b w:val="0"/>
              </w:rPr>
            </w:pPr>
            <w:r w:rsidRPr="00F040C4">
              <w:t>Subtopic</w:t>
            </w:r>
          </w:p>
        </w:tc>
      </w:tr>
      <w:tr w:rsidR="00513A0E" w:rsidRPr="00990040" w14:paraId="1043E2D4" w14:textId="77777777" w:rsidTr="001B14CA">
        <w:trPr>
          <w:trHeight w:val="1701"/>
        </w:trPr>
        <w:tc>
          <w:tcPr>
            <w:tcW w:w="2197" w:type="dxa"/>
            <w:vAlign w:val="center"/>
          </w:tcPr>
          <w:p w14:paraId="453AC2D4" w14:textId="77777777" w:rsidR="00513A0E" w:rsidRPr="002256A5" w:rsidRDefault="00513A0E" w:rsidP="008F5452">
            <w:pPr>
              <w:pStyle w:val="VCAAbody"/>
              <w:jc w:val="center"/>
            </w:pPr>
            <w:r w:rsidRPr="002256A5">
              <w:t>Sustainability</w:t>
            </w:r>
          </w:p>
        </w:tc>
        <w:tc>
          <w:tcPr>
            <w:tcW w:w="2197" w:type="dxa"/>
            <w:vAlign w:val="center"/>
          </w:tcPr>
          <w:p w14:paraId="7A5125D0" w14:textId="77777777" w:rsidR="00513A0E" w:rsidRPr="00F040C4" w:rsidRDefault="00513A0E" w:rsidP="008F5452">
            <w:pPr>
              <w:pStyle w:val="VCAAbody"/>
              <w:jc w:val="center"/>
            </w:pPr>
            <w:r>
              <w:t>Community</w:t>
            </w:r>
          </w:p>
        </w:tc>
        <w:tc>
          <w:tcPr>
            <w:tcW w:w="2197" w:type="dxa"/>
            <w:vAlign w:val="center"/>
          </w:tcPr>
          <w:p w14:paraId="1624A4DC" w14:textId="77777777" w:rsidR="00513A0E" w:rsidRPr="00F040C4" w:rsidRDefault="00513A0E" w:rsidP="008F5452">
            <w:pPr>
              <w:pStyle w:val="VCAAbody"/>
              <w:jc w:val="center"/>
            </w:pPr>
            <w:r w:rsidRPr="002256A5">
              <w:t>Sustaining language and culture</w:t>
            </w:r>
          </w:p>
        </w:tc>
        <w:tc>
          <w:tcPr>
            <w:tcW w:w="2198" w:type="dxa"/>
            <w:vAlign w:val="center"/>
          </w:tcPr>
          <w:p w14:paraId="16D54EFC" w14:textId="77777777" w:rsidR="00513A0E" w:rsidRPr="00F040C4" w:rsidRDefault="00513A0E" w:rsidP="008F5452">
            <w:pPr>
              <w:pStyle w:val="VCAAbody"/>
              <w:jc w:val="center"/>
            </w:pPr>
            <w:r w:rsidRPr="002256A5">
              <w:t>Celebrating culture– specific community events</w:t>
            </w:r>
          </w:p>
        </w:tc>
      </w:tr>
    </w:tbl>
    <w:p w14:paraId="1761AB38" w14:textId="77777777" w:rsidR="00513A0E" w:rsidRPr="00B13D9B" w:rsidRDefault="00513A0E" w:rsidP="00513A0E">
      <w:pPr>
        <w:pStyle w:val="Heading2"/>
        <w:rPr>
          <w:sz w:val="28"/>
        </w:rPr>
      </w:pPr>
      <w:bookmarkStart w:id="12" w:name="_Toc191909132"/>
      <w:r w:rsidRPr="1AB6DD3E">
        <w:rPr>
          <w:sz w:val="28"/>
        </w:rPr>
        <w:t>Outcome 2</w:t>
      </w:r>
      <w:bookmarkEnd w:id="12"/>
    </w:p>
    <w:p w14:paraId="18F252C5" w14:textId="14FF0365" w:rsidR="00513A0E" w:rsidRPr="00FD4DAA" w:rsidRDefault="00513A0E" w:rsidP="00513A0E">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BC1BBA3E03E64B9681E94860A061AA35"/>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rPr>
          <w:shd w:val="clear" w:color="auto" w:fill="FFFFFF"/>
        </w:rPr>
        <w:t xml:space="preserve"> related to different aspects of the subtopic studied and respond in writing to short-answer questions about the texts in English.</w:t>
      </w:r>
    </w:p>
    <w:p w14:paraId="235E17B9" w14:textId="77777777" w:rsidR="00513A0E" w:rsidRPr="00753F1C" w:rsidRDefault="00513A0E" w:rsidP="00513A0E">
      <w:pPr>
        <w:pStyle w:val="Heading2"/>
        <w:rPr>
          <w:sz w:val="24"/>
          <w:szCs w:val="24"/>
        </w:rPr>
      </w:pPr>
      <w:bookmarkStart w:id="13" w:name="_Toc191909133"/>
      <w:r w:rsidRPr="00633101">
        <w:rPr>
          <w:sz w:val="24"/>
          <w:szCs w:val="24"/>
        </w:rPr>
        <w:t>Examples of learning activities</w:t>
      </w:r>
      <w:bookmarkEnd w:id="1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513A0E" w14:paraId="63033955" w14:textId="77777777" w:rsidTr="008F5452">
        <w:trPr>
          <w:cantSplit/>
        </w:trPr>
        <w:tc>
          <w:tcPr>
            <w:tcW w:w="8783" w:type="dxa"/>
          </w:tcPr>
          <w:p w14:paraId="6BC0EAF9" w14:textId="77777777" w:rsidR="00513A0E" w:rsidRPr="00F66F92" w:rsidRDefault="00513A0E" w:rsidP="008F5452">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513A0E" w14:paraId="67994964" w14:textId="77777777" w:rsidTr="008F5452">
        <w:trPr>
          <w:cantSplit/>
        </w:trPr>
        <w:tc>
          <w:tcPr>
            <w:tcW w:w="8783" w:type="dxa"/>
          </w:tcPr>
          <w:p w14:paraId="0DBB5ADB" w14:textId="77C15581" w:rsidR="00513A0E" w:rsidRPr="00F66F92" w:rsidRDefault="00513A0E" w:rsidP="008F5452">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5D0CA21236FF4D1283D6A7CB706F962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t xml:space="preserve">. </w:t>
            </w:r>
          </w:p>
        </w:tc>
      </w:tr>
      <w:tr w:rsidR="00513A0E" w14:paraId="10DCBF28" w14:textId="77777777" w:rsidTr="008F5452">
        <w:trPr>
          <w:cantSplit/>
        </w:trPr>
        <w:tc>
          <w:tcPr>
            <w:tcW w:w="8783" w:type="dxa"/>
          </w:tcPr>
          <w:p w14:paraId="7EA16641" w14:textId="77777777" w:rsidR="00513A0E" w:rsidRPr="00F66F92" w:rsidRDefault="00513A0E" w:rsidP="008F5452">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513A0E" w14:paraId="6F22B930" w14:textId="77777777" w:rsidTr="008F5452">
        <w:trPr>
          <w:cantSplit/>
        </w:trPr>
        <w:tc>
          <w:tcPr>
            <w:tcW w:w="8783" w:type="dxa"/>
          </w:tcPr>
          <w:p w14:paraId="7F9E189A" w14:textId="46F72D86" w:rsidR="00513A0E" w:rsidRPr="00F66F92" w:rsidRDefault="00513A0E" w:rsidP="008F5452">
            <w:pPr>
              <w:pStyle w:val="VCAAbulletlevel2"/>
              <w:spacing w:after="0"/>
            </w:pPr>
            <w:r>
              <w:t xml:space="preserve">In pairs, look at an image related to a cultural celebration in a </w:t>
            </w:r>
            <w:sdt>
              <w:sdtPr>
                <w:rPr>
                  <w:lang w:val="en-AU"/>
                </w:rPr>
                <w:alias w:val="Keywords"/>
                <w:tag w:val=""/>
                <w:id w:val="-681590336"/>
                <w:placeholder>
                  <w:docPart w:val="355EBBD0F65C4529BE79B410C23F83E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CA4DDE356C064A28A392B58F24050AC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t xml:space="preserve"> from the perspective of one of the people in the image.</w:t>
            </w:r>
          </w:p>
        </w:tc>
      </w:tr>
      <w:tr w:rsidR="00513A0E" w14:paraId="5BA7FE30" w14:textId="77777777" w:rsidTr="008F5452">
        <w:trPr>
          <w:cantSplit/>
        </w:trPr>
        <w:tc>
          <w:tcPr>
            <w:tcW w:w="8783" w:type="dxa"/>
          </w:tcPr>
          <w:p w14:paraId="22276059" w14:textId="6F602864" w:rsidR="00513A0E" w:rsidRPr="00F66F92" w:rsidRDefault="00513A0E" w:rsidP="008F5452">
            <w:pPr>
              <w:pStyle w:val="VCAAbulletlevel2"/>
              <w:spacing w:after="0"/>
            </w:pPr>
            <w:r>
              <w:t xml:space="preserve">Listen to a podcast in </w:t>
            </w:r>
            <w:sdt>
              <w:sdtPr>
                <w:rPr>
                  <w:lang w:val="en-AU"/>
                </w:rPr>
                <w:alias w:val="Keywords"/>
                <w:tag w:val=""/>
                <w:id w:val="1697965787"/>
                <w:placeholder>
                  <w:docPart w:val="D8F94E14A72048A6B86D1F43CB471EF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2124E49A9E574046937A225AB0866FF1"/>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xml:space="preserve"> using the selected interrogatives, then answer the comprehension questions in </w:t>
            </w:r>
            <w:sdt>
              <w:sdtPr>
                <w:rPr>
                  <w:lang w:val="en-AU"/>
                </w:rPr>
                <w:alias w:val="Keywords"/>
                <w:tag w:val=""/>
                <w:id w:val="2098287835"/>
                <w:placeholder>
                  <w:docPart w:val="F0AF6AD19F884BA187904E1EA8B8D10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t xml:space="preserve">. </w:t>
            </w:r>
          </w:p>
        </w:tc>
      </w:tr>
      <w:tr w:rsidR="00513A0E" w14:paraId="6B8A75A9" w14:textId="77777777" w:rsidTr="008F5452">
        <w:trPr>
          <w:cantSplit/>
        </w:trPr>
        <w:tc>
          <w:tcPr>
            <w:tcW w:w="8783" w:type="dxa"/>
          </w:tcPr>
          <w:p w14:paraId="56CF58B1" w14:textId="77777777" w:rsidR="00513A0E" w:rsidRPr="00F66F92" w:rsidRDefault="00513A0E" w:rsidP="008F5452">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513A0E" w14:paraId="17C14E10" w14:textId="77777777" w:rsidTr="008F5452">
        <w:trPr>
          <w:cantSplit/>
        </w:trPr>
        <w:tc>
          <w:tcPr>
            <w:tcW w:w="8783" w:type="dxa"/>
          </w:tcPr>
          <w:p w14:paraId="39D0BBCC" w14:textId="77777777" w:rsidR="00513A0E" w:rsidRPr="00F66F92" w:rsidRDefault="00513A0E" w:rsidP="008F5452">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513A0E" w14:paraId="7F04F78B" w14:textId="77777777" w:rsidTr="008F5452">
        <w:trPr>
          <w:cantSplit/>
        </w:trPr>
        <w:tc>
          <w:tcPr>
            <w:tcW w:w="8783" w:type="dxa"/>
            <w:shd w:val="clear" w:color="auto" w:fill="D9D9D9" w:themeFill="background1" w:themeFillShade="D9"/>
          </w:tcPr>
          <w:p w14:paraId="6DDC8431" w14:textId="139A463F" w:rsidR="00513A0E" w:rsidRPr="00875BC2" w:rsidRDefault="00513A0E" w:rsidP="008F5452">
            <w:pPr>
              <w:pStyle w:val="VCAAbulletlevel2"/>
              <w:spacing w:after="0"/>
              <w:rPr>
                <w:b/>
                <w:bCs/>
              </w:rPr>
            </w:pPr>
            <w:r w:rsidRPr="00875BC2">
              <w:rPr>
                <w:b/>
                <w:noProof/>
              </w:rPr>
              <w:drawing>
                <wp:anchor distT="0" distB="0" distL="114300" distR="114300" simplePos="0" relativeHeight="251661312" behindDoc="0" locked="0" layoutInCell="1" allowOverlap="1" wp14:anchorId="285A783D" wp14:editId="31C37688">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E8D8D62FDF5640AAB5C0C8ED93B16429"/>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Tamil</w:t>
                </w:r>
              </w:sdtContent>
            </w:sdt>
            <w:r w:rsidRPr="00875BC2">
              <w:rPr>
                <w:b/>
              </w:rPr>
              <w:t>-speaking community.</w:t>
            </w:r>
            <w:r w:rsidRPr="00875BC2">
              <w:rPr>
                <w:b/>
                <w:bCs/>
              </w:rPr>
              <w:t xml:space="preserve"> </w:t>
            </w:r>
          </w:p>
          <w:p w14:paraId="3FC83779" w14:textId="77777777" w:rsidR="00513A0E" w:rsidRPr="00BB1912" w:rsidRDefault="00513A0E" w:rsidP="008F5452">
            <w:pPr>
              <w:pStyle w:val="VCAAbulletlevel2"/>
              <w:numPr>
                <w:ilvl w:val="0"/>
                <w:numId w:val="0"/>
              </w:numPr>
              <w:shd w:val="clear" w:color="auto" w:fill="D9D9D9" w:themeFill="background1" w:themeFillShade="D9"/>
              <w:spacing w:after="0"/>
              <w:ind w:left="360"/>
            </w:pPr>
          </w:p>
        </w:tc>
      </w:tr>
      <w:tr w:rsidR="00513A0E" w14:paraId="27E311F4" w14:textId="77777777" w:rsidTr="008F5452">
        <w:trPr>
          <w:cantSplit/>
        </w:trPr>
        <w:tc>
          <w:tcPr>
            <w:tcW w:w="8783" w:type="dxa"/>
            <w:shd w:val="clear" w:color="auto" w:fill="FFFFFF" w:themeFill="background1"/>
          </w:tcPr>
          <w:p w14:paraId="7C99807C" w14:textId="77777777" w:rsidR="00513A0E" w:rsidRPr="00BB1912" w:rsidRDefault="00513A0E" w:rsidP="008F5452">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513A0E" w14:paraId="747928CD" w14:textId="77777777" w:rsidTr="008F5452">
        <w:trPr>
          <w:cantSplit/>
        </w:trPr>
        <w:tc>
          <w:tcPr>
            <w:tcW w:w="8783" w:type="dxa"/>
            <w:shd w:val="clear" w:color="auto" w:fill="FFFFFF" w:themeFill="background1"/>
          </w:tcPr>
          <w:p w14:paraId="4D348FB0" w14:textId="45E8DC0D" w:rsidR="00513A0E" w:rsidRDefault="00513A0E" w:rsidP="008F5452">
            <w:pPr>
              <w:pStyle w:val="VCAAbulletlevel2"/>
              <w:spacing w:after="0"/>
            </w:pPr>
            <w:r>
              <w:t xml:space="preserve">Write a script for an interview with a local </w:t>
            </w:r>
            <w:sdt>
              <w:sdtPr>
                <w:rPr>
                  <w:lang w:val="en-AU"/>
                </w:rPr>
                <w:alias w:val="Keywords"/>
                <w:tag w:val=""/>
                <w:id w:val="-843475448"/>
                <w:placeholder>
                  <w:docPart w:val="A2EE76C6313F46E6892512371D2426B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t xml:space="preserve">-speaking community member asking them about an important cultural celebration. </w:t>
            </w:r>
          </w:p>
        </w:tc>
      </w:tr>
      <w:tr w:rsidR="00513A0E" w14:paraId="35ECB3FE" w14:textId="77777777" w:rsidTr="008F5452">
        <w:trPr>
          <w:cantSplit/>
        </w:trPr>
        <w:tc>
          <w:tcPr>
            <w:tcW w:w="8783" w:type="dxa"/>
            <w:tcBorders>
              <w:bottom w:val="single" w:sz="4" w:space="0" w:color="auto"/>
            </w:tcBorders>
            <w:shd w:val="clear" w:color="auto" w:fill="FFFFFF" w:themeFill="background1"/>
          </w:tcPr>
          <w:p w14:paraId="671F46D1" w14:textId="2085AD30" w:rsidR="00513A0E" w:rsidRDefault="00513A0E" w:rsidP="008F5452">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 </w:t>
            </w:r>
            <w:sdt>
              <w:sdtPr>
                <w:rPr>
                  <w:lang w:val="en-AU"/>
                </w:rPr>
                <w:alias w:val="Keywords"/>
                <w:tag w:val=""/>
                <w:id w:val="842674756"/>
                <w:placeholder>
                  <w:docPart w:val="D85839A34C3D477CAF47170A6DB3857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t xml:space="preserve">-speaking celebration in the local community. Write an informative article in </w:t>
            </w:r>
            <w:sdt>
              <w:sdtPr>
                <w:rPr>
                  <w:lang w:val="en-AU"/>
                </w:rPr>
                <w:alias w:val="Keywords"/>
                <w:tag w:val=""/>
                <w:id w:val="-208812138"/>
                <w:placeholder>
                  <w:docPart w:val="52F0B6FCEDCB44D9BE2B0AD7C31C772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t xml:space="preserve"> for the local community paper outlining the advantages and disadvantages of continuing to hold this event.</w:t>
            </w:r>
          </w:p>
        </w:tc>
      </w:tr>
      <w:tr w:rsidR="00BE641B" w14:paraId="6E80E801" w14:textId="77777777" w:rsidTr="008F5452">
        <w:trPr>
          <w:cantSplit/>
        </w:trPr>
        <w:tc>
          <w:tcPr>
            <w:tcW w:w="8783" w:type="dxa"/>
            <w:tcBorders>
              <w:bottom w:val="single" w:sz="4" w:space="0" w:color="auto"/>
            </w:tcBorders>
            <w:shd w:val="clear" w:color="auto" w:fill="FFFFFF" w:themeFill="background1"/>
          </w:tcPr>
          <w:p w14:paraId="369E35C0" w14:textId="093EF2A4" w:rsidR="00BE641B" w:rsidRDefault="00BE641B" w:rsidP="008F5452">
            <w:pPr>
              <w:pStyle w:val="VCAAbulletlevel2"/>
              <w:spacing w:after="0"/>
            </w:pPr>
            <w:r w:rsidRPr="00BE641B">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513A0E" w14:paraId="2ACF0366" w14:textId="77777777" w:rsidTr="008F5452">
        <w:tc>
          <w:tcPr>
            <w:tcW w:w="8783" w:type="dxa"/>
            <w:tcBorders>
              <w:bottom w:val="single" w:sz="4" w:space="0" w:color="B5E2F1"/>
            </w:tcBorders>
            <w:shd w:val="clear" w:color="auto" w:fill="FFFFFF" w:themeFill="background1"/>
          </w:tcPr>
          <w:p w14:paraId="54C1D89C" w14:textId="77777777" w:rsidR="00513A0E" w:rsidRDefault="00513A0E" w:rsidP="008F5452">
            <w:pPr>
              <w:pStyle w:val="VCAAbulletlevel2"/>
              <w:numPr>
                <w:ilvl w:val="0"/>
                <w:numId w:val="0"/>
              </w:numPr>
              <w:spacing w:after="0"/>
              <w:ind w:left="360"/>
            </w:pPr>
          </w:p>
          <w:p w14:paraId="2B9FC180" w14:textId="77777777" w:rsidR="00513A0E" w:rsidRDefault="00513A0E" w:rsidP="008F5452">
            <w:pPr>
              <w:pStyle w:val="VCAAbulletlevel2"/>
              <w:numPr>
                <w:ilvl w:val="0"/>
                <w:numId w:val="0"/>
              </w:numPr>
              <w:spacing w:after="0"/>
              <w:ind w:left="360" w:hanging="360"/>
            </w:pPr>
          </w:p>
        </w:tc>
      </w:tr>
      <w:tr w:rsidR="00513A0E" w14:paraId="6D0E10CE" w14:textId="77777777" w:rsidTr="008F545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62C226DC" w14:textId="77777777" w:rsidR="00513A0E" w:rsidRPr="0094696C" w:rsidRDefault="00513A0E" w:rsidP="008F5452">
            <w:pPr>
              <w:pStyle w:val="Heading2"/>
              <w:rPr>
                <w:b/>
                <w:bCs/>
                <w:color w:val="004EA8"/>
              </w:rPr>
            </w:pPr>
            <w:bookmarkStart w:id="14" w:name="_Toc191909134"/>
            <w:r w:rsidRPr="00B13D9B">
              <w:rPr>
                <w:b/>
                <w:bCs/>
                <w:noProof/>
                <w:color w:val="004EA8"/>
              </w:rPr>
              <w:drawing>
                <wp:anchor distT="0" distB="0" distL="114300" distR="114300" simplePos="0" relativeHeight="251668480" behindDoc="0" locked="0" layoutInCell="1" allowOverlap="1" wp14:anchorId="32A705FD" wp14:editId="4C9D98CB">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4"/>
            <w:r w:rsidRPr="00B13D9B">
              <w:rPr>
                <w:b/>
                <w:bCs/>
                <w:color w:val="004EA8"/>
              </w:rPr>
              <w:t xml:space="preserve"> </w:t>
            </w:r>
          </w:p>
          <w:p w14:paraId="4D59B8B6" w14:textId="4EEF2F8E" w:rsidR="00513A0E" w:rsidRDefault="00513A0E" w:rsidP="008F5452">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649201F91E4D4B3097EB67C972495AA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Tamil</w:t>
                </w:r>
              </w:sdtContent>
            </w:sdt>
            <w:r w:rsidRPr="40C49421">
              <w:rPr>
                <w:b/>
                <w:bCs/>
                <w:color w:val="004EA8"/>
                <w:sz w:val="32"/>
                <w:szCs w:val="32"/>
              </w:rPr>
              <w:t xml:space="preserve">-speaking community. </w:t>
            </w:r>
          </w:p>
          <w:p w14:paraId="06100273" w14:textId="77777777" w:rsidR="00513A0E" w:rsidRDefault="00513A0E" w:rsidP="008F5452">
            <w:pPr>
              <w:pStyle w:val="VCAAbulletlevel2"/>
              <w:numPr>
                <w:ilvl w:val="0"/>
                <w:numId w:val="0"/>
              </w:numPr>
              <w:rPr>
                <w:b/>
                <w:bCs/>
                <w:color w:val="004EA8"/>
                <w:sz w:val="32"/>
                <w:szCs w:val="32"/>
              </w:rPr>
            </w:pPr>
          </w:p>
          <w:p w14:paraId="2F3AB192" w14:textId="49003A58" w:rsidR="00513A0E" w:rsidRDefault="00513A0E" w:rsidP="008F5452">
            <w:pPr>
              <w:pStyle w:val="VCAAbulletlevel2"/>
              <w:spacing w:after="0"/>
            </w:pPr>
            <w:r>
              <w:t xml:space="preserve">Choose a cultural celebration from a </w:t>
            </w:r>
            <w:sdt>
              <w:sdtPr>
                <w:rPr>
                  <w:lang w:val="en-AU"/>
                </w:rPr>
                <w:alias w:val="Keywords"/>
                <w:tag w:val=""/>
                <w:id w:val="-878237751"/>
                <w:placeholder>
                  <w:docPart w:val="6B2242B1D13B4501B0DC224D0C55827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t>-speaking community and complete a ‘Know, wonder, learn’ table.</w:t>
            </w:r>
          </w:p>
          <w:p w14:paraId="79BB05ED" w14:textId="77777777" w:rsidR="00513A0E" w:rsidRDefault="00513A0E" w:rsidP="008F5452">
            <w:pPr>
              <w:pStyle w:val="VCAAbulletlevel2"/>
              <w:numPr>
                <w:ilvl w:val="0"/>
                <w:numId w:val="0"/>
              </w:numPr>
              <w:spacing w:after="0"/>
              <w:ind w:left="360"/>
            </w:pPr>
          </w:p>
          <w:p w14:paraId="16DF57C7" w14:textId="77777777" w:rsidR="00513A0E" w:rsidRPr="00A76523" w:rsidRDefault="00513A0E" w:rsidP="008F5452">
            <w:pPr>
              <w:pStyle w:val="VCAAbulletlevel2"/>
              <w:spacing w:after="0"/>
            </w:pPr>
            <w:r>
              <w:t>Brainstorm target vocabulary required to present a speech to the class about the celebration. Create and run an online revision activity.</w:t>
            </w:r>
            <w:r>
              <w:br/>
            </w:r>
          </w:p>
          <w:p w14:paraId="11371861" w14:textId="1C241A6E" w:rsidR="00513A0E" w:rsidRPr="00A76523" w:rsidRDefault="00513A0E" w:rsidP="008F5452">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267FDB40521941D88CE7F21B070189D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rsidRPr="007D2E7A">
              <w:rPr>
                <w:lang w:val="en-AU"/>
              </w:rPr>
              <w:t>,</w:t>
            </w:r>
            <w:r>
              <w:t xml:space="preserve"> identifying the different types of information you will require for your presentation.  </w:t>
            </w:r>
            <w:r>
              <w:br/>
            </w:r>
          </w:p>
          <w:p w14:paraId="09AF05BA" w14:textId="07432379" w:rsidR="00513A0E" w:rsidRDefault="00513A0E" w:rsidP="008F5452">
            <w:pPr>
              <w:pStyle w:val="VCAAbulletlevel2"/>
              <w:spacing w:after="0"/>
            </w:pPr>
            <w:r>
              <w:t xml:space="preserve">Watch a documentary, video or film about the cultural celebration or event in </w:t>
            </w:r>
            <w:sdt>
              <w:sdtPr>
                <w:rPr>
                  <w:lang w:val="en-AU"/>
                </w:rPr>
                <w:alias w:val="Keywords"/>
                <w:tag w:val=""/>
                <w:id w:val="-2039040853"/>
                <w:placeholder>
                  <w:docPart w:val="02E2FFA7268D4DC3A60E8CEDBB8EE59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t xml:space="preserve"> and identify the target vocabulary and main points conveyed in the text. Add this to your mind map.</w:t>
            </w:r>
          </w:p>
          <w:p w14:paraId="1A7B64CC" w14:textId="77777777" w:rsidR="00513A0E" w:rsidRDefault="00513A0E" w:rsidP="008F5452">
            <w:pPr>
              <w:pStyle w:val="VCAAbulletlevel2"/>
              <w:numPr>
                <w:ilvl w:val="0"/>
                <w:numId w:val="0"/>
              </w:numPr>
              <w:spacing w:after="0"/>
            </w:pPr>
          </w:p>
          <w:p w14:paraId="0AD6B0BE" w14:textId="28CB210E" w:rsidR="00513A0E" w:rsidRDefault="00513A0E" w:rsidP="008F5452">
            <w:pPr>
              <w:pStyle w:val="VCAAbulletlevel2"/>
              <w:spacing w:after="0"/>
            </w:pPr>
            <w:r>
              <w:t xml:space="preserve">Revise question words in </w:t>
            </w:r>
            <w:sdt>
              <w:sdtPr>
                <w:rPr>
                  <w:lang w:val="en-AU"/>
                </w:rPr>
                <w:alias w:val="Keywords"/>
                <w:tag w:val=""/>
                <w:id w:val="-270709121"/>
                <w:placeholder>
                  <w:docPart w:val="7E7FA6914E4941ACBAF80FEFBF48FB8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2C980709C18B465299CD357E79E0CFC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t>-speaking community.</w:t>
            </w:r>
          </w:p>
          <w:p w14:paraId="69471933" w14:textId="77777777" w:rsidR="00513A0E" w:rsidRDefault="00513A0E" w:rsidP="008F5452">
            <w:pPr>
              <w:pStyle w:val="VCAAbulletlevel2"/>
              <w:numPr>
                <w:ilvl w:val="0"/>
                <w:numId w:val="0"/>
              </w:numPr>
              <w:spacing w:after="0"/>
            </w:pPr>
          </w:p>
          <w:p w14:paraId="679EB1DC" w14:textId="77777777" w:rsidR="00513A0E" w:rsidRPr="00A76523" w:rsidRDefault="00513A0E" w:rsidP="008F5452">
            <w:pPr>
              <w:pStyle w:val="VCAAbulletlevel2"/>
              <w:spacing w:after="0"/>
            </w:pPr>
            <w:r w:rsidRPr="005450E3">
              <w:t>Identify other students</w:t>
            </w:r>
            <w:r>
              <w:t xml:space="preserve"> who have chosen the same cultural celebration. In pairs or groups, complete </w:t>
            </w:r>
            <w:bookmarkStart w:id="15" w:name="_Int_3ieTZmd5"/>
            <w:r>
              <w:t>a</w:t>
            </w:r>
            <w:bookmarkEnd w:id="15"/>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4E1A3A2F" w14:textId="77777777" w:rsidR="00513A0E" w:rsidRPr="00A76523" w:rsidRDefault="00513A0E" w:rsidP="008F5452">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5F37012D" w14:textId="77777777" w:rsidR="00513A0E" w:rsidRDefault="00513A0E" w:rsidP="008F5452">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5C350EF6" w14:textId="77777777" w:rsidR="00513A0E" w:rsidRDefault="00513A0E" w:rsidP="008F5452">
            <w:pPr>
              <w:pStyle w:val="VCAAbulletlevel2"/>
              <w:numPr>
                <w:ilvl w:val="0"/>
                <w:numId w:val="0"/>
              </w:numPr>
              <w:spacing w:after="0"/>
              <w:ind w:left="360" w:hanging="360"/>
            </w:pPr>
          </w:p>
          <w:p w14:paraId="7A8BD79E" w14:textId="723E6226" w:rsidR="00513A0E" w:rsidRDefault="00513A0E" w:rsidP="008F5452">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B84EE955FCB94D729A3EF4CFE40467C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t>-speaking community member, using the questions you have generated and actively listening and participating in the conversation.</w:t>
            </w:r>
          </w:p>
          <w:p w14:paraId="61DBC9F3" w14:textId="77777777" w:rsidR="00513A0E" w:rsidRDefault="00513A0E" w:rsidP="008F5452">
            <w:pPr>
              <w:pStyle w:val="VCAAbulletlevel2"/>
              <w:numPr>
                <w:ilvl w:val="0"/>
                <w:numId w:val="0"/>
              </w:numPr>
              <w:spacing w:after="0"/>
              <w:ind w:left="360" w:hanging="360"/>
            </w:pPr>
          </w:p>
          <w:p w14:paraId="47DF4B5D" w14:textId="77777777" w:rsidR="00513A0E" w:rsidRDefault="00513A0E" w:rsidP="008F5452">
            <w:pPr>
              <w:pStyle w:val="VCAAbulletlevel2"/>
              <w:spacing w:after="0"/>
            </w:pPr>
            <w:r>
              <w:t>Watch the recording of the interview, making notes about key pieces of information, then write several quotes or anecdotes that can be incorporated into your presentation.</w:t>
            </w:r>
          </w:p>
          <w:p w14:paraId="5C5B11B0" w14:textId="77777777" w:rsidR="00513A0E" w:rsidRDefault="00513A0E" w:rsidP="008F5452">
            <w:pPr>
              <w:pStyle w:val="VCAAbulletlevel2"/>
              <w:numPr>
                <w:ilvl w:val="0"/>
                <w:numId w:val="0"/>
              </w:numPr>
              <w:spacing w:after="0"/>
            </w:pPr>
          </w:p>
          <w:p w14:paraId="2CC28426" w14:textId="77777777" w:rsidR="00513A0E" w:rsidRDefault="00513A0E" w:rsidP="008F5452">
            <w:pPr>
              <w:pStyle w:val="VCAAbulletlevel2"/>
              <w:spacing w:after="0"/>
            </w:pPr>
            <w:r>
              <w:t>Write a draft script for your 1 to 2–minute speech and respond to feedback from your teacher to further improve your work.</w:t>
            </w:r>
          </w:p>
          <w:p w14:paraId="3D547F45" w14:textId="77777777" w:rsidR="00513A0E" w:rsidRDefault="00513A0E" w:rsidP="008F5452">
            <w:pPr>
              <w:pStyle w:val="VCAAbulletlevel2"/>
              <w:numPr>
                <w:ilvl w:val="0"/>
                <w:numId w:val="0"/>
              </w:numPr>
              <w:spacing w:after="0"/>
              <w:ind w:left="360"/>
            </w:pPr>
          </w:p>
          <w:p w14:paraId="6DA34F42" w14:textId="13BFDCD2" w:rsidR="00513A0E" w:rsidRDefault="00513A0E" w:rsidP="008F5452">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8D975F0EB7F541CBADD74B5B8F0C4B4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Tamil</w:t>
                </w:r>
              </w:sdtContent>
            </w:sdt>
            <w:r>
              <w:t>-speaking community.</w:t>
            </w:r>
          </w:p>
          <w:p w14:paraId="2D2484F9" w14:textId="77777777" w:rsidR="00513A0E" w:rsidRPr="0066155E" w:rsidRDefault="00513A0E" w:rsidP="008F5452">
            <w:pPr>
              <w:pStyle w:val="VCAAbulletlevel2"/>
              <w:numPr>
                <w:ilvl w:val="0"/>
                <w:numId w:val="0"/>
              </w:numPr>
              <w:spacing w:after="0"/>
              <w:ind w:left="360" w:hanging="360"/>
            </w:pPr>
          </w:p>
        </w:tc>
      </w:tr>
    </w:tbl>
    <w:p w14:paraId="4FA7B28F" w14:textId="77777777" w:rsidR="00513A0E" w:rsidRDefault="00513A0E" w:rsidP="00513A0E"/>
    <w:p w14:paraId="7E42883B" w14:textId="77777777" w:rsidR="00513A0E" w:rsidRDefault="00513A0E" w:rsidP="00513A0E">
      <w:pPr>
        <w:pStyle w:val="Figures"/>
        <w:jc w:val="left"/>
        <w:rPr>
          <w:lang w:val="en-AU"/>
        </w:rPr>
      </w:pPr>
    </w:p>
    <w:p w14:paraId="59713538" w14:textId="77777777" w:rsidR="00513A0E" w:rsidRDefault="00513A0E" w:rsidP="00513A0E">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513A0E" w:rsidRPr="00F040C4" w14:paraId="2A361EC9" w14:textId="77777777" w:rsidTr="008F5452">
        <w:trPr>
          <w:trHeight w:val="274"/>
        </w:trPr>
        <w:tc>
          <w:tcPr>
            <w:tcW w:w="2197" w:type="dxa"/>
            <w:shd w:val="clear" w:color="auto" w:fill="0F7EB4"/>
          </w:tcPr>
          <w:p w14:paraId="671393DC" w14:textId="77777777" w:rsidR="00513A0E" w:rsidRPr="00F040C4" w:rsidRDefault="00513A0E" w:rsidP="008F5452">
            <w:pPr>
              <w:pStyle w:val="VCAAtablecondensedheading"/>
              <w:rPr>
                <w:b w:val="0"/>
              </w:rPr>
            </w:pPr>
            <w:r w:rsidRPr="00F040C4">
              <w:t xml:space="preserve">Concept </w:t>
            </w:r>
          </w:p>
        </w:tc>
        <w:tc>
          <w:tcPr>
            <w:tcW w:w="2197" w:type="dxa"/>
            <w:shd w:val="clear" w:color="auto" w:fill="0F7EB4"/>
          </w:tcPr>
          <w:p w14:paraId="751C5C0D" w14:textId="77777777" w:rsidR="00513A0E" w:rsidRPr="00F040C4" w:rsidRDefault="00513A0E" w:rsidP="008F5452">
            <w:pPr>
              <w:pStyle w:val="VCAAtablecondensedheading"/>
              <w:rPr>
                <w:b w:val="0"/>
              </w:rPr>
            </w:pPr>
            <w:r w:rsidRPr="00F040C4">
              <w:t>Perspective</w:t>
            </w:r>
          </w:p>
        </w:tc>
        <w:tc>
          <w:tcPr>
            <w:tcW w:w="2197" w:type="dxa"/>
            <w:shd w:val="clear" w:color="auto" w:fill="0F7EB4"/>
          </w:tcPr>
          <w:p w14:paraId="5C044599" w14:textId="77777777" w:rsidR="00513A0E" w:rsidRPr="00F040C4" w:rsidRDefault="00513A0E" w:rsidP="008F5452">
            <w:pPr>
              <w:pStyle w:val="VCAAtablecondensedheading"/>
              <w:rPr>
                <w:b w:val="0"/>
              </w:rPr>
            </w:pPr>
            <w:r w:rsidRPr="00F040C4">
              <w:t>Topic</w:t>
            </w:r>
          </w:p>
        </w:tc>
        <w:tc>
          <w:tcPr>
            <w:tcW w:w="2198" w:type="dxa"/>
            <w:shd w:val="clear" w:color="auto" w:fill="0F7EB4"/>
          </w:tcPr>
          <w:p w14:paraId="2AEEE78F" w14:textId="77777777" w:rsidR="00513A0E" w:rsidRPr="00F040C4" w:rsidRDefault="00513A0E" w:rsidP="008F5452">
            <w:pPr>
              <w:pStyle w:val="VCAAtablecondensedheading"/>
              <w:rPr>
                <w:b w:val="0"/>
              </w:rPr>
            </w:pPr>
            <w:r w:rsidRPr="00F040C4">
              <w:t>Subtopic</w:t>
            </w:r>
          </w:p>
        </w:tc>
      </w:tr>
      <w:tr w:rsidR="00513A0E" w:rsidRPr="00F040C4" w14:paraId="68065DC6" w14:textId="77777777" w:rsidTr="001B14CA">
        <w:trPr>
          <w:trHeight w:val="1701"/>
        </w:trPr>
        <w:tc>
          <w:tcPr>
            <w:tcW w:w="2197" w:type="dxa"/>
            <w:vAlign w:val="center"/>
          </w:tcPr>
          <w:p w14:paraId="7947C395" w14:textId="77777777" w:rsidR="00513A0E" w:rsidRPr="002256A5" w:rsidRDefault="00513A0E" w:rsidP="008F5452">
            <w:pPr>
              <w:pStyle w:val="VCAAbody"/>
              <w:jc w:val="center"/>
            </w:pPr>
            <w:r w:rsidRPr="00F040C4">
              <w:t>Identity</w:t>
            </w:r>
          </w:p>
        </w:tc>
        <w:tc>
          <w:tcPr>
            <w:tcW w:w="2197" w:type="dxa"/>
            <w:vAlign w:val="center"/>
          </w:tcPr>
          <w:p w14:paraId="51271EAB" w14:textId="77777777" w:rsidR="00513A0E" w:rsidRPr="00F040C4" w:rsidRDefault="00513A0E" w:rsidP="008F5452">
            <w:pPr>
              <w:pStyle w:val="VCAAbody"/>
              <w:jc w:val="center"/>
            </w:pPr>
            <w:r>
              <w:rPr>
                <w:lang w:val="en-AU"/>
              </w:rPr>
              <w:t>Community</w:t>
            </w:r>
          </w:p>
        </w:tc>
        <w:tc>
          <w:tcPr>
            <w:tcW w:w="2197" w:type="dxa"/>
            <w:vAlign w:val="center"/>
          </w:tcPr>
          <w:p w14:paraId="64D0638E" w14:textId="77777777" w:rsidR="00513A0E" w:rsidRPr="00F040C4" w:rsidRDefault="00513A0E" w:rsidP="008F5452">
            <w:pPr>
              <w:pStyle w:val="VCAAbody"/>
              <w:jc w:val="center"/>
            </w:pPr>
            <w:r w:rsidRPr="00F040C4">
              <w:t>Living in Australia</w:t>
            </w:r>
          </w:p>
        </w:tc>
        <w:tc>
          <w:tcPr>
            <w:tcW w:w="2198" w:type="dxa"/>
            <w:vAlign w:val="center"/>
          </w:tcPr>
          <w:p w14:paraId="29882BD5" w14:textId="77777777" w:rsidR="00513A0E" w:rsidRPr="00F040C4" w:rsidRDefault="00513A0E" w:rsidP="008F5452">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57485523" w14:textId="77777777" w:rsidR="00513A0E" w:rsidRPr="00B13D9B" w:rsidRDefault="00513A0E" w:rsidP="00513A0E">
      <w:pPr>
        <w:pStyle w:val="Heading2"/>
        <w:rPr>
          <w:sz w:val="28"/>
        </w:rPr>
      </w:pPr>
      <w:bookmarkStart w:id="16" w:name="_Toc189485923"/>
      <w:bookmarkStart w:id="17" w:name="_Toc191909135"/>
      <w:r w:rsidRPr="00B13D9B">
        <w:rPr>
          <w:sz w:val="28"/>
        </w:rPr>
        <w:t>Outcome 3</w:t>
      </w:r>
      <w:bookmarkEnd w:id="16"/>
      <w:bookmarkEnd w:id="17"/>
    </w:p>
    <w:p w14:paraId="0CF70240" w14:textId="457B9ECA" w:rsidR="00513A0E" w:rsidRPr="00387AF6" w:rsidRDefault="00513A0E" w:rsidP="00513A0E">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465EB216C0DD4943B9266A5B31DBE489"/>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387AF6">
        <w:rPr>
          <w:shd w:val="clear" w:color="auto" w:fill="FFFFFF"/>
        </w:rPr>
        <w:t xml:space="preserve"> on the subtopic studied that includes information to support ideas and opinions.</w:t>
      </w:r>
    </w:p>
    <w:p w14:paraId="7B1DFF41" w14:textId="77777777" w:rsidR="00513A0E" w:rsidRPr="00753F1C" w:rsidRDefault="00513A0E" w:rsidP="00513A0E">
      <w:pPr>
        <w:pStyle w:val="Heading2"/>
        <w:rPr>
          <w:sz w:val="24"/>
          <w:szCs w:val="24"/>
        </w:rPr>
      </w:pPr>
      <w:bookmarkStart w:id="18" w:name="_Toc189485924"/>
      <w:bookmarkStart w:id="19" w:name="_Toc191909136"/>
      <w:r w:rsidRPr="00633101">
        <w:rPr>
          <w:sz w:val="24"/>
          <w:szCs w:val="24"/>
        </w:rPr>
        <w:t>Examples of learning activities</w:t>
      </w:r>
      <w:bookmarkEnd w:id="18"/>
      <w:bookmarkEnd w:id="1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513A0E" w14:paraId="5E02A44D" w14:textId="77777777" w:rsidTr="008F5452">
        <w:trPr>
          <w:cantSplit/>
        </w:trPr>
        <w:tc>
          <w:tcPr>
            <w:tcW w:w="9634" w:type="dxa"/>
          </w:tcPr>
          <w:p w14:paraId="48D64EAF" w14:textId="77777777" w:rsidR="00513A0E" w:rsidRPr="00D37937" w:rsidRDefault="00513A0E" w:rsidP="008F5452">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609562F8" w14:textId="77777777" w:rsidR="00513A0E" w:rsidRPr="00F66F92" w:rsidRDefault="00513A0E" w:rsidP="008F5452">
            <w:pPr>
              <w:pStyle w:val="VCAAbulletlevel2"/>
              <w:numPr>
                <w:ilvl w:val="0"/>
                <w:numId w:val="0"/>
              </w:numPr>
              <w:spacing w:after="0"/>
              <w:ind w:left="360"/>
            </w:pPr>
          </w:p>
        </w:tc>
      </w:tr>
      <w:tr w:rsidR="00513A0E" w14:paraId="322E293C" w14:textId="77777777" w:rsidTr="008F5452">
        <w:trPr>
          <w:cantSplit/>
        </w:trPr>
        <w:tc>
          <w:tcPr>
            <w:tcW w:w="9634" w:type="dxa"/>
          </w:tcPr>
          <w:p w14:paraId="26660081" w14:textId="77777777" w:rsidR="00513A0E" w:rsidRPr="00F66F92" w:rsidRDefault="00513A0E" w:rsidP="008F5452">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513A0E" w14:paraId="3EC9EA2F" w14:textId="77777777" w:rsidTr="008F5452">
        <w:trPr>
          <w:cantSplit/>
        </w:trPr>
        <w:tc>
          <w:tcPr>
            <w:tcW w:w="9634" w:type="dxa"/>
          </w:tcPr>
          <w:p w14:paraId="2FF0AA81" w14:textId="77777777" w:rsidR="00513A0E" w:rsidRPr="00F66F92" w:rsidRDefault="00513A0E" w:rsidP="008F5452">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513A0E" w14:paraId="597571B7" w14:textId="77777777" w:rsidTr="008F5452">
        <w:trPr>
          <w:cantSplit/>
        </w:trPr>
        <w:tc>
          <w:tcPr>
            <w:tcW w:w="9634" w:type="dxa"/>
          </w:tcPr>
          <w:p w14:paraId="6329E650" w14:textId="77777777" w:rsidR="00513A0E" w:rsidRPr="00F66F92" w:rsidRDefault="00513A0E" w:rsidP="008F5452">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513A0E" w14:paraId="32E10C8D" w14:textId="77777777" w:rsidTr="008F5452">
        <w:trPr>
          <w:cantSplit/>
        </w:trPr>
        <w:tc>
          <w:tcPr>
            <w:tcW w:w="9634" w:type="dxa"/>
          </w:tcPr>
          <w:p w14:paraId="09984D7B" w14:textId="77777777" w:rsidR="00513A0E" w:rsidRPr="00F66F92" w:rsidRDefault="00513A0E" w:rsidP="008F5452">
            <w:pPr>
              <w:pStyle w:val="VCAAbulletlevel2"/>
              <w:spacing w:after="0"/>
            </w:pPr>
            <w:r w:rsidRPr="00F201FE">
              <w:lastRenderedPageBreak/>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513A0E" w14:paraId="0A947C64" w14:textId="77777777" w:rsidTr="008F5452">
        <w:trPr>
          <w:cantSplit/>
        </w:trPr>
        <w:tc>
          <w:tcPr>
            <w:tcW w:w="9634" w:type="dxa"/>
          </w:tcPr>
          <w:p w14:paraId="7EAB3EC8" w14:textId="44F23E8E" w:rsidR="00513A0E" w:rsidRPr="00F66F92" w:rsidRDefault="00513A0E" w:rsidP="008F5452">
            <w:pPr>
              <w:pStyle w:val="VCAAbulletlevel2"/>
              <w:spacing w:after="0"/>
            </w:pPr>
            <w:r w:rsidRPr="00F201FE">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C04477506E184E47A7CFFE27443A4128"/>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513A0E" w14:paraId="012AACF6" w14:textId="77777777" w:rsidTr="008F5452">
        <w:trPr>
          <w:cantSplit/>
        </w:trPr>
        <w:tc>
          <w:tcPr>
            <w:tcW w:w="9634" w:type="dxa"/>
          </w:tcPr>
          <w:p w14:paraId="7D74B402" w14:textId="77777777" w:rsidR="00513A0E" w:rsidRPr="00F66F92" w:rsidRDefault="00513A0E" w:rsidP="008F5452">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513A0E" w14:paraId="17FD0148" w14:textId="77777777" w:rsidTr="008F5452">
        <w:trPr>
          <w:cantSplit/>
        </w:trPr>
        <w:tc>
          <w:tcPr>
            <w:tcW w:w="9634" w:type="dxa"/>
          </w:tcPr>
          <w:p w14:paraId="5D3A1323" w14:textId="1D281506" w:rsidR="00513A0E" w:rsidRPr="00631DDC" w:rsidRDefault="00513A0E" w:rsidP="008F5452">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5401F4678A1E4A28AFA7ECB1DF4F52C5"/>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631DDC">
              <w:t xml:space="preserve"> that could be</w:t>
            </w:r>
            <w:r w:rsidRPr="00F201FE">
              <w:t xml:space="preserve"> asked in an interview.</w:t>
            </w:r>
          </w:p>
        </w:tc>
      </w:tr>
      <w:tr w:rsidR="00513A0E" w14:paraId="4F225910" w14:textId="77777777" w:rsidTr="008F5452">
        <w:trPr>
          <w:cantSplit/>
        </w:trPr>
        <w:tc>
          <w:tcPr>
            <w:tcW w:w="9634" w:type="dxa"/>
          </w:tcPr>
          <w:p w14:paraId="6026E4BF" w14:textId="07B8CD78" w:rsidR="00513A0E" w:rsidRPr="00631DDC" w:rsidRDefault="00513A0E" w:rsidP="008F5452">
            <w:pPr>
              <w:pStyle w:val="VCAAbulletlevel2"/>
              <w:spacing w:after="0"/>
            </w:pPr>
            <w:r w:rsidRPr="000D0B85">
              <w:t xml:space="preserve">Conduct interviews with individuals from diverse backgrounds living in Australia. Use </w:t>
            </w:r>
            <w:sdt>
              <w:sdtPr>
                <w:alias w:val="Keywords"/>
                <w:tag w:val=""/>
                <w:id w:val="-1959404542"/>
                <w:placeholder>
                  <w:docPart w:val="DB105FDAF10640DB9DC3823BB33E7489"/>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513A0E" w14:paraId="1A825C24" w14:textId="77777777" w:rsidTr="008F5452">
        <w:trPr>
          <w:cantSplit/>
        </w:trPr>
        <w:tc>
          <w:tcPr>
            <w:tcW w:w="9634" w:type="dxa"/>
          </w:tcPr>
          <w:p w14:paraId="73BFA74E" w14:textId="77777777" w:rsidR="00513A0E" w:rsidRPr="000D0B85" w:rsidRDefault="00513A0E" w:rsidP="008F5452">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513A0E" w14:paraId="53EF7D38" w14:textId="77777777" w:rsidTr="008F5452">
        <w:trPr>
          <w:cantSplit/>
        </w:trPr>
        <w:tc>
          <w:tcPr>
            <w:tcW w:w="9634" w:type="dxa"/>
          </w:tcPr>
          <w:p w14:paraId="16158DD9" w14:textId="77777777" w:rsidR="00513A0E" w:rsidRPr="000D0B85" w:rsidRDefault="00513A0E" w:rsidP="008F5452">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513A0E" w14:paraId="2EE2FA62" w14:textId="77777777" w:rsidTr="008F5452">
        <w:trPr>
          <w:cantSplit/>
        </w:trPr>
        <w:tc>
          <w:tcPr>
            <w:tcW w:w="9634" w:type="dxa"/>
            <w:shd w:val="clear" w:color="auto" w:fill="D9D9D9" w:themeFill="background1" w:themeFillShade="D9"/>
          </w:tcPr>
          <w:p w14:paraId="25A3C0CF" w14:textId="77777777" w:rsidR="00513A0E" w:rsidRPr="00AB43C5" w:rsidRDefault="00513A0E" w:rsidP="008F5452">
            <w:pPr>
              <w:pStyle w:val="VCAAbulletlevel2"/>
              <w:rPr>
                <w:b/>
                <w:bCs/>
              </w:rPr>
            </w:pPr>
            <w:r w:rsidRPr="00AB43C5">
              <w:rPr>
                <w:b/>
                <w:bCs/>
                <w:noProof/>
              </w:rPr>
              <w:drawing>
                <wp:anchor distT="0" distB="0" distL="114300" distR="114300" simplePos="0" relativeHeight="251693056" behindDoc="0" locked="0" layoutInCell="1" allowOverlap="1" wp14:anchorId="248DC7B4" wp14:editId="6E331755">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16289B85" w14:textId="77777777" w:rsidR="00513A0E" w:rsidRPr="00BB1912" w:rsidRDefault="00513A0E" w:rsidP="008F5452">
            <w:pPr>
              <w:pStyle w:val="VCAAbulletlevel2"/>
              <w:numPr>
                <w:ilvl w:val="0"/>
                <w:numId w:val="0"/>
              </w:numPr>
              <w:shd w:val="clear" w:color="auto" w:fill="D9D9D9" w:themeFill="background1" w:themeFillShade="D9"/>
              <w:spacing w:after="0"/>
              <w:ind w:left="360"/>
            </w:pPr>
          </w:p>
        </w:tc>
      </w:tr>
      <w:tr w:rsidR="00513A0E" w14:paraId="73736D43" w14:textId="77777777" w:rsidTr="008F5452">
        <w:trPr>
          <w:cantSplit/>
        </w:trPr>
        <w:tc>
          <w:tcPr>
            <w:tcW w:w="9634" w:type="dxa"/>
            <w:shd w:val="clear" w:color="auto" w:fill="FFFFFF" w:themeFill="background1"/>
          </w:tcPr>
          <w:p w14:paraId="54AC5CDD" w14:textId="77777777" w:rsidR="00513A0E" w:rsidRPr="00BB1912" w:rsidRDefault="00513A0E" w:rsidP="008F5452">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513A0E" w14:paraId="0DC840AA" w14:textId="77777777" w:rsidTr="008F5452">
        <w:trPr>
          <w:cantSplit/>
        </w:trPr>
        <w:tc>
          <w:tcPr>
            <w:tcW w:w="9634" w:type="dxa"/>
            <w:shd w:val="clear" w:color="auto" w:fill="FFFFFF" w:themeFill="background1"/>
          </w:tcPr>
          <w:p w14:paraId="2E33A185" w14:textId="77777777" w:rsidR="00513A0E" w:rsidRDefault="00513A0E" w:rsidP="008F5452">
            <w:pPr>
              <w:pStyle w:val="VCAAbulletlevel2"/>
            </w:pPr>
            <w:r w:rsidRPr="0012328B">
              <w:t xml:space="preserve">Watch short video clips of different groups speaking about their fields of endeavour and identify the connection between language and identity. </w:t>
            </w:r>
          </w:p>
        </w:tc>
      </w:tr>
      <w:tr w:rsidR="00513A0E" w14:paraId="0B788FD8" w14:textId="77777777" w:rsidTr="008F5452">
        <w:trPr>
          <w:cantSplit/>
        </w:trPr>
        <w:tc>
          <w:tcPr>
            <w:tcW w:w="9634" w:type="dxa"/>
            <w:tcBorders>
              <w:bottom w:val="single" w:sz="4" w:space="0" w:color="auto"/>
            </w:tcBorders>
            <w:shd w:val="clear" w:color="auto" w:fill="FFFFFF" w:themeFill="background1"/>
          </w:tcPr>
          <w:p w14:paraId="566568F6" w14:textId="77777777" w:rsidR="00513A0E" w:rsidRDefault="00513A0E" w:rsidP="008F5452">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513A0E" w14:paraId="5FF56236" w14:textId="77777777" w:rsidTr="008F5452">
        <w:trPr>
          <w:cantSplit/>
        </w:trPr>
        <w:tc>
          <w:tcPr>
            <w:tcW w:w="9634" w:type="dxa"/>
            <w:tcBorders>
              <w:bottom w:val="single" w:sz="4" w:space="0" w:color="auto"/>
            </w:tcBorders>
            <w:shd w:val="clear" w:color="auto" w:fill="FFFFFF" w:themeFill="background1"/>
          </w:tcPr>
          <w:p w14:paraId="2B330938" w14:textId="77777777" w:rsidR="00513A0E" w:rsidRPr="000D0B85" w:rsidRDefault="00513A0E" w:rsidP="008F5452">
            <w:pPr>
              <w:pStyle w:val="VCAAbulletlevel2"/>
              <w:spacing w:after="0"/>
            </w:pPr>
            <w:r w:rsidRPr="000D0B85">
              <w:lastRenderedPageBreak/>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513A0E" w14:paraId="317D3FE3" w14:textId="77777777" w:rsidTr="008F5452">
        <w:trPr>
          <w:cantSplit/>
        </w:trPr>
        <w:tc>
          <w:tcPr>
            <w:tcW w:w="9634" w:type="dxa"/>
            <w:tcBorders>
              <w:bottom w:val="single" w:sz="4" w:space="0" w:color="auto"/>
            </w:tcBorders>
            <w:shd w:val="clear" w:color="auto" w:fill="FFFFFF" w:themeFill="background1"/>
          </w:tcPr>
          <w:p w14:paraId="63C5ACA6" w14:textId="77777777" w:rsidR="00513A0E" w:rsidRPr="000D0B85" w:rsidRDefault="00513A0E" w:rsidP="008F5452">
            <w:pPr>
              <w:pStyle w:val="VCAAbulletlevel2"/>
              <w:spacing w:after="0"/>
            </w:pPr>
            <w:r w:rsidRPr="000D0B85">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513A0E" w14:paraId="407A26B6" w14:textId="77777777" w:rsidTr="008F5452">
        <w:trPr>
          <w:cantSplit/>
        </w:trPr>
        <w:tc>
          <w:tcPr>
            <w:tcW w:w="9634" w:type="dxa"/>
            <w:tcBorders>
              <w:bottom w:val="single" w:sz="4" w:space="0" w:color="auto"/>
            </w:tcBorders>
            <w:shd w:val="clear" w:color="auto" w:fill="FFFFFF" w:themeFill="background1"/>
          </w:tcPr>
          <w:p w14:paraId="2D08AA4D" w14:textId="77777777" w:rsidR="00513A0E" w:rsidRPr="000D0B85" w:rsidRDefault="00513A0E" w:rsidP="008F5452">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513A0E" w14:paraId="1523C3E1" w14:textId="77777777" w:rsidTr="008F5452">
        <w:trPr>
          <w:cantSplit/>
        </w:trPr>
        <w:tc>
          <w:tcPr>
            <w:tcW w:w="9634" w:type="dxa"/>
            <w:tcBorders>
              <w:bottom w:val="single" w:sz="4" w:space="0" w:color="auto"/>
            </w:tcBorders>
            <w:shd w:val="clear" w:color="auto" w:fill="FFFFFF" w:themeFill="background1"/>
          </w:tcPr>
          <w:p w14:paraId="292BECAF" w14:textId="2907F217" w:rsidR="00513A0E" w:rsidRPr="000D0B85" w:rsidRDefault="00513A0E" w:rsidP="008F5452">
            <w:pPr>
              <w:pStyle w:val="VCAAbulletlevel2"/>
              <w:spacing w:after="0"/>
            </w:pPr>
            <w:r w:rsidRPr="000D0B85">
              <w:t xml:space="preserve">Research and compare initiatives that promote </w:t>
            </w:r>
            <w:sdt>
              <w:sdtPr>
                <w:alias w:val="Keywords"/>
                <w:tag w:val=""/>
                <w:id w:val="-604340065"/>
                <w:placeholder>
                  <w:docPart w:val="E00AB011FA52419BABF24F9C666C4CD3"/>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0D0B85">
              <w:t xml:space="preserve"> and/or Aboriginal and Torres Strait Islander languages, and the role these initiatives play in strengthening cultural identity. </w:t>
            </w:r>
          </w:p>
        </w:tc>
      </w:tr>
      <w:tr w:rsidR="00513A0E" w14:paraId="5ACDF5F0" w14:textId="77777777" w:rsidTr="008F5452">
        <w:trPr>
          <w:cantSplit/>
        </w:trPr>
        <w:tc>
          <w:tcPr>
            <w:tcW w:w="9634" w:type="dxa"/>
            <w:tcBorders>
              <w:bottom w:val="single" w:sz="4" w:space="0" w:color="B5E2F1"/>
            </w:tcBorders>
            <w:shd w:val="clear" w:color="auto" w:fill="FFFFFF" w:themeFill="background1"/>
          </w:tcPr>
          <w:p w14:paraId="181E3B19" w14:textId="418C1789" w:rsidR="00513A0E" w:rsidRDefault="00513A0E" w:rsidP="008F5452">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A1996A5EE5EC460EA1E54846C4A1EB57"/>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201FE">
              <w:t xml:space="preserve">-speaking cultures here and around the world. </w:t>
            </w:r>
          </w:p>
        </w:tc>
      </w:tr>
      <w:tr w:rsidR="00513A0E" w14:paraId="125C928C" w14:textId="77777777" w:rsidTr="008F5452">
        <w:tc>
          <w:tcPr>
            <w:tcW w:w="9634" w:type="dxa"/>
            <w:tcBorders>
              <w:bottom w:val="single" w:sz="4" w:space="0" w:color="B5E2F1"/>
            </w:tcBorders>
            <w:shd w:val="clear" w:color="auto" w:fill="FFFFFF" w:themeFill="background1"/>
          </w:tcPr>
          <w:p w14:paraId="2A60D972" w14:textId="77777777" w:rsidR="00513A0E" w:rsidRDefault="00513A0E" w:rsidP="008F5452">
            <w:pPr>
              <w:pStyle w:val="VCAAbulletlevel2"/>
              <w:numPr>
                <w:ilvl w:val="0"/>
                <w:numId w:val="0"/>
              </w:numPr>
              <w:spacing w:after="0"/>
              <w:ind w:left="360" w:hanging="360"/>
            </w:pPr>
          </w:p>
          <w:p w14:paraId="6082BB69" w14:textId="77777777" w:rsidR="00513A0E" w:rsidRPr="000D0B85" w:rsidRDefault="00513A0E" w:rsidP="008F5452">
            <w:pPr>
              <w:pStyle w:val="VCAAbulletlevel2"/>
              <w:numPr>
                <w:ilvl w:val="0"/>
                <w:numId w:val="0"/>
              </w:numPr>
              <w:spacing w:after="0"/>
              <w:ind w:left="360" w:hanging="360"/>
            </w:pPr>
          </w:p>
        </w:tc>
      </w:tr>
      <w:tr w:rsidR="00513A0E" w14:paraId="7BD1164B" w14:textId="77777777" w:rsidTr="008F5452">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046ED1D1" w14:textId="77777777" w:rsidR="00513A0E" w:rsidRPr="00AB43C5" w:rsidRDefault="00513A0E" w:rsidP="008F5452">
            <w:pPr>
              <w:pStyle w:val="Heading2"/>
              <w:rPr>
                <w:b/>
                <w:bCs/>
                <w:color w:val="004EA8"/>
              </w:rPr>
            </w:pPr>
            <w:bookmarkStart w:id="20" w:name="_Toc189485925"/>
            <w:bookmarkStart w:id="21" w:name="_Toc191909137"/>
            <w:r w:rsidRPr="00B13D9B">
              <w:rPr>
                <w:b/>
                <w:bCs/>
                <w:noProof/>
                <w:color w:val="004EA8"/>
              </w:rPr>
              <w:drawing>
                <wp:anchor distT="0" distB="0" distL="114300" distR="114300" simplePos="0" relativeHeight="251694080" behindDoc="0" locked="0" layoutInCell="1" allowOverlap="1" wp14:anchorId="39131B01" wp14:editId="2CFFCA69">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0"/>
            <w:bookmarkEnd w:id="21"/>
            <w:r w:rsidRPr="00B13D9B">
              <w:rPr>
                <w:b/>
                <w:bCs/>
                <w:color w:val="004EA8"/>
              </w:rPr>
              <w:t xml:space="preserve"> </w:t>
            </w:r>
          </w:p>
          <w:p w14:paraId="2A73E0F2" w14:textId="77777777" w:rsidR="00513A0E" w:rsidRDefault="00513A0E" w:rsidP="008F5452">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3A896939" w14:textId="77777777" w:rsidR="00513A0E" w:rsidRDefault="00513A0E" w:rsidP="008F5452">
            <w:pPr>
              <w:pStyle w:val="VCAAbulletlevel2"/>
              <w:numPr>
                <w:ilvl w:val="0"/>
                <w:numId w:val="0"/>
              </w:numPr>
              <w:rPr>
                <w:b/>
                <w:bCs/>
                <w:color w:val="004EA8"/>
                <w:sz w:val="32"/>
                <w:szCs w:val="32"/>
              </w:rPr>
            </w:pPr>
          </w:p>
          <w:p w14:paraId="44968A38" w14:textId="77777777" w:rsidR="00513A0E" w:rsidRDefault="00513A0E" w:rsidP="008F5452">
            <w:pPr>
              <w:pStyle w:val="VCAAbulletlevel2"/>
              <w:spacing w:after="0"/>
            </w:pPr>
            <w:r w:rsidRPr="00990040">
              <w:t>Brainstorm ideas about the concept of identity. Share what you think identity means and how it relates to your life and your experiences of living in Australia.</w:t>
            </w:r>
          </w:p>
          <w:p w14:paraId="5E41705E" w14:textId="77777777" w:rsidR="00513A0E" w:rsidRPr="00990040" w:rsidRDefault="00513A0E" w:rsidP="008F5452">
            <w:pPr>
              <w:pStyle w:val="VCAAbulletlevel2"/>
              <w:numPr>
                <w:ilvl w:val="0"/>
                <w:numId w:val="0"/>
              </w:numPr>
              <w:spacing w:after="0"/>
              <w:ind w:left="360"/>
            </w:pPr>
          </w:p>
          <w:p w14:paraId="0F80A0D1" w14:textId="77777777" w:rsidR="00513A0E" w:rsidRDefault="00513A0E" w:rsidP="008F5452">
            <w:pPr>
              <w:pStyle w:val="VCAAbulletlevel2"/>
              <w:spacing w:after="0"/>
            </w:pPr>
            <w:r w:rsidRPr="00990040">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54A61D29" w14:textId="77777777" w:rsidR="00513A0E" w:rsidRPr="00990040" w:rsidRDefault="00513A0E" w:rsidP="008F5452">
            <w:pPr>
              <w:pStyle w:val="VCAAbulletlevel2"/>
              <w:numPr>
                <w:ilvl w:val="0"/>
                <w:numId w:val="0"/>
              </w:numPr>
              <w:spacing w:after="0"/>
            </w:pPr>
          </w:p>
          <w:p w14:paraId="03B98052" w14:textId="1514E62E" w:rsidR="00513A0E" w:rsidRDefault="00513A0E" w:rsidP="008F5452">
            <w:pPr>
              <w:pStyle w:val="VCAAbulletlevel2"/>
              <w:spacing w:after="0"/>
            </w:pPr>
            <w:r w:rsidRPr="00990040">
              <w:t xml:space="preserve">Watch a video clip or documentary about a </w:t>
            </w:r>
            <w:sdt>
              <w:sdtPr>
                <w:alias w:val="Keywords"/>
                <w:tag w:val=""/>
                <w:id w:val="-1537798579"/>
                <w:placeholder>
                  <w:docPart w:val="F36A7130F28E4EE983F6C9CA324AE1D5"/>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990040">
              <w:t>-speaking person living in Australia and how their identity is impacted by their languages and cultures.</w:t>
            </w:r>
          </w:p>
          <w:p w14:paraId="7E7C75C5" w14:textId="77777777" w:rsidR="00513A0E" w:rsidRPr="00990040" w:rsidRDefault="00513A0E" w:rsidP="008F5452">
            <w:pPr>
              <w:pStyle w:val="VCAAbulletlevel2"/>
              <w:numPr>
                <w:ilvl w:val="0"/>
                <w:numId w:val="0"/>
              </w:numPr>
              <w:spacing w:after="0"/>
            </w:pPr>
          </w:p>
          <w:p w14:paraId="07BEF850" w14:textId="77777777" w:rsidR="00513A0E" w:rsidRDefault="00513A0E" w:rsidP="008F5452">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4448BE59" w14:textId="77777777" w:rsidR="00513A0E" w:rsidRPr="00990040" w:rsidRDefault="00513A0E" w:rsidP="008F5452">
            <w:pPr>
              <w:pStyle w:val="VCAAbulletlevel2"/>
              <w:numPr>
                <w:ilvl w:val="0"/>
                <w:numId w:val="0"/>
              </w:numPr>
              <w:spacing w:after="0"/>
            </w:pPr>
          </w:p>
          <w:p w14:paraId="35BB3965" w14:textId="29FA4FD7" w:rsidR="00513A0E" w:rsidRDefault="00513A0E" w:rsidP="008F5452">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434FE5FECBAD443D83730A6EBC0013C9"/>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990040">
              <w:t xml:space="preserve"> where appropriate), considering the key information you want to convey about your identity.</w:t>
            </w:r>
          </w:p>
          <w:p w14:paraId="6A95A218" w14:textId="77777777" w:rsidR="00513A0E" w:rsidRPr="00990040" w:rsidRDefault="00513A0E" w:rsidP="008F5452">
            <w:pPr>
              <w:pStyle w:val="VCAAbulletlevel2"/>
              <w:numPr>
                <w:ilvl w:val="0"/>
                <w:numId w:val="0"/>
              </w:numPr>
              <w:spacing w:after="0"/>
            </w:pPr>
          </w:p>
          <w:p w14:paraId="09785AB9" w14:textId="77777777" w:rsidR="00513A0E" w:rsidRDefault="00513A0E" w:rsidP="008F5452">
            <w:pPr>
              <w:pStyle w:val="VCAAbulletlevel2"/>
              <w:spacing w:after="0"/>
            </w:pPr>
            <w:r w:rsidRPr="00990040">
              <w:lastRenderedPageBreak/>
              <w:t>Write a paragraph explaining why you chose this medium to express your identity and what you want the audience to learn about you.</w:t>
            </w:r>
          </w:p>
          <w:p w14:paraId="693D232D" w14:textId="77777777" w:rsidR="00513A0E" w:rsidRPr="00990040" w:rsidRDefault="00513A0E" w:rsidP="008F5452">
            <w:pPr>
              <w:pStyle w:val="VCAAbulletlevel2"/>
              <w:numPr>
                <w:ilvl w:val="0"/>
                <w:numId w:val="0"/>
              </w:numPr>
              <w:spacing w:after="0"/>
            </w:pPr>
          </w:p>
          <w:p w14:paraId="697B697C" w14:textId="77777777" w:rsidR="00513A0E" w:rsidRDefault="00513A0E" w:rsidP="008F5452">
            <w:pPr>
              <w:pStyle w:val="VCAAbulletlevel2"/>
              <w:spacing w:after="0"/>
            </w:pPr>
            <w:r w:rsidRPr="00990040">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3E8AA8B7" w14:textId="77777777" w:rsidR="00513A0E" w:rsidRPr="00990040" w:rsidRDefault="00513A0E" w:rsidP="008F5452">
            <w:pPr>
              <w:pStyle w:val="VCAAbulletlevel2"/>
              <w:numPr>
                <w:ilvl w:val="0"/>
                <w:numId w:val="0"/>
              </w:numPr>
              <w:spacing w:after="0"/>
            </w:pPr>
          </w:p>
          <w:p w14:paraId="6877592F" w14:textId="77777777" w:rsidR="00513A0E" w:rsidRDefault="00513A0E" w:rsidP="008F5452">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45A53EB5" w14:textId="77777777" w:rsidR="00513A0E" w:rsidRPr="00990040" w:rsidRDefault="00513A0E" w:rsidP="008F5452">
            <w:pPr>
              <w:pStyle w:val="VCAAbulletlevel2"/>
              <w:numPr>
                <w:ilvl w:val="0"/>
                <w:numId w:val="0"/>
              </w:numPr>
              <w:spacing w:after="0"/>
            </w:pPr>
          </w:p>
          <w:p w14:paraId="6F638F66" w14:textId="77777777" w:rsidR="00513A0E" w:rsidRDefault="00513A0E" w:rsidP="008F5452">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5981409A" w14:textId="77777777" w:rsidR="00513A0E" w:rsidRPr="00990040" w:rsidRDefault="00513A0E" w:rsidP="008F5452">
            <w:pPr>
              <w:pStyle w:val="VCAAbulletlevel2"/>
              <w:numPr>
                <w:ilvl w:val="0"/>
                <w:numId w:val="0"/>
              </w:numPr>
              <w:spacing w:after="0"/>
              <w:ind w:left="360"/>
            </w:pPr>
          </w:p>
          <w:p w14:paraId="4E983A39" w14:textId="77777777" w:rsidR="00513A0E" w:rsidRDefault="00513A0E" w:rsidP="008F5452">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40FE7439" w14:textId="77777777" w:rsidR="00513A0E" w:rsidRPr="00990040" w:rsidRDefault="00513A0E" w:rsidP="008F5452">
            <w:pPr>
              <w:pStyle w:val="VCAAbulletlevel2"/>
              <w:numPr>
                <w:ilvl w:val="0"/>
                <w:numId w:val="0"/>
              </w:numPr>
              <w:spacing w:after="0"/>
            </w:pPr>
          </w:p>
          <w:p w14:paraId="7CBD8E89" w14:textId="77777777" w:rsidR="00513A0E" w:rsidRDefault="00513A0E" w:rsidP="008F5452">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0F122A30" w14:textId="77777777" w:rsidR="00513A0E" w:rsidRPr="00990040" w:rsidRDefault="00513A0E" w:rsidP="008F5452">
            <w:pPr>
              <w:pStyle w:val="VCAAbulletlevel2"/>
              <w:numPr>
                <w:ilvl w:val="0"/>
                <w:numId w:val="0"/>
              </w:numPr>
              <w:spacing w:after="0"/>
            </w:pPr>
          </w:p>
          <w:p w14:paraId="46E93633" w14:textId="77777777" w:rsidR="00513A0E" w:rsidRPr="0066155E" w:rsidRDefault="00513A0E" w:rsidP="008F5452">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1F513E4C" w14:textId="77777777" w:rsidR="00513A0E" w:rsidRDefault="00513A0E" w:rsidP="00513A0E"/>
    <w:p w14:paraId="0ACFB79D" w14:textId="77777777" w:rsidR="00513A0E" w:rsidRDefault="00513A0E" w:rsidP="00513A0E">
      <w:pPr>
        <w:pStyle w:val="Figures"/>
        <w:jc w:val="left"/>
        <w:rPr>
          <w:lang w:val="en-AU"/>
        </w:rPr>
      </w:pPr>
    </w:p>
    <w:p w14:paraId="5DC3B8E2" w14:textId="77777777" w:rsidR="00513A0E" w:rsidRDefault="00513A0E" w:rsidP="00513A0E">
      <w:pPr>
        <w:pStyle w:val="Figures"/>
        <w:jc w:val="left"/>
        <w:rPr>
          <w:lang w:val="en-AU"/>
        </w:rPr>
      </w:pPr>
    </w:p>
    <w:p w14:paraId="38988E71" w14:textId="77777777" w:rsidR="00513A0E" w:rsidRDefault="00513A0E" w:rsidP="00513A0E">
      <w:pPr>
        <w:pStyle w:val="Figures"/>
        <w:jc w:val="left"/>
        <w:rPr>
          <w:lang w:val="en-AU"/>
        </w:rPr>
      </w:pPr>
    </w:p>
    <w:p w14:paraId="4F9D64CF" w14:textId="77777777" w:rsidR="00513A0E" w:rsidRDefault="00513A0E" w:rsidP="00513A0E">
      <w:pPr>
        <w:pStyle w:val="Figures"/>
        <w:jc w:val="left"/>
        <w:rPr>
          <w:lang w:val="en-AU"/>
        </w:rPr>
      </w:pPr>
    </w:p>
    <w:p w14:paraId="64313848" w14:textId="77777777" w:rsidR="00513A0E" w:rsidRDefault="00513A0E" w:rsidP="00513A0E">
      <w:pPr>
        <w:pStyle w:val="Figures"/>
        <w:jc w:val="left"/>
        <w:rPr>
          <w:lang w:val="en-AU"/>
        </w:rPr>
      </w:pPr>
    </w:p>
    <w:p w14:paraId="4F490F40" w14:textId="77777777" w:rsidR="00513A0E" w:rsidRDefault="00513A0E" w:rsidP="00513A0E">
      <w:pPr>
        <w:pStyle w:val="Figures"/>
        <w:jc w:val="left"/>
        <w:rPr>
          <w:lang w:val="en-AU"/>
        </w:rPr>
      </w:pPr>
    </w:p>
    <w:p w14:paraId="40DAF612" w14:textId="77777777" w:rsidR="00513A0E" w:rsidRDefault="00513A0E" w:rsidP="00513A0E">
      <w:pPr>
        <w:pStyle w:val="Figures"/>
        <w:jc w:val="left"/>
        <w:rPr>
          <w:lang w:val="en-AU"/>
        </w:rPr>
      </w:pPr>
    </w:p>
    <w:p w14:paraId="2B1EF8FE" w14:textId="77777777" w:rsidR="00513A0E" w:rsidRDefault="00513A0E" w:rsidP="00513A0E">
      <w:pPr>
        <w:pStyle w:val="Figures"/>
        <w:jc w:val="left"/>
        <w:rPr>
          <w:lang w:val="en-AU"/>
        </w:rPr>
        <w:sectPr w:rsidR="00513A0E" w:rsidSect="00513A0E">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5E42E3B1" w14:textId="77777777" w:rsidR="00513A0E" w:rsidRPr="00B13D9B" w:rsidRDefault="00513A0E" w:rsidP="00513A0E">
      <w:pPr>
        <w:pStyle w:val="Heading3"/>
      </w:pPr>
      <w:bookmarkStart w:id="22" w:name="_Hlk179272074"/>
      <w:bookmarkStart w:id="23" w:name="_Toc191909138"/>
      <w:r w:rsidRPr="00B13D9B">
        <w:lastRenderedPageBreak/>
        <w:t>Unit 2</w:t>
      </w:r>
      <w:bookmarkEnd w:id="23"/>
    </w:p>
    <w:p w14:paraId="4725D8B7" w14:textId="77777777" w:rsidR="00513A0E" w:rsidRDefault="00513A0E" w:rsidP="00513A0E">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513A0E" w:rsidRPr="00F040C4" w14:paraId="543E0E5E" w14:textId="77777777" w:rsidTr="008F5452">
        <w:trPr>
          <w:trHeight w:val="274"/>
        </w:trPr>
        <w:tc>
          <w:tcPr>
            <w:tcW w:w="2161" w:type="dxa"/>
            <w:shd w:val="clear" w:color="auto" w:fill="0F7EB4"/>
          </w:tcPr>
          <w:p w14:paraId="11F7AF0A" w14:textId="77777777" w:rsidR="00513A0E" w:rsidRPr="00F040C4" w:rsidRDefault="00513A0E" w:rsidP="008F5452">
            <w:pPr>
              <w:pStyle w:val="VCAAtablecondensedheading"/>
              <w:rPr>
                <w:b w:val="0"/>
              </w:rPr>
            </w:pPr>
            <w:r w:rsidRPr="00F040C4">
              <w:t xml:space="preserve">Concept </w:t>
            </w:r>
          </w:p>
        </w:tc>
        <w:tc>
          <w:tcPr>
            <w:tcW w:w="2162" w:type="dxa"/>
            <w:shd w:val="clear" w:color="auto" w:fill="0F7EB4"/>
          </w:tcPr>
          <w:p w14:paraId="6602BBD7" w14:textId="77777777" w:rsidR="00513A0E" w:rsidRPr="00F040C4" w:rsidRDefault="00513A0E" w:rsidP="008F5452">
            <w:pPr>
              <w:pStyle w:val="VCAAtablecondensedheading"/>
              <w:rPr>
                <w:b w:val="0"/>
              </w:rPr>
            </w:pPr>
            <w:r w:rsidRPr="00F040C4">
              <w:t>Perspective</w:t>
            </w:r>
          </w:p>
        </w:tc>
        <w:tc>
          <w:tcPr>
            <w:tcW w:w="2162" w:type="dxa"/>
            <w:shd w:val="clear" w:color="auto" w:fill="0F7EB4"/>
          </w:tcPr>
          <w:p w14:paraId="11ED2391" w14:textId="77777777" w:rsidR="00513A0E" w:rsidRPr="00F040C4" w:rsidRDefault="00513A0E" w:rsidP="008F5452">
            <w:pPr>
              <w:pStyle w:val="VCAAtablecondensedheading"/>
              <w:rPr>
                <w:b w:val="0"/>
              </w:rPr>
            </w:pPr>
            <w:r w:rsidRPr="00F040C4">
              <w:t>Topic</w:t>
            </w:r>
          </w:p>
        </w:tc>
        <w:tc>
          <w:tcPr>
            <w:tcW w:w="2162" w:type="dxa"/>
            <w:shd w:val="clear" w:color="auto" w:fill="0F7EB4"/>
          </w:tcPr>
          <w:p w14:paraId="517A19D6" w14:textId="77777777" w:rsidR="00513A0E" w:rsidRPr="00F040C4" w:rsidRDefault="00513A0E" w:rsidP="008F5452">
            <w:pPr>
              <w:pStyle w:val="VCAAtablecondensedheading"/>
              <w:rPr>
                <w:b w:val="0"/>
              </w:rPr>
            </w:pPr>
            <w:r w:rsidRPr="00F040C4">
              <w:t>Subtopic</w:t>
            </w:r>
          </w:p>
        </w:tc>
      </w:tr>
      <w:tr w:rsidR="00513A0E" w:rsidRPr="00F040C4" w14:paraId="49F9937E" w14:textId="77777777" w:rsidTr="001B14CA">
        <w:trPr>
          <w:trHeight w:val="1701"/>
        </w:trPr>
        <w:tc>
          <w:tcPr>
            <w:tcW w:w="2161" w:type="dxa"/>
            <w:vAlign w:val="center"/>
          </w:tcPr>
          <w:p w14:paraId="5BB81EBE" w14:textId="7B2FE12D" w:rsidR="00513A0E" w:rsidRPr="0094696C" w:rsidRDefault="00513A0E" w:rsidP="001B14CA">
            <w:pPr>
              <w:pStyle w:val="VCAAbody"/>
              <w:jc w:val="center"/>
            </w:pPr>
            <w:r w:rsidRPr="0094696C">
              <w:t>Legacy</w:t>
            </w:r>
          </w:p>
        </w:tc>
        <w:tc>
          <w:tcPr>
            <w:tcW w:w="2162" w:type="dxa"/>
            <w:vAlign w:val="center"/>
          </w:tcPr>
          <w:p w14:paraId="41804BE5" w14:textId="77777777" w:rsidR="00513A0E" w:rsidRPr="0094696C" w:rsidRDefault="00513A0E" w:rsidP="001B14CA">
            <w:pPr>
              <w:pStyle w:val="VCAAbody"/>
              <w:jc w:val="center"/>
            </w:pPr>
            <w:r w:rsidRPr="0094696C">
              <w:t>Personal</w:t>
            </w:r>
          </w:p>
        </w:tc>
        <w:tc>
          <w:tcPr>
            <w:tcW w:w="2162" w:type="dxa"/>
            <w:vAlign w:val="center"/>
          </w:tcPr>
          <w:p w14:paraId="71EC671B" w14:textId="77777777" w:rsidR="00513A0E" w:rsidRPr="0094696C" w:rsidRDefault="00513A0E" w:rsidP="001B14CA">
            <w:pPr>
              <w:pStyle w:val="VCAAbody"/>
              <w:jc w:val="center"/>
            </w:pPr>
            <w:r w:rsidRPr="005A0EDD">
              <w:t>Innovation</w:t>
            </w:r>
          </w:p>
        </w:tc>
        <w:tc>
          <w:tcPr>
            <w:tcW w:w="2162" w:type="dxa"/>
            <w:vAlign w:val="center"/>
          </w:tcPr>
          <w:p w14:paraId="153C6BA0" w14:textId="77777777" w:rsidR="00513A0E" w:rsidRPr="0094696C" w:rsidRDefault="00513A0E" w:rsidP="001B14CA">
            <w:pPr>
              <w:pStyle w:val="VCAAbody"/>
              <w:jc w:val="center"/>
            </w:pPr>
            <w:r w:rsidRPr="005A0EDD">
              <w:t>Innovations I can’t live without</w:t>
            </w:r>
          </w:p>
        </w:tc>
      </w:tr>
    </w:tbl>
    <w:p w14:paraId="069C35B9" w14:textId="77777777" w:rsidR="00513A0E" w:rsidRPr="00B13D9B" w:rsidRDefault="00513A0E" w:rsidP="00513A0E">
      <w:pPr>
        <w:pStyle w:val="Heading2"/>
        <w:rPr>
          <w:sz w:val="28"/>
        </w:rPr>
      </w:pPr>
      <w:bookmarkStart w:id="24" w:name="_Toc191909139"/>
      <w:r w:rsidRPr="00633101">
        <w:rPr>
          <w:sz w:val="28"/>
        </w:rPr>
        <w:t xml:space="preserve">Outcome </w:t>
      </w:r>
      <w:r>
        <w:rPr>
          <w:sz w:val="28"/>
        </w:rPr>
        <w:t>1</w:t>
      </w:r>
      <w:bookmarkEnd w:id="24"/>
      <w:r w:rsidRPr="00B13D9B">
        <w:rPr>
          <w:sz w:val="28"/>
        </w:rPr>
        <w:tab/>
      </w:r>
    </w:p>
    <w:p w14:paraId="31C5B1BB" w14:textId="742B7C2A" w:rsidR="00513A0E" w:rsidRPr="00FD4DAA" w:rsidRDefault="00513A0E" w:rsidP="00513A0E">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76744DED192442A5B7D6C63FC56C6BD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9468FAA695B44AEDB29C28610DCD362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sidRPr="00FD4DAA">
        <w:rPr>
          <w:shd w:val="clear" w:color="auto" w:fill="FFFFFF"/>
        </w:rPr>
        <w:t xml:space="preserve">. </w:t>
      </w:r>
    </w:p>
    <w:p w14:paraId="08401D44" w14:textId="77777777" w:rsidR="00513A0E" w:rsidRPr="00753F1C" w:rsidRDefault="00513A0E" w:rsidP="00513A0E">
      <w:pPr>
        <w:pStyle w:val="Heading2"/>
        <w:rPr>
          <w:sz w:val="24"/>
          <w:szCs w:val="24"/>
        </w:rPr>
      </w:pPr>
      <w:bookmarkStart w:id="25" w:name="_Toc191909140"/>
      <w:r w:rsidRPr="00633101">
        <w:rPr>
          <w:sz w:val="24"/>
          <w:szCs w:val="24"/>
        </w:rPr>
        <w:t>Examples of learning activities</w:t>
      </w:r>
      <w:bookmarkEnd w:id="25"/>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513A0E" w14:paraId="4C1042F8" w14:textId="77777777" w:rsidTr="008F5452">
        <w:trPr>
          <w:cantSplit/>
        </w:trPr>
        <w:tc>
          <w:tcPr>
            <w:tcW w:w="8783" w:type="dxa"/>
          </w:tcPr>
          <w:p w14:paraId="1EAF7460" w14:textId="22636215" w:rsidR="00513A0E" w:rsidRPr="00F66F92" w:rsidRDefault="00513A0E" w:rsidP="008F5452">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962C3870980F43A1A026FDABCB710914"/>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530117">
              <w:t xml:space="preserve"> and explain</w:t>
            </w:r>
            <w:r>
              <w:t xml:space="preserve"> why</w:t>
            </w:r>
            <w:r w:rsidRPr="00530117">
              <w:t xml:space="preserve"> they are essential to your life.</w:t>
            </w:r>
          </w:p>
        </w:tc>
      </w:tr>
      <w:tr w:rsidR="00513A0E" w14:paraId="5E6E60F6" w14:textId="77777777" w:rsidTr="008F5452">
        <w:trPr>
          <w:cantSplit/>
        </w:trPr>
        <w:tc>
          <w:tcPr>
            <w:tcW w:w="8783" w:type="dxa"/>
          </w:tcPr>
          <w:p w14:paraId="26E5F17F" w14:textId="4A86E0A8" w:rsidR="00513A0E" w:rsidRPr="00F66F92" w:rsidRDefault="00513A0E" w:rsidP="008F5452">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EAD122F01F4947F5A3DD4D0EFD19AF2A"/>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Discuss why some words may not feature in your print dictionary. Learn and revise the words using an online revision tool.</w:t>
            </w:r>
          </w:p>
        </w:tc>
      </w:tr>
      <w:tr w:rsidR="00513A0E" w14:paraId="238EE79C" w14:textId="77777777" w:rsidTr="008F5452">
        <w:trPr>
          <w:cantSplit/>
        </w:trPr>
        <w:tc>
          <w:tcPr>
            <w:tcW w:w="8783" w:type="dxa"/>
          </w:tcPr>
          <w:p w14:paraId="4B8AB6AD" w14:textId="557E5B4B" w:rsidR="00513A0E" w:rsidRPr="00F66F92" w:rsidRDefault="00513A0E" w:rsidP="008F5452">
            <w:pPr>
              <w:pStyle w:val="VCAAbulletlevel2"/>
              <w:spacing w:after="0"/>
            </w:pPr>
            <w:r w:rsidRPr="00530117">
              <w:t xml:space="preserve">Watch </w:t>
            </w:r>
            <w:r>
              <w:t>online</w:t>
            </w:r>
            <w:r w:rsidRPr="00530117">
              <w:t xml:space="preserve"> videos in </w:t>
            </w:r>
            <w:sdt>
              <w:sdtPr>
                <w:alias w:val="Keywords"/>
                <w:tag w:val=""/>
                <w:id w:val="-1080907557"/>
                <w:placeholder>
                  <w:docPart w:val="73648AF1DC164D8E943BE55025179262"/>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513A0E" w14:paraId="1BE62CCD" w14:textId="77777777" w:rsidTr="008F5452">
        <w:trPr>
          <w:cantSplit/>
        </w:trPr>
        <w:tc>
          <w:tcPr>
            <w:tcW w:w="8783" w:type="dxa"/>
          </w:tcPr>
          <w:p w14:paraId="3C582091" w14:textId="55CCBE15" w:rsidR="00513A0E" w:rsidRPr="00F66F92" w:rsidRDefault="00513A0E" w:rsidP="008F5452">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153B6E01E2FB4A1AB3BE77DEC574C894"/>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513A0E" w14:paraId="1680A1C7" w14:textId="77777777" w:rsidTr="008F5452">
        <w:trPr>
          <w:cantSplit/>
        </w:trPr>
        <w:tc>
          <w:tcPr>
            <w:tcW w:w="8783" w:type="dxa"/>
          </w:tcPr>
          <w:p w14:paraId="68516AF2" w14:textId="77777777" w:rsidR="00513A0E" w:rsidRPr="00F66F92" w:rsidRDefault="00513A0E" w:rsidP="008F5452">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513A0E" w14:paraId="0E2FA376" w14:textId="77777777" w:rsidTr="008F5452">
        <w:trPr>
          <w:cantSplit/>
        </w:trPr>
        <w:tc>
          <w:tcPr>
            <w:tcW w:w="8783" w:type="dxa"/>
          </w:tcPr>
          <w:p w14:paraId="5FCB1D4B" w14:textId="77777777" w:rsidR="00513A0E" w:rsidRPr="00F66F92" w:rsidRDefault="00513A0E" w:rsidP="008F5452">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513A0E" w14:paraId="6334193A" w14:textId="77777777" w:rsidTr="008F5452">
        <w:trPr>
          <w:cantSplit/>
        </w:trPr>
        <w:tc>
          <w:tcPr>
            <w:tcW w:w="8783" w:type="dxa"/>
          </w:tcPr>
          <w:p w14:paraId="549E97D8" w14:textId="1BE5EF32" w:rsidR="00513A0E" w:rsidRPr="00F66F92" w:rsidRDefault="00513A0E" w:rsidP="008F5452">
            <w:pPr>
              <w:pStyle w:val="VCAAbulletlevel2"/>
              <w:spacing w:after="0"/>
            </w:pPr>
            <w:bookmarkStart w:id="26" w:name="_Hlk144760449"/>
            <w:r>
              <w:lastRenderedPageBreak/>
              <w:t xml:space="preserve">Discuss vocabulary and grammatical structures that could be useful when expressing opinions in </w:t>
            </w:r>
            <w:sdt>
              <w:sdtPr>
                <w:alias w:val="Keywords"/>
                <w:tag w:val=""/>
                <w:id w:val="996622927"/>
                <w:placeholder>
                  <w:docPart w:val="FA1ECCBE233342969AE568AF32E95568"/>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then participate in a ‘running dictation’ activity, focusing on revising this information.</w:t>
            </w:r>
            <w:bookmarkEnd w:id="26"/>
          </w:p>
        </w:tc>
      </w:tr>
      <w:tr w:rsidR="00513A0E" w14:paraId="26A4B644" w14:textId="77777777" w:rsidTr="008F5452">
        <w:trPr>
          <w:cantSplit/>
        </w:trPr>
        <w:tc>
          <w:tcPr>
            <w:tcW w:w="8783" w:type="dxa"/>
          </w:tcPr>
          <w:p w14:paraId="60B8A527" w14:textId="77777777" w:rsidR="00513A0E" w:rsidRPr="00F66F92" w:rsidRDefault="00513A0E" w:rsidP="008F5452">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513A0E" w14:paraId="169F5159" w14:textId="77777777" w:rsidTr="008F5452">
        <w:trPr>
          <w:cantSplit/>
        </w:trPr>
        <w:tc>
          <w:tcPr>
            <w:tcW w:w="8783" w:type="dxa"/>
          </w:tcPr>
          <w:p w14:paraId="17F1142A" w14:textId="77777777" w:rsidR="00513A0E" w:rsidRDefault="00513A0E" w:rsidP="008F5452">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513A0E" w14:paraId="230B672A" w14:textId="77777777" w:rsidTr="008F5452">
        <w:trPr>
          <w:cantSplit/>
        </w:trPr>
        <w:tc>
          <w:tcPr>
            <w:tcW w:w="8783" w:type="dxa"/>
          </w:tcPr>
          <w:p w14:paraId="79007EBF" w14:textId="6A1620C0" w:rsidR="00513A0E" w:rsidRDefault="00513A0E" w:rsidP="008F5452">
            <w:pPr>
              <w:pStyle w:val="VCAAbulletlevel2"/>
              <w:spacing w:after="0"/>
            </w:pPr>
            <w:r>
              <w:t xml:space="preserve">Identify different ways of asking questions in </w:t>
            </w:r>
            <w:sdt>
              <w:sdtPr>
                <w:alias w:val="Keywords"/>
                <w:tag w:val=""/>
                <w:id w:val="45804127"/>
                <w:placeholder>
                  <w:docPart w:val="6A3736DEB91A4C3697E2BC29C1D4FA16"/>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513A0E" w14:paraId="0E377B24" w14:textId="77777777" w:rsidTr="008F5452">
        <w:trPr>
          <w:cantSplit/>
        </w:trPr>
        <w:tc>
          <w:tcPr>
            <w:tcW w:w="8783" w:type="dxa"/>
          </w:tcPr>
          <w:p w14:paraId="078180D1" w14:textId="77777777" w:rsidR="00513A0E" w:rsidRDefault="00513A0E" w:rsidP="008F5452">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513A0E" w14:paraId="0413AABA" w14:textId="77777777" w:rsidTr="008F5452">
        <w:trPr>
          <w:cantSplit/>
        </w:trPr>
        <w:tc>
          <w:tcPr>
            <w:tcW w:w="8783" w:type="dxa"/>
          </w:tcPr>
          <w:p w14:paraId="017BC3D0" w14:textId="291D470B" w:rsidR="00513A0E" w:rsidRDefault="00513A0E" w:rsidP="008F5452">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16602808FAD64AE78DCE92BEE06C39B8"/>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xml:space="preserve"> about</w:t>
            </w:r>
            <w:r w:rsidRPr="00530117">
              <w:t xml:space="preserve"> sustainable innovations and discuss their potential to create a positive impact on the world.</w:t>
            </w:r>
          </w:p>
        </w:tc>
      </w:tr>
      <w:tr w:rsidR="00513A0E" w14:paraId="0EA172BC" w14:textId="77777777" w:rsidTr="008F5452">
        <w:trPr>
          <w:cantSplit/>
        </w:trPr>
        <w:tc>
          <w:tcPr>
            <w:tcW w:w="8783" w:type="dxa"/>
          </w:tcPr>
          <w:p w14:paraId="018962D7" w14:textId="77777777" w:rsidR="00513A0E" w:rsidRDefault="00513A0E" w:rsidP="008F5452">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513A0E" w14:paraId="485F0D40" w14:textId="77777777" w:rsidTr="008F5452">
        <w:trPr>
          <w:cantSplit/>
        </w:trPr>
        <w:tc>
          <w:tcPr>
            <w:tcW w:w="8783" w:type="dxa"/>
          </w:tcPr>
          <w:p w14:paraId="62BB5955" w14:textId="77777777" w:rsidR="00513A0E" w:rsidRDefault="00513A0E" w:rsidP="008F5452">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513A0E" w14:paraId="76C20259" w14:textId="77777777" w:rsidTr="008F5452">
        <w:trPr>
          <w:cantSplit/>
        </w:trPr>
        <w:tc>
          <w:tcPr>
            <w:tcW w:w="8783" w:type="dxa"/>
          </w:tcPr>
          <w:p w14:paraId="018C19AF" w14:textId="77777777" w:rsidR="00513A0E" w:rsidRDefault="00513A0E" w:rsidP="008F5452">
            <w:pPr>
              <w:pStyle w:val="VCAAbulletlevel2"/>
              <w:spacing w:after="0"/>
            </w:pPr>
            <w:r w:rsidRPr="0009120F">
              <w:t>Read a letter to the editor, focusing on the negative impact of technology in schools.</w:t>
            </w:r>
          </w:p>
        </w:tc>
      </w:tr>
      <w:tr w:rsidR="00513A0E" w14:paraId="5178752F" w14:textId="77777777" w:rsidTr="008F5452">
        <w:trPr>
          <w:cantSplit/>
        </w:trPr>
        <w:tc>
          <w:tcPr>
            <w:tcW w:w="8783" w:type="dxa"/>
            <w:tcBorders>
              <w:bottom w:val="single" w:sz="4" w:space="0" w:color="auto"/>
            </w:tcBorders>
            <w:shd w:val="clear" w:color="auto" w:fill="D9D9D9" w:themeFill="background1" w:themeFillShade="D9"/>
          </w:tcPr>
          <w:p w14:paraId="0BE0FDE2" w14:textId="77777777" w:rsidR="00513A0E" w:rsidRPr="002E4CED" w:rsidRDefault="00513A0E" w:rsidP="008F5452">
            <w:pPr>
              <w:pStyle w:val="VCAAbulletlevel2"/>
              <w:spacing w:after="0"/>
              <w:rPr>
                <w:b/>
                <w:noProof/>
              </w:rPr>
            </w:pPr>
            <w:r w:rsidRPr="002E4CED">
              <w:rPr>
                <w:b/>
                <w:noProof/>
              </w:rPr>
              <w:drawing>
                <wp:anchor distT="0" distB="0" distL="114300" distR="114300" simplePos="0" relativeHeight="251662336" behindDoc="0" locked="0" layoutInCell="1" allowOverlap="1" wp14:anchorId="6C04D7D6" wp14:editId="10D927B4">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513A0E" w14:paraId="148A46F4" w14:textId="77777777" w:rsidTr="008F5452">
        <w:trPr>
          <w:cantSplit/>
        </w:trPr>
        <w:tc>
          <w:tcPr>
            <w:tcW w:w="8783" w:type="dxa"/>
            <w:tcBorders>
              <w:bottom w:val="single" w:sz="4" w:space="0" w:color="B5E2F1"/>
            </w:tcBorders>
            <w:shd w:val="clear" w:color="auto" w:fill="FFFFFF" w:themeFill="background1"/>
          </w:tcPr>
          <w:p w14:paraId="15345AC0" w14:textId="77777777" w:rsidR="00513A0E" w:rsidRDefault="00513A0E" w:rsidP="008F5452">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513A0E" w14:paraId="4BBF4EC2" w14:textId="77777777" w:rsidTr="008F5452">
        <w:trPr>
          <w:cantSplit/>
        </w:trPr>
        <w:tc>
          <w:tcPr>
            <w:tcW w:w="8783" w:type="dxa"/>
            <w:tcBorders>
              <w:bottom w:val="single" w:sz="4" w:space="0" w:color="B5E2F1"/>
            </w:tcBorders>
            <w:shd w:val="clear" w:color="auto" w:fill="FFFFFF" w:themeFill="background1"/>
          </w:tcPr>
          <w:p w14:paraId="17D0B1E5" w14:textId="77777777" w:rsidR="00513A0E" w:rsidRDefault="00513A0E" w:rsidP="008F5452">
            <w:pPr>
              <w:pStyle w:val="VCAAbulletlevel2"/>
              <w:numPr>
                <w:ilvl w:val="0"/>
                <w:numId w:val="0"/>
              </w:numPr>
            </w:pPr>
          </w:p>
          <w:p w14:paraId="3C455AF5" w14:textId="77777777" w:rsidR="00513A0E" w:rsidRPr="00530117" w:rsidRDefault="00513A0E" w:rsidP="008F5452">
            <w:pPr>
              <w:pStyle w:val="VCAAbulletlevel2"/>
              <w:numPr>
                <w:ilvl w:val="0"/>
                <w:numId w:val="0"/>
              </w:numPr>
            </w:pPr>
          </w:p>
        </w:tc>
      </w:tr>
      <w:tr w:rsidR="00513A0E" w14:paraId="25F5ABEB" w14:textId="77777777" w:rsidTr="008F545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053D3595" w14:textId="77777777" w:rsidR="00513A0E" w:rsidRPr="00C836A8" w:rsidRDefault="00513A0E" w:rsidP="008F5452">
            <w:pPr>
              <w:pStyle w:val="Heading2"/>
              <w:rPr>
                <w:b/>
                <w:bCs/>
                <w:color w:val="004EA8"/>
              </w:rPr>
            </w:pPr>
            <w:bookmarkStart w:id="27" w:name="_Toc191909141"/>
            <w:r w:rsidRPr="00B13D9B">
              <w:rPr>
                <w:b/>
                <w:bCs/>
                <w:noProof/>
                <w:color w:val="004EA8"/>
              </w:rPr>
              <w:lastRenderedPageBreak/>
              <w:drawing>
                <wp:anchor distT="0" distB="0" distL="114300" distR="114300" simplePos="0" relativeHeight="251669504" behindDoc="0" locked="0" layoutInCell="1" allowOverlap="1" wp14:anchorId="75D4DAB6" wp14:editId="01D76C69">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7"/>
            <w:r w:rsidRPr="00B13D9B">
              <w:rPr>
                <w:b/>
                <w:bCs/>
                <w:color w:val="004EA8"/>
              </w:rPr>
              <w:t xml:space="preserve"> </w:t>
            </w:r>
          </w:p>
          <w:p w14:paraId="183D4516" w14:textId="77777777" w:rsidR="00513A0E" w:rsidRDefault="00513A0E" w:rsidP="008F5452">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01901A10" w14:textId="77777777" w:rsidR="00513A0E" w:rsidRDefault="00513A0E" w:rsidP="008F5452">
            <w:pPr>
              <w:pStyle w:val="VCAAbulletlevel2"/>
              <w:numPr>
                <w:ilvl w:val="0"/>
                <w:numId w:val="0"/>
              </w:numPr>
              <w:rPr>
                <w:b/>
                <w:bCs/>
                <w:color w:val="004EA8"/>
                <w:sz w:val="32"/>
                <w:szCs w:val="32"/>
              </w:rPr>
            </w:pPr>
          </w:p>
          <w:p w14:paraId="10448CB7" w14:textId="77777777" w:rsidR="00513A0E" w:rsidRDefault="00513A0E" w:rsidP="008F5452">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30D7051A" w14:textId="77777777" w:rsidR="00513A0E" w:rsidRPr="002D4607" w:rsidRDefault="00513A0E" w:rsidP="008F5452">
            <w:pPr>
              <w:pStyle w:val="VCAAbulletlevel2"/>
              <w:numPr>
                <w:ilvl w:val="0"/>
                <w:numId w:val="0"/>
              </w:numPr>
              <w:spacing w:after="0"/>
              <w:ind w:left="360"/>
            </w:pPr>
          </w:p>
          <w:p w14:paraId="43EB7366" w14:textId="77777777" w:rsidR="00513A0E" w:rsidRDefault="00513A0E" w:rsidP="008F5452">
            <w:pPr>
              <w:pStyle w:val="VCAAbulletlevel2"/>
              <w:spacing w:after="0"/>
            </w:pPr>
            <w:r w:rsidRPr="002D4607">
              <w:t>Watch online talks about innovations and take notes using guided note-taking sheets.</w:t>
            </w:r>
          </w:p>
          <w:p w14:paraId="3AB6F40C" w14:textId="77777777" w:rsidR="00513A0E" w:rsidRPr="002D4607" w:rsidRDefault="00513A0E" w:rsidP="008F5452">
            <w:pPr>
              <w:pStyle w:val="VCAAbulletlevel2"/>
              <w:numPr>
                <w:ilvl w:val="0"/>
                <w:numId w:val="0"/>
              </w:numPr>
              <w:spacing w:after="0"/>
            </w:pPr>
          </w:p>
          <w:p w14:paraId="17BD4661" w14:textId="56596CD6" w:rsidR="00513A0E" w:rsidRDefault="00513A0E" w:rsidP="008F5452">
            <w:pPr>
              <w:pStyle w:val="VCAAbulletlevel2"/>
              <w:spacing w:after="0"/>
            </w:pPr>
            <w:r w:rsidRPr="002D4607">
              <w:t xml:space="preserve">Discuss key information, memorable quotes and any new ideas or perspectives you gained from the online talks, then organise your notes using a mind map or </w:t>
            </w:r>
            <w:r>
              <w:t>‘</w:t>
            </w:r>
            <w:r w:rsidR="00BE641B">
              <w:t>P</w:t>
            </w:r>
            <w:r w:rsidRPr="002D4607">
              <w:t>lus, minus, interesting</w:t>
            </w:r>
            <w:r>
              <w:t>’</w:t>
            </w:r>
            <w:r w:rsidRPr="002D4607">
              <w:t xml:space="preserve"> chart.</w:t>
            </w:r>
          </w:p>
          <w:p w14:paraId="5341BECB" w14:textId="77777777" w:rsidR="00513A0E" w:rsidRPr="002D4607" w:rsidRDefault="00513A0E" w:rsidP="008F5452">
            <w:pPr>
              <w:pStyle w:val="VCAAbulletlevel2"/>
              <w:numPr>
                <w:ilvl w:val="0"/>
                <w:numId w:val="0"/>
              </w:numPr>
              <w:spacing w:after="0"/>
            </w:pPr>
          </w:p>
          <w:p w14:paraId="1C415D7F" w14:textId="77777777" w:rsidR="00513A0E" w:rsidRDefault="00513A0E" w:rsidP="008F5452">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12AC8C42" w14:textId="77777777" w:rsidR="00513A0E" w:rsidRPr="002D4607" w:rsidRDefault="00513A0E" w:rsidP="008F5452">
            <w:pPr>
              <w:pStyle w:val="VCAAbulletlevel2"/>
              <w:numPr>
                <w:ilvl w:val="0"/>
                <w:numId w:val="0"/>
              </w:numPr>
              <w:spacing w:after="0"/>
            </w:pPr>
          </w:p>
          <w:p w14:paraId="008D7F85" w14:textId="77777777" w:rsidR="00513A0E" w:rsidRDefault="00513A0E" w:rsidP="008F5452">
            <w:pPr>
              <w:pStyle w:val="VCAAbulletlevel2"/>
              <w:spacing w:after="0"/>
            </w:pPr>
            <w:r w:rsidRPr="002D4607">
              <w:t>Complete a class survey, identifying the innovations you couldn’t live without and</w:t>
            </w:r>
            <w:r>
              <w:t xml:space="preserve"> identify </w:t>
            </w:r>
            <w:r w:rsidRPr="002D4607">
              <w:t>trends in the data.</w:t>
            </w:r>
          </w:p>
          <w:p w14:paraId="4F61C5FE" w14:textId="77777777" w:rsidR="00513A0E" w:rsidRPr="002D4607" w:rsidRDefault="00513A0E" w:rsidP="008F5452">
            <w:pPr>
              <w:pStyle w:val="VCAAbulletlevel2"/>
              <w:numPr>
                <w:ilvl w:val="0"/>
                <w:numId w:val="0"/>
              </w:numPr>
              <w:spacing w:after="0"/>
            </w:pPr>
          </w:p>
          <w:p w14:paraId="74F56F59" w14:textId="77777777" w:rsidR="00513A0E" w:rsidRDefault="00513A0E" w:rsidP="008F5452">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06BD98FB" w14:textId="77777777" w:rsidR="00513A0E" w:rsidRPr="002D4607" w:rsidRDefault="00513A0E" w:rsidP="008F5452">
            <w:pPr>
              <w:pStyle w:val="VCAAbulletlevel2"/>
              <w:numPr>
                <w:ilvl w:val="0"/>
                <w:numId w:val="0"/>
              </w:numPr>
              <w:spacing w:after="0"/>
            </w:pPr>
          </w:p>
          <w:p w14:paraId="32A27B2C" w14:textId="77777777" w:rsidR="00513A0E" w:rsidRDefault="00513A0E" w:rsidP="008F5452">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1E5C2459" w14:textId="77777777" w:rsidR="00513A0E" w:rsidRPr="002D4607" w:rsidRDefault="00513A0E" w:rsidP="008F5452">
            <w:pPr>
              <w:pStyle w:val="VCAAbulletlevel2"/>
              <w:numPr>
                <w:ilvl w:val="0"/>
                <w:numId w:val="0"/>
              </w:numPr>
              <w:spacing w:after="0"/>
            </w:pPr>
          </w:p>
          <w:p w14:paraId="4FEB2A3F" w14:textId="77777777" w:rsidR="00513A0E" w:rsidRDefault="00513A0E" w:rsidP="008F5452">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0BC08A68" w14:textId="77777777" w:rsidR="00513A0E" w:rsidRPr="002D4607" w:rsidRDefault="00513A0E" w:rsidP="008F5452">
            <w:pPr>
              <w:pStyle w:val="VCAAbulletlevel2"/>
              <w:numPr>
                <w:ilvl w:val="0"/>
                <w:numId w:val="0"/>
              </w:numPr>
              <w:spacing w:after="0"/>
            </w:pPr>
          </w:p>
          <w:p w14:paraId="748A7140" w14:textId="77777777" w:rsidR="00513A0E" w:rsidRDefault="00513A0E" w:rsidP="008F5452">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7E278A4D" w14:textId="77777777" w:rsidR="00513A0E" w:rsidRPr="002D4607" w:rsidRDefault="00513A0E" w:rsidP="008F5452">
            <w:pPr>
              <w:pStyle w:val="VCAAbulletlevel2"/>
              <w:numPr>
                <w:ilvl w:val="0"/>
                <w:numId w:val="0"/>
              </w:numPr>
              <w:spacing w:after="0"/>
            </w:pPr>
          </w:p>
          <w:p w14:paraId="4DF19519" w14:textId="77777777" w:rsidR="00513A0E" w:rsidRDefault="00513A0E" w:rsidP="008F5452">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47F1B3ED" w14:textId="77777777" w:rsidR="00513A0E" w:rsidRPr="002D4607" w:rsidRDefault="00513A0E" w:rsidP="008F5452">
            <w:pPr>
              <w:pStyle w:val="VCAAbulletlevel2"/>
              <w:numPr>
                <w:ilvl w:val="0"/>
                <w:numId w:val="0"/>
              </w:numPr>
              <w:spacing w:after="0"/>
            </w:pPr>
          </w:p>
          <w:p w14:paraId="1E906EC1" w14:textId="77777777" w:rsidR="00513A0E" w:rsidRPr="0066155E" w:rsidRDefault="00513A0E" w:rsidP="008F5452">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2"/>
    </w:tbl>
    <w:p w14:paraId="5CD12CFD" w14:textId="77777777" w:rsidR="00513A0E" w:rsidRDefault="00513A0E" w:rsidP="00513A0E"/>
    <w:p w14:paraId="5FB7BED9" w14:textId="77777777" w:rsidR="00513A0E" w:rsidRDefault="00513A0E" w:rsidP="00513A0E"/>
    <w:p w14:paraId="27217BFA" w14:textId="77777777" w:rsidR="00513A0E" w:rsidRDefault="00513A0E" w:rsidP="00513A0E">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513A0E" w:rsidRPr="00F040C4" w14:paraId="2A57C025" w14:textId="77777777" w:rsidTr="008F5452">
        <w:trPr>
          <w:trHeight w:val="274"/>
        </w:trPr>
        <w:tc>
          <w:tcPr>
            <w:tcW w:w="2197" w:type="dxa"/>
            <w:shd w:val="clear" w:color="auto" w:fill="0F7EB4"/>
          </w:tcPr>
          <w:p w14:paraId="4A9DE3F0" w14:textId="77777777" w:rsidR="00513A0E" w:rsidRPr="00F040C4" w:rsidRDefault="00513A0E" w:rsidP="008F5452">
            <w:pPr>
              <w:pStyle w:val="VCAAtablecondensedheading"/>
              <w:rPr>
                <w:b w:val="0"/>
              </w:rPr>
            </w:pPr>
            <w:r w:rsidRPr="00F040C4">
              <w:t xml:space="preserve">Concept </w:t>
            </w:r>
          </w:p>
        </w:tc>
        <w:tc>
          <w:tcPr>
            <w:tcW w:w="2197" w:type="dxa"/>
            <w:shd w:val="clear" w:color="auto" w:fill="0F7EB4"/>
          </w:tcPr>
          <w:p w14:paraId="263E37EB" w14:textId="77777777" w:rsidR="00513A0E" w:rsidRPr="00F040C4" w:rsidRDefault="00513A0E" w:rsidP="008F5452">
            <w:pPr>
              <w:pStyle w:val="VCAAtablecondensedheading"/>
              <w:rPr>
                <w:b w:val="0"/>
              </w:rPr>
            </w:pPr>
            <w:r w:rsidRPr="00F040C4">
              <w:t>Perspective</w:t>
            </w:r>
          </w:p>
        </w:tc>
        <w:tc>
          <w:tcPr>
            <w:tcW w:w="2197" w:type="dxa"/>
            <w:shd w:val="clear" w:color="auto" w:fill="0F7EB4"/>
          </w:tcPr>
          <w:p w14:paraId="3BF40205" w14:textId="77777777" w:rsidR="00513A0E" w:rsidRPr="00F040C4" w:rsidRDefault="00513A0E" w:rsidP="008F5452">
            <w:pPr>
              <w:pStyle w:val="VCAAtablecondensedheading"/>
              <w:rPr>
                <w:b w:val="0"/>
              </w:rPr>
            </w:pPr>
            <w:r w:rsidRPr="00F040C4">
              <w:t>Topic</w:t>
            </w:r>
          </w:p>
        </w:tc>
        <w:tc>
          <w:tcPr>
            <w:tcW w:w="2198" w:type="dxa"/>
            <w:shd w:val="clear" w:color="auto" w:fill="0F7EB4"/>
          </w:tcPr>
          <w:p w14:paraId="1AFE56E1" w14:textId="77777777" w:rsidR="00513A0E" w:rsidRPr="00F040C4" w:rsidRDefault="00513A0E" w:rsidP="008F5452">
            <w:pPr>
              <w:pStyle w:val="VCAAtablecondensedheading"/>
              <w:rPr>
                <w:b w:val="0"/>
              </w:rPr>
            </w:pPr>
            <w:r w:rsidRPr="00F040C4">
              <w:t>Subtopic</w:t>
            </w:r>
          </w:p>
        </w:tc>
      </w:tr>
      <w:tr w:rsidR="00513A0E" w:rsidRPr="00F040C4" w14:paraId="756BBA08" w14:textId="77777777" w:rsidTr="001B14CA">
        <w:trPr>
          <w:trHeight w:val="1701"/>
        </w:trPr>
        <w:tc>
          <w:tcPr>
            <w:tcW w:w="2197" w:type="dxa"/>
            <w:vAlign w:val="center"/>
          </w:tcPr>
          <w:p w14:paraId="03730D15" w14:textId="77777777" w:rsidR="00513A0E" w:rsidRPr="005A0EDD" w:rsidRDefault="00513A0E" w:rsidP="008F5452">
            <w:pPr>
              <w:pStyle w:val="VCAAbody"/>
              <w:jc w:val="center"/>
            </w:pPr>
            <w:r w:rsidRPr="005A0EDD">
              <w:t>Responsibility</w:t>
            </w:r>
          </w:p>
        </w:tc>
        <w:tc>
          <w:tcPr>
            <w:tcW w:w="2197" w:type="dxa"/>
            <w:vAlign w:val="center"/>
          </w:tcPr>
          <w:p w14:paraId="6FC99699" w14:textId="77777777" w:rsidR="00513A0E" w:rsidRPr="005A0EDD" w:rsidRDefault="00513A0E" w:rsidP="008F5452">
            <w:pPr>
              <w:pStyle w:val="VCAAbody"/>
              <w:jc w:val="center"/>
            </w:pPr>
            <w:r w:rsidRPr="005A0EDD">
              <w:t>Community</w:t>
            </w:r>
          </w:p>
        </w:tc>
        <w:tc>
          <w:tcPr>
            <w:tcW w:w="2197" w:type="dxa"/>
            <w:vAlign w:val="center"/>
          </w:tcPr>
          <w:p w14:paraId="23A35FB9" w14:textId="77777777" w:rsidR="00513A0E" w:rsidRPr="005A0EDD" w:rsidRDefault="00513A0E" w:rsidP="008F5452">
            <w:pPr>
              <w:pStyle w:val="VCAAbody"/>
              <w:jc w:val="center"/>
            </w:pPr>
            <w:r w:rsidRPr="005A0EDD">
              <w:t>Society</w:t>
            </w:r>
          </w:p>
        </w:tc>
        <w:tc>
          <w:tcPr>
            <w:tcW w:w="2198" w:type="dxa"/>
            <w:vAlign w:val="center"/>
          </w:tcPr>
          <w:p w14:paraId="4D9C04AA" w14:textId="77777777" w:rsidR="00513A0E" w:rsidRPr="005A0EDD" w:rsidRDefault="00513A0E" w:rsidP="008F5452">
            <w:pPr>
              <w:pStyle w:val="VCAAbody"/>
              <w:jc w:val="center"/>
            </w:pPr>
            <w:r w:rsidRPr="005A0EDD">
              <w:t>Attitudes to an aging population</w:t>
            </w:r>
          </w:p>
        </w:tc>
      </w:tr>
    </w:tbl>
    <w:p w14:paraId="40CCC1AA" w14:textId="77777777" w:rsidR="00513A0E" w:rsidRPr="00633101" w:rsidRDefault="00513A0E" w:rsidP="00513A0E">
      <w:pPr>
        <w:pStyle w:val="Heading2"/>
        <w:rPr>
          <w:color w:val="004EA8"/>
          <w:sz w:val="28"/>
        </w:rPr>
      </w:pPr>
      <w:bookmarkStart w:id="28" w:name="_Toc191909142"/>
      <w:r w:rsidRPr="00633101">
        <w:rPr>
          <w:sz w:val="28"/>
        </w:rPr>
        <w:t xml:space="preserve">Outcome </w:t>
      </w:r>
      <w:r>
        <w:rPr>
          <w:sz w:val="28"/>
        </w:rPr>
        <w:t>2</w:t>
      </w:r>
      <w:bookmarkEnd w:id="28"/>
      <w:r w:rsidRPr="00633101">
        <w:rPr>
          <w:color w:val="004EA8"/>
          <w:sz w:val="28"/>
        </w:rPr>
        <w:tab/>
      </w:r>
    </w:p>
    <w:p w14:paraId="0A2E5ADF" w14:textId="0F82F9A9" w:rsidR="00513A0E" w:rsidRPr="00FD4DAA" w:rsidRDefault="00513A0E" w:rsidP="00513A0E">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745D1B129DB7494D81CD78CCF460BD41"/>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25224D418AB84E2FB64FA0B9AAA0A74E"/>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w:t>
      </w:r>
    </w:p>
    <w:p w14:paraId="2F60D4C2" w14:textId="77777777" w:rsidR="00513A0E" w:rsidRPr="00753F1C" w:rsidRDefault="00513A0E" w:rsidP="00513A0E">
      <w:pPr>
        <w:pStyle w:val="Heading2"/>
        <w:rPr>
          <w:sz w:val="24"/>
          <w:szCs w:val="24"/>
        </w:rPr>
      </w:pPr>
      <w:bookmarkStart w:id="29" w:name="_Toc191909143"/>
      <w:r w:rsidRPr="00633101">
        <w:rPr>
          <w:sz w:val="24"/>
          <w:szCs w:val="24"/>
        </w:rPr>
        <w:t>Examples of learning activities</w:t>
      </w:r>
      <w:bookmarkEnd w:id="2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513A0E" w14:paraId="0EB51BCA" w14:textId="77777777" w:rsidTr="008F5452">
        <w:trPr>
          <w:cantSplit/>
        </w:trPr>
        <w:tc>
          <w:tcPr>
            <w:tcW w:w="8783" w:type="dxa"/>
          </w:tcPr>
          <w:p w14:paraId="30CEF5B6" w14:textId="77777777" w:rsidR="00513A0E" w:rsidRPr="00F66F92" w:rsidRDefault="00513A0E" w:rsidP="008F5452">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513A0E" w14:paraId="4230C3C8" w14:textId="77777777" w:rsidTr="008F5452">
        <w:trPr>
          <w:cantSplit/>
        </w:trPr>
        <w:tc>
          <w:tcPr>
            <w:tcW w:w="8783" w:type="dxa"/>
          </w:tcPr>
          <w:p w14:paraId="54F7D199" w14:textId="77777777" w:rsidR="00513A0E" w:rsidRPr="00F66F92" w:rsidRDefault="00513A0E" w:rsidP="008F5452">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513A0E" w14:paraId="4A3CBD42" w14:textId="77777777" w:rsidTr="008F5452">
        <w:trPr>
          <w:cantSplit/>
        </w:trPr>
        <w:tc>
          <w:tcPr>
            <w:tcW w:w="8783" w:type="dxa"/>
          </w:tcPr>
          <w:p w14:paraId="63D3AA64" w14:textId="77777777" w:rsidR="00513A0E" w:rsidRPr="00F66F92" w:rsidRDefault="00513A0E" w:rsidP="008F5452">
            <w:pPr>
              <w:pStyle w:val="VCAAbulletlevel2"/>
            </w:pPr>
            <w:r w:rsidRPr="008C6AA2">
              <w:t>Create a list of common myths about aging, then research and present evidence-based arguments to counter these misconceptions.</w:t>
            </w:r>
          </w:p>
        </w:tc>
      </w:tr>
      <w:tr w:rsidR="00513A0E" w14:paraId="74FB8583" w14:textId="77777777" w:rsidTr="008F5452">
        <w:trPr>
          <w:cantSplit/>
        </w:trPr>
        <w:tc>
          <w:tcPr>
            <w:tcW w:w="8783" w:type="dxa"/>
          </w:tcPr>
          <w:p w14:paraId="17355B48" w14:textId="77777777" w:rsidR="00513A0E" w:rsidRPr="00F66F92" w:rsidRDefault="00513A0E" w:rsidP="008F5452">
            <w:pPr>
              <w:pStyle w:val="VCAAbulletlevel2"/>
              <w:spacing w:after="0"/>
            </w:pPr>
            <w:r w:rsidRPr="00FE7AA7">
              <w:t xml:space="preserve">View images that reflect attitudes to an aging population from different perspectives. </w:t>
            </w:r>
          </w:p>
        </w:tc>
      </w:tr>
      <w:tr w:rsidR="00513A0E" w14:paraId="10E64689" w14:textId="77777777" w:rsidTr="008F5452">
        <w:trPr>
          <w:cantSplit/>
        </w:trPr>
        <w:tc>
          <w:tcPr>
            <w:tcW w:w="8783" w:type="dxa"/>
          </w:tcPr>
          <w:p w14:paraId="703DE0CF" w14:textId="0B790319" w:rsidR="00513A0E" w:rsidRPr="00F66F92" w:rsidRDefault="00513A0E" w:rsidP="008F5452">
            <w:pPr>
              <w:pStyle w:val="VCAAbulletlevel2"/>
              <w:spacing w:after="0"/>
            </w:pPr>
            <w:r>
              <w:t xml:space="preserve">In pairs, choose one image, </w:t>
            </w:r>
            <w:r w:rsidRPr="00FE7AA7">
              <w:t>brainstorm</w:t>
            </w:r>
            <w:r>
              <w:t xml:space="preserve"> </w:t>
            </w:r>
            <w:r w:rsidRPr="00FE7AA7">
              <w:t>the vocabulary required to describe the image, then complete a ‘</w:t>
            </w:r>
            <w:r w:rsidR="00BE641B">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513A0E" w14:paraId="6520AAA9" w14:textId="77777777" w:rsidTr="008F5452">
        <w:trPr>
          <w:cantSplit/>
        </w:trPr>
        <w:tc>
          <w:tcPr>
            <w:tcW w:w="8783" w:type="dxa"/>
          </w:tcPr>
          <w:p w14:paraId="6D2CA772" w14:textId="77777777" w:rsidR="00513A0E" w:rsidRPr="00F66F92" w:rsidRDefault="00513A0E" w:rsidP="008F5452">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513A0E" w14:paraId="0010FCB6" w14:textId="77777777" w:rsidTr="008F5452">
        <w:trPr>
          <w:cantSplit/>
        </w:trPr>
        <w:tc>
          <w:tcPr>
            <w:tcW w:w="8783" w:type="dxa"/>
          </w:tcPr>
          <w:p w14:paraId="3140051D" w14:textId="2C589A51" w:rsidR="00513A0E" w:rsidRPr="00F66F92" w:rsidRDefault="00513A0E" w:rsidP="008F5452">
            <w:pPr>
              <w:pStyle w:val="VCAAbulletlevel2"/>
              <w:spacing w:after="0"/>
            </w:pPr>
            <w:r w:rsidRPr="00FE7AA7">
              <w:lastRenderedPageBreak/>
              <w:t xml:space="preserve">Read texts about </w:t>
            </w:r>
            <w:sdt>
              <w:sdtPr>
                <w:alias w:val="Keywords"/>
                <w:tag w:val=""/>
                <w:id w:val="1382205414"/>
                <w:placeholder>
                  <w:docPart w:val="E6B8E4E9B59E4F65A46B9EDC21251284"/>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513A0E" w14:paraId="00D342FC" w14:textId="77777777" w:rsidTr="008F5452">
        <w:trPr>
          <w:cantSplit/>
        </w:trPr>
        <w:tc>
          <w:tcPr>
            <w:tcW w:w="8783" w:type="dxa"/>
          </w:tcPr>
          <w:p w14:paraId="26BB770F" w14:textId="0186CE54" w:rsidR="00513A0E" w:rsidRPr="00F66F92" w:rsidRDefault="00513A0E" w:rsidP="008F5452">
            <w:pPr>
              <w:pStyle w:val="VCAAbulletlevel2"/>
              <w:spacing w:after="0"/>
            </w:pPr>
            <w:r w:rsidRPr="00FE7AA7">
              <w:t>View examples of media texts (e.g. advertisements, articles, TV shows) in</w:t>
            </w:r>
            <w:r>
              <w:t xml:space="preserve"> </w:t>
            </w:r>
            <w:sdt>
              <w:sdtPr>
                <w:alias w:val="Keywords"/>
                <w:tag w:val=""/>
                <w:id w:val="1023206853"/>
                <w:placeholder>
                  <w:docPart w:val="EDF3BA593F2249AEBCC1A433C69849D8"/>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E7AA7">
              <w:t xml:space="preserve"> that feature older adults and analyse the messages, stereotypes and attitudes conveyed in these representations.</w:t>
            </w:r>
          </w:p>
        </w:tc>
      </w:tr>
      <w:tr w:rsidR="00513A0E" w14:paraId="56B3F8B2" w14:textId="77777777" w:rsidTr="008F5452">
        <w:trPr>
          <w:cantSplit/>
        </w:trPr>
        <w:tc>
          <w:tcPr>
            <w:tcW w:w="8783" w:type="dxa"/>
          </w:tcPr>
          <w:p w14:paraId="43BD7811" w14:textId="77777777" w:rsidR="00513A0E" w:rsidRDefault="00513A0E" w:rsidP="008F5452">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513A0E" w14:paraId="50DC5FFD" w14:textId="77777777" w:rsidTr="008F5452">
        <w:trPr>
          <w:cantSplit/>
        </w:trPr>
        <w:tc>
          <w:tcPr>
            <w:tcW w:w="8783" w:type="dxa"/>
          </w:tcPr>
          <w:p w14:paraId="5158A5C5" w14:textId="77777777" w:rsidR="00513A0E" w:rsidRDefault="00513A0E" w:rsidP="008F5452">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513A0E" w14:paraId="18FA7FCA" w14:textId="77777777" w:rsidTr="008F5452">
        <w:trPr>
          <w:cantSplit/>
        </w:trPr>
        <w:tc>
          <w:tcPr>
            <w:tcW w:w="8783" w:type="dxa"/>
          </w:tcPr>
          <w:p w14:paraId="315B5C8E" w14:textId="77777777" w:rsidR="00513A0E" w:rsidRDefault="00513A0E" w:rsidP="008F5452">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513A0E" w14:paraId="2C3AC85B" w14:textId="77777777" w:rsidTr="008F5452">
        <w:trPr>
          <w:cantSplit/>
        </w:trPr>
        <w:tc>
          <w:tcPr>
            <w:tcW w:w="8783" w:type="dxa"/>
            <w:tcBorders>
              <w:bottom w:val="single" w:sz="4" w:space="0" w:color="auto"/>
            </w:tcBorders>
            <w:shd w:val="clear" w:color="auto" w:fill="D9D9D9" w:themeFill="background1" w:themeFillShade="D9"/>
          </w:tcPr>
          <w:p w14:paraId="5D0537CE" w14:textId="356E8FEB" w:rsidR="00513A0E" w:rsidRPr="008C6AA2" w:rsidRDefault="00513A0E" w:rsidP="008F5452">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4066A806" wp14:editId="3D48CAA5">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30" w:name="_Hlk142083761"/>
            <w:r w:rsidRPr="00FE7AA7">
              <w:rPr>
                <w:b/>
                <w:bCs/>
              </w:rPr>
              <w:t xml:space="preserve">Organise an intergenerational dialogue event with older adults from the </w:t>
            </w:r>
            <w:sdt>
              <w:sdtPr>
                <w:rPr>
                  <w:b/>
                  <w:bCs/>
                </w:rPr>
                <w:alias w:val="Keywords"/>
                <w:tag w:val=""/>
                <w:id w:val="143407084"/>
                <w:placeholder>
                  <w:docPart w:val="5714946B5E0940CBB1AE4F96FE24782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Tamil</w:t>
                </w:r>
              </w:sdtContent>
            </w:sdt>
            <w:r w:rsidRPr="00FE7AA7">
              <w:rPr>
                <w:b/>
                <w:bCs/>
              </w:rPr>
              <w:t>-speaking community and discuss how their lives have changed over time.</w:t>
            </w:r>
            <w:bookmarkEnd w:id="30"/>
          </w:p>
        </w:tc>
      </w:tr>
      <w:tr w:rsidR="00513A0E" w14:paraId="398F8288" w14:textId="77777777" w:rsidTr="008F5452">
        <w:trPr>
          <w:cantSplit/>
        </w:trPr>
        <w:tc>
          <w:tcPr>
            <w:tcW w:w="8783" w:type="dxa"/>
            <w:tcBorders>
              <w:bottom w:val="single" w:sz="4" w:space="0" w:color="auto"/>
            </w:tcBorders>
            <w:shd w:val="clear" w:color="auto" w:fill="auto"/>
          </w:tcPr>
          <w:p w14:paraId="662521D3" w14:textId="77777777" w:rsidR="00513A0E" w:rsidRDefault="00513A0E" w:rsidP="008F5452">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513A0E" w14:paraId="0413CBC8" w14:textId="77777777" w:rsidTr="008F5452">
        <w:trPr>
          <w:cantSplit/>
        </w:trPr>
        <w:tc>
          <w:tcPr>
            <w:tcW w:w="8783" w:type="dxa"/>
            <w:tcBorders>
              <w:bottom w:val="single" w:sz="4" w:space="0" w:color="auto"/>
            </w:tcBorders>
            <w:shd w:val="clear" w:color="auto" w:fill="auto"/>
          </w:tcPr>
          <w:p w14:paraId="518F5DF1" w14:textId="267BB6A2" w:rsidR="00513A0E" w:rsidRPr="00FE7AA7" w:rsidRDefault="00513A0E" w:rsidP="008F5452">
            <w:pPr>
              <w:pStyle w:val="VCAAbulletlevel2"/>
              <w:spacing w:after="0"/>
            </w:pPr>
            <w:r w:rsidRPr="00FE7AA7">
              <w:t xml:space="preserve">Analyse examples of ageist language in </w:t>
            </w:r>
            <w:sdt>
              <w:sdtPr>
                <w:alias w:val="Keywords"/>
                <w:tag w:val=""/>
                <w:id w:val="1144856130"/>
                <w:placeholder>
                  <w:docPart w:val="9841E24284234AF69BE845F0457D8D7D"/>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E7AA7">
              <w:t xml:space="preserve"> and discuss how these linguistic choices perpetuate stereotypes. Suggest alternative, respectful ways to refer to older adults.</w:t>
            </w:r>
          </w:p>
        </w:tc>
      </w:tr>
      <w:tr w:rsidR="00513A0E" w14:paraId="16CB4EC6" w14:textId="77777777" w:rsidTr="008F5452">
        <w:trPr>
          <w:cantSplit/>
        </w:trPr>
        <w:tc>
          <w:tcPr>
            <w:tcW w:w="8783" w:type="dxa"/>
            <w:tcBorders>
              <w:bottom w:val="single" w:sz="4" w:space="0" w:color="auto"/>
            </w:tcBorders>
            <w:shd w:val="clear" w:color="auto" w:fill="auto"/>
          </w:tcPr>
          <w:p w14:paraId="067D7A59" w14:textId="77777777" w:rsidR="00513A0E" w:rsidRPr="00FE7AA7" w:rsidRDefault="00513A0E" w:rsidP="008F5452">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513A0E" w14:paraId="74DC7C6C" w14:textId="77777777" w:rsidTr="008F5452">
        <w:trPr>
          <w:cantSplit/>
        </w:trPr>
        <w:tc>
          <w:tcPr>
            <w:tcW w:w="8783" w:type="dxa"/>
            <w:tcBorders>
              <w:bottom w:val="single" w:sz="4" w:space="0" w:color="auto"/>
            </w:tcBorders>
            <w:shd w:val="clear" w:color="auto" w:fill="auto"/>
          </w:tcPr>
          <w:p w14:paraId="1099BC61" w14:textId="78A7E04B" w:rsidR="00513A0E" w:rsidRPr="00FE7AA7" w:rsidRDefault="00513A0E" w:rsidP="008F5452">
            <w:pPr>
              <w:pStyle w:val="VCAAbulletlevel2"/>
              <w:spacing w:after="0"/>
            </w:pPr>
            <w:r w:rsidRPr="00FE7AA7">
              <w:t xml:space="preserve">Reflect on what you have learned </w:t>
            </w:r>
            <w:r w:rsidR="00C65C3E">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513A0E" w14:paraId="565829A3" w14:textId="77777777" w:rsidTr="008F5452">
        <w:trPr>
          <w:cantSplit/>
        </w:trPr>
        <w:tc>
          <w:tcPr>
            <w:tcW w:w="8783" w:type="dxa"/>
            <w:tcBorders>
              <w:bottom w:val="single" w:sz="4" w:space="0" w:color="auto"/>
            </w:tcBorders>
            <w:shd w:val="clear" w:color="auto" w:fill="auto"/>
          </w:tcPr>
          <w:p w14:paraId="499E3B5D" w14:textId="4B5B5B0D" w:rsidR="00513A0E" w:rsidRPr="00FE7AA7" w:rsidRDefault="00513A0E" w:rsidP="008F5452">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50DD4E7389254B618DB47C9BAF67F3D9"/>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513A0E" w14:paraId="7B44685D" w14:textId="77777777" w:rsidTr="008F5452">
        <w:trPr>
          <w:cantSplit/>
          <w:trHeight w:val="851"/>
        </w:trPr>
        <w:tc>
          <w:tcPr>
            <w:tcW w:w="8783" w:type="dxa"/>
            <w:tcBorders>
              <w:bottom w:val="single" w:sz="4" w:space="0" w:color="auto"/>
            </w:tcBorders>
            <w:shd w:val="clear" w:color="auto" w:fill="auto"/>
          </w:tcPr>
          <w:p w14:paraId="0F423DAA" w14:textId="77777777" w:rsidR="00513A0E" w:rsidRPr="00FE7AA7" w:rsidRDefault="00513A0E" w:rsidP="008F5452">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513A0E" w14:paraId="537AA786" w14:textId="77777777" w:rsidTr="008F5452">
        <w:trPr>
          <w:cantSplit/>
        </w:trPr>
        <w:tc>
          <w:tcPr>
            <w:tcW w:w="8783" w:type="dxa"/>
            <w:tcBorders>
              <w:bottom w:val="nil"/>
            </w:tcBorders>
            <w:shd w:val="clear" w:color="auto" w:fill="FFFFFF" w:themeFill="background1"/>
          </w:tcPr>
          <w:p w14:paraId="0A64AE2D" w14:textId="77777777" w:rsidR="00513A0E" w:rsidRDefault="00513A0E" w:rsidP="008F5452">
            <w:pPr>
              <w:pStyle w:val="VCAAbulletlevel2"/>
              <w:spacing w:after="0"/>
            </w:pPr>
            <w:r w:rsidRPr="00FE7AA7">
              <w:t xml:space="preserve">Write a short story envisioning how society may change as the population ages. </w:t>
            </w:r>
          </w:p>
        </w:tc>
      </w:tr>
      <w:tr w:rsidR="00513A0E" w14:paraId="746719E8" w14:textId="77777777" w:rsidTr="008F5452">
        <w:tc>
          <w:tcPr>
            <w:tcW w:w="8783" w:type="dxa"/>
            <w:tcBorders>
              <w:bottom w:val="single" w:sz="4" w:space="0" w:color="C6ECFF" w:themeColor="accent1" w:themeTint="33"/>
            </w:tcBorders>
            <w:shd w:val="clear" w:color="auto" w:fill="FFFFFF" w:themeFill="background1"/>
          </w:tcPr>
          <w:p w14:paraId="23799BD8" w14:textId="77777777" w:rsidR="00513A0E" w:rsidRDefault="00513A0E" w:rsidP="008F5452">
            <w:pPr>
              <w:pStyle w:val="VCAAbulletlevel2"/>
              <w:numPr>
                <w:ilvl w:val="0"/>
                <w:numId w:val="0"/>
              </w:numPr>
              <w:spacing w:after="0"/>
              <w:ind w:left="360"/>
            </w:pPr>
          </w:p>
          <w:p w14:paraId="0B5C70FC" w14:textId="77777777" w:rsidR="00513A0E" w:rsidRPr="00FE7AA7" w:rsidRDefault="00513A0E" w:rsidP="008F5452">
            <w:pPr>
              <w:pStyle w:val="VCAAbulletlevel2"/>
              <w:numPr>
                <w:ilvl w:val="0"/>
                <w:numId w:val="0"/>
              </w:numPr>
              <w:spacing w:after="0"/>
              <w:ind w:left="360" w:hanging="360"/>
            </w:pPr>
          </w:p>
        </w:tc>
      </w:tr>
      <w:tr w:rsidR="00513A0E" w14:paraId="6E3DE290" w14:textId="77777777" w:rsidTr="008F5452">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259D97C" w14:textId="77777777" w:rsidR="00513A0E" w:rsidRPr="000A7273" w:rsidRDefault="00513A0E" w:rsidP="008F5452">
            <w:pPr>
              <w:pStyle w:val="Heading2"/>
              <w:rPr>
                <w:b/>
                <w:bCs/>
                <w:color w:val="004EA8"/>
              </w:rPr>
            </w:pPr>
            <w:bookmarkStart w:id="31" w:name="_Toc191909144"/>
            <w:r>
              <w:rPr>
                <w:noProof/>
              </w:rPr>
              <w:drawing>
                <wp:anchor distT="0" distB="0" distL="114300" distR="114300" simplePos="0" relativeHeight="251670528" behindDoc="0" locked="0" layoutInCell="1" allowOverlap="1" wp14:anchorId="2C92EBF7" wp14:editId="1B733C46">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1"/>
            <w:r>
              <w:t xml:space="preserve"> </w:t>
            </w:r>
          </w:p>
          <w:p w14:paraId="3BF93BCB" w14:textId="3C787A46" w:rsidR="00513A0E" w:rsidRDefault="00513A0E" w:rsidP="008F5452">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A4E4A0CFB6684CD3A6BFDFB439CC76E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Tamil</w:t>
                </w:r>
              </w:sdtContent>
            </w:sdt>
            <w:r w:rsidRPr="008C6AA2">
              <w:rPr>
                <w:b/>
                <w:bCs/>
                <w:color w:val="004EA8"/>
                <w:sz w:val="32"/>
                <w:szCs w:val="32"/>
              </w:rPr>
              <w:t>-speaking community, discussing how their lives have changed over time.</w:t>
            </w:r>
          </w:p>
          <w:p w14:paraId="6377BB1A" w14:textId="77777777" w:rsidR="00513A0E" w:rsidRDefault="00513A0E" w:rsidP="008F5452">
            <w:pPr>
              <w:pStyle w:val="VCAAbulletlevel2"/>
              <w:numPr>
                <w:ilvl w:val="0"/>
                <w:numId w:val="0"/>
              </w:numPr>
              <w:rPr>
                <w:b/>
                <w:bCs/>
                <w:color w:val="004EA8"/>
                <w:sz w:val="32"/>
                <w:szCs w:val="32"/>
              </w:rPr>
            </w:pPr>
          </w:p>
          <w:p w14:paraId="0351C4EB" w14:textId="77777777" w:rsidR="00513A0E" w:rsidRDefault="00513A0E" w:rsidP="008F5452">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72FC1122" w14:textId="77777777" w:rsidR="00513A0E" w:rsidRPr="00FE7AA7" w:rsidRDefault="00513A0E" w:rsidP="008F5452">
            <w:pPr>
              <w:pStyle w:val="VCAAbulletlevel2"/>
              <w:numPr>
                <w:ilvl w:val="0"/>
                <w:numId w:val="0"/>
              </w:numPr>
              <w:spacing w:after="0"/>
              <w:ind w:left="360"/>
            </w:pPr>
          </w:p>
          <w:p w14:paraId="4B2A342C" w14:textId="77777777" w:rsidR="00513A0E" w:rsidRDefault="00513A0E" w:rsidP="008F5452">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2D205F44" w14:textId="77777777" w:rsidR="00513A0E" w:rsidRPr="00FE7AA7" w:rsidRDefault="00513A0E" w:rsidP="008F5452">
            <w:pPr>
              <w:pStyle w:val="VCAAbulletlevel2"/>
              <w:numPr>
                <w:ilvl w:val="0"/>
                <w:numId w:val="0"/>
              </w:numPr>
              <w:spacing w:after="0"/>
            </w:pPr>
          </w:p>
          <w:p w14:paraId="4DF38107" w14:textId="1E633909" w:rsidR="00513A0E" w:rsidRDefault="00513A0E" w:rsidP="008F5452">
            <w:pPr>
              <w:pStyle w:val="VCAAbulletlevel2"/>
              <w:spacing w:after="0"/>
            </w:pPr>
            <w:r w:rsidRPr="00FE7AA7">
              <w:t xml:space="preserve">Select and write a set of questions in </w:t>
            </w:r>
            <w:sdt>
              <w:sdtPr>
                <w:alias w:val="Keywords"/>
                <w:tag w:val=""/>
                <w:id w:val="-1920397118"/>
                <w:placeholder>
                  <w:docPart w:val="57649A1CF7C94128AF34D60778D08275"/>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11A9D4C5" w14:textId="77777777" w:rsidR="00513A0E" w:rsidRPr="00FE7AA7" w:rsidRDefault="00513A0E" w:rsidP="008F5452">
            <w:pPr>
              <w:pStyle w:val="VCAAbulletlevel2"/>
              <w:numPr>
                <w:ilvl w:val="0"/>
                <w:numId w:val="0"/>
              </w:numPr>
              <w:spacing w:after="0"/>
            </w:pPr>
          </w:p>
          <w:p w14:paraId="3B543A45" w14:textId="77777777" w:rsidR="00513A0E" w:rsidRDefault="00513A0E" w:rsidP="008F5452">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294C4574" w14:textId="77777777" w:rsidR="00513A0E" w:rsidRPr="00FE7AA7" w:rsidRDefault="00513A0E" w:rsidP="008F5452">
            <w:pPr>
              <w:pStyle w:val="VCAAbulletlevel2"/>
              <w:numPr>
                <w:ilvl w:val="0"/>
                <w:numId w:val="0"/>
              </w:numPr>
              <w:spacing w:after="0"/>
            </w:pPr>
          </w:p>
          <w:p w14:paraId="6E114B8E" w14:textId="47F9E287" w:rsidR="00513A0E" w:rsidRDefault="00513A0E" w:rsidP="008F5452">
            <w:pPr>
              <w:pStyle w:val="VCAAbulletlevel2"/>
              <w:spacing w:after="0"/>
            </w:pPr>
            <w:r w:rsidRPr="00FE7AA7">
              <w:t xml:space="preserve">Invite local </w:t>
            </w:r>
            <w:sdt>
              <w:sdtPr>
                <w:alias w:val="Keywords"/>
                <w:tag w:val=""/>
                <w:id w:val="-282423197"/>
                <w:placeholder>
                  <w:docPart w:val="BF5B5177FA7C4447AC132D78CDF619EA"/>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E7AA7">
              <w:t>-speaking community members to attend an intergenerational dialogue event. Ask your prepared questions, listening actively to the responses, and ask follow-up questions to deepen the discussion.</w:t>
            </w:r>
          </w:p>
          <w:p w14:paraId="288C6D50" w14:textId="77777777" w:rsidR="00513A0E" w:rsidRPr="00FE7AA7" w:rsidRDefault="00513A0E" w:rsidP="008F5452">
            <w:pPr>
              <w:pStyle w:val="VCAAbulletlevel2"/>
              <w:numPr>
                <w:ilvl w:val="0"/>
                <w:numId w:val="0"/>
              </w:numPr>
              <w:spacing w:after="0"/>
            </w:pPr>
          </w:p>
          <w:p w14:paraId="2E4A711A" w14:textId="77777777" w:rsidR="00513A0E" w:rsidRDefault="00513A0E" w:rsidP="008F5452">
            <w:pPr>
              <w:pStyle w:val="VCAAbulletlevel2"/>
              <w:spacing w:after="0"/>
            </w:pPr>
            <w:r w:rsidRPr="00FE7AA7">
              <w:t xml:space="preserve">Take notes during the </w:t>
            </w:r>
            <w:r>
              <w:t>interview</w:t>
            </w:r>
            <w:r w:rsidRPr="00FE7AA7">
              <w:t xml:space="preserve"> to capture key insights, memorable anecdotes and lessons learned.</w:t>
            </w:r>
          </w:p>
          <w:p w14:paraId="78E1C084" w14:textId="77777777" w:rsidR="00513A0E" w:rsidRPr="00FE7AA7" w:rsidRDefault="00513A0E" w:rsidP="008F5452">
            <w:pPr>
              <w:pStyle w:val="VCAAbulletlevel2"/>
              <w:numPr>
                <w:ilvl w:val="0"/>
                <w:numId w:val="0"/>
              </w:numPr>
              <w:spacing w:after="0"/>
            </w:pPr>
          </w:p>
          <w:p w14:paraId="07A39280" w14:textId="77777777" w:rsidR="00513A0E" w:rsidRDefault="00513A0E" w:rsidP="008F5452">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2937E66F" w14:textId="77777777" w:rsidR="00513A0E" w:rsidRPr="00FE7AA7" w:rsidRDefault="00513A0E" w:rsidP="008F5452">
            <w:pPr>
              <w:pStyle w:val="VCAAbulletlevel2"/>
              <w:numPr>
                <w:ilvl w:val="0"/>
                <w:numId w:val="0"/>
              </w:numPr>
              <w:spacing w:after="0"/>
            </w:pPr>
          </w:p>
          <w:p w14:paraId="608FF110" w14:textId="77777777" w:rsidR="00513A0E" w:rsidRDefault="00513A0E" w:rsidP="008F5452">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0D1FCA42" w14:textId="77777777" w:rsidR="00513A0E" w:rsidRPr="00FE7AA7" w:rsidRDefault="00513A0E" w:rsidP="008F5452">
            <w:pPr>
              <w:pStyle w:val="VCAAbulletlevel2"/>
              <w:numPr>
                <w:ilvl w:val="0"/>
                <w:numId w:val="0"/>
              </w:numPr>
              <w:spacing w:after="0"/>
            </w:pPr>
          </w:p>
          <w:p w14:paraId="179EF87B" w14:textId="77777777" w:rsidR="00513A0E" w:rsidRDefault="00513A0E" w:rsidP="008F5452">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48AF4A7E" w14:textId="77777777" w:rsidR="00513A0E" w:rsidRPr="00FE7AA7" w:rsidRDefault="00513A0E" w:rsidP="008F5452">
            <w:pPr>
              <w:pStyle w:val="VCAAbulletlevel2"/>
              <w:numPr>
                <w:ilvl w:val="0"/>
                <w:numId w:val="0"/>
              </w:numPr>
              <w:spacing w:after="0"/>
            </w:pPr>
          </w:p>
          <w:p w14:paraId="07C9AC61" w14:textId="77777777" w:rsidR="00513A0E" w:rsidRDefault="00513A0E" w:rsidP="008F5452">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5EE6A83A" w14:textId="77777777" w:rsidR="00513A0E" w:rsidRPr="00FE7AA7" w:rsidRDefault="00513A0E" w:rsidP="008F5452">
            <w:pPr>
              <w:pStyle w:val="VCAAbulletlevel2"/>
              <w:numPr>
                <w:ilvl w:val="0"/>
                <w:numId w:val="0"/>
              </w:numPr>
            </w:pPr>
          </w:p>
          <w:p w14:paraId="51D0B29A" w14:textId="77777777" w:rsidR="00513A0E" w:rsidRDefault="00513A0E" w:rsidP="008F5452">
            <w:pPr>
              <w:pStyle w:val="VCAAbulletlevel2"/>
              <w:spacing w:after="0"/>
            </w:pPr>
            <w:r w:rsidRPr="00FE7AA7">
              <w:t>Share your reflections with the class, allowing for further discussions and insights.</w:t>
            </w:r>
          </w:p>
          <w:p w14:paraId="4E60AF9C" w14:textId="77777777" w:rsidR="00513A0E" w:rsidRPr="0066155E" w:rsidRDefault="00513A0E" w:rsidP="008F5452">
            <w:pPr>
              <w:pStyle w:val="VCAAbulletlevel2"/>
              <w:numPr>
                <w:ilvl w:val="0"/>
                <w:numId w:val="0"/>
              </w:numPr>
              <w:spacing w:after="0"/>
            </w:pPr>
          </w:p>
        </w:tc>
      </w:tr>
    </w:tbl>
    <w:p w14:paraId="5729A7EC" w14:textId="77777777" w:rsidR="00513A0E" w:rsidRDefault="00513A0E" w:rsidP="00513A0E">
      <w:bookmarkStart w:id="32" w:name="_Hlk179282842"/>
    </w:p>
    <w:p w14:paraId="741BDB14" w14:textId="77777777" w:rsidR="00513A0E" w:rsidRDefault="00513A0E" w:rsidP="00513A0E">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513A0E" w:rsidRPr="00F040C4" w14:paraId="556A729E" w14:textId="77777777" w:rsidTr="008F5452">
        <w:trPr>
          <w:trHeight w:val="274"/>
        </w:trPr>
        <w:tc>
          <w:tcPr>
            <w:tcW w:w="2197" w:type="dxa"/>
            <w:shd w:val="clear" w:color="auto" w:fill="0F7EB4"/>
          </w:tcPr>
          <w:p w14:paraId="6BB08001" w14:textId="77777777" w:rsidR="00513A0E" w:rsidRPr="00F040C4" w:rsidRDefault="00513A0E" w:rsidP="008F5452">
            <w:pPr>
              <w:pStyle w:val="VCAAtablecondensedheading"/>
              <w:rPr>
                <w:b w:val="0"/>
              </w:rPr>
            </w:pPr>
            <w:r w:rsidRPr="00F040C4">
              <w:t xml:space="preserve">Concept </w:t>
            </w:r>
          </w:p>
        </w:tc>
        <w:tc>
          <w:tcPr>
            <w:tcW w:w="2197" w:type="dxa"/>
            <w:shd w:val="clear" w:color="auto" w:fill="0F7EB4"/>
          </w:tcPr>
          <w:p w14:paraId="6D2B9C5F" w14:textId="77777777" w:rsidR="00513A0E" w:rsidRPr="00F040C4" w:rsidRDefault="00513A0E" w:rsidP="008F5452">
            <w:pPr>
              <w:pStyle w:val="VCAAtablecondensedheading"/>
              <w:rPr>
                <w:b w:val="0"/>
              </w:rPr>
            </w:pPr>
            <w:r w:rsidRPr="00F040C4">
              <w:t>Perspective</w:t>
            </w:r>
          </w:p>
        </w:tc>
        <w:tc>
          <w:tcPr>
            <w:tcW w:w="2197" w:type="dxa"/>
            <w:shd w:val="clear" w:color="auto" w:fill="0F7EB4"/>
          </w:tcPr>
          <w:p w14:paraId="3D1AEC03" w14:textId="77777777" w:rsidR="00513A0E" w:rsidRPr="00F040C4" w:rsidRDefault="00513A0E" w:rsidP="008F5452">
            <w:pPr>
              <w:pStyle w:val="VCAAtablecondensedheading"/>
              <w:rPr>
                <w:b w:val="0"/>
              </w:rPr>
            </w:pPr>
            <w:r w:rsidRPr="00F040C4">
              <w:t>Topic</w:t>
            </w:r>
          </w:p>
        </w:tc>
        <w:tc>
          <w:tcPr>
            <w:tcW w:w="2198" w:type="dxa"/>
            <w:shd w:val="clear" w:color="auto" w:fill="0F7EB4"/>
          </w:tcPr>
          <w:p w14:paraId="4CDD0089" w14:textId="77777777" w:rsidR="00513A0E" w:rsidRPr="00F040C4" w:rsidRDefault="00513A0E" w:rsidP="008F5452">
            <w:pPr>
              <w:pStyle w:val="VCAAtablecondensedheading"/>
              <w:rPr>
                <w:b w:val="0"/>
              </w:rPr>
            </w:pPr>
            <w:r w:rsidRPr="00F040C4">
              <w:t>Subtopic</w:t>
            </w:r>
          </w:p>
        </w:tc>
      </w:tr>
      <w:tr w:rsidR="00513A0E" w:rsidRPr="00F040C4" w14:paraId="373C3630" w14:textId="77777777" w:rsidTr="001B14CA">
        <w:trPr>
          <w:trHeight w:val="1701"/>
        </w:trPr>
        <w:tc>
          <w:tcPr>
            <w:tcW w:w="2197" w:type="dxa"/>
            <w:vAlign w:val="center"/>
          </w:tcPr>
          <w:p w14:paraId="6FBBF1FC" w14:textId="77777777" w:rsidR="00513A0E" w:rsidRPr="002256A5" w:rsidRDefault="00513A0E" w:rsidP="008F5452">
            <w:pPr>
              <w:pStyle w:val="VCAAbody"/>
              <w:jc w:val="center"/>
            </w:pPr>
            <w:r w:rsidRPr="007B1023">
              <w:t>Legacy</w:t>
            </w:r>
          </w:p>
        </w:tc>
        <w:tc>
          <w:tcPr>
            <w:tcW w:w="2197" w:type="dxa"/>
            <w:vAlign w:val="center"/>
          </w:tcPr>
          <w:p w14:paraId="183F418B" w14:textId="77777777" w:rsidR="00513A0E" w:rsidRPr="00F040C4" w:rsidRDefault="00513A0E" w:rsidP="008F5452">
            <w:pPr>
              <w:pStyle w:val="VCAAbody"/>
              <w:jc w:val="center"/>
            </w:pPr>
            <w:r w:rsidRPr="00387AF6">
              <w:t>Community</w:t>
            </w:r>
          </w:p>
        </w:tc>
        <w:tc>
          <w:tcPr>
            <w:tcW w:w="2197" w:type="dxa"/>
            <w:vAlign w:val="center"/>
          </w:tcPr>
          <w:p w14:paraId="4DC221AD" w14:textId="77777777" w:rsidR="00513A0E" w:rsidRPr="00F040C4" w:rsidRDefault="00513A0E" w:rsidP="008F5452">
            <w:pPr>
              <w:pStyle w:val="VCAAbody"/>
              <w:jc w:val="center"/>
            </w:pPr>
            <w:r w:rsidRPr="00387AF6">
              <w:t>History and traditions</w:t>
            </w:r>
          </w:p>
        </w:tc>
        <w:tc>
          <w:tcPr>
            <w:tcW w:w="2198" w:type="dxa"/>
            <w:vAlign w:val="center"/>
          </w:tcPr>
          <w:p w14:paraId="2B92BBD2" w14:textId="6DDC0418" w:rsidR="00513A0E" w:rsidRPr="00F040C4" w:rsidRDefault="00513A0E" w:rsidP="008F5452">
            <w:pPr>
              <w:pStyle w:val="VCAAbody"/>
              <w:jc w:val="center"/>
            </w:pPr>
            <w:r w:rsidRPr="00387AF6">
              <w:t xml:space="preserve">Impact of a famous </w:t>
            </w:r>
            <w:sdt>
              <w:sdtPr>
                <w:alias w:val="Keywords"/>
                <w:tag w:val=""/>
                <w:id w:val="-2091535985"/>
                <w:placeholder>
                  <w:docPart w:val="A55BEBBA306D4751BF6F038C676652E2"/>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1BF7B38B" w14:textId="77777777" w:rsidR="00513A0E" w:rsidRPr="007733F6" w:rsidRDefault="00513A0E" w:rsidP="00513A0E">
      <w:pPr>
        <w:pStyle w:val="Heading2"/>
        <w:rPr>
          <w:sz w:val="28"/>
        </w:rPr>
      </w:pPr>
      <w:bookmarkStart w:id="33" w:name="_Toc183082947"/>
      <w:bookmarkStart w:id="34" w:name="_Toc183089420"/>
      <w:bookmarkStart w:id="35" w:name="_Toc183090508"/>
      <w:bookmarkStart w:id="36" w:name="_Toc183091014"/>
      <w:bookmarkStart w:id="37" w:name="_Toc189485933"/>
      <w:bookmarkStart w:id="38" w:name="_Toc191909145"/>
      <w:r w:rsidRPr="00633101">
        <w:rPr>
          <w:sz w:val="28"/>
        </w:rPr>
        <w:t xml:space="preserve">Outcome </w:t>
      </w:r>
      <w:r>
        <w:rPr>
          <w:sz w:val="28"/>
        </w:rPr>
        <w:t>3</w:t>
      </w:r>
      <w:bookmarkEnd w:id="33"/>
      <w:bookmarkEnd w:id="34"/>
      <w:bookmarkEnd w:id="35"/>
      <w:bookmarkEnd w:id="36"/>
      <w:bookmarkEnd w:id="37"/>
      <w:bookmarkEnd w:id="38"/>
      <w:r w:rsidRPr="007733F6">
        <w:rPr>
          <w:sz w:val="28"/>
        </w:rPr>
        <w:tab/>
      </w:r>
    </w:p>
    <w:p w14:paraId="08AFA8C0" w14:textId="37D0B916" w:rsidR="00513A0E" w:rsidRPr="00387AF6" w:rsidRDefault="00513A0E" w:rsidP="00513A0E">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BE70CC9B4D1143198BB420C147FE490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CAE103EF2CBF4C2CB2A77C8DB3129CD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sidRPr="00387AF6">
        <w:rPr>
          <w:shd w:val="clear" w:color="auto" w:fill="FFFFFF"/>
        </w:rPr>
        <w:t xml:space="preserve">-speakers on the subtopic related to Australia that has been studied. </w:t>
      </w:r>
    </w:p>
    <w:p w14:paraId="55E98BA4" w14:textId="77777777" w:rsidR="00513A0E" w:rsidRPr="00753F1C" w:rsidRDefault="00513A0E" w:rsidP="00513A0E">
      <w:pPr>
        <w:pStyle w:val="Heading2"/>
        <w:rPr>
          <w:sz w:val="24"/>
          <w:szCs w:val="24"/>
        </w:rPr>
      </w:pPr>
      <w:bookmarkStart w:id="39" w:name="_Toc183082948"/>
      <w:bookmarkStart w:id="40" w:name="_Toc183089421"/>
      <w:bookmarkStart w:id="41" w:name="_Toc183090509"/>
      <w:bookmarkStart w:id="42" w:name="_Toc183091015"/>
      <w:bookmarkStart w:id="43" w:name="_Toc189485934"/>
      <w:bookmarkStart w:id="44" w:name="_Toc191909146"/>
      <w:r w:rsidRPr="00633101">
        <w:rPr>
          <w:sz w:val="24"/>
          <w:szCs w:val="24"/>
        </w:rPr>
        <w:t>Examples of learning activities</w:t>
      </w:r>
      <w:bookmarkEnd w:id="39"/>
      <w:bookmarkEnd w:id="40"/>
      <w:bookmarkEnd w:id="41"/>
      <w:bookmarkEnd w:id="42"/>
      <w:bookmarkEnd w:id="43"/>
      <w:bookmarkEnd w:id="4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513A0E" w14:paraId="1B145438" w14:textId="77777777" w:rsidTr="008F5452">
        <w:tc>
          <w:tcPr>
            <w:tcW w:w="8783" w:type="dxa"/>
          </w:tcPr>
          <w:p w14:paraId="7B9EEDC3" w14:textId="481E0DA1" w:rsidR="00513A0E" w:rsidRPr="00F66F92" w:rsidRDefault="00513A0E" w:rsidP="008F5452">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50D739DD22A448E1A5F423AF2151F041"/>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Tamil</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513A0E" w14:paraId="048A1558" w14:textId="77777777" w:rsidTr="008F5452">
        <w:tc>
          <w:tcPr>
            <w:tcW w:w="8783" w:type="dxa"/>
          </w:tcPr>
          <w:p w14:paraId="75EF9DEA" w14:textId="75B8DBFD" w:rsidR="00513A0E" w:rsidRPr="00F66F92" w:rsidRDefault="00513A0E" w:rsidP="008F5452">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9ED82C439BC546C3B555BCCF61867D28"/>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Tamil</w:t>
                </w:r>
              </w:sdtContent>
            </w:sdt>
            <w:r>
              <w:t xml:space="preserve"> speaking person in their chosen field, both in Australia and around the world.</w:t>
            </w:r>
          </w:p>
        </w:tc>
      </w:tr>
      <w:tr w:rsidR="00513A0E" w14:paraId="780BDC1E" w14:textId="77777777" w:rsidTr="008F5452">
        <w:tc>
          <w:tcPr>
            <w:tcW w:w="8783" w:type="dxa"/>
          </w:tcPr>
          <w:p w14:paraId="406183D8" w14:textId="77777777" w:rsidR="00513A0E" w:rsidRPr="00F66F92" w:rsidRDefault="00513A0E" w:rsidP="008F5452">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513A0E" w14:paraId="2F216048" w14:textId="77777777" w:rsidTr="008F5452">
        <w:tc>
          <w:tcPr>
            <w:tcW w:w="8783" w:type="dxa"/>
          </w:tcPr>
          <w:p w14:paraId="7A086541" w14:textId="5C489EA5" w:rsidR="00513A0E" w:rsidRPr="00F66F92" w:rsidRDefault="00513A0E" w:rsidP="008F5452">
            <w:pPr>
              <w:pStyle w:val="VCAAbulletlevel2"/>
            </w:pPr>
            <w:r w:rsidRPr="007B1023">
              <w:t xml:space="preserve">Create and display a digital presentation in </w:t>
            </w:r>
            <w:sdt>
              <w:sdtPr>
                <w:rPr>
                  <w:rStyle w:val="VCAAbodyChar"/>
                  <w:sz w:val="22"/>
                  <w:szCs w:val="22"/>
                </w:rPr>
                <w:alias w:val="Keywords"/>
                <w:tag w:val=""/>
                <w:id w:val="-1139331684"/>
                <w:placeholder>
                  <w:docPart w:val="A270D67B03EE4643937149A0E12CCF48"/>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Tamil</w:t>
                </w:r>
              </w:sdtContent>
            </w:sdt>
            <w:r w:rsidRPr="007B1023">
              <w:t xml:space="preserve"> about a famous </w:t>
            </w:r>
            <w:sdt>
              <w:sdtPr>
                <w:rPr>
                  <w:rStyle w:val="VCAAbodyChar"/>
                  <w:sz w:val="22"/>
                  <w:szCs w:val="22"/>
                </w:rPr>
                <w:alias w:val="Keywords"/>
                <w:tag w:val=""/>
                <w:id w:val="-1456022146"/>
                <w:placeholder>
                  <w:docPart w:val="A56734ABA1C1484B9671C9E1DC15EE4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Tamil</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2F5A6BD53FB74329BC54FDC670971B8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Tamil</w:t>
                </w:r>
              </w:sdtContent>
            </w:sdt>
            <w:r>
              <w:t>-</w:t>
            </w:r>
            <w:r w:rsidRPr="007B1023">
              <w:t xml:space="preserve">speaking people in their chosen field in Australia and around the world. Then, participate in a </w:t>
            </w:r>
            <w:hyperlink r:id="rId40" w:history="1">
              <w:r w:rsidRPr="007B1023">
                <w:rPr>
                  <w:rStyle w:val="Hyperlink"/>
                </w:rPr>
                <w:t>‘gallery walk’</w:t>
              </w:r>
            </w:hyperlink>
            <w:r w:rsidRPr="007B1023">
              <w:t>, viewing, reading or listening to information about each famous person and completing a worksheet, table or series of short-answer questions.</w:t>
            </w:r>
          </w:p>
        </w:tc>
      </w:tr>
      <w:tr w:rsidR="00513A0E" w14:paraId="377A7D0E" w14:textId="77777777" w:rsidTr="008F5452">
        <w:tc>
          <w:tcPr>
            <w:tcW w:w="8783" w:type="dxa"/>
          </w:tcPr>
          <w:p w14:paraId="2E7772C3" w14:textId="034111CF" w:rsidR="00513A0E" w:rsidRPr="00F66F92" w:rsidRDefault="00513A0E" w:rsidP="008F5452">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CE162187377348539CE86BA02A32E8D0"/>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Tamil</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513A0E" w14:paraId="663EF8F1" w14:textId="77777777" w:rsidTr="008F5452">
        <w:tc>
          <w:tcPr>
            <w:tcW w:w="8783" w:type="dxa"/>
          </w:tcPr>
          <w:p w14:paraId="711C503C" w14:textId="7B256A64" w:rsidR="00513A0E" w:rsidRPr="00F66F92" w:rsidRDefault="00513A0E" w:rsidP="008F5452">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CF8E6D77805D476E89736A3443961E36"/>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Tamil</w:t>
                </w:r>
              </w:sdtContent>
            </w:sdt>
            <w:r w:rsidRPr="004870BC">
              <w:t xml:space="preserve">-speaking people throughout history. Compare one </w:t>
            </w:r>
            <w:sdt>
              <w:sdtPr>
                <w:rPr>
                  <w:rStyle w:val="VCAAbodyChar"/>
                  <w:sz w:val="22"/>
                  <w:szCs w:val="22"/>
                </w:rPr>
                <w:alias w:val="Keywords"/>
                <w:tag w:val=""/>
                <w:id w:val="-753042568"/>
                <w:placeholder>
                  <w:docPart w:val="24D0851BE3E941F8B6D3DD14E53A8CCA"/>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Tamil</w:t>
                </w:r>
              </w:sdtContent>
            </w:sdt>
            <w:r w:rsidRPr="004870BC">
              <w:t xml:space="preserve">-speaking person’s achievements to a person from a similar field of endeavour in Australia. Analyse their achievements and the impacts they had in their fields of endeavour using a </w:t>
            </w:r>
            <w:hyperlink r:id="rId41" w:history="1">
              <w:r w:rsidRPr="004870BC">
                <w:rPr>
                  <w:rStyle w:val="Hyperlink"/>
                </w:rPr>
                <w:t>KWHL chart</w:t>
              </w:r>
            </w:hyperlink>
            <w:r w:rsidRPr="004870BC">
              <w:t>.</w:t>
            </w:r>
          </w:p>
        </w:tc>
      </w:tr>
      <w:tr w:rsidR="00513A0E" w14:paraId="11680F58" w14:textId="77777777" w:rsidTr="008F5452">
        <w:tc>
          <w:tcPr>
            <w:tcW w:w="8783" w:type="dxa"/>
          </w:tcPr>
          <w:p w14:paraId="18E12C2A" w14:textId="66191BC0" w:rsidR="00513A0E" w:rsidRPr="00F66F92" w:rsidRDefault="00513A0E" w:rsidP="008F5452">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485648E0DA9245D5B4826FB1AA1ED0B3"/>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Tamil</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03EB9838840C4700B424F5F69AF91AB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Tamil</w:t>
                </w:r>
              </w:sdtContent>
            </w:sdt>
            <w:r w:rsidRPr="004870BC">
              <w:t>-speaking person throughout the speech.</w:t>
            </w:r>
          </w:p>
        </w:tc>
      </w:tr>
      <w:tr w:rsidR="00513A0E" w14:paraId="787CF66A" w14:textId="77777777" w:rsidTr="008F5452">
        <w:tc>
          <w:tcPr>
            <w:tcW w:w="8783" w:type="dxa"/>
          </w:tcPr>
          <w:p w14:paraId="60214C67" w14:textId="77777777" w:rsidR="00513A0E" w:rsidRPr="00F66F92" w:rsidRDefault="00513A0E" w:rsidP="008F5452">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513A0E" w14:paraId="206100BC" w14:textId="77777777" w:rsidTr="008F5452">
        <w:tc>
          <w:tcPr>
            <w:tcW w:w="8783" w:type="dxa"/>
          </w:tcPr>
          <w:p w14:paraId="6D062908" w14:textId="77777777" w:rsidR="00513A0E" w:rsidRDefault="00513A0E" w:rsidP="008F5452">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513A0E" w14:paraId="13F2F8D8" w14:textId="77777777" w:rsidTr="008F5452">
        <w:tc>
          <w:tcPr>
            <w:tcW w:w="8783" w:type="dxa"/>
          </w:tcPr>
          <w:p w14:paraId="4465E445" w14:textId="035570EC" w:rsidR="00513A0E" w:rsidRDefault="00513A0E" w:rsidP="008F5452">
            <w:pPr>
              <w:pStyle w:val="VCAAbulletlevel2"/>
            </w:pPr>
            <w:r w:rsidRPr="004870BC">
              <w:t xml:space="preserve">Participate in a </w:t>
            </w:r>
            <w:hyperlink r:id="rId42" w:anchor="link87" w:history="1">
              <w:r w:rsidRPr="004870BC">
                <w:rPr>
                  <w:rStyle w:val="Hyperlink"/>
                </w:rPr>
                <w:t>‘hot seat’ activity</w:t>
              </w:r>
            </w:hyperlink>
            <w:r w:rsidRPr="004870BC">
              <w:t xml:space="preserve"> where you either assume the role of a famous </w:t>
            </w:r>
            <w:sdt>
              <w:sdtPr>
                <w:rPr>
                  <w:rStyle w:val="VCAAbodyChar"/>
                  <w:sz w:val="22"/>
                  <w:szCs w:val="22"/>
                </w:rPr>
                <w:alias w:val="Keywords"/>
                <w:tag w:val=""/>
                <w:id w:val="1023130550"/>
                <w:placeholder>
                  <w:docPart w:val="DF98A40B508E42EF98623228E53E053B"/>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Tamil</w:t>
                </w:r>
              </w:sdtContent>
            </w:sdt>
            <w:r w:rsidRPr="004870BC">
              <w:t xml:space="preserve">-speaking person or </w:t>
            </w:r>
            <w:r>
              <w:t>conduct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513A0E" w14:paraId="411216A2" w14:textId="77777777" w:rsidTr="008F5452">
        <w:tc>
          <w:tcPr>
            <w:tcW w:w="8783" w:type="dxa"/>
          </w:tcPr>
          <w:p w14:paraId="6B413EC6" w14:textId="5EAB13BD" w:rsidR="00513A0E" w:rsidRDefault="00513A0E" w:rsidP="008F5452">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B98C22396F93407DA7A9D3B97EFFB213"/>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Tamil</w:t>
                </w:r>
              </w:sdtContent>
            </w:sdt>
            <w:r w:rsidRPr="004F1F91">
              <w:t xml:space="preserve">-speaking person's life or showcasing their impact in their chosen field. Incorporate historical details and dialogue to showcase their contributions in an Australia and/or global </w:t>
            </w:r>
            <w:proofErr w:type="gramStart"/>
            <w:r w:rsidRPr="004F1F91">
              <w:t>context, and</w:t>
            </w:r>
            <w:proofErr w:type="gramEnd"/>
            <w:r w:rsidRPr="004F1F91">
              <w:t xml:space="preserve"> use gestures and body language to bring the person to life.</w:t>
            </w:r>
          </w:p>
        </w:tc>
      </w:tr>
      <w:tr w:rsidR="00513A0E" w14:paraId="568D35B2" w14:textId="77777777" w:rsidTr="008F5452">
        <w:tc>
          <w:tcPr>
            <w:tcW w:w="8783" w:type="dxa"/>
          </w:tcPr>
          <w:p w14:paraId="6DFB237C" w14:textId="6856F4BC" w:rsidR="00513A0E" w:rsidRPr="004F1F91" w:rsidRDefault="00513A0E" w:rsidP="008F5452">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CA8B04486BF6413DB9F7DFF077296434"/>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proofErr w:type="gramEnd"/>
            <w:r w:rsidRPr="001A73A1">
              <w:rPr>
                <w:shd w:val="clear" w:color="auto" w:fill="FFFFFF"/>
              </w:rPr>
              <w:t xml:space="preserve"> and compare them with other students. Discuss features, conventions and phrases that helped you identify each text type.</w:t>
            </w:r>
          </w:p>
        </w:tc>
      </w:tr>
      <w:tr w:rsidR="00513A0E" w14:paraId="170BE9C7" w14:textId="77777777" w:rsidTr="008F5452">
        <w:tc>
          <w:tcPr>
            <w:tcW w:w="8783" w:type="dxa"/>
          </w:tcPr>
          <w:p w14:paraId="0251CC01" w14:textId="3AD0CC2E" w:rsidR="00513A0E" w:rsidRPr="004F1F91" w:rsidRDefault="00513A0E" w:rsidP="008F5452">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F3EE55321D114817A5BD549BA8D26B00"/>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4F1F91">
              <w:rPr>
                <w:shd w:val="clear" w:color="auto" w:fill="FFFFFF"/>
              </w:rPr>
              <w:t>-speaking person. For example, rewrite a biography into a speech, news report or interview. Adapt the content, considering the specific features and conventions associated with the text type. Use relevant vocabulary and grammar to effectively convey information and engage the readers through your re-imagined text.</w:t>
            </w:r>
          </w:p>
        </w:tc>
      </w:tr>
      <w:tr w:rsidR="00513A0E" w14:paraId="06D8CC4B" w14:textId="77777777" w:rsidTr="008F5452">
        <w:tc>
          <w:tcPr>
            <w:tcW w:w="8783" w:type="dxa"/>
            <w:tcBorders>
              <w:bottom w:val="single" w:sz="4" w:space="0" w:color="auto"/>
            </w:tcBorders>
            <w:shd w:val="clear" w:color="auto" w:fill="D9D9D9" w:themeFill="background1" w:themeFillShade="D9"/>
          </w:tcPr>
          <w:p w14:paraId="3F143F9A" w14:textId="671CAFC1" w:rsidR="00513A0E" w:rsidRPr="008C6AA2" w:rsidRDefault="00513A0E" w:rsidP="008F5452">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2EDBFF3B" wp14:editId="48DB3DF2">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44385F1915BF44D9AF8CD8D2E23BEDB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Tamil</w:t>
                </w:r>
              </w:sdtContent>
            </w:sdt>
            <w:r>
              <w:rPr>
                <w:b/>
                <w:bCs/>
              </w:rPr>
              <w:t>-speaking person in their field of endeavour in Australia.</w:t>
            </w:r>
          </w:p>
        </w:tc>
      </w:tr>
      <w:tr w:rsidR="00513A0E" w14:paraId="3B4527A8" w14:textId="77777777" w:rsidTr="008F5452">
        <w:tc>
          <w:tcPr>
            <w:tcW w:w="8783" w:type="dxa"/>
            <w:tcBorders>
              <w:bottom w:val="single" w:sz="4" w:space="0" w:color="B5E2F1"/>
            </w:tcBorders>
            <w:shd w:val="clear" w:color="auto" w:fill="FFFFFF" w:themeFill="background1"/>
          </w:tcPr>
          <w:p w14:paraId="46220873" w14:textId="77777777" w:rsidR="00513A0E" w:rsidRDefault="00513A0E" w:rsidP="008F5452">
            <w:pPr>
              <w:pStyle w:val="VCAAbulletlevel2"/>
              <w:numPr>
                <w:ilvl w:val="0"/>
                <w:numId w:val="0"/>
              </w:numPr>
              <w:spacing w:after="0"/>
              <w:ind w:left="360"/>
            </w:pPr>
          </w:p>
          <w:p w14:paraId="22AB0E41" w14:textId="77777777" w:rsidR="00513A0E" w:rsidRDefault="00513A0E" w:rsidP="008F5452">
            <w:pPr>
              <w:pStyle w:val="VCAAbulletlevel2"/>
              <w:numPr>
                <w:ilvl w:val="0"/>
                <w:numId w:val="0"/>
              </w:numPr>
              <w:spacing w:after="0"/>
              <w:ind w:left="360"/>
            </w:pPr>
          </w:p>
          <w:p w14:paraId="174E8B5D" w14:textId="77777777" w:rsidR="00513A0E" w:rsidRDefault="00513A0E" w:rsidP="008F5452">
            <w:pPr>
              <w:pStyle w:val="VCAAbulletlevel2"/>
              <w:numPr>
                <w:ilvl w:val="0"/>
                <w:numId w:val="0"/>
              </w:numPr>
              <w:spacing w:after="0"/>
              <w:ind w:left="360"/>
            </w:pPr>
          </w:p>
        </w:tc>
      </w:tr>
      <w:tr w:rsidR="00513A0E" w14:paraId="57B8F2C3" w14:textId="77777777" w:rsidTr="008F545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670F2CB3" w14:textId="77777777" w:rsidR="00513A0E" w:rsidRPr="00AB43C5" w:rsidRDefault="00513A0E" w:rsidP="008F5452">
            <w:pPr>
              <w:pStyle w:val="Heading2"/>
              <w:rPr>
                <w:b/>
                <w:bCs/>
                <w:color w:val="004EA8"/>
              </w:rPr>
            </w:pPr>
            <w:bookmarkStart w:id="45" w:name="_Toc183082949"/>
            <w:bookmarkStart w:id="46" w:name="_Toc183089422"/>
            <w:bookmarkStart w:id="47" w:name="_Toc183090510"/>
            <w:bookmarkStart w:id="48" w:name="_Toc183091016"/>
            <w:bookmarkStart w:id="49" w:name="_Toc189485935"/>
            <w:bookmarkStart w:id="50" w:name="_Toc191909147"/>
            <w:r>
              <w:rPr>
                <w:noProof/>
              </w:rPr>
              <w:drawing>
                <wp:anchor distT="0" distB="0" distL="114300" distR="114300" simplePos="0" relativeHeight="251696128" behindDoc="0" locked="0" layoutInCell="1" allowOverlap="1" wp14:anchorId="1DE439A5" wp14:editId="5784226B">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5"/>
            <w:bookmarkEnd w:id="46"/>
            <w:bookmarkEnd w:id="47"/>
            <w:bookmarkEnd w:id="48"/>
            <w:bookmarkEnd w:id="49"/>
            <w:bookmarkEnd w:id="50"/>
            <w:r>
              <w:t xml:space="preserve"> </w:t>
            </w:r>
          </w:p>
          <w:p w14:paraId="4C32B29B" w14:textId="662B1710" w:rsidR="00513A0E" w:rsidRDefault="00513A0E" w:rsidP="008F5452">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2EDD48B016FE400E85947D7D9391B8B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Tamil</w:t>
                </w:r>
              </w:sdtContent>
            </w:sdt>
            <w:r w:rsidRPr="004F1F91">
              <w:rPr>
                <w:b/>
                <w:bCs/>
                <w:color w:val="004EA8"/>
                <w:sz w:val="32"/>
                <w:szCs w:val="32"/>
              </w:rPr>
              <w:t xml:space="preserve">-speaking person in their field of endeavour in Australia.  </w:t>
            </w:r>
          </w:p>
          <w:p w14:paraId="4FFACD82" w14:textId="77777777" w:rsidR="00513A0E" w:rsidRDefault="00513A0E" w:rsidP="008F5452">
            <w:pPr>
              <w:pStyle w:val="VCAAbulletlevel2"/>
              <w:numPr>
                <w:ilvl w:val="0"/>
                <w:numId w:val="0"/>
              </w:numPr>
              <w:rPr>
                <w:b/>
                <w:bCs/>
                <w:color w:val="004EA8"/>
                <w:sz w:val="32"/>
                <w:szCs w:val="32"/>
              </w:rPr>
            </w:pPr>
          </w:p>
          <w:p w14:paraId="63AACEF6" w14:textId="2AEE4B46" w:rsidR="00513A0E" w:rsidRPr="004F1F91" w:rsidRDefault="00513A0E" w:rsidP="008F5452">
            <w:pPr>
              <w:pStyle w:val="VCAAbulletlevel2"/>
            </w:pPr>
            <w:r w:rsidRPr="004F1F91">
              <w:t xml:space="preserve">Listen to and read a speech </w:t>
            </w:r>
            <w:r w:rsidR="00BE641B" w:rsidRPr="004F1F91">
              <w:t xml:space="preserve">in </w:t>
            </w:r>
            <w:sdt>
              <w:sdtPr>
                <w:alias w:val="Keywords"/>
                <w:tag w:val=""/>
                <w:id w:val="-536511195"/>
                <w:placeholder>
                  <w:docPart w:val="610C6DF6F9074763BE22990C85750963"/>
                </w:placeholder>
                <w:dataBinding w:prefixMappings="xmlns:ns0='http://purl.org/dc/elements/1.1/' xmlns:ns1='http://schemas.openxmlformats.org/package/2006/metadata/core-properties' " w:xpath="/ns1:coreProperties[1]/ns1:keywords[1]" w:storeItemID="{6C3C8BC8-F283-45AE-878A-BAB7291924A1}"/>
                <w:text/>
              </w:sdtPr>
              <w:sdtEndPr/>
              <w:sdtContent>
                <w:r w:rsidR="00BE641B">
                  <w:t>Tamil</w:t>
                </w:r>
              </w:sdtContent>
            </w:sdt>
            <w:r w:rsidR="00BE641B" w:rsidRPr="004F1F91">
              <w:t xml:space="preserve"> </w:t>
            </w:r>
            <w:r w:rsidRPr="004F1F91">
              <w:t xml:space="preserve">about a significant historical figure. 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2AD2B24C" w14:textId="77777777" w:rsidR="00513A0E" w:rsidRPr="00FE7AA7" w:rsidRDefault="00513A0E" w:rsidP="008F5452">
            <w:pPr>
              <w:pStyle w:val="VCAAbulletlevel2"/>
              <w:numPr>
                <w:ilvl w:val="0"/>
                <w:numId w:val="0"/>
              </w:numPr>
              <w:spacing w:after="0"/>
              <w:ind w:left="360"/>
            </w:pPr>
          </w:p>
          <w:p w14:paraId="700EDBE8" w14:textId="0AF4663F" w:rsidR="00513A0E" w:rsidRPr="004F1F91" w:rsidRDefault="00513A0E" w:rsidP="008F5452">
            <w:pPr>
              <w:pStyle w:val="VCAAbulletlevel2"/>
            </w:pPr>
            <w:r w:rsidRPr="004F1F91">
              <w:t xml:space="preserve">Research a famous </w:t>
            </w:r>
            <w:sdt>
              <w:sdtPr>
                <w:alias w:val="Keywords"/>
                <w:tag w:val=""/>
                <w:id w:val="-1527247210"/>
                <w:placeholder>
                  <w:docPart w:val="D006934F5C144BDC8D4750D406F5932F"/>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05174C5F" w14:textId="77777777" w:rsidR="00513A0E" w:rsidRPr="00FE7AA7" w:rsidRDefault="00513A0E" w:rsidP="008F5452">
            <w:pPr>
              <w:pStyle w:val="VCAAbulletlevel2"/>
              <w:numPr>
                <w:ilvl w:val="0"/>
                <w:numId w:val="0"/>
              </w:numPr>
              <w:spacing w:after="0"/>
            </w:pPr>
          </w:p>
          <w:p w14:paraId="69D97A01" w14:textId="61FD056F" w:rsidR="00513A0E" w:rsidRPr="004F1F91" w:rsidRDefault="00513A0E" w:rsidP="008F5452">
            <w:pPr>
              <w:pStyle w:val="VCAAbulletlevel2"/>
            </w:pPr>
            <w:r w:rsidRPr="004F1F91">
              <w:t xml:space="preserve">Identify and select quotes and anecdotes related to the famous </w:t>
            </w:r>
            <w:sdt>
              <w:sdtPr>
                <w:alias w:val="Keywords"/>
                <w:tag w:val=""/>
                <w:id w:val="-1613512085"/>
                <w:placeholder>
                  <w:docPart w:val="E7FCA359300C4402861DA207A253E7E7"/>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572A599E" w14:textId="77777777" w:rsidR="00513A0E" w:rsidRPr="00FE7AA7" w:rsidRDefault="00513A0E" w:rsidP="008F5452">
            <w:pPr>
              <w:pStyle w:val="VCAAbulletlevel2"/>
              <w:numPr>
                <w:ilvl w:val="0"/>
                <w:numId w:val="0"/>
              </w:numPr>
              <w:spacing w:after="0"/>
            </w:pPr>
          </w:p>
          <w:p w14:paraId="0EBCF9C3" w14:textId="77777777" w:rsidR="00513A0E" w:rsidRPr="004F1F91" w:rsidRDefault="00513A0E" w:rsidP="008F5452">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02C66EE2" w14:textId="77777777" w:rsidR="00513A0E" w:rsidRPr="00FE7AA7" w:rsidRDefault="00513A0E" w:rsidP="008F5452">
            <w:pPr>
              <w:pStyle w:val="VCAAbulletlevel2"/>
              <w:numPr>
                <w:ilvl w:val="0"/>
                <w:numId w:val="0"/>
              </w:numPr>
              <w:spacing w:after="0"/>
            </w:pPr>
          </w:p>
          <w:p w14:paraId="11987AB1" w14:textId="77777777" w:rsidR="00513A0E" w:rsidRDefault="00513A0E" w:rsidP="008F5452">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21A7A0B0" w14:textId="77777777" w:rsidR="00513A0E" w:rsidRPr="00FE7AA7" w:rsidRDefault="00513A0E" w:rsidP="008F5452">
            <w:pPr>
              <w:pStyle w:val="VCAAbulletlevel2"/>
              <w:numPr>
                <w:ilvl w:val="0"/>
                <w:numId w:val="0"/>
              </w:numPr>
              <w:spacing w:after="0"/>
            </w:pPr>
          </w:p>
          <w:p w14:paraId="36CC35E3" w14:textId="00EDE700" w:rsidR="00513A0E" w:rsidRDefault="00513A0E" w:rsidP="008F5452">
            <w:pPr>
              <w:pStyle w:val="VCAAbulletlevel2"/>
            </w:pPr>
            <w:r w:rsidRPr="004F1F91">
              <w:t xml:space="preserve">View a range of images related to the famous </w:t>
            </w:r>
            <w:sdt>
              <w:sdtPr>
                <w:alias w:val="Keywords"/>
                <w:tag w:val=""/>
                <w:id w:val="-1813091752"/>
                <w:placeholder>
                  <w:docPart w:val="71C508ABC4DD49D79ABDEAD3AAC5BF59"/>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t>
            </w:r>
            <w:r w:rsidR="00BE641B">
              <w:t>W</w:t>
            </w:r>
            <w:r w:rsidRPr="004F1F91">
              <w:t xml:space="preserve">ord, phrase, sentence’ activity identifying key information in </w:t>
            </w:r>
            <w:sdt>
              <w:sdtPr>
                <w:alias w:val="Keywords"/>
                <w:tag w:val=""/>
                <w:id w:val="-1755586871"/>
                <w:placeholder>
                  <w:docPart w:val="F69D7FBDE766420595716AFC99A1C413"/>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4F1F91">
              <w:t>, and add references to the images within your script text.</w:t>
            </w:r>
          </w:p>
          <w:p w14:paraId="533C16E9" w14:textId="77777777" w:rsidR="00513A0E" w:rsidRPr="00FE7AA7" w:rsidRDefault="00513A0E" w:rsidP="008F5452">
            <w:pPr>
              <w:pStyle w:val="VCAAbulletlevel2"/>
              <w:numPr>
                <w:ilvl w:val="0"/>
                <w:numId w:val="0"/>
              </w:numPr>
            </w:pPr>
          </w:p>
          <w:p w14:paraId="4347D37E" w14:textId="77777777" w:rsidR="00513A0E" w:rsidRPr="004F1F91" w:rsidRDefault="00513A0E" w:rsidP="008F5452">
            <w:pPr>
              <w:pStyle w:val="VCAAbulletlevel2"/>
            </w:pPr>
            <w:r w:rsidRPr="004F1F91">
              <w:t>Create a digital or virtual presentation to accompany your museum tour, using appropriate text and images to engage the audience.</w:t>
            </w:r>
          </w:p>
          <w:p w14:paraId="3589635D" w14:textId="77777777" w:rsidR="00513A0E" w:rsidRPr="00FE7AA7" w:rsidRDefault="00513A0E" w:rsidP="008F5452">
            <w:pPr>
              <w:pStyle w:val="VCAAbulletlevel2"/>
              <w:numPr>
                <w:ilvl w:val="0"/>
                <w:numId w:val="0"/>
              </w:numPr>
              <w:spacing w:after="0"/>
            </w:pPr>
          </w:p>
          <w:p w14:paraId="72B5B169" w14:textId="77777777" w:rsidR="00513A0E" w:rsidRPr="004F1F91" w:rsidRDefault="00513A0E" w:rsidP="008F5452">
            <w:pPr>
              <w:pStyle w:val="VCAAbulletlevel2"/>
            </w:pPr>
            <w:r w:rsidRPr="004F1F91">
              <w:lastRenderedPageBreak/>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3F64060D" w14:textId="77777777" w:rsidR="00513A0E" w:rsidRPr="00FE7AA7" w:rsidRDefault="00513A0E" w:rsidP="008F5452">
            <w:pPr>
              <w:pStyle w:val="VCAAbulletlevel2"/>
              <w:numPr>
                <w:ilvl w:val="0"/>
                <w:numId w:val="0"/>
              </w:numPr>
              <w:spacing w:after="0"/>
            </w:pPr>
          </w:p>
          <w:p w14:paraId="7B48F2C4" w14:textId="77777777" w:rsidR="00513A0E" w:rsidRDefault="00513A0E" w:rsidP="008F5452">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3896456F" w14:textId="77777777" w:rsidR="00513A0E" w:rsidRPr="004F1F91" w:rsidRDefault="00513A0E" w:rsidP="008F5452">
            <w:pPr>
              <w:pStyle w:val="VCAAbulletlevel2"/>
              <w:numPr>
                <w:ilvl w:val="0"/>
                <w:numId w:val="0"/>
              </w:numPr>
            </w:pPr>
          </w:p>
          <w:p w14:paraId="77F29374" w14:textId="77777777" w:rsidR="00513A0E" w:rsidRPr="004F1F91" w:rsidRDefault="00513A0E" w:rsidP="008F5452">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300FCB11" w14:textId="77777777" w:rsidR="00513A0E" w:rsidRPr="00FE7AA7" w:rsidRDefault="00513A0E" w:rsidP="008F5452">
            <w:pPr>
              <w:pStyle w:val="VCAAbulletlevel2"/>
              <w:numPr>
                <w:ilvl w:val="0"/>
                <w:numId w:val="0"/>
              </w:numPr>
            </w:pPr>
          </w:p>
          <w:p w14:paraId="68EE23D0" w14:textId="77777777" w:rsidR="00513A0E" w:rsidRPr="004F1F91" w:rsidRDefault="00513A0E" w:rsidP="008F5452">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12E0DE32" w14:textId="77777777" w:rsidR="00513A0E" w:rsidRPr="0066155E" w:rsidRDefault="00513A0E" w:rsidP="008F5452">
            <w:pPr>
              <w:pStyle w:val="VCAAbulletlevel2"/>
              <w:numPr>
                <w:ilvl w:val="0"/>
                <w:numId w:val="0"/>
              </w:numPr>
              <w:spacing w:after="0"/>
            </w:pPr>
          </w:p>
        </w:tc>
      </w:tr>
    </w:tbl>
    <w:p w14:paraId="6D46116E" w14:textId="77777777" w:rsidR="00513A0E" w:rsidRDefault="00513A0E" w:rsidP="00513A0E">
      <w:pPr>
        <w:pStyle w:val="Figures"/>
        <w:jc w:val="left"/>
        <w:rPr>
          <w:lang w:val="en-AU"/>
        </w:rPr>
      </w:pPr>
    </w:p>
    <w:p w14:paraId="3417AD10" w14:textId="77777777" w:rsidR="00513A0E" w:rsidRDefault="00513A0E" w:rsidP="00513A0E"/>
    <w:p w14:paraId="365617F3" w14:textId="77777777" w:rsidR="00513A0E" w:rsidRDefault="00513A0E" w:rsidP="00513A0E">
      <w:pPr>
        <w:pStyle w:val="Heading3"/>
        <w:sectPr w:rsidR="00513A0E" w:rsidSect="00416B50">
          <w:pgSz w:w="11907" w:h="16840" w:code="9"/>
          <w:pgMar w:top="1430" w:right="1134" w:bottom="993" w:left="1985" w:header="392" w:footer="273" w:gutter="0"/>
          <w:cols w:space="708"/>
          <w:docGrid w:linePitch="360"/>
        </w:sectPr>
      </w:pPr>
      <w:bookmarkStart w:id="51" w:name="_Toc188440469"/>
      <w:bookmarkEnd w:id="32"/>
      <w:r>
        <w:br/>
      </w:r>
      <w:r>
        <w:br/>
      </w:r>
      <w:r>
        <w:br/>
      </w:r>
    </w:p>
    <w:p w14:paraId="1FE19A9F" w14:textId="77777777" w:rsidR="00513A0E" w:rsidRDefault="00513A0E" w:rsidP="00513A0E">
      <w:pPr>
        <w:pStyle w:val="Heading3"/>
      </w:pPr>
      <w:bookmarkStart w:id="52" w:name="_Toc191909148"/>
      <w:r>
        <w:lastRenderedPageBreak/>
        <w:t>Unit 3</w:t>
      </w:r>
      <w:bookmarkEnd w:id="51"/>
      <w:bookmarkEnd w:id="52"/>
    </w:p>
    <w:p w14:paraId="2CF59B55" w14:textId="77777777" w:rsidR="00513A0E" w:rsidRDefault="00513A0E" w:rsidP="00513A0E">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513A0E" w:rsidRPr="007B23FE" w14:paraId="53DCFFE9" w14:textId="77777777" w:rsidTr="008F5452">
        <w:trPr>
          <w:trHeight w:val="274"/>
        </w:trPr>
        <w:tc>
          <w:tcPr>
            <w:tcW w:w="2197" w:type="dxa"/>
            <w:shd w:val="clear" w:color="auto" w:fill="0F7EB4"/>
          </w:tcPr>
          <w:p w14:paraId="6554CFFD"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1BBFB06"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399CE0D"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E829D64"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513A0E" w:rsidRPr="007B23FE" w14:paraId="658459ED" w14:textId="77777777" w:rsidTr="001B14CA">
        <w:trPr>
          <w:trHeight w:val="1701"/>
        </w:trPr>
        <w:tc>
          <w:tcPr>
            <w:tcW w:w="2197" w:type="dxa"/>
            <w:vAlign w:val="center"/>
          </w:tcPr>
          <w:p w14:paraId="60526DC7" w14:textId="77777777" w:rsidR="00513A0E" w:rsidRPr="007B23FE" w:rsidRDefault="00513A0E" w:rsidP="008F5452">
            <w:pPr>
              <w:pStyle w:val="VCAAbody"/>
              <w:jc w:val="center"/>
            </w:pPr>
            <w:r w:rsidRPr="007B23FE">
              <w:t>Sustainability</w:t>
            </w:r>
          </w:p>
        </w:tc>
        <w:tc>
          <w:tcPr>
            <w:tcW w:w="2197" w:type="dxa"/>
            <w:vAlign w:val="center"/>
          </w:tcPr>
          <w:p w14:paraId="554A46DB" w14:textId="77777777" w:rsidR="00513A0E" w:rsidRPr="007B23FE" w:rsidRDefault="00513A0E" w:rsidP="008F5452">
            <w:pPr>
              <w:pStyle w:val="VCAAbody"/>
              <w:jc w:val="center"/>
            </w:pPr>
            <w:r w:rsidRPr="00E4335C">
              <w:t>Personal</w:t>
            </w:r>
          </w:p>
        </w:tc>
        <w:tc>
          <w:tcPr>
            <w:tcW w:w="2197" w:type="dxa"/>
            <w:vAlign w:val="center"/>
          </w:tcPr>
          <w:p w14:paraId="1D8D180D" w14:textId="77777777" w:rsidR="00513A0E" w:rsidRPr="007B23FE" w:rsidRDefault="00513A0E" w:rsidP="008F5452">
            <w:pPr>
              <w:pStyle w:val="VCAAbody"/>
              <w:jc w:val="center"/>
            </w:pPr>
            <w:r w:rsidRPr="00E4335C">
              <w:t>Sustaining language and culture</w:t>
            </w:r>
          </w:p>
        </w:tc>
        <w:tc>
          <w:tcPr>
            <w:tcW w:w="2198" w:type="dxa"/>
            <w:vAlign w:val="center"/>
          </w:tcPr>
          <w:p w14:paraId="48E0720E" w14:textId="77777777" w:rsidR="00513A0E" w:rsidRPr="007B23FE" w:rsidRDefault="00513A0E" w:rsidP="008F5452">
            <w:pPr>
              <w:pStyle w:val="VCAAbody"/>
              <w:jc w:val="center"/>
            </w:pPr>
            <w:r w:rsidRPr="00E4335C">
              <w:t>A cultural tradition I will keep in the future</w:t>
            </w:r>
          </w:p>
        </w:tc>
      </w:tr>
    </w:tbl>
    <w:p w14:paraId="217AC6F2" w14:textId="77777777" w:rsidR="00513A0E" w:rsidRPr="00B13D9B" w:rsidRDefault="00513A0E" w:rsidP="00513A0E">
      <w:pPr>
        <w:pStyle w:val="Heading2"/>
        <w:rPr>
          <w:sz w:val="28"/>
        </w:rPr>
      </w:pPr>
      <w:bookmarkStart w:id="53" w:name="_Toc188440470"/>
      <w:bookmarkStart w:id="54" w:name="_Toc191909149"/>
      <w:r w:rsidRPr="00B13D9B">
        <w:rPr>
          <w:sz w:val="28"/>
        </w:rPr>
        <w:t>Outcome 1</w:t>
      </w:r>
      <w:bookmarkEnd w:id="53"/>
      <w:bookmarkEnd w:id="54"/>
    </w:p>
    <w:p w14:paraId="7E2EF053" w14:textId="4066CAAC" w:rsidR="00513A0E" w:rsidRDefault="00513A0E" w:rsidP="00513A0E">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11A89A5E2D3C40D4A0FAA94D62BFF01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69C6AC1E" w14:textId="77777777" w:rsidR="00513A0E" w:rsidRPr="00753F1C" w:rsidRDefault="00513A0E" w:rsidP="00513A0E">
      <w:pPr>
        <w:pStyle w:val="Heading2"/>
        <w:rPr>
          <w:sz w:val="24"/>
          <w:szCs w:val="24"/>
        </w:rPr>
      </w:pPr>
      <w:bookmarkStart w:id="55" w:name="_Toc188440471"/>
      <w:bookmarkStart w:id="56" w:name="_Toc191909150"/>
      <w:r w:rsidRPr="00753F1C">
        <w:rPr>
          <w:sz w:val="24"/>
          <w:szCs w:val="24"/>
        </w:rPr>
        <w:t>Examples of learning activities</w:t>
      </w:r>
      <w:bookmarkEnd w:id="55"/>
      <w:bookmarkEnd w:id="56"/>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513A0E" w14:paraId="133F9429" w14:textId="77777777" w:rsidTr="008F5452">
        <w:trPr>
          <w:cantSplit/>
        </w:trPr>
        <w:tc>
          <w:tcPr>
            <w:tcW w:w="8783" w:type="dxa"/>
          </w:tcPr>
          <w:p w14:paraId="05C5E06E" w14:textId="41C3A645" w:rsidR="00513A0E" w:rsidRPr="00F66F92" w:rsidRDefault="00513A0E" w:rsidP="008F5452">
            <w:pPr>
              <w:pStyle w:val="VCAAbulletlevel2"/>
            </w:pPr>
            <w:r w:rsidRPr="00E4335C">
              <w:t xml:space="preserve">Research a </w:t>
            </w:r>
            <w:sdt>
              <w:sdtPr>
                <w:rPr>
                  <w:shd w:val="clear" w:color="auto" w:fill="FFFFFF"/>
                </w:rPr>
                <w:alias w:val="Keywords"/>
                <w:tag w:val=""/>
                <w:id w:val="312455101"/>
                <w:placeholder>
                  <w:docPart w:val="57E2F801807B4E5383DCA567C2E74CE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513A0E" w14:paraId="3785EAED" w14:textId="77777777" w:rsidTr="008F5452">
        <w:trPr>
          <w:cantSplit/>
        </w:trPr>
        <w:tc>
          <w:tcPr>
            <w:tcW w:w="8783" w:type="dxa"/>
          </w:tcPr>
          <w:p w14:paraId="0923A537" w14:textId="77777777" w:rsidR="00513A0E" w:rsidRPr="00E4335C" w:rsidRDefault="00513A0E" w:rsidP="008F5452">
            <w:pPr>
              <w:pStyle w:val="VCAAbulletlevel2"/>
              <w:rPr>
                <w:color w:val="212121"/>
                <w:shd w:val="clear" w:color="auto" w:fill="FFFFFF"/>
              </w:rPr>
            </w:pPr>
            <w:r w:rsidRPr="00F40190">
              <w:rPr>
                <w:shd w:val="clear" w:color="auto" w:fill="FFFFFF"/>
              </w:rPr>
              <w:t xml:space="preserve">Participate in a </w:t>
            </w:r>
            <w:hyperlink r:id="rId43"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513A0E" w14:paraId="31837962" w14:textId="77777777" w:rsidTr="008F5452">
        <w:trPr>
          <w:cantSplit/>
        </w:trPr>
        <w:tc>
          <w:tcPr>
            <w:tcW w:w="8783" w:type="dxa"/>
          </w:tcPr>
          <w:p w14:paraId="27924590" w14:textId="03F7AD43" w:rsidR="00513A0E" w:rsidRDefault="00513A0E" w:rsidP="008F5452">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3FC348FB47594B89B09BCD6EC48C9ED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513A0E" w14:paraId="40DE53EA" w14:textId="77777777" w:rsidTr="008F5452">
        <w:trPr>
          <w:cantSplit/>
        </w:trPr>
        <w:tc>
          <w:tcPr>
            <w:tcW w:w="8783" w:type="dxa"/>
          </w:tcPr>
          <w:p w14:paraId="1BD476CD" w14:textId="09CE728C" w:rsidR="00513A0E" w:rsidRPr="00EF154E" w:rsidRDefault="00513A0E" w:rsidP="008F5452">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0102653D9582472C9FB2B3ACB65AF47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513A0E" w14:paraId="16D70721" w14:textId="77777777" w:rsidTr="008F5452">
        <w:trPr>
          <w:cantSplit/>
        </w:trPr>
        <w:tc>
          <w:tcPr>
            <w:tcW w:w="8783" w:type="dxa"/>
          </w:tcPr>
          <w:p w14:paraId="2C460FC0" w14:textId="77777777" w:rsidR="00513A0E" w:rsidRPr="00F66F92" w:rsidRDefault="00513A0E" w:rsidP="008F5452">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513A0E" w14:paraId="76FF5728" w14:textId="77777777" w:rsidTr="008F5452">
        <w:trPr>
          <w:cantSplit/>
        </w:trPr>
        <w:tc>
          <w:tcPr>
            <w:tcW w:w="8783" w:type="dxa"/>
          </w:tcPr>
          <w:p w14:paraId="52393050" w14:textId="77777777" w:rsidR="00513A0E" w:rsidRPr="00F66F92" w:rsidRDefault="00513A0E" w:rsidP="008F5452">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513A0E" w14:paraId="1EA48599" w14:textId="77777777" w:rsidTr="008F5452">
        <w:trPr>
          <w:cantSplit/>
        </w:trPr>
        <w:tc>
          <w:tcPr>
            <w:tcW w:w="8783" w:type="dxa"/>
          </w:tcPr>
          <w:p w14:paraId="3CBFA187" w14:textId="77777777" w:rsidR="00513A0E" w:rsidRPr="00F66F92" w:rsidRDefault="00513A0E" w:rsidP="008F5452">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513A0E" w14:paraId="01411B41" w14:textId="77777777" w:rsidTr="008F5452">
        <w:trPr>
          <w:cantSplit/>
        </w:trPr>
        <w:tc>
          <w:tcPr>
            <w:tcW w:w="8783" w:type="dxa"/>
          </w:tcPr>
          <w:p w14:paraId="28A5F1FC" w14:textId="500D1CC1" w:rsidR="00513A0E" w:rsidRPr="00F66F92" w:rsidRDefault="00513A0E" w:rsidP="008F5452">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CFE89E7A142F4768B85B4A3D2E0EDF5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FFBE832C215A4B36924BDEB11C61128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513A0E" w14:paraId="79975DB0" w14:textId="77777777" w:rsidTr="008F5452">
        <w:trPr>
          <w:cantSplit/>
        </w:trPr>
        <w:tc>
          <w:tcPr>
            <w:tcW w:w="8783" w:type="dxa"/>
          </w:tcPr>
          <w:p w14:paraId="39BF43C3" w14:textId="77777777" w:rsidR="00513A0E" w:rsidRPr="00EF154E" w:rsidRDefault="00513A0E" w:rsidP="008F5452">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513A0E" w14:paraId="6B439A45" w14:textId="77777777" w:rsidTr="008F5452">
        <w:trPr>
          <w:cantSplit/>
        </w:trPr>
        <w:tc>
          <w:tcPr>
            <w:tcW w:w="8783" w:type="dxa"/>
            <w:shd w:val="clear" w:color="auto" w:fill="D9D9D9" w:themeFill="background1" w:themeFillShade="D9"/>
          </w:tcPr>
          <w:p w14:paraId="3EF22A0A" w14:textId="22150549" w:rsidR="00513A0E" w:rsidRPr="00875BC2" w:rsidRDefault="00513A0E" w:rsidP="008F5452">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7F22DE5B" wp14:editId="77B95120">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ED21D6061CBE4E639E3F84FD0DF2055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Tamil</w:t>
                </w:r>
              </w:sdtContent>
            </w:sdt>
            <w:r w:rsidRPr="00875BC2">
              <w:rPr>
                <w:b/>
                <w:bCs/>
              </w:rPr>
              <w:t xml:space="preserve"> cultural tradition, and </w:t>
            </w:r>
            <w:r>
              <w:rPr>
                <w:b/>
                <w:bCs/>
              </w:rPr>
              <w:t>e</w:t>
            </w:r>
            <w:r w:rsidRPr="00875BC2">
              <w:rPr>
                <w:b/>
                <w:bCs/>
              </w:rPr>
              <w:t xml:space="preserve">xpressing your opinion. </w:t>
            </w:r>
          </w:p>
        </w:tc>
      </w:tr>
      <w:tr w:rsidR="00513A0E" w14:paraId="6F9255C6" w14:textId="77777777" w:rsidTr="008F5452">
        <w:trPr>
          <w:cantSplit/>
        </w:trPr>
        <w:tc>
          <w:tcPr>
            <w:tcW w:w="8783" w:type="dxa"/>
            <w:shd w:val="clear" w:color="auto" w:fill="FFFFFF" w:themeFill="background1"/>
          </w:tcPr>
          <w:p w14:paraId="1B8244B3" w14:textId="77777777" w:rsidR="00513A0E" w:rsidRPr="006C0BD9" w:rsidRDefault="00513A0E" w:rsidP="008F5452">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513A0E" w14:paraId="3697F1AB" w14:textId="77777777" w:rsidTr="008F5452">
        <w:tc>
          <w:tcPr>
            <w:tcW w:w="8783" w:type="dxa"/>
            <w:tcBorders>
              <w:bottom w:val="single" w:sz="4" w:space="0" w:color="C6ECFF" w:themeColor="accent1" w:themeTint="33"/>
            </w:tcBorders>
            <w:shd w:val="clear" w:color="auto" w:fill="auto"/>
          </w:tcPr>
          <w:p w14:paraId="5BF18976" w14:textId="77777777" w:rsidR="00513A0E" w:rsidRDefault="00513A0E" w:rsidP="008F5452">
            <w:pPr>
              <w:pStyle w:val="VCAAbulletlevel2"/>
              <w:numPr>
                <w:ilvl w:val="0"/>
                <w:numId w:val="0"/>
              </w:numPr>
            </w:pPr>
          </w:p>
          <w:p w14:paraId="5C334982" w14:textId="77777777" w:rsidR="00513A0E" w:rsidRPr="00BB1912" w:rsidRDefault="00513A0E" w:rsidP="008F5452">
            <w:pPr>
              <w:pStyle w:val="VCAAbulletlevel2"/>
              <w:numPr>
                <w:ilvl w:val="0"/>
                <w:numId w:val="0"/>
              </w:numPr>
            </w:pPr>
          </w:p>
        </w:tc>
      </w:tr>
      <w:tr w:rsidR="00513A0E" w14:paraId="1E9E0D47" w14:textId="77777777" w:rsidTr="008F5452">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E1F071B" w14:textId="77777777" w:rsidR="00513A0E" w:rsidRPr="002E4CED" w:rsidRDefault="00513A0E" w:rsidP="008F5452">
            <w:pPr>
              <w:pStyle w:val="Heading2"/>
              <w:rPr>
                <w:b/>
                <w:bCs/>
                <w:color w:val="004EA8"/>
              </w:rPr>
            </w:pPr>
            <w:bookmarkStart w:id="57" w:name="_Toc188440472"/>
            <w:bookmarkStart w:id="58" w:name="_Toc191909151"/>
            <w:r w:rsidRPr="00B13D9B">
              <w:rPr>
                <w:b/>
                <w:bCs/>
                <w:noProof/>
                <w:color w:val="004EA8"/>
              </w:rPr>
              <w:drawing>
                <wp:anchor distT="0" distB="0" distL="114300" distR="114300" simplePos="0" relativeHeight="251672576" behindDoc="0" locked="0" layoutInCell="1" allowOverlap="1" wp14:anchorId="1B6A336F" wp14:editId="5443F813">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7"/>
            <w:bookmarkEnd w:id="58"/>
            <w:r w:rsidRPr="00B13D9B">
              <w:rPr>
                <w:b/>
                <w:bCs/>
                <w:color w:val="004EA8"/>
              </w:rPr>
              <w:t xml:space="preserve"> </w:t>
            </w:r>
          </w:p>
          <w:p w14:paraId="07609CC9" w14:textId="1B788DF3" w:rsidR="00513A0E" w:rsidRDefault="00513A0E" w:rsidP="008F5452">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85525817B1B74F82A6400500F291FB9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Tamil</w:t>
                </w:r>
              </w:sdtContent>
            </w:sdt>
            <w:r w:rsidRPr="006C0BD9">
              <w:rPr>
                <w:b/>
                <w:bCs/>
                <w:color w:val="004EA8"/>
                <w:sz w:val="32"/>
                <w:szCs w:val="32"/>
              </w:rPr>
              <w:t xml:space="preserve"> cultural tradition, and expressing your opinion</w:t>
            </w:r>
            <w:r w:rsidRPr="00BB1912">
              <w:rPr>
                <w:b/>
                <w:bCs/>
                <w:color w:val="004EA8"/>
                <w:sz w:val="32"/>
                <w:szCs w:val="32"/>
              </w:rPr>
              <w:t>.</w:t>
            </w:r>
          </w:p>
          <w:p w14:paraId="206B75CE" w14:textId="77777777" w:rsidR="00513A0E" w:rsidRDefault="00513A0E" w:rsidP="008F5452">
            <w:pPr>
              <w:pStyle w:val="VCAAbulletlevel2"/>
              <w:numPr>
                <w:ilvl w:val="0"/>
                <w:numId w:val="0"/>
              </w:numPr>
              <w:rPr>
                <w:b/>
                <w:bCs/>
                <w:color w:val="004EA8"/>
                <w:sz w:val="32"/>
                <w:szCs w:val="32"/>
              </w:rPr>
            </w:pPr>
          </w:p>
          <w:p w14:paraId="55932ECF" w14:textId="77777777" w:rsidR="00513A0E" w:rsidRPr="00A76523" w:rsidRDefault="00513A0E" w:rsidP="008F5452">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0A77A646" w14:textId="77777777" w:rsidR="00513A0E" w:rsidRPr="00A76523" w:rsidRDefault="00513A0E" w:rsidP="008F5452">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2B329490" w14:textId="0A14B106" w:rsidR="00513A0E" w:rsidRPr="00A76523" w:rsidRDefault="00513A0E" w:rsidP="008F5452">
            <w:pPr>
              <w:pStyle w:val="VCAAbulletlevel2"/>
            </w:pPr>
            <w:r w:rsidRPr="00603480">
              <w:t>Create a chart, graph or diagram</w:t>
            </w:r>
            <w:r>
              <w:t xml:space="preserve"> </w:t>
            </w:r>
            <w:proofErr w:type="gramStart"/>
            <w:r w:rsidR="00BE641B">
              <w:t xml:space="preserve">summarising </w:t>
            </w:r>
            <w:r w:rsidRPr="00603480">
              <w:t>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4E7A1694" w14:textId="77777777" w:rsidR="00513A0E" w:rsidRPr="00A76523" w:rsidRDefault="00513A0E" w:rsidP="008F5452">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3CC1036F" w14:textId="77777777" w:rsidR="00513A0E" w:rsidRPr="00A76523" w:rsidRDefault="00513A0E" w:rsidP="008F5452">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53AD80BB" w14:textId="77777777" w:rsidR="00513A0E" w:rsidRPr="00A76523" w:rsidRDefault="00513A0E" w:rsidP="008F5452">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423063BE" w14:textId="77777777" w:rsidR="00513A0E" w:rsidRPr="00A76523" w:rsidRDefault="00513A0E" w:rsidP="008F5452">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556F59BF" w14:textId="77777777" w:rsidR="00513A0E" w:rsidRDefault="00513A0E" w:rsidP="008F5452">
            <w:pPr>
              <w:pStyle w:val="VCAAbulletlevel2"/>
            </w:pPr>
            <w:r>
              <w:t>Practise active listening in pairs: paraphrase what your partner says and/or ask questions to clarify understanding, then swap roles.</w:t>
            </w:r>
          </w:p>
          <w:p w14:paraId="2BD2D98B" w14:textId="77777777" w:rsidR="00513A0E" w:rsidRDefault="00513A0E" w:rsidP="008F5452">
            <w:pPr>
              <w:pStyle w:val="VCAAbulletlevel2"/>
              <w:numPr>
                <w:ilvl w:val="0"/>
                <w:numId w:val="0"/>
              </w:numPr>
              <w:ind w:left="360" w:hanging="360"/>
            </w:pPr>
          </w:p>
          <w:p w14:paraId="52F06537" w14:textId="77777777" w:rsidR="00513A0E" w:rsidRDefault="00513A0E" w:rsidP="008F5452">
            <w:pPr>
              <w:pStyle w:val="VCAAbulletlevel2"/>
            </w:pPr>
            <w:r w:rsidRPr="006B27C6">
              <w:t xml:space="preserve">Play negotiation games (e.g. </w:t>
            </w:r>
            <w:hyperlink r:id="rId44" w:history="1">
              <w:r w:rsidRPr="006B27C6">
                <w:rPr>
                  <w:rStyle w:val="Hyperlink"/>
                </w:rPr>
                <w:t>The 2-Dollar Game</w:t>
              </w:r>
            </w:hyperlink>
            <w:r w:rsidRPr="006B27C6">
              <w:t xml:space="preserve"> or </w:t>
            </w:r>
            <w:hyperlink r:id="rId45"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6B67BFE7" w14:textId="77777777" w:rsidR="00513A0E" w:rsidRDefault="00513A0E" w:rsidP="008F5452">
            <w:pPr>
              <w:pStyle w:val="VCAAbulletlevel2"/>
              <w:numPr>
                <w:ilvl w:val="0"/>
                <w:numId w:val="0"/>
              </w:numPr>
              <w:ind w:left="360" w:hanging="360"/>
            </w:pPr>
          </w:p>
          <w:p w14:paraId="0639E15B" w14:textId="77777777" w:rsidR="00513A0E" w:rsidRDefault="00513A0E" w:rsidP="008F5452">
            <w:pPr>
              <w:pStyle w:val="VCAAbulletlevel2"/>
            </w:pPr>
            <w:r w:rsidRPr="006B27C6">
              <w:t>Brainstorm arguments both for and against the preservation of cultural traditions and provide supporting evidence to justify each position.</w:t>
            </w:r>
          </w:p>
          <w:p w14:paraId="75870AD7" w14:textId="77777777" w:rsidR="00513A0E" w:rsidRDefault="00513A0E" w:rsidP="008F5452">
            <w:pPr>
              <w:pStyle w:val="VCAAbulletlevel2"/>
              <w:numPr>
                <w:ilvl w:val="0"/>
                <w:numId w:val="0"/>
              </w:numPr>
              <w:ind w:left="360" w:hanging="360"/>
            </w:pPr>
          </w:p>
          <w:p w14:paraId="58B7CF71" w14:textId="77777777" w:rsidR="00513A0E" w:rsidRPr="0066155E" w:rsidRDefault="00513A0E" w:rsidP="008F5452">
            <w:pPr>
              <w:pStyle w:val="VCAAbulletlevel2"/>
            </w:pPr>
            <w:r w:rsidRPr="006B27C6">
              <w:t>Participate in a debate</w:t>
            </w:r>
            <w:r>
              <w:t>.</w:t>
            </w:r>
          </w:p>
        </w:tc>
      </w:tr>
    </w:tbl>
    <w:p w14:paraId="30700D7F" w14:textId="77777777" w:rsidR="00513A0E" w:rsidRDefault="00513A0E" w:rsidP="00513A0E">
      <w:pPr>
        <w:rPr>
          <w:lang w:val="en-AU"/>
        </w:rPr>
      </w:pPr>
    </w:p>
    <w:p w14:paraId="55C29D86" w14:textId="77777777" w:rsidR="00513A0E" w:rsidRDefault="00513A0E" w:rsidP="00513A0E">
      <w:pPr>
        <w:rPr>
          <w:lang w:val="en-AU"/>
        </w:rPr>
      </w:pPr>
    </w:p>
    <w:p w14:paraId="7D53A020" w14:textId="77777777" w:rsidR="00513A0E" w:rsidRDefault="00513A0E" w:rsidP="00513A0E">
      <w:pPr>
        <w:pStyle w:val="Heading4"/>
      </w:pPr>
      <w:bookmarkStart w:id="59" w:name="_Toc188440475"/>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513A0E" w:rsidRPr="007B23FE" w14:paraId="5F80FBD8" w14:textId="77777777" w:rsidTr="008F5452">
        <w:trPr>
          <w:trHeight w:val="274"/>
        </w:trPr>
        <w:tc>
          <w:tcPr>
            <w:tcW w:w="2197" w:type="dxa"/>
            <w:shd w:val="clear" w:color="auto" w:fill="0F7EB4"/>
          </w:tcPr>
          <w:p w14:paraId="0C32E610"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7B09FCC"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DEF207C"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9BE2AEA"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513A0E" w:rsidRPr="007B23FE" w14:paraId="7E74FCDE" w14:textId="77777777" w:rsidTr="001B14CA">
        <w:trPr>
          <w:trHeight w:val="1701"/>
        </w:trPr>
        <w:tc>
          <w:tcPr>
            <w:tcW w:w="2197" w:type="dxa"/>
            <w:vAlign w:val="center"/>
          </w:tcPr>
          <w:p w14:paraId="724A6715" w14:textId="77777777" w:rsidR="00513A0E" w:rsidRPr="007B23FE" w:rsidRDefault="00513A0E" w:rsidP="008F5452">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2B6173C3" w14:textId="77777777" w:rsidR="00513A0E" w:rsidRPr="007B23FE" w:rsidRDefault="00513A0E" w:rsidP="008F5452">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54A2BF4E" w14:textId="77777777" w:rsidR="00513A0E" w:rsidRPr="007B23FE" w:rsidRDefault="00513A0E" w:rsidP="008F5452">
            <w:pPr>
              <w:spacing w:before="120" w:after="120" w:line="280" w:lineRule="exact"/>
              <w:jc w:val="center"/>
              <w:rPr>
                <w:rFonts w:ascii="Arial" w:hAnsi="Arial" w:cs="Arial"/>
                <w:color w:val="000000" w:themeColor="text1"/>
                <w:sz w:val="20"/>
                <w:lang w:val="en-AU"/>
              </w:rPr>
            </w:pPr>
          </w:p>
          <w:p w14:paraId="0291E769" w14:textId="77777777" w:rsidR="00513A0E" w:rsidRDefault="00513A0E" w:rsidP="008F5452">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326752FB" w14:textId="77777777" w:rsidR="00513A0E" w:rsidRPr="007B23FE" w:rsidRDefault="00513A0E" w:rsidP="008F5452">
            <w:pPr>
              <w:spacing w:before="120" w:after="120" w:line="280" w:lineRule="exact"/>
              <w:jc w:val="center"/>
              <w:rPr>
                <w:rFonts w:ascii="Arial" w:hAnsi="Arial" w:cs="Arial"/>
                <w:color w:val="000000" w:themeColor="text1"/>
                <w:sz w:val="20"/>
              </w:rPr>
            </w:pPr>
          </w:p>
        </w:tc>
        <w:tc>
          <w:tcPr>
            <w:tcW w:w="2198" w:type="dxa"/>
            <w:vAlign w:val="center"/>
          </w:tcPr>
          <w:p w14:paraId="40E724A1" w14:textId="77777777" w:rsidR="00513A0E" w:rsidRPr="007B23FE" w:rsidRDefault="00513A0E" w:rsidP="008F5452">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6915BC51" w14:textId="77777777" w:rsidR="00513A0E" w:rsidRPr="00B13D9B" w:rsidRDefault="00513A0E" w:rsidP="00513A0E">
      <w:pPr>
        <w:pStyle w:val="Heading2"/>
        <w:rPr>
          <w:sz w:val="28"/>
        </w:rPr>
      </w:pPr>
      <w:bookmarkStart w:id="60" w:name="_Toc188440476"/>
      <w:bookmarkStart w:id="61" w:name="_Toc189124133"/>
      <w:bookmarkStart w:id="62" w:name="_Toc191909152"/>
      <w:r w:rsidRPr="00B13D9B">
        <w:rPr>
          <w:sz w:val="28"/>
        </w:rPr>
        <w:t xml:space="preserve">Outcome </w:t>
      </w:r>
      <w:bookmarkEnd w:id="60"/>
      <w:bookmarkEnd w:id="61"/>
      <w:r>
        <w:rPr>
          <w:sz w:val="28"/>
        </w:rPr>
        <w:t>2</w:t>
      </w:r>
      <w:bookmarkEnd w:id="62"/>
    </w:p>
    <w:p w14:paraId="01E67062" w14:textId="55F37173" w:rsidR="00513A0E" w:rsidRDefault="00513A0E" w:rsidP="00513A0E">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F7D84636D712447F99AE3DEB2688E19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EBA49D31ADD84321836DD3E047F293E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sidRPr="00A8426F">
        <w:rPr>
          <w:shd w:val="clear" w:color="auto" w:fill="FFFFFF"/>
        </w:rPr>
        <w:t>.</w:t>
      </w:r>
    </w:p>
    <w:p w14:paraId="007203DF" w14:textId="77777777" w:rsidR="00513A0E" w:rsidRDefault="00513A0E" w:rsidP="00513A0E">
      <w:pPr>
        <w:pStyle w:val="Heading2"/>
        <w:rPr>
          <w:sz w:val="24"/>
          <w:szCs w:val="24"/>
        </w:rPr>
      </w:pPr>
      <w:bookmarkStart w:id="63" w:name="_Toc188440477"/>
      <w:bookmarkStart w:id="64" w:name="_Toc189124134"/>
      <w:bookmarkStart w:id="65" w:name="_Toc191909153"/>
      <w:r w:rsidRPr="00753F1C">
        <w:rPr>
          <w:sz w:val="24"/>
          <w:szCs w:val="24"/>
        </w:rPr>
        <w:t>Examples of learning activities</w:t>
      </w:r>
      <w:bookmarkEnd w:id="63"/>
      <w:bookmarkEnd w:id="64"/>
      <w:bookmarkEnd w:id="65"/>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513A0E" w:rsidRPr="006476F9" w14:paraId="15916AC6" w14:textId="77777777" w:rsidTr="008F5452">
        <w:trPr>
          <w:cantSplit/>
        </w:trPr>
        <w:tc>
          <w:tcPr>
            <w:tcW w:w="8778" w:type="dxa"/>
          </w:tcPr>
          <w:p w14:paraId="310B3232" w14:textId="74F13457" w:rsidR="00513A0E" w:rsidRPr="00D159A5" w:rsidRDefault="00513A0E" w:rsidP="008F5452">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C3A26CB03D5642CA8E3435CA5F4A86B2"/>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w:t>
            </w:r>
          </w:p>
        </w:tc>
      </w:tr>
      <w:tr w:rsidR="00513A0E" w:rsidRPr="006476F9" w14:paraId="23EAF5D0" w14:textId="77777777" w:rsidTr="008F5452">
        <w:trPr>
          <w:cantSplit/>
        </w:trPr>
        <w:tc>
          <w:tcPr>
            <w:tcW w:w="8778" w:type="dxa"/>
          </w:tcPr>
          <w:p w14:paraId="06B9E09F" w14:textId="77777777" w:rsidR="00513A0E" w:rsidRPr="00D159A5" w:rsidRDefault="00513A0E" w:rsidP="008F5452">
            <w:pPr>
              <w:pStyle w:val="VCAAbulletlevel2"/>
            </w:pPr>
            <w:r w:rsidRPr="00D159A5">
              <w:t>Create an interactive vocabulary game or a sentence-building activity in an online space to practise using challenging words or expressions connected to multiculturalism.</w:t>
            </w:r>
          </w:p>
        </w:tc>
      </w:tr>
      <w:tr w:rsidR="00513A0E" w:rsidRPr="006476F9" w14:paraId="75FE9880" w14:textId="77777777" w:rsidTr="008F5452">
        <w:trPr>
          <w:cantSplit/>
        </w:trPr>
        <w:tc>
          <w:tcPr>
            <w:tcW w:w="8778" w:type="dxa"/>
          </w:tcPr>
          <w:p w14:paraId="07E4F7AF" w14:textId="77777777" w:rsidR="00513A0E" w:rsidRPr="00D159A5" w:rsidRDefault="00513A0E" w:rsidP="008F5452">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513A0E" w:rsidRPr="006476F9" w14:paraId="3D7843E2" w14:textId="77777777" w:rsidTr="008F5452">
        <w:trPr>
          <w:cantSplit/>
        </w:trPr>
        <w:tc>
          <w:tcPr>
            <w:tcW w:w="8778" w:type="dxa"/>
          </w:tcPr>
          <w:p w14:paraId="432D573B" w14:textId="77777777" w:rsidR="00513A0E" w:rsidRPr="00D159A5" w:rsidRDefault="00513A0E" w:rsidP="008F5452">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513A0E" w:rsidRPr="006476F9" w14:paraId="7103CA14" w14:textId="77777777" w:rsidTr="008F5452">
        <w:trPr>
          <w:cantSplit/>
        </w:trPr>
        <w:tc>
          <w:tcPr>
            <w:tcW w:w="8778" w:type="dxa"/>
          </w:tcPr>
          <w:p w14:paraId="49D0F996" w14:textId="77777777" w:rsidR="00513A0E" w:rsidRPr="00D159A5" w:rsidRDefault="00513A0E" w:rsidP="008F5452">
            <w:pPr>
              <w:pStyle w:val="VCAAbulletlevel2"/>
            </w:pPr>
            <w:r w:rsidRPr="00D159A5">
              <w:t xml:space="preserve">Visit the website of the </w:t>
            </w:r>
            <w:hyperlink r:id="rId46"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513A0E" w:rsidRPr="006476F9" w14:paraId="0B9C8486" w14:textId="77777777" w:rsidTr="008F5452">
        <w:trPr>
          <w:cantSplit/>
        </w:trPr>
        <w:tc>
          <w:tcPr>
            <w:tcW w:w="8778" w:type="dxa"/>
          </w:tcPr>
          <w:p w14:paraId="396C5242" w14:textId="7EC61216" w:rsidR="00513A0E" w:rsidRPr="00D159A5" w:rsidRDefault="00513A0E" w:rsidP="008F5452">
            <w:pPr>
              <w:pStyle w:val="VCAAbulletlevel2"/>
            </w:pPr>
            <w:r w:rsidRPr="00D159A5">
              <w:t xml:space="preserve">Listen to an online talk in </w:t>
            </w:r>
            <w:sdt>
              <w:sdtPr>
                <w:alias w:val="Keywords"/>
                <w:tag w:val=""/>
                <w:id w:val="-1779176131"/>
                <w:placeholder>
                  <w:docPart w:val="32FB7D3E500B46C083A4C0EF63F1E475"/>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513A0E" w:rsidRPr="006476F9" w14:paraId="79D549C7" w14:textId="77777777" w:rsidTr="008F5452">
        <w:trPr>
          <w:cantSplit/>
        </w:trPr>
        <w:tc>
          <w:tcPr>
            <w:tcW w:w="8778" w:type="dxa"/>
          </w:tcPr>
          <w:p w14:paraId="0E94B44B" w14:textId="77777777" w:rsidR="00513A0E" w:rsidRPr="00D159A5" w:rsidRDefault="00513A0E" w:rsidP="008F5452">
            <w:pPr>
              <w:pStyle w:val="VCAAbulletlevel2"/>
            </w:pPr>
            <w:r w:rsidRPr="00D159A5">
              <w:t>Conduct a ‘</w:t>
            </w:r>
            <w:hyperlink r:id="rId47" w:history="1">
              <w:r w:rsidRPr="00042D94">
                <w:rPr>
                  <w:rStyle w:val="Hyperlink"/>
                </w:rPr>
                <w:t>gallery walk</w:t>
              </w:r>
            </w:hyperlink>
            <w:r w:rsidRPr="00D159A5">
              <w:t>’ with the collages and complete a ‘</w:t>
            </w:r>
            <w:hyperlink r:id="rId48"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513A0E" w:rsidRPr="006476F9" w14:paraId="6CBF4317" w14:textId="77777777" w:rsidTr="008F5452">
        <w:trPr>
          <w:cantSplit/>
        </w:trPr>
        <w:tc>
          <w:tcPr>
            <w:tcW w:w="8778" w:type="dxa"/>
          </w:tcPr>
          <w:p w14:paraId="067C61C4" w14:textId="77777777" w:rsidR="00513A0E" w:rsidRPr="00D159A5" w:rsidRDefault="00513A0E" w:rsidP="008F5452">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513A0E" w:rsidRPr="006476F9" w14:paraId="707A1502" w14:textId="77777777" w:rsidTr="008F5452">
        <w:trPr>
          <w:cantSplit/>
        </w:trPr>
        <w:tc>
          <w:tcPr>
            <w:tcW w:w="8778" w:type="dxa"/>
          </w:tcPr>
          <w:p w14:paraId="007DAD9D" w14:textId="01FD24B9" w:rsidR="00513A0E" w:rsidRPr="00D159A5" w:rsidRDefault="00513A0E" w:rsidP="008F5452">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BE115D251785495593ED2707A95A5BD5"/>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D159A5">
              <w:t>-speaking country</w:t>
            </w:r>
            <w:r w:rsidR="00BE641B">
              <w:t xml:space="preserve"> </w:t>
            </w:r>
            <w:r w:rsidRPr="00D159A5">
              <w:t xml:space="preserve">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513A0E" w:rsidRPr="006476F9" w14:paraId="0152E716" w14:textId="77777777" w:rsidTr="008F5452">
        <w:trPr>
          <w:cantSplit/>
        </w:trPr>
        <w:tc>
          <w:tcPr>
            <w:tcW w:w="8778" w:type="dxa"/>
          </w:tcPr>
          <w:p w14:paraId="1684D7AE" w14:textId="77777777" w:rsidR="00513A0E" w:rsidRPr="00D159A5" w:rsidRDefault="00513A0E" w:rsidP="008F5452">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513A0E" w:rsidRPr="006476F9" w14:paraId="66A47830" w14:textId="77777777" w:rsidTr="008F5452">
        <w:trPr>
          <w:cantSplit/>
        </w:trPr>
        <w:tc>
          <w:tcPr>
            <w:tcW w:w="8778" w:type="dxa"/>
          </w:tcPr>
          <w:p w14:paraId="6477E54C" w14:textId="77777777" w:rsidR="00513A0E" w:rsidRPr="00D159A5" w:rsidRDefault="00513A0E" w:rsidP="008F5452">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513A0E" w:rsidRPr="006476F9" w14:paraId="7AC0BE2A" w14:textId="77777777" w:rsidTr="008F5452">
        <w:trPr>
          <w:cantSplit/>
        </w:trPr>
        <w:tc>
          <w:tcPr>
            <w:tcW w:w="8778" w:type="dxa"/>
          </w:tcPr>
          <w:p w14:paraId="4EA3BE1A" w14:textId="77777777" w:rsidR="00513A0E" w:rsidRPr="00D159A5" w:rsidRDefault="00513A0E" w:rsidP="008F5452">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513A0E" w:rsidRPr="006476F9" w14:paraId="3B2C0CA7" w14:textId="77777777" w:rsidTr="008F5452">
        <w:trPr>
          <w:cantSplit/>
        </w:trPr>
        <w:tc>
          <w:tcPr>
            <w:tcW w:w="8778" w:type="dxa"/>
          </w:tcPr>
          <w:p w14:paraId="4F4C3F7A" w14:textId="77777777" w:rsidR="00513A0E" w:rsidRPr="00D159A5" w:rsidRDefault="00513A0E" w:rsidP="008F5452">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513A0E" w:rsidRPr="006476F9" w14:paraId="054C3C23" w14:textId="77777777" w:rsidTr="008F5452">
        <w:trPr>
          <w:cantSplit/>
        </w:trPr>
        <w:tc>
          <w:tcPr>
            <w:tcW w:w="8778" w:type="dxa"/>
          </w:tcPr>
          <w:p w14:paraId="23EE3AA3" w14:textId="70E3CD7D" w:rsidR="00513A0E" w:rsidRPr="00D159A5" w:rsidRDefault="00513A0E" w:rsidP="008F5452">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9E9CF52CAAE44C0B816CC77773AD37D1"/>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D159A5">
              <w:t>.</w:t>
            </w:r>
          </w:p>
        </w:tc>
      </w:tr>
      <w:tr w:rsidR="00513A0E" w:rsidRPr="006476F9" w14:paraId="4DCC2512" w14:textId="77777777" w:rsidTr="008F5452">
        <w:trPr>
          <w:cantSplit/>
        </w:trPr>
        <w:tc>
          <w:tcPr>
            <w:tcW w:w="8778" w:type="dxa"/>
            <w:shd w:val="clear" w:color="auto" w:fill="D9D9D9" w:themeFill="background1" w:themeFillShade="D9"/>
          </w:tcPr>
          <w:p w14:paraId="58ABB1AD" w14:textId="6E57AB94" w:rsidR="00513A0E" w:rsidRPr="00920126" w:rsidRDefault="00513A0E" w:rsidP="008F5452">
            <w:pPr>
              <w:pStyle w:val="VCAAbulletlevel2"/>
              <w:rPr>
                <w:b/>
                <w:bCs/>
              </w:rPr>
            </w:pPr>
            <w:r w:rsidRPr="00920126">
              <w:rPr>
                <w:b/>
                <w:bCs/>
                <w:noProof/>
              </w:rPr>
              <w:drawing>
                <wp:anchor distT="0" distB="0" distL="114300" distR="114300" simplePos="0" relativeHeight="251691008" behindDoc="0" locked="0" layoutInCell="1" allowOverlap="1" wp14:anchorId="48130CBC" wp14:editId="1DDC607D">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82FF422A19444F43BD4B29088C897DC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Tamil</w:t>
                </w:r>
              </w:sdtContent>
            </w:sdt>
            <w:r w:rsidRPr="00920126">
              <w:rPr>
                <w:b/>
                <w:bCs/>
              </w:rPr>
              <w:t xml:space="preserve"> to explain the importance of multiculturalism in Australia by combining the information from various texts and your own experiences. </w:t>
            </w:r>
          </w:p>
        </w:tc>
      </w:tr>
    </w:tbl>
    <w:p w14:paraId="2BB6FA9B" w14:textId="77777777" w:rsidR="00513A0E" w:rsidRDefault="00513A0E" w:rsidP="00513A0E">
      <w:pPr>
        <w:rPr>
          <w:lang w:val="en-AU"/>
        </w:rPr>
      </w:pPr>
    </w:p>
    <w:tbl>
      <w:tblPr>
        <w:tblStyle w:val="TableGrid"/>
        <w:tblW w:w="0" w:type="auto"/>
        <w:tblInd w:w="-5" w:type="dxa"/>
        <w:tblLook w:val="04A0" w:firstRow="1" w:lastRow="0" w:firstColumn="1" w:lastColumn="0" w:noHBand="0" w:noVBand="1"/>
      </w:tblPr>
      <w:tblGrid>
        <w:gridCol w:w="8783"/>
      </w:tblGrid>
      <w:tr w:rsidR="00513A0E" w14:paraId="561A2760" w14:textId="77777777" w:rsidTr="008F545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5B8E8B2" w14:textId="77777777" w:rsidR="00513A0E" w:rsidRPr="00805F90" w:rsidRDefault="00513A0E" w:rsidP="008F5452">
            <w:pPr>
              <w:pStyle w:val="Heading2"/>
              <w:rPr>
                <w:b/>
                <w:bCs/>
                <w:color w:val="004EA8"/>
              </w:rPr>
            </w:pPr>
            <w:bookmarkStart w:id="66" w:name="_Toc189124135"/>
            <w:bookmarkStart w:id="67" w:name="_Toc191909154"/>
            <w:r w:rsidRPr="00B13D9B">
              <w:rPr>
                <w:b/>
                <w:bCs/>
                <w:noProof/>
                <w:color w:val="004EA8"/>
              </w:rPr>
              <w:lastRenderedPageBreak/>
              <w:drawing>
                <wp:anchor distT="0" distB="0" distL="114300" distR="114300" simplePos="0" relativeHeight="251692032" behindDoc="0" locked="0" layoutInCell="1" allowOverlap="1" wp14:anchorId="2A6E6D3C" wp14:editId="696157C2">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6"/>
            <w:bookmarkEnd w:id="67"/>
            <w:r w:rsidRPr="00B13D9B">
              <w:rPr>
                <w:b/>
                <w:bCs/>
                <w:color w:val="004EA8"/>
              </w:rPr>
              <w:t xml:space="preserve"> </w:t>
            </w:r>
          </w:p>
          <w:p w14:paraId="41C3CD14" w14:textId="1CF5C34C" w:rsidR="00513A0E" w:rsidRDefault="00513A0E" w:rsidP="008F5452">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6EBED848E421488586B2B2D86881D536"/>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Tamil</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0F9F5EFF" w14:textId="77777777" w:rsidR="00513A0E" w:rsidRDefault="00513A0E" w:rsidP="008F5452">
            <w:pPr>
              <w:pStyle w:val="VCAAbulletlevel2"/>
              <w:numPr>
                <w:ilvl w:val="0"/>
                <w:numId w:val="0"/>
              </w:numPr>
              <w:rPr>
                <w:b/>
                <w:bCs/>
                <w:color w:val="004EA8"/>
                <w:sz w:val="32"/>
                <w:szCs w:val="32"/>
              </w:rPr>
            </w:pPr>
          </w:p>
          <w:p w14:paraId="700C113C" w14:textId="77777777" w:rsidR="00513A0E" w:rsidRDefault="00513A0E" w:rsidP="008F5452">
            <w:pPr>
              <w:pStyle w:val="VCAAbulletlevel2"/>
            </w:pPr>
            <w:r>
              <w:t>Discuss the key text type features and conventions of short stories, such as different narrative structures, or the use of literary devices (e.g. point of view, imagery, figurative language, repetition, flashback).</w:t>
            </w:r>
            <w:r>
              <w:br/>
            </w:r>
          </w:p>
          <w:p w14:paraId="19FE1845" w14:textId="77777777" w:rsidR="00513A0E" w:rsidRDefault="00513A0E" w:rsidP="008F5452">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43F5D114" w14:textId="32ABA235" w:rsidR="00513A0E" w:rsidRDefault="00513A0E" w:rsidP="008F5452">
            <w:pPr>
              <w:pStyle w:val="VCAAbulletlevel2"/>
            </w:pPr>
            <w:r>
              <w:t xml:space="preserve">Analyse excerpts of articles and letters written by individuals from the </w:t>
            </w:r>
            <w:sdt>
              <w:sdtPr>
                <w:alias w:val="Keywords"/>
                <w:tag w:val=""/>
                <w:id w:val="432785598"/>
                <w:placeholder>
                  <w:docPart w:val="D1F9529BCA984E7BA5F9FE8DC303C6FB"/>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4862C714" w14:textId="62285D67" w:rsidR="00513A0E" w:rsidRDefault="00513A0E" w:rsidP="008F5452">
            <w:pPr>
              <w:pStyle w:val="VCAAbulletlevel2"/>
            </w:pPr>
            <w:r>
              <w:t xml:space="preserve">Read a children’s book or short story about immigration to Australia in </w:t>
            </w:r>
            <w:sdt>
              <w:sdtPr>
                <w:alias w:val="Keywords"/>
                <w:tag w:val=""/>
                <w:id w:val="-1986379067"/>
                <w:placeholder>
                  <w:docPart w:val="B2EF48FCF02643E4976A2BBEB9F92B64"/>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Compare language choice in the text to the articles and letters previously analysed and compare the use of language depending on the audience and purpose.</w:t>
            </w:r>
            <w:r>
              <w:br/>
            </w:r>
          </w:p>
          <w:p w14:paraId="107C29CD" w14:textId="77777777" w:rsidR="00513A0E" w:rsidRDefault="00513A0E" w:rsidP="008F5452">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065C67A8" w14:textId="77777777" w:rsidR="00513A0E" w:rsidRDefault="00513A0E" w:rsidP="008F5452">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220144C4" w14:textId="77777777" w:rsidR="00513A0E" w:rsidRDefault="00513A0E" w:rsidP="008F5452">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25B7D78A" w14:textId="69F1AF9C" w:rsidR="00513A0E" w:rsidRDefault="00513A0E" w:rsidP="008F5452">
            <w:pPr>
              <w:pStyle w:val="VCAAbulletlevel2"/>
            </w:pPr>
            <w:r>
              <w:t xml:space="preserve">Write the draft for your short story in </w:t>
            </w:r>
            <w:sdt>
              <w:sdtPr>
                <w:alias w:val="Keywords"/>
                <w:tag w:val=""/>
                <w:id w:val="-1232377704"/>
                <w:placeholder>
                  <w:docPart w:val="29484E11DAFF4764A6FF21BC2F97FAC8"/>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18D495CA" w14:textId="77777777" w:rsidR="00513A0E" w:rsidRDefault="00513A0E" w:rsidP="008F5452">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9" w:history="1">
              <w:r w:rsidRPr="00F67EAE">
                <w:rPr>
                  <w:rStyle w:val="Hyperlink"/>
                </w:rPr>
                <w:t>critical thinking techniques</w:t>
              </w:r>
            </w:hyperlink>
            <w:r>
              <w:t>, such as logical reasoning, evidence evaluation and perspective analysis.</w:t>
            </w:r>
            <w:r>
              <w:br/>
            </w:r>
          </w:p>
          <w:p w14:paraId="2E8312E4" w14:textId="77777777" w:rsidR="00513A0E" w:rsidRDefault="00513A0E" w:rsidP="008F5452">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75788A9E" w14:textId="77777777" w:rsidR="00513A0E" w:rsidRDefault="00513A0E" w:rsidP="008F5452">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2C6ACEC7" w14:textId="77777777" w:rsidR="00513A0E" w:rsidRDefault="00513A0E" w:rsidP="008F5452">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188B7A0B" w14:textId="77777777" w:rsidR="00513A0E" w:rsidRDefault="00513A0E" w:rsidP="008F5452">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39D5B1FE" w14:textId="77777777" w:rsidR="00513A0E" w:rsidRPr="0066155E" w:rsidRDefault="00513A0E" w:rsidP="008F5452">
            <w:pPr>
              <w:pStyle w:val="VCAAbulletlevel2"/>
              <w:numPr>
                <w:ilvl w:val="0"/>
                <w:numId w:val="0"/>
              </w:numPr>
              <w:ind w:left="360"/>
            </w:pPr>
          </w:p>
        </w:tc>
      </w:tr>
    </w:tbl>
    <w:p w14:paraId="4465805E" w14:textId="77777777" w:rsidR="00513A0E" w:rsidRDefault="00513A0E" w:rsidP="00513A0E">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p w14:paraId="04FA5E9C" w14:textId="77777777" w:rsidR="00513A0E" w:rsidRPr="005A0EDD" w:rsidRDefault="00513A0E" w:rsidP="00513A0E">
      <w:pPr>
        <w:rPr>
          <w:lang w:val="en-AU"/>
        </w:rPr>
      </w:pPr>
    </w:p>
    <w:bookmarkEnd w:id="59"/>
    <w:p w14:paraId="140C2C97" w14:textId="77777777" w:rsidR="00513A0E" w:rsidRDefault="00513A0E" w:rsidP="00513A0E">
      <w:pPr>
        <w:pStyle w:val="Heading4"/>
      </w:pPr>
      <w:r>
        <w:t>U</w:t>
      </w:r>
      <w:r w:rsidRPr="00B13D9B">
        <w:t xml:space="preserve">nit </w:t>
      </w:r>
      <w:r>
        <w:t xml:space="preserve">3 </w:t>
      </w:r>
      <w:r w:rsidRPr="00B13D9B">
        <w:t xml:space="preserve">- Area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513A0E" w:rsidRPr="007B23FE" w14:paraId="62E8641E" w14:textId="77777777" w:rsidTr="001B14CA">
        <w:trPr>
          <w:trHeight w:val="274"/>
        </w:trPr>
        <w:tc>
          <w:tcPr>
            <w:tcW w:w="2197" w:type="dxa"/>
            <w:shd w:val="clear" w:color="auto" w:fill="0F7EB4"/>
          </w:tcPr>
          <w:p w14:paraId="32174CE3"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42ED6480"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83559A5"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1BCCBEF"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513A0E" w:rsidRPr="007B23FE" w14:paraId="2A1B4863" w14:textId="77777777" w:rsidTr="001B14CA">
        <w:trPr>
          <w:trHeight w:val="1701"/>
        </w:trPr>
        <w:tc>
          <w:tcPr>
            <w:tcW w:w="2197" w:type="dxa"/>
            <w:vAlign w:val="center"/>
          </w:tcPr>
          <w:p w14:paraId="0855BA01" w14:textId="77777777" w:rsidR="00513A0E" w:rsidRPr="007B23FE" w:rsidRDefault="00513A0E" w:rsidP="008F5452">
            <w:pPr>
              <w:pStyle w:val="VCAAbody"/>
              <w:jc w:val="center"/>
            </w:pPr>
            <w:r>
              <w:t>Responsibility</w:t>
            </w:r>
          </w:p>
        </w:tc>
        <w:tc>
          <w:tcPr>
            <w:tcW w:w="2197" w:type="dxa"/>
            <w:vAlign w:val="center"/>
          </w:tcPr>
          <w:p w14:paraId="5BCD6971" w14:textId="77777777" w:rsidR="00513A0E" w:rsidRPr="007B23FE" w:rsidRDefault="00513A0E" w:rsidP="008F5452">
            <w:pPr>
              <w:pStyle w:val="VCAAbody"/>
              <w:jc w:val="center"/>
            </w:pPr>
            <w:r>
              <w:t>Healthy Lifestyles</w:t>
            </w:r>
          </w:p>
        </w:tc>
        <w:tc>
          <w:tcPr>
            <w:tcW w:w="2197" w:type="dxa"/>
            <w:vAlign w:val="center"/>
          </w:tcPr>
          <w:p w14:paraId="7252ECEA" w14:textId="77777777" w:rsidR="00513A0E" w:rsidRPr="007B23FE" w:rsidRDefault="00513A0E" w:rsidP="008F5452">
            <w:pPr>
              <w:pStyle w:val="VCAAbody"/>
              <w:jc w:val="center"/>
            </w:pPr>
            <w:r>
              <w:t>Youth</w:t>
            </w:r>
          </w:p>
        </w:tc>
        <w:tc>
          <w:tcPr>
            <w:tcW w:w="2198" w:type="dxa"/>
            <w:vAlign w:val="center"/>
          </w:tcPr>
          <w:p w14:paraId="7257B72E" w14:textId="77777777" w:rsidR="00513A0E" w:rsidRPr="007B23FE" w:rsidRDefault="00513A0E" w:rsidP="008F5452">
            <w:pPr>
              <w:pStyle w:val="VCAAbody"/>
              <w:jc w:val="center"/>
            </w:pPr>
            <w:r>
              <w:t>Personal</w:t>
            </w:r>
          </w:p>
        </w:tc>
      </w:tr>
    </w:tbl>
    <w:p w14:paraId="73B4CE5C" w14:textId="77777777" w:rsidR="00513A0E" w:rsidRPr="00B13D9B" w:rsidRDefault="00513A0E" w:rsidP="00513A0E">
      <w:pPr>
        <w:pStyle w:val="Heading2"/>
        <w:rPr>
          <w:sz w:val="28"/>
        </w:rPr>
      </w:pPr>
      <w:bookmarkStart w:id="68" w:name="_Toc191909155"/>
      <w:r w:rsidRPr="00B13D9B">
        <w:rPr>
          <w:sz w:val="28"/>
        </w:rPr>
        <w:t xml:space="preserve">Outcome </w:t>
      </w:r>
      <w:r>
        <w:rPr>
          <w:sz w:val="28"/>
        </w:rPr>
        <w:t>3</w:t>
      </w:r>
      <w:bookmarkEnd w:id="68"/>
    </w:p>
    <w:p w14:paraId="7A5D9BCD" w14:textId="07C40D3E" w:rsidR="00513A0E" w:rsidRPr="000A7273" w:rsidRDefault="00513A0E" w:rsidP="00513A0E">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9DC738015EAE454DBA80955DE358173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742EF564" w14:textId="77777777" w:rsidR="00513A0E" w:rsidRDefault="00513A0E" w:rsidP="00513A0E">
      <w:pPr>
        <w:pStyle w:val="Heading2"/>
        <w:rPr>
          <w:sz w:val="24"/>
          <w:szCs w:val="24"/>
        </w:rPr>
      </w:pPr>
      <w:bookmarkStart w:id="69" w:name="_Toc191909156"/>
      <w:r w:rsidRPr="00753F1C">
        <w:rPr>
          <w:sz w:val="24"/>
          <w:szCs w:val="24"/>
        </w:rPr>
        <w:t>Examples of learning activities</w:t>
      </w:r>
      <w:bookmarkEnd w:id="69"/>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513A0E" w:rsidRPr="006D4EF4" w14:paraId="47653F54" w14:textId="77777777" w:rsidTr="008F5452">
        <w:trPr>
          <w:cantSplit/>
        </w:trPr>
        <w:tc>
          <w:tcPr>
            <w:tcW w:w="8783" w:type="dxa"/>
          </w:tcPr>
          <w:p w14:paraId="4888E926" w14:textId="77777777" w:rsidR="00513A0E" w:rsidRPr="00FD4DAA" w:rsidRDefault="00513A0E" w:rsidP="008F5452">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513A0E" w:rsidRPr="006D4EF4" w14:paraId="0B35A200" w14:textId="77777777" w:rsidTr="008F5452">
        <w:trPr>
          <w:cantSplit/>
        </w:trPr>
        <w:tc>
          <w:tcPr>
            <w:tcW w:w="8783" w:type="dxa"/>
          </w:tcPr>
          <w:p w14:paraId="123B6245" w14:textId="77777777" w:rsidR="00513A0E" w:rsidRPr="00FD4DAA" w:rsidRDefault="00513A0E" w:rsidP="008F5452">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513A0E" w:rsidRPr="006D4EF4" w14:paraId="12C84CBB" w14:textId="77777777" w:rsidTr="008F5452">
        <w:trPr>
          <w:cantSplit/>
        </w:trPr>
        <w:tc>
          <w:tcPr>
            <w:tcW w:w="8783" w:type="dxa"/>
          </w:tcPr>
          <w:p w14:paraId="23947E91" w14:textId="77777777" w:rsidR="00513A0E" w:rsidRPr="00555A56" w:rsidRDefault="00513A0E" w:rsidP="008F5452">
            <w:pPr>
              <w:pStyle w:val="VCAAbulletlevel2"/>
            </w:pPr>
            <w:r w:rsidRPr="00FD4DAA">
              <w:lastRenderedPageBreak/>
              <w:t xml:space="preserve">Participate in the </w:t>
            </w:r>
            <w:hyperlink r:id="rId50"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513A0E" w:rsidRPr="006D4EF4" w14:paraId="59D6F6A2" w14:textId="77777777" w:rsidTr="008F5452">
        <w:trPr>
          <w:cantSplit/>
        </w:trPr>
        <w:tc>
          <w:tcPr>
            <w:tcW w:w="8783" w:type="dxa"/>
          </w:tcPr>
          <w:p w14:paraId="2934636C" w14:textId="77777777" w:rsidR="00513A0E" w:rsidRPr="00FD4DAA" w:rsidRDefault="00513A0E" w:rsidP="008F5452">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513A0E" w:rsidRPr="006D4EF4" w14:paraId="41368492" w14:textId="77777777" w:rsidTr="008F5452">
        <w:trPr>
          <w:cantSplit/>
        </w:trPr>
        <w:tc>
          <w:tcPr>
            <w:tcW w:w="8783" w:type="dxa"/>
          </w:tcPr>
          <w:p w14:paraId="26C07ADF" w14:textId="75687F3A" w:rsidR="00513A0E" w:rsidRPr="00FD4DAA" w:rsidRDefault="00513A0E" w:rsidP="008F5452">
            <w:pPr>
              <w:pStyle w:val="VCAAbulletlevel2"/>
            </w:pPr>
            <w:r w:rsidRPr="00FD4DAA">
              <w:t xml:space="preserve">Create a Healthy Lifestyle online space in </w:t>
            </w:r>
            <w:sdt>
              <w:sdtPr>
                <w:alias w:val="Keywords"/>
                <w:tag w:val=""/>
                <w:id w:val="253946069"/>
                <w:placeholder>
                  <w:docPart w:val="9252FCD2629D477195B640EB75FF1DE9"/>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513A0E" w:rsidRPr="006D4EF4" w14:paraId="0A9902B8" w14:textId="77777777" w:rsidTr="008F5452">
        <w:trPr>
          <w:cantSplit/>
        </w:trPr>
        <w:tc>
          <w:tcPr>
            <w:tcW w:w="8783" w:type="dxa"/>
          </w:tcPr>
          <w:p w14:paraId="63889A6C" w14:textId="32FE834F" w:rsidR="00513A0E" w:rsidRPr="00FD4DAA" w:rsidRDefault="00513A0E" w:rsidP="008F5452">
            <w:pPr>
              <w:pStyle w:val="VCAAbulletlevel2"/>
            </w:pPr>
            <w:r w:rsidRPr="00FD4DAA">
              <w:t xml:space="preserve">Run a mini health fair exhibition in </w:t>
            </w:r>
            <w:sdt>
              <w:sdtPr>
                <w:alias w:val="Keywords"/>
                <w:tag w:val=""/>
                <w:id w:val="1886756325"/>
                <w:placeholder>
                  <w:docPart w:val="F65994E4C7C84DC0BDA8AC9B3FDC0614"/>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B521DCD363814AD09FFF6A99588A6BC5"/>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 xml:space="preserve"> speaking visitors, explain key concepts and provide practical tips for incorporating healthy habits into daily life.</w:t>
            </w:r>
          </w:p>
        </w:tc>
      </w:tr>
      <w:tr w:rsidR="00513A0E" w:rsidRPr="006D4EF4" w14:paraId="3B89E6A4" w14:textId="77777777" w:rsidTr="008F5452">
        <w:trPr>
          <w:cantSplit/>
        </w:trPr>
        <w:tc>
          <w:tcPr>
            <w:tcW w:w="8783" w:type="dxa"/>
          </w:tcPr>
          <w:p w14:paraId="2B0A0C62" w14:textId="496ECAE2" w:rsidR="00513A0E" w:rsidRPr="00FD4DAA" w:rsidRDefault="00513A0E" w:rsidP="008F5452">
            <w:pPr>
              <w:pStyle w:val="VCAAbulletlevel2"/>
            </w:pPr>
            <w:r w:rsidRPr="00FD4DAA">
              <w:t xml:space="preserve">Create a personal health plan in </w:t>
            </w:r>
            <w:sdt>
              <w:sdtPr>
                <w:alias w:val="Keywords"/>
                <w:tag w:val=""/>
                <w:id w:val="-635173282"/>
                <w:placeholder>
                  <w:docPart w:val="708B72555EAF43A9B29AFBDC8A10367F"/>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513A0E" w:rsidRPr="006D4EF4" w14:paraId="2C33BDD9" w14:textId="77777777" w:rsidTr="008F5452">
        <w:trPr>
          <w:cantSplit/>
        </w:trPr>
        <w:tc>
          <w:tcPr>
            <w:tcW w:w="8783" w:type="dxa"/>
          </w:tcPr>
          <w:p w14:paraId="3461EFA8" w14:textId="3CC22BCF" w:rsidR="00513A0E" w:rsidRPr="00FD4DAA" w:rsidRDefault="00513A0E" w:rsidP="008F5452">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021139851A034ACF92EC41A8BE5AF273"/>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w:t>
            </w:r>
          </w:p>
        </w:tc>
      </w:tr>
      <w:tr w:rsidR="00513A0E" w:rsidRPr="006D4EF4" w14:paraId="1FE68CDC" w14:textId="77777777" w:rsidTr="008F5452">
        <w:trPr>
          <w:cantSplit/>
        </w:trPr>
        <w:tc>
          <w:tcPr>
            <w:tcW w:w="8783" w:type="dxa"/>
          </w:tcPr>
          <w:p w14:paraId="5807020D" w14:textId="677689F9" w:rsidR="00513A0E" w:rsidRPr="00555A56" w:rsidRDefault="00513A0E" w:rsidP="008F5452">
            <w:pPr>
              <w:pStyle w:val="VCAAbulletlevel2"/>
            </w:pPr>
            <w:r w:rsidRPr="00FD4DAA">
              <w:t xml:space="preserve">Collaborate with a </w:t>
            </w:r>
            <w:sdt>
              <w:sdtPr>
                <w:alias w:val="Keywords"/>
                <w:tag w:val=""/>
                <w:id w:val="619572478"/>
                <w:placeholder>
                  <w:docPart w:val="DB6B28605C5F45629313D560B14B6C7D"/>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 xml:space="preserve">-speaking fitness instructor or wellness professional and participate in a hands-on workshop or demonstration in </w:t>
            </w:r>
            <w:sdt>
              <w:sdtPr>
                <w:alias w:val="Keywords"/>
                <w:tag w:val=""/>
                <w:id w:val="-1348246523"/>
                <w:placeholder>
                  <w:docPart w:val="36E48942198A4FF9B7309D6786B97BD1"/>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 Write an email to the person thanking them for the session and explaining the benefits for your health.</w:t>
            </w:r>
          </w:p>
        </w:tc>
      </w:tr>
      <w:tr w:rsidR="00513A0E" w:rsidRPr="006D4EF4" w14:paraId="77B742C0" w14:textId="77777777" w:rsidTr="008F5452">
        <w:trPr>
          <w:cantSplit/>
        </w:trPr>
        <w:tc>
          <w:tcPr>
            <w:tcW w:w="8783" w:type="dxa"/>
          </w:tcPr>
          <w:p w14:paraId="6AB6891E" w14:textId="77777777" w:rsidR="00513A0E" w:rsidRPr="00555A56" w:rsidRDefault="00513A0E" w:rsidP="008F5452">
            <w:pPr>
              <w:pStyle w:val="VCAAbulletlevel2"/>
            </w:pPr>
            <w:r w:rsidRPr="00FD4DAA">
              <w:t xml:space="preserve">Revise language and grammatical structures related to asking for and giving advice, and complete a </w:t>
            </w:r>
            <w:hyperlink r:id="rId51"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513A0E" w:rsidRPr="006D4EF4" w14:paraId="3272C542" w14:textId="77777777" w:rsidTr="008F5452">
        <w:trPr>
          <w:cantSplit/>
        </w:trPr>
        <w:tc>
          <w:tcPr>
            <w:tcW w:w="8783" w:type="dxa"/>
          </w:tcPr>
          <w:p w14:paraId="4C88AD72" w14:textId="4997FB36" w:rsidR="00513A0E" w:rsidRPr="00FD4DAA" w:rsidRDefault="00513A0E" w:rsidP="008F5452">
            <w:pPr>
              <w:pStyle w:val="VCAAbulletlevel2"/>
            </w:pPr>
            <w:r w:rsidRPr="00FD4DAA">
              <w:t xml:space="preserve">Prepare a list of interview questions in advance and then conduct a live or virtual interview with a </w:t>
            </w:r>
            <w:sdt>
              <w:sdtPr>
                <w:alias w:val="Keywords"/>
                <w:tag w:val=""/>
                <w:id w:val="-1019311490"/>
                <w:placeholder>
                  <w:docPart w:val="A5A64D3B9F23434C886E85437BE85FFD"/>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-speaking health expert. Ask the expert about the importance of healthy living, effective strategies for maintaining a balanced lifestyle and the expert's personal insights and advice.</w:t>
            </w:r>
          </w:p>
        </w:tc>
      </w:tr>
      <w:tr w:rsidR="00513A0E" w:rsidRPr="006D4EF4" w14:paraId="224A3949" w14:textId="77777777" w:rsidTr="008F5452">
        <w:trPr>
          <w:cantSplit/>
        </w:trPr>
        <w:tc>
          <w:tcPr>
            <w:tcW w:w="8783" w:type="dxa"/>
            <w:shd w:val="clear" w:color="auto" w:fill="D9D9D9" w:themeFill="background1" w:themeFillShade="D9"/>
          </w:tcPr>
          <w:p w14:paraId="78063C74" w14:textId="74211E52" w:rsidR="00513A0E" w:rsidRPr="00FD4DAA" w:rsidRDefault="00513A0E" w:rsidP="008F5452">
            <w:pPr>
              <w:pStyle w:val="VCAAbulletlevel2"/>
              <w:rPr>
                <w:b/>
                <w:bCs/>
              </w:rPr>
            </w:pPr>
            <w:r w:rsidRPr="00FD4DAA">
              <w:rPr>
                <w:b/>
                <w:bCs/>
                <w:noProof/>
              </w:rPr>
              <w:lastRenderedPageBreak/>
              <w:drawing>
                <wp:anchor distT="0" distB="0" distL="114300" distR="114300" simplePos="0" relativeHeight="251681792" behindDoc="0" locked="0" layoutInCell="1" allowOverlap="1" wp14:anchorId="567099D2" wp14:editId="38CA0028">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EBBA0504B6F34AC982C63BFDBF0BD97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Tamil</w:t>
                </w:r>
              </w:sdtContent>
            </w:sdt>
            <w:r w:rsidRPr="00FD4DAA">
              <w:rPr>
                <w:b/>
                <w:bCs/>
              </w:rPr>
              <w:t xml:space="preserve"> documenting and sharing your vision of a perfect day, incorporating healthy lifestyle choices. </w:t>
            </w:r>
          </w:p>
        </w:tc>
      </w:tr>
    </w:tbl>
    <w:p w14:paraId="148464D6" w14:textId="77777777" w:rsidR="00513A0E" w:rsidRDefault="00513A0E" w:rsidP="00513A0E">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513A0E" w14:paraId="65F93519" w14:textId="77777777" w:rsidTr="008F545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61D2BE0" w14:textId="77777777" w:rsidR="00513A0E" w:rsidRPr="000A7273" w:rsidRDefault="00513A0E" w:rsidP="008F5452">
            <w:pPr>
              <w:pStyle w:val="Heading2"/>
              <w:rPr>
                <w:b/>
                <w:bCs/>
                <w:color w:val="004EA8"/>
              </w:rPr>
            </w:pPr>
            <w:bookmarkStart w:id="70" w:name="_Toc191909157"/>
            <w:r w:rsidRPr="00B13D9B">
              <w:rPr>
                <w:b/>
                <w:bCs/>
                <w:noProof/>
                <w:color w:val="004EA8"/>
              </w:rPr>
              <w:drawing>
                <wp:anchor distT="0" distB="0" distL="114300" distR="114300" simplePos="0" relativeHeight="251674624" behindDoc="0" locked="0" layoutInCell="1" allowOverlap="1" wp14:anchorId="3874C377" wp14:editId="727B8A43">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0"/>
            <w:r w:rsidRPr="00B13D9B">
              <w:rPr>
                <w:b/>
                <w:bCs/>
                <w:color w:val="004EA8"/>
              </w:rPr>
              <w:t xml:space="preserve"> </w:t>
            </w:r>
          </w:p>
          <w:p w14:paraId="18290AD1" w14:textId="5574E4A3" w:rsidR="00513A0E" w:rsidRDefault="00513A0E" w:rsidP="008F5452">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428B20D439D2442C8D7E08286F218F7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Tamil</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7990B09D" w14:textId="77777777" w:rsidR="00513A0E" w:rsidRDefault="00513A0E" w:rsidP="008F5452">
            <w:pPr>
              <w:pStyle w:val="VCAAbulletlevel2"/>
              <w:numPr>
                <w:ilvl w:val="0"/>
                <w:numId w:val="0"/>
              </w:numPr>
              <w:rPr>
                <w:b/>
                <w:bCs/>
                <w:color w:val="004EA8"/>
                <w:sz w:val="32"/>
                <w:szCs w:val="32"/>
              </w:rPr>
            </w:pPr>
          </w:p>
          <w:p w14:paraId="3ED47C2F" w14:textId="77777777" w:rsidR="00513A0E" w:rsidRDefault="00513A0E" w:rsidP="008F5452">
            <w:pPr>
              <w:pStyle w:val="VCAAbulletlevel2"/>
            </w:pPr>
            <w:r>
              <w:t>Watch examples of vlogs and analyse different approaches to storytelling. Discuss the elements that make these videos engaging and impactful.</w:t>
            </w:r>
            <w:r>
              <w:br/>
            </w:r>
          </w:p>
          <w:p w14:paraId="78ACE85E" w14:textId="77777777" w:rsidR="00513A0E" w:rsidRDefault="00513A0E" w:rsidP="008F5452">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1C5B616D" w14:textId="77777777" w:rsidR="00513A0E" w:rsidRDefault="00513A0E" w:rsidP="008F5452">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78B54F10" w14:textId="77777777" w:rsidR="00513A0E" w:rsidRDefault="00513A0E" w:rsidP="008F5452">
            <w:pPr>
              <w:pStyle w:val="VCAAbulletlevel2"/>
            </w:pPr>
            <w:r>
              <w:t xml:space="preserve">Use a </w:t>
            </w:r>
            <w:hyperlink r:id="rId52"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5EA7090E" w14:textId="77777777" w:rsidR="00513A0E" w:rsidRDefault="00513A0E" w:rsidP="008F5452">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49133BD2" w14:textId="77777777" w:rsidR="00513A0E" w:rsidRDefault="00513A0E" w:rsidP="008F5452">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01EACA0C" w14:textId="77777777" w:rsidR="00513A0E" w:rsidRDefault="00513A0E" w:rsidP="008F5452">
            <w:pPr>
              <w:pStyle w:val="VCAAbulletlevel2"/>
            </w:pPr>
            <w:r>
              <w:t>Write the draft for your video-diary, incorporating the information from your mind-map, storyboard, vocabulary list and the grammatical structures.</w:t>
            </w:r>
            <w:r>
              <w:br/>
            </w:r>
          </w:p>
          <w:p w14:paraId="2755F146" w14:textId="77777777" w:rsidR="00513A0E" w:rsidRDefault="00513A0E" w:rsidP="008F5452">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2715C5C7" w14:textId="77777777" w:rsidR="00513A0E" w:rsidRDefault="00513A0E" w:rsidP="008F5452">
            <w:pPr>
              <w:pStyle w:val="VCAAbulletlevel2"/>
            </w:pPr>
            <w:r>
              <w:t xml:space="preserve">Incorporate any edits, </w:t>
            </w:r>
            <w:proofErr w:type="gramStart"/>
            <w:r>
              <w:t>updates</w:t>
            </w:r>
            <w:proofErr w:type="gramEnd"/>
            <w:r>
              <w:t xml:space="preserve"> and suggestions from your collaborative groups.</w:t>
            </w:r>
            <w:r>
              <w:br/>
            </w:r>
          </w:p>
          <w:p w14:paraId="09512861" w14:textId="77777777" w:rsidR="00513A0E" w:rsidRDefault="00513A0E" w:rsidP="008F5452">
            <w:pPr>
              <w:pStyle w:val="VCAAbulletlevel2"/>
            </w:pPr>
            <w:r>
              <w:t xml:space="preserve">Record your video diaries, focusing on pronunciation, intonation, </w:t>
            </w:r>
            <w:proofErr w:type="gramStart"/>
            <w:r>
              <w:t>tone</w:t>
            </w:r>
            <w:proofErr w:type="gramEnd"/>
            <w:r>
              <w:t xml:space="preserve"> and fluency.</w:t>
            </w:r>
            <w:r>
              <w:br/>
            </w:r>
          </w:p>
          <w:p w14:paraId="0986D6DA" w14:textId="77777777" w:rsidR="00513A0E" w:rsidRDefault="00513A0E" w:rsidP="008F5452">
            <w:pPr>
              <w:pStyle w:val="VCAAbulletlevel2"/>
            </w:pPr>
            <w:r>
              <w:t>Share your video-diaries in a small group. Provide feedback and positive comments to your peers.</w:t>
            </w:r>
            <w:r>
              <w:br/>
            </w:r>
          </w:p>
          <w:p w14:paraId="14ED12DC" w14:textId="77777777" w:rsidR="00513A0E" w:rsidRPr="0066155E" w:rsidRDefault="00513A0E" w:rsidP="008F5452">
            <w:pPr>
              <w:pStyle w:val="VCAAbulletlevel2"/>
            </w:pPr>
            <w:r>
              <w:lastRenderedPageBreak/>
              <w:t xml:space="preserve">Participate in a reflection session, where you share your experience, </w:t>
            </w:r>
            <w:proofErr w:type="gramStart"/>
            <w:r>
              <w:t>challenges</w:t>
            </w:r>
            <w:proofErr w:type="gramEnd"/>
            <w:r>
              <w:t xml:space="preserve"> and key takeaways from the project.</w:t>
            </w:r>
          </w:p>
        </w:tc>
      </w:tr>
    </w:tbl>
    <w:p w14:paraId="2476DC3F" w14:textId="77777777" w:rsidR="00513A0E" w:rsidRDefault="00513A0E" w:rsidP="00513A0E">
      <w:pPr>
        <w:rPr>
          <w:lang w:val="en-AU"/>
        </w:rPr>
      </w:pPr>
    </w:p>
    <w:p w14:paraId="7EEC2065" w14:textId="77777777" w:rsidR="00513A0E" w:rsidRDefault="00513A0E" w:rsidP="00513A0E">
      <w:pPr>
        <w:rPr>
          <w:lang w:val="en-AU"/>
        </w:rPr>
      </w:pPr>
    </w:p>
    <w:p w14:paraId="453C6E45" w14:textId="77777777" w:rsidR="00513A0E" w:rsidRDefault="00513A0E" w:rsidP="00513A0E">
      <w:pPr>
        <w:rPr>
          <w:lang w:val="en-AU"/>
        </w:rPr>
      </w:pPr>
    </w:p>
    <w:p w14:paraId="3A5F3119" w14:textId="77777777" w:rsidR="00513A0E" w:rsidRDefault="00513A0E" w:rsidP="00513A0E">
      <w:pPr>
        <w:rPr>
          <w:lang w:val="en-AU"/>
        </w:rPr>
      </w:pPr>
    </w:p>
    <w:p w14:paraId="70EB525D" w14:textId="77777777" w:rsidR="00513A0E" w:rsidRDefault="00513A0E" w:rsidP="00513A0E">
      <w:pPr>
        <w:rPr>
          <w:lang w:val="en-AU"/>
        </w:rPr>
      </w:pPr>
    </w:p>
    <w:p w14:paraId="0EC3A22A" w14:textId="77777777" w:rsidR="00513A0E" w:rsidRDefault="00513A0E" w:rsidP="00513A0E">
      <w:pPr>
        <w:pStyle w:val="Heading3"/>
        <w:sectPr w:rsidR="00513A0E" w:rsidSect="00416B50">
          <w:pgSz w:w="11907" w:h="16840" w:code="9"/>
          <w:pgMar w:top="1430" w:right="1134" w:bottom="993" w:left="1985" w:header="392" w:footer="273" w:gutter="0"/>
          <w:cols w:space="708"/>
          <w:docGrid w:linePitch="360"/>
        </w:sectPr>
      </w:pPr>
    </w:p>
    <w:p w14:paraId="0230D9C9" w14:textId="77777777" w:rsidR="00513A0E" w:rsidRDefault="00513A0E" w:rsidP="00513A0E">
      <w:pPr>
        <w:pStyle w:val="Heading3"/>
      </w:pPr>
      <w:bookmarkStart w:id="71" w:name="_Toc191909158"/>
      <w:r>
        <w:lastRenderedPageBreak/>
        <w:t>Unit 4</w:t>
      </w:r>
      <w:bookmarkEnd w:id="71"/>
    </w:p>
    <w:p w14:paraId="271FB429" w14:textId="77777777" w:rsidR="00513A0E" w:rsidRDefault="00513A0E" w:rsidP="00513A0E">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513A0E" w:rsidRPr="007B23FE" w14:paraId="2C03A305" w14:textId="77777777" w:rsidTr="008F5452">
        <w:trPr>
          <w:trHeight w:val="274"/>
        </w:trPr>
        <w:tc>
          <w:tcPr>
            <w:tcW w:w="2197" w:type="dxa"/>
            <w:shd w:val="clear" w:color="auto" w:fill="0F7EB4"/>
          </w:tcPr>
          <w:p w14:paraId="064F4EF5"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B94D11E"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72723A6"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38F502E"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513A0E" w:rsidRPr="007B23FE" w14:paraId="4951E0E6" w14:textId="77777777" w:rsidTr="001B14CA">
        <w:trPr>
          <w:trHeight w:val="1701"/>
        </w:trPr>
        <w:tc>
          <w:tcPr>
            <w:tcW w:w="2197" w:type="dxa"/>
            <w:vAlign w:val="center"/>
          </w:tcPr>
          <w:p w14:paraId="2291B409" w14:textId="77777777" w:rsidR="00513A0E" w:rsidRPr="007B23FE" w:rsidRDefault="00513A0E" w:rsidP="008F5452">
            <w:pPr>
              <w:pStyle w:val="VCAAbody"/>
              <w:jc w:val="center"/>
            </w:pPr>
            <w:r w:rsidRPr="0009743F">
              <w:t>Responsibility</w:t>
            </w:r>
          </w:p>
        </w:tc>
        <w:tc>
          <w:tcPr>
            <w:tcW w:w="2197" w:type="dxa"/>
            <w:vAlign w:val="center"/>
          </w:tcPr>
          <w:p w14:paraId="4AB4801B" w14:textId="77777777" w:rsidR="00513A0E" w:rsidRPr="007B23FE" w:rsidRDefault="00513A0E" w:rsidP="008F5452">
            <w:pPr>
              <w:pStyle w:val="VCAAbody"/>
              <w:jc w:val="center"/>
            </w:pPr>
            <w:r w:rsidRPr="0009743F">
              <w:t>Global</w:t>
            </w:r>
          </w:p>
        </w:tc>
        <w:tc>
          <w:tcPr>
            <w:tcW w:w="2197" w:type="dxa"/>
            <w:vAlign w:val="center"/>
          </w:tcPr>
          <w:p w14:paraId="09A3668D" w14:textId="77777777" w:rsidR="00513A0E" w:rsidRPr="007B23FE" w:rsidRDefault="00513A0E" w:rsidP="008F5452">
            <w:pPr>
              <w:pStyle w:val="VCAAbody"/>
              <w:jc w:val="center"/>
            </w:pPr>
            <w:r w:rsidRPr="0009743F">
              <w:t>Society</w:t>
            </w:r>
          </w:p>
        </w:tc>
        <w:tc>
          <w:tcPr>
            <w:tcW w:w="2198" w:type="dxa"/>
            <w:vAlign w:val="center"/>
          </w:tcPr>
          <w:p w14:paraId="5CA1E16C" w14:textId="77777777" w:rsidR="00513A0E" w:rsidRPr="007B23FE" w:rsidRDefault="00513A0E" w:rsidP="008F5452">
            <w:pPr>
              <w:pStyle w:val="VCAAbody"/>
              <w:jc w:val="center"/>
            </w:pPr>
            <w:r w:rsidRPr="0009743F">
              <w:t>Staying connected locally and globally</w:t>
            </w:r>
          </w:p>
        </w:tc>
      </w:tr>
    </w:tbl>
    <w:p w14:paraId="652DAA46" w14:textId="77777777" w:rsidR="00513A0E" w:rsidRPr="00B13D9B" w:rsidRDefault="00513A0E" w:rsidP="00513A0E">
      <w:pPr>
        <w:pStyle w:val="Heading2"/>
        <w:rPr>
          <w:sz w:val="28"/>
        </w:rPr>
      </w:pPr>
      <w:bookmarkStart w:id="72" w:name="_Toc191909159"/>
      <w:r w:rsidRPr="1AB6DD3E">
        <w:rPr>
          <w:sz w:val="28"/>
        </w:rPr>
        <w:t>Outcome 1</w:t>
      </w:r>
      <w:bookmarkEnd w:id="72"/>
    </w:p>
    <w:p w14:paraId="23EA2DA7" w14:textId="383A6C60" w:rsidR="00513A0E" w:rsidRDefault="00513A0E" w:rsidP="00513A0E">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DAD2F03AC3914BB08D5020F18D56699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sidRPr="000A7273">
        <w:rPr>
          <w:shd w:val="clear" w:color="auto" w:fill="FFFFFF"/>
        </w:rPr>
        <w:t>.</w:t>
      </w:r>
    </w:p>
    <w:p w14:paraId="69E61A8F" w14:textId="77777777" w:rsidR="00513A0E" w:rsidRDefault="00513A0E" w:rsidP="00513A0E">
      <w:pPr>
        <w:pStyle w:val="Heading2"/>
        <w:tabs>
          <w:tab w:val="left" w:pos="3632"/>
        </w:tabs>
        <w:rPr>
          <w:sz w:val="24"/>
          <w:szCs w:val="24"/>
        </w:rPr>
      </w:pPr>
      <w:bookmarkStart w:id="73" w:name="_Toc191909160"/>
      <w:r w:rsidRPr="00753F1C">
        <w:rPr>
          <w:sz w:val="24"/>
          <w:szCs w:val="24"/>
        </w:rPr>
        <w:t>Examples of learning activities</w:t>
      </w:r>
      <w:bookmarkEnd w:id="73"/>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513A0E" w:rsidRPr="0009743F" w14:paraId="7E71D919" w14:textId="77777777" w:rsidTr="008F5452">
        <w:trPr>
          <w:cantSplit/>
        </w:trPr>
        <w:tc>
          <w:tcPr>
            <w:tcW w:w="8783" w:type="dxa"/>
          </w:tcPr>
          <w:p w14:paraId="3B95D750" w14:textId="651A4B31" w:rsidR="00513A0E" w:rsidRPr="00FD4DAA" w:rsidRDefault="00513A0E" w:rsidP="008F5452">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0105FCE43BD6470EA79CF8E9FEE9C69E"/>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 then, record and listen to yourself saying the words, reflecting on your own pronunciation and seeking feedback from your partner.</w:t>
            </w:r>
          </w:p>
        </w:tc>
      </w:tr>
      <w:tr w:rsidR="00513A0E" w:rsidRPr="0009743F" w14:paraId="26311C83" w14:textId="77777777" w:rsidTr="008F5452">
        <w:trPr>
          <w:cantSplit/>
        </w:trPr>
        <w:tc>
          <w:tcPr>
            <w:tcW w:w="8783" w:type="dxa"/>
          </w:tcPr>
          <w:p w14:paraId="70A28765" w14:textId="77777777" w:rsidR="00513A0E" w:rsidRPr="00FD4DAA" w:rsidRDefault="00513A0E" w:rsidP="008F5452">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513A0E" w:rsidRPr="0009743F" w14:paraId="68618FE9" w14:textId="77777777" w:rsidTr="008F5452">
        <w:trPr>
          <w:cantSplit/>
        </w:trPr>
        <w:tc>
          <w:tcPr>
            <w:tcW w:w="8783" w:type="dxa"/>
          </w:tcPr>
          <w:p w14:paraId="451F99F1" w14:textId="77777777" w:rsidR="00513A0E" w:rsidRPr="00FD4DAA" w:rsidRDefault="00513A0E" w:rsidP="008F5452">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513A0E" w:rsidRPr="0009743F" w14:paraId="409B0C40" w14:textId="77777777" w:rsidTr="008F5452">
        <w:trPr>
          <w:cantSplit/>
        </w:trPr>
        <w:tc>
          <w:tcPr>
            <w:tcW w:w="8783" w:type="dxa"/>
          </w:tcPr>
          <w:p w14:paraId="01DAC3ED" w14:textId="4880B91A" w:rsidR="00513A0E" w:rsidRPr="00FD4DAA" w:rsidRDefault="00513A0E" w:rsidP="008F5452">
            <w:pPr>
              <w:pStyle w:val="VCAAbulletlevel2"/>
            </w:pPr>
            <w:r w:rsidRPr="00FD4DAA">
              <w:t xml:space="preserve">Create a simulated profile in </w:t>
            </w:r>
            <w:sdt>
              <w:sdtPr>
                <w:alias w:val="Keywords"/>
                <w:tag w:val=""/>
                <w:id w:val="1278986307"/>
                <w:placeholder>
                  <w:docPart w:val="A1389999CB7D4C4A90117D13A227E755"/>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513A0E" w:rsidRPr="0009743F" w14:paraId="6D7BC9AF" w14:textId="77777777" w:rsidTr="008F5452">
        <w:trPr>
          <w:cantSplit/>
        </w:trPr>
        <w:tc>
          <w:tcPr>
            <w:tcW w:w="8783" w:type="dxa"/>
          </w:tcPr>
          <w:p w14:paraId="1731D317" w14:textId="77777777" w:rsidR="00513A0E" w:rsidRPr="00FD4DAA" w:rsidRDefault="00513A0E" w:rsidP="008F5452">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3" w:history="1">
              <w:r w:rsidRPr="00FD4DAA">
                <w:t>Placemat</w:t>
              </w:r>
            </w:hyperlink>
            <w:r w:rsidRPr="00FD4DAA">
              <w:t xml:space="preserve"> graphic organiser to reflect on your observations.</w:t>
            </w:r>
          </w:p>
        </w:tc>
      </w:tr>
      <w:tr w:rsidR="00513A0E" w:rsidRPr="0009743F" w14:paraId="169F41B5" w14:textId="77777777" w:rsidTr="008F5452">
        <w:trPr>
          <w:cantSplit/>
        </w:trPr>
        <w:tc>
          <w:tcPr>
            <w:tcW w:w="8783" w:type="dxa"/>
          </w:tcPr>
          <w:p w14:paraId="40F51E7C" w14:textId="77777777" w:rsidR="00513A0E" w:rsidRPr="00FD4DAA" w:rsidRDefault="00513A0E" w:rsidP="008F5452">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513A0E" w:rsidRPr="0009743F" w14:paraId="388CE618" w14:textId="77777777" w:rsidTr="008F5452">
        <w:trPr>
          <w:cantSplit/>
        </w:trPr>
        <w:tc>
          <w:tcPr>
            <w:tcW w:w="8783" w:type="dxa"/>
          </w:tcPr>
          <w:p w14:paraId="76A87B3E" w14:textId="5D20489B" w:rsidR="00513A0E" w:rsidRPr="00FD4DAA" w:rsidRDefault="00513A0E" w:rsidP="008F5452">
            <w:pPr>
              <w:pStyle w:val="VCAAbulletlevel2"/>
            </w:pPr>
            <w:r w:rsidRPr="00FD4DAA">
              <w:t xml:space="preserve">Research current words or phrases that are unique to the </w:t>
            </w:r>
            <w:sdt>
              <w:sdtPr>
                <w:alias w:val="Keywords"/>
                <w:tag w:val=""/>
                <w:id w:val="1476253084"/>
                <w:placeholder>
                  <w:docPart w:val="C76638788D454B0982535F3AB8F40EE8"/>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 xml:space="preserve">-speaking community (e.g. slang, abbreviations, acronyms). Interview members of the </w:t>
            </w:r>
            <w:sdt>
              <w:sdtPr>
                <w:alias w:val="Keywords"/>
                <w:tag w:val=""/>
                <w:id w:val="1226185796"/>
                <w:placeholder>
                  <w:docPart w:val="589CC47DCBFE40E5B95B6C8B85953DBA"/>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513A0E" w:rsidRPr="0009743F" w14:paraId="689B726D" w14:textId="77777777" w:rsidTr="008F5452">
        <w:trPr>
          <w:cantSplit/>
        </w:trPr>
        <w:tc>
          <w:tcPr>
            <w:tcW w:w="8783" w:type="dxa"/>
          </w:tcPr>
          <w:p w14:paraId="10640834" w14:textId="3B10F124" w:rsidR="00513A0E" w:rsidRPr="00FD4DAA" w:rsidRDefault="00513A0E" w:rsidP="008F5452">
            <w:pPr>
              <w:pStyle w:val="VCAAbulletlevel2"/>
            </w:pPr>
            <w:r w:rsidRPr="00FD4DAA">
              <w:t xml:space="preserve">Research different ways you could meet members of the </w:t>
            </w:r>
            <w:sdt>
              <w:sdtPr>
                <w:alias w:val="Keywords"/>
                <w:tag w:val=""/>
                <w:id w:val="1890369977"/>
                <w:placeholder>
                  <w:docPart w:val="E0CBFB98774C4962B77F3BB13BC9313A"/>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677FBB6D04D8419DBAEEC53B5AD8606D"/>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-speaking community (e.g. upcoming community events, online forums, community centres).</w:t>
            </w:r>
          </w:p>
        </w:tc>
      </w:tr>
      <w:tr w:rsidR="00513A0E" w:rsidRPr="0009743F" w14:paraId="42D5EB13" w14:textId="77777777" w:rsidTr="008F5452">
        <w:trPr>
          <w:cantSplit/>
        </w:trPr>
        <w:tc>
          <w:tcPr>
            <w:tcW w:w="8783" w:type="dxa"/>
          </w:tcPr>
          <w:p w14:paraId="2E81C100" w14:textId="77777777" w:rsidR="00513A0E" w:rsidRPr="00FD4DAA" w:rsidRDefault="00513A0E" w:rsidP="008F5452">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513A0E" w:rsidRPr="0009743F" w14:paraId="034A25DA" w14:textId="77777777" w:rsidTr="008F5452">
        <w:trPr>
          <w:cantSplit/>
        </w:trPr>
        <w:tc>
          <w:tcPr>
            <w:tcW w:w="8783" w:type="dxa"/>
          </w:tcPr>
          <w:p w14:paraId="23A81C15" w14:textId="04E21B37" w:rsidR="00513A0E" w:rsidRPr="00FD4DAA" w:rsidRDefault="00513A0E" w:rsidP="008F5452">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3C0A13F2BA0E4FCA9CAE7242047BC8E2"/>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-speaking primary school students were the target audience. Using the information from the online talk, modify the language and simplify the concepts to make it more accessible and engaging for young learners.</w:t>
            </w:r>
          </w:p>
        </w:tc>
      </w:tr>
      <w:tr w:rsidR="00513A0E" w:rsidRPr="0009743F" w14:paraId="250F404C" w14:textId="77777777" w:rsidTr="008F5452">
        <w:trPr>
          <w:cantSplit/>
        </w:trPr>
        <w:tc>
          <w:tcPr>
            <w:tcW w:w="8783" w:type="dxa"/>
          </w:tcPr>
          <w:p w14:paraId="4E9AD5F7" w14:textId="4C1B787A" w:rsidR="00513A0E" w:rsidRPr="00FD4DAA" w:rsidRDefault="00513A0E" w:rsidP="008F5452">
            <w:pPr>
              <w:pStyle w:val="VCAAbulletlevel2"/>
            </w:pPr>
            <w:r w:rsidRPr="00FD4DAA">
              <w:t xml:space="preserve">Plan and record a series of short video clips that highlight the way </w:t>
            </w:r>
            <w:sdt>
              <w:sdtPr>
                <w:alias w:val="Keywords"/>
                <w:tag w:val=""/>
                <w:id w:val="-337854237"/>
                <w:placeholder>
                  <w:docPart w:val="9E62AA273E49439D82E6B2FED311B8E5"/>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513A0E" w:rsidRPr="0009743F" w14:paraId="24B2734A" w14:textId="77777777" w:rsidTr="008F5452">
        <w:trPr>
          <w:cantSplit/>
        </w:trPr>
        <w:tc>
          <w:tcPr>
            <w:tcW w:w="8783" w:type="dxa"/>
          </w:tcPr>
          <w:p w14:paraId="55226CBD" w14:textId="290BC457" w:rsidR="00513A0E" w:rsidRPr="00FD4DAA" w:rsidRDefault="00513A0E" w:rsidP="008F5452">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B0541A5AAAD14A12BE7C10FFFA12F28B"/>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 xml:space="preserve">-speaking country or community). Write notes about the hurdles individuals may encounter in a local and global context, and brainstorm possible solutions as a class. </w:t>
            </w:r>
          </w:p>
        </w:tc>
      </w:tr>
      <w:tr w:rsidR="00513A0E" w:rsidRPr="0009743F" w14:paraId="5C2AA9A1" w14:textId="77777777" w:rsidTr="008F5452">
        <w:trPr>
          <w:cantSplit/>
        </w:trPr>
        <w:tc>
          <w:tcPr>
            <w:tcW w:w="8783" w:type="dxa"/>
          </w:tcPr>
          <w:p w14:paraId="6CFDB58C" w14:textId="668D2AB8" w:rsidR="00513A0E" w:rsidRPr="00FD4DAA" w:rsidRDefault="00513A0E" w:rsidP="008F5452">
            <w:pPr>
              <w:pStyle w:val="VCAAbulletlevel2"/>
            </w:pPr>
            <w:r w:rsidRPr="00FD4DAA">
              <w:lastRenderedPageBreak/>
              <w:t xml:space="preserve">Write an informative article for newly arrived </w:t>
            </w:r>
            <w:sdt>
              <w:sdtPr>
                <w:alias w:val="Keywords"/>
                <w:tag w:val=""/>
                <w:id w:val="267049237"/>
                <w:placeholder>
                  <w:docPart w:val="DF2DD62CF03748D5AF2316016F5541EA"/>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 xml:space="preserve">-speaking individuals detailing effective ways to get in contact with other </w:t>
            </w:r>
            <w:sdt>
              <w:sdtPr>
                <w:alias w:val="Keywords"/>
                <w:tag w:val=""/>
                <w:id w:val="1087037972"/>
                <w:placeholder>
                  <w:docPart w:val="6E950666A7CA4C038AC7C56EDC5A5CFB"/>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 xml:space="preserve">-speaking individuals in Victoria or to maintain contact with friends and family in a </w:t>
            </w:r>
            <w:sdt>
              <w:sdtPr>
                <w:alias w:val="Keywords"/>
                <w:tag w:val=""/>
                <w:id w:val="-202019704"/>
                <w:placeholder>
                  <w:docPart w:val="1355E1306F1549CFA9D898833F123F5F"/>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FD4DAA">
              <w:t>-speaking country or community.</w:t>
            </w:r>
          </w:p>
        </w:tc>
      </w:tr>
      <w:tr w:rsidR="00513A0E" w:rsidRPr="0009743F" w14:paraId="68832434" w14:textId="77777777" w:rsidTr="008F5452">
        <w:trPr>
          <w:cantSplit/>
        </w:trPr>
        <w:tc>
          <w:tcPr>
            <w:tcW w:w="8783" w:type="dxa"/>
            <w:shd w:val="clear" w:color="auto" w:fill="D9D9D9" w:themeFill="background1" w:themeFillShade="D9"/>
          </w:tcPr>
          <w:p w14:paraId="6BBA635F" w14:textId="77777777" w:rsidR="00513A0E" w:rsidRPr="005A0EDD" w:rsidRDefault="00513A0E" w:rsidP="008F5452">
            <w:pPr>
              <w:pStyle w:val="VCAAbulletlevel2"/>
              <w:rPr>
                <w:b/>
              </w:rPr>
            </w:pPr>
            <w:r w:rsidRPr="005A0EDD">
              <w:rPr>
                <w:b/>
                <w:noProof/>
              </w:rPr>
              <w:drawing>
                <wp:anchor distT="0" distB="0" distL="114300" distR="114300" simplePos="0" relativeHeight="251675648" behindDoc="0" locked="0" layoutInCell="1" allowOverlap="1" wp14:anchorId="1F654E94" wp14:editId="0C844B2D">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0A10BFED" w14:textId="77777777" w:rsidR="00513A0E" w:rsidRPr="0009743F" w:rsidRDefault="00513A0E" w:rsidP="00513A0E">
      <w:pPr>
        <w:rPr>
          <w:lang w:val="en-AU"/>
        </w:rPr>
      </w:pPr>
    </w:p>
    <w:tbl>
      <w:tblPr>
        <w:tblStyle w:val="TableGrid"/>
        <w:tblW w:w="0" w:type="auto"/>
        <w:tblInd w:w="-5" w:type="dxa"/>
        <w:tblLook w:val="04A0" w:firstRow="1" w:lastRow="0" w:firstColumn="1" w:lastColumn="0" w:noHBand="0" w:noVBand="1"/>
      </w:tblPr>
      <w:tblGrid>
        <w:gridCol w:w="8783"/>
      </w:tblGrid>
      <w:tr w:rsidR="00513A0E" w14:paraId="0AF3A477" w14:textId="77777777" w:rsidTr="008F545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F9FA331" w14:textId="77777777" w:rsidR="00513A0E" w:rsidRPr="009E1C82" w:rsidRDefault="00513A0E" w:rsidP="008F5452">
            <w:pPr>
              <w:pStyle w:val="Heading2"/>
              <w:rPr>
                <w:b/>
                <w:bCs/>
                <w:color w:val="004EA8"/>
              </w:rPr>
            </w:pPr>
            <w:bookmarkStart w:id="74" w:name="_Toc191909161"/>
            <w:r w:rsidRPr="00B13D9B">
              <w:rPr>
                <w:b/>
                <w:bCs/>
                <w:noProof/>
                <w:color w:val="004EA8"/>
              </w:rPr>
              <w:drawing>
                <wp:anchor distT="0" distB="0" distL="114300" distR="114300" simplePos="0" relativeHeight="251676672" behindDoc="0" locked="0" layoutInCell="1" allowOverlap="1" wp14:anchorId="4A44B4CB" wp14:editId="48D8B978">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4"/>
            <w:r w:rsidRPr="00B13D9B">
              <w:rPr>
                <w:b/>
                <w:bCs/>
                <w:color w:val="004EA8"/>
              </w:rPr>
              <w:t xml:space="preserve"> </w:t>
            </w:r>
          </w:p>
          <w:p w14:paraId="6A445C33" w14:textId="77777777" w:rsidR="00513A0E" w:rsidRDefault="00513A0E" w:rsidP="008F5452">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5B9202B7" w14:textId="77777777" w:rsidR="00513A0E" w:rsidRDefault="00513A0E" w:rsidP="008F5452">
            <w:pPr>
              <w:pStyle w:val="VCAAbulletlevel2"/>
              <w:numPr>
                <w:ilvl w:val="0"/>
                <w:numId w:val="0"/>
              </w:numPr>
              <w:rPr>
                <w:b/>
                <w:bCs/>
                <w:color w:val="004EA8"/>
                <w:sz w:val="32"/>
                <w:szCs w:val="32"/>
              </w:rPr>
            </w:pPr>
          </w:p>
          <w:p w14:paraId="0B7F1FCB" w14:textId="77777777" w:rsidR="00513A0E" w:rsidRDefault="00513A0E" w:rsidP="008F5452">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26F36525" w14:textId="3F933DC9" w:rsidR="00513A0E" w:rsidRDefault="00513A0E" w:rsidP="008F5452">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D63B9131B4434852BF11C08CDC5048CA"/>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and take notes comparing the strengths and weaknesses of different methods of communication.</w:t>
            </w:r>
            <w:r>
              <w:br/>
            </w:r>
          </w:p>
          <w:p w14:paraId="627C1155" w14:textId="77777777" w:rsidR="00513A0E" w:rsidRDefault="00513A0E" w:rsidP="008F5452">
            <w:pPr>
              <w:pStyle w:val="VCAAbulletlevel2"/>
            </w:pPr>
            <w:r>
              <w:t>Choose one medium of communication and brainstorm different ways in which it could be used to invite someone to an upcoming event in either a local or global context.</w:t>
            </w:r>
          </w:p>
          <w:p w14:paraId="4CB1E25D" w14:textId="77777777" w:rsidR="00513A0E" w:rsidRDefault="00513A0E" w:rsidP="008F5452">
            <w:pPr>
              <w:pStyle w:val="VCAAbulletlevel2"/>
              <w:numPr>
                <w:ilvl w:val="0"/>
                <w:numId w:val="0"/>
              </w:numPr>
              <w:ind w:left="360"/>
            </w:pPr>
          </w:p>
          <w:p w14:paraId="5F45E69F" w14:textId="7810A36B" w:rsidR="00513A0E" w:rsidRDefault="00513A0E" w:rsidP="008F5452">
            <w:pPr>
              <w:pStyle w:val="VCAAbulletlevel2"/>
            </w:pPr>
            <w:r>
              <w:t xml:space="preserve">Brainstorm different scenarios and target audiences for your role-play (e.g. inviting your </w:t>
            </w:r>
            <w:sdt>
              <w:sdtPr>
                <w:alias w:val="Keywords"/>
                <w:tag w:val=""/>
                <w:id w:val="1398006997"/>
                <w:placeholder>
                  <w:docPart w:val="9D1773D53A584DF689544D11B8B1E786"/>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17AD3DA0" w14:textId="77777777" w:rsidR="00513A0E" w:rsidRDefault="00513A0E" w:rsidP="008F5452">
            <w:pPr>
              <w:pStyle w:val="VCAAbulletlevel2"/>
            </w:pPr>
            <w:r>
              <w:t>Draft your role-play using a flow chart annotating the characteristics and complexities of your chosen medium of communication in this context.</w:t>
            </w:r>
            <w:r>
              <w:br/>
              <w:t xml:space="preserve"> </w:t>
            </w:r>
          </w:p>
          <w:p w14:paraId="6C21F11F" w14:textId="77777777" w:rsidR="00513A0E" w:rsidRDefault="00513A0E" w:rsidP="008F5452">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6D2C35D5" w14:textId="4A8BD341" w:rsidR="00513A0E" w:rsidRDefault="00513A0E" w:rsidP="008F5452">
            <w:pPr>
              <w:pStyle w:val="VCAAbulletlevel2"/>
            </w:pPr>
            <w:r>
              <w:t xml:space="preserve">Record a practice role-play in </w:t>
            </w:r>
            <w:sdt>
              <w:sdtPr>
                <w:alias w:val="Keywords"/>
                <w:tag w:val=""/>
                <w:id w:val="-1080296189"/>
                <w:placeholder>
                  <w:docPart w:val="8BD45D3B5B31484EBC25CA2CCEDCC08A"/>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541A2B15" w14:textId="77777777" w:rsidR="00513A0E" w:rsidRPr="0066155E" w:rsidRDefault="00513A0E" w:rsidP="008F5452">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3CFF7AE0" w14:textId="77777777" w:rsidR="00513A0E" w:rsidRDefault="00513A0E" w:rsidP="00513A0E">
      <w:pPr>
        <w:pStyle w:val="Heading4"/>
      </w:pPr>
      <w:r w:rsidRPr="00B13D9B">
        <w:lastRenderedPageBreak/>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513A0E" w:rsidRPr="007B23FE" w14:paraId="2DA68F60" w14:textId="77777777" w:rsidTr="008F5452">
        <w:trPr>
          <w:trHeight w:val="274"/>
        </w:trPr>
        <w:tc>
          <w:tcPr>
            <w:tcW w:w="2197" w:type="dxa"/>
            <w:shd w:val="clear" w:color="auto" w:fill="0F7EB4"/>
          </w:tcPr>
          <w:p w14:paraId="3019AD55"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41B5411"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775073E"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FA37AB0"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513A0E" w:rsidRPr="007B23FE" w14:paraId="0AA00BD3" w14:textId="77777777" w:rsidTr="001B14CA">
        <w:trPr>
          <w:trHeight w:val="1701"/>
        </w:trPr>
        <w:tc>
          <w:tcPr>
            <w:tcW w:w="2197" w:type="dxa"/>
            <w:vAlign w:val="center"/>
          </w:tcPr>
          <w:p w14:paraId="69D71CC1" w14:textId="77777777" w:rsidR="00513A0E" w:rsidRPr="007B23FE" w:rsidRDefault="00513A0E" w:rsidP="008F5452">
            <w:pPr>
              <w:pStyle w:val="VCAAbody"/>
              <w:jc w:val="center"/>
            </w:pPr>
            <w:r w:rsidRPr="00B000F7">
              <w:t>Legacy</w:t>
            </w:r>
          </w:p>
        </w:tc>
        <w:tc>
          <w:tcPr>
            <w:tcW w:w="2197" w:type="dxa"/>
            <w:vAlign w:val="center"/>
          </w:tcPr>
          <w:p w14:paraId="7C7711DE" w14:textId="77777777" w:rsidR="00513A0E" w:rsidRPr="007B23FE" w:rsidRDefault="00513A0E" w:rsidP="008F5452">
            <w:pPr>
              <w:pStyle w:val="VCAAbody"/>
              <w:jc w:val="center"/>
            </w:pPr>
            <w:r w:rsidRPr="00B000F7">
              <w:t>Global</w:t>
            </w:r>
          </w:p>
        </w:tc>
        <w:tc>
          <w:tcPr>
            <w:tcW w:w="2197" w:type="dxa"/>
            <w:vAlign w:val="center"/>
          </w:tcPr>
          <w:p w14:paraId="7EF57837" w14:textId="77777777" w:rsidR="00513A0E" w:rsidRPr="007B23FE" w:rsidRDefault="00513A0E" w:rsidP="008F5452">
            <w:pPr>
              <w:pStyle w:val="VCAAbody"/>
              <w:jc w:val="center"/>
            </w:pPr>
            <w:r>
              <w:t>History and Traditions</w:t>
            </w:r>
          </w:p>
        </w:tc>
        <w:tc>
          <w:tcPr>
            <w:tcW w:w="2198" w:type="dxa"/>
            <w:vAlign w:val="center"/>
          </w:tcPr>
          <w:p w14:paraId="2A11DEE0" w14:textId="77777777" w:rsidR="00513A0E" w:rsidRPr="007B23FE" w:rsidRDefault="00513A0E" w:rsidP="008F5452">
            <w:pPr>
              <w:pStyle w:val="VCAAbody"/>
              <w:jc w:val="center"/>
            </w:pPr>
            <w:r w:rsidRPr="00B000F7">
              <w:t>Traditions that have stood the test of time</w:t>
            </w:r>
          </w:p>
        </w:tc>
      </w:tr>
    </w:tbl>
    <w:p w14:paraId="38F245F7" w14:textId="77777777" w:rsidR="00513A0E" w:rsidRPr="00B13D9B" w:rsidRDefault="00513A0E" w:rsidP="00513A0E">
      <w:pPr>
        <w:pStyle w:val="Heading2"/>
        <w:rPr>
          <w:sz w:val="28"/>
        </w:rPr>
      </w:pPr>
      <w:bookmarkStart w:id="75" w:name="_Toc189124143"/>
      <w:bookmarkStart w:id="76" w:name="_Toc191909162"/>
      <w:r w:rsidRPr="00B13D9B">
        <w:rPr>
          <w:sz w:val="28"/>
        </w:rPr>
        <w:t xml:space="preserve">Outcome </w:t>
      </w:r>
      <w:r>
        <w:rPr>
          <w:sz w:val="28"/>
        </w:rPr>
        <w:t>2</w:t>
      </w:r>
      <w:bookmarkEnd w:id="75"/>
      <w:bookmarkEnd w:id="76"/>
    </w:p>
    <w:p w14:paraId="4172E3EE" w14:textId="7E7C2950" w:rsidR="00513A0E" w:rsidRDefault="00513A0E" w:rsidP="00513A0E">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EFED8207CDD1434BB03BB53977154DD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A21A8DEB245A407EA4559869295BE0A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sidRPr="006F2769">
        <w:rPr>
          <w:shd w:val="clear" w:color="auto" w:fill="FFFFFF"/>
        </w:rPr>
        <w:t>.</w:t>
      </w:r>
    </w:p>
    <w:p w14:paraId="6F9EFB13" w14:textId="77777777" w:rsidR="00513A0E" w:rsidRPr="00B000F7" w:rsidRDefault="00513A0E" w:rsidP="00513A0E">
      <w:pPr>
        <w:pStyle w:val="Heading2"/>
        <w:rPr>
          <w:sz w:val="24"/>
          <w:szCs w:val="24"/>
        </w:rPr>
      </w:pPr>
      <w:bookmarkStart w:id="77" w:name="_Toc189124144"/>
      <w:bookmarkStart w:id="78" w:name="_Toc191909163"/>
      <w:r w:rsidRPr="00753F1C">
        <w:rPr>
          <w:sz w:val="24"/>
          <w:szCs w:val="24"/>
        </w:rPr>
        <w:t>Examples of learning activities</w:t>
      </w:r>
      <w:bookmarkEnd w:id="77"/>
      <w:bookmarkEnd w:id="78"/>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513A0E" w:rsidRPr="00B000F7" w14:paraId="0DCF77BD" w14:textId="77777777" w:rsidTr="008F5452">
        <w:trPr>
          <w:cantSplit/>
        </w:trPr>
        <w:tc>
          <w:tcPr>
            <w:tcW w:w="8778" w:type="dxa"/>
          </w:tcPr>
          <w:p w14:paraId="4112EB08" w14:textId="5B8BC314" w:rsidR="00513A0E" w:rsidRPr="00B000F7" w:rsidRDefault="00513A0E" w:rsidP="008F5452">
            <w:pPr>
              <w:pStyle w:val="VCAAbulletlevel2"/>
            </w:pPr>
            <w:r w:rsidRPr="00B000F7">
              <w:t xml:space="preserve">Research information on different </w:t>
            </w:r>
            <w:sdt>
              <w:sdtPr>
                <w:alias w:val="Keywords"/>
                <w:tag w:val=""/>
                <w:id w:val="953686519"/>
                <w:placeholder>
                  <w:docPart w:val="DEFEBE240BDF4ADF92A40005265E5BB7"/>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513A0E" w:rsidRPr="00B000F7" w14:paraId="5ABF5758" w14:textId="77777777" w:rsidTr="008F5452">
        <w:trPr>
          <w:cantSplit/>
        </w:trPr>
        <w:tc>
          <w:tcPr>
            <w:tcW w:w="8778" w:type="dxa"/>
          </w:tcPr>
          <w:p w14:paraId="6B313B5D" w14:textId="407F5F06" w:rsidR="00513A0E" w:rsidRPr="00B000F7" w:rsidRDefault="00513A0E" w:rsidP="008F5452">
            <w:pPr>
              <w:pStyle w:val="VCAAbulletlevel2"/>
            </w:pPr>
            <w:r w:rsidRPr="00B000F7">
              <w:t xml:space="preserve">Research current celebrations in </w:t>
            </w:r>
            <w:sdt>
              <w:sdtPr>
                <w:alias w:val="Keywords"/>
                <w:tag w:val=""/>
                <w:id w:val="-1375918579"/>
                <w:placeholder>
                  <w:docPart w:val="98064B650A7140EB8E9A56F44287F9E5"/>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513A0E" w:rsidRPr="00B000F7" w14:paraId="3EEE998B" w14:textId="77777777" w:rsidTr="008F5452">
        <w:trPr>
          <w:cantSplit/>
        </w:trPr>
        <w:tc>
          <w:tcPr>
            <w:tcW w:w="8778" w:type="dxa"/>
          </w:tcPr>
          <w:p w14:paraId="7986AED8" w14:textId="77777777" w:rsidR="00513A0E" w:rsidRPr="00B000F7" w:rsidRDefault="00513A0E" w:rsidP="008F5452">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513A0E" w:rsidRPr="00B000F7" w14:paraId="2B1F26D1" w14:textId="77777777" w:rsidTr="008F5452">
        <w:trPr>
          <w:cantSplit/>
        </w:trPr>
        <w:tc>
          <w:tcPr>
            <w:tcW w:w="8778" w:type="dxa"/>
          </w:tcPr>
          <w:p w14:paraId="628533C0" w14:textId="324129AF" w:rsidR="00513A0E" w:rsidRPr="00B000F7" w:rsidRDefault="00513A0E" w:rsidP="008F5452">
            <w:pPr>
              <w:pStyle w:val="VCAAbulletlevel2"/>
            </w:pPr>
            <w:r w:rsidRPr="00B000F7">
              <w:t xml:space="preserve">Reflect on the importance and impact that a </w:t>
            </w:r>
            <w:sdt>
              <w:sdtPr>
                <w:alias w:val="Keywords"/>
                <w:tag w:val=""/>
                <w:id w:val="-1120137808"/>
                <w:placeholder>
                  <w:docPart w:val="94864B4B17B949CFA3BC1C3973A79731"/>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513A0E" w:rsidRPr="00B000F7" w14:paraId="3943921B" w14:textId="77777777" w:rsidTr="008F5452">
        <w:trPr>
          <w:cantSplit/>
        </w:trPr>
        <w:tc>
          <w:tcPr>
            <w:tcW w:w="8778" w:type="dxa"/>
          </w:tcPr>
          <w:p w14:paraId="6520E023" w14:textId="3A2283AF" w:rsidR="00513A0E" w:rsidRPr="00B000F7" w:rsidRDefault="00513A0E" w:rsidP="008F5452">
            <w:pPr>
              <w:pStyle w:val="VCAAbulletlevel2"/>
            </w:pPr>
            <w:r w:rsidRPr="00B000F7">
              <w:t xml:space="preserve">Watch a documentary and read an article about a tradition or celebration from a </w:t>
            </w:r>
            <w:sdt>
              <w:sdtPr>
                <w:alias w:val="Keywords"/>
                <w:tag w:val=""/>
                <w:id w:val="1394317577"/>
                <w:placeholder>
                  <w:docPart w:val="EC995335226B44ED86C2E13904803E94"/>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7EE41693AA60448890B6B7646EDEA228"/>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513A0E" w:rsidRPr="00B000F7" w14:paraId="378C1715" w14:textId="77777777" w:rsidTr="008F5452">
        <w:trPr>
          <w:cantSplit/>
        </w:trPr>
        <w:tc>
          <w:tcPr>
            <w:tcW w:w="8778" w:type="dxa"/>
          </w:tcPr>
          <w:p w14:paraId="7048E528" w14:textId="3DD21FAA" w:rsidR="00513A0E" w:rsidRPr="00B000F7" w:rsidRDefault="00513A0E" w:rsidP="008F5452">
            <w:pPr>
              <w:pStyle w:val="VCAAbulletlevel2"/>
            </w:pPr>
            <w:r w:rsidRPr="00B000F7">
              <w:lastRenderedPageBreak/>
              <w:t xml:space="preserve">Research traditions or celebrations from </w:t>
            </w:r>
            <w:sdt>
              <w:sdtPr>
                <w:rPr>
                  <w:szCs w:val="22"/>
                </w:rPr>
                <w:alias w:val="Keywords"/>
                <w:tag w:val=""/>
                <w:id w:val="128451470"/>
                <w:placeholder>
                  <w:docPart w:val="953A191C4B424C8D82AAFDF18AC2F4A0"/>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Tamil</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318FB12F8F3A40149FB41D0949D79CBB"/>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Tamil</w:t>
                </w:r>
              </w:sdtContent>
            </w:sdt>
            <w:r w:rsidRPr="00B000F7">
              <w:t>. Complete a ‘Think, pair, share’ activity with your classmates, and reflect on why some traditions and celebrations are practised in Australia, and others are not.</w:t>
            </w:r>
          </w:p>
        </w:tc>
      </w:tr>
      <w:tr w:rsidR="00513A0E" w:rsidRPr="00B000F7" w14:paraId="02EF7D33" w14:textId="77777777" w:rsidTr="008F5452">
        <w:trPr>
          <w:cantSplit/>
        </w:trPr>
        <w:tc>
          <w:tcPr>
            <w:tcW w:w="8778" w:type="dxa"/>
          </w:tcPr>
          <w:p w14:paraId="145E5BAB" w14:textId="5921C244" w:rsidR="00513A0E" w:rsidRPr="00B000F7" w:rsidRDefault="00513A0E" w:rsidP="008F5452">
            <w:pPr>
              <w:pStyle w:val="VCAAbulletlevel2"/>
            </w:pPr>
            <w:r w:rsidRPr="00B000F7">
              <w:t xml:space="preserve">Read an article, blog post, review, or report about a tradition or celebration from a </w:t>
            </w:r>
            <w:sdt>
              <w:sdtPr>
                <w:rPr>
                  <w:szCs w:val="22"/>
                </w:rPr>
                <w:alias w:val="Keywords"/>
                <w:tag w:val=""/>
                <w:id w:val="-2102482131"/>
                <w:placeholder>
                  <w:docPart w:val="583A522B1F414716866E5065F453DC88"/>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Tamil</w:t>
                </w:r>
              </w:sdtContent>
            </w:sdt>
            <w:r w:rsidRPr="00B000F7">
              <w:t xml:space="preserve">-speaking country or 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513A0E" w:rsidRPr="00B000F7" w14:paraId="585FC330" w14:textId="77777777" w:rsidTr="008F5452">
        <w:trPr>
          <w:cantSplit/>
        </w:trPr>
        <w:tc>
          <w:tcPr>
            <w:tcW w:w="8778" w:type="dxa"/>
          </w:tcPr>
          <w:p w14:paraId="38A2CB58" w14:textId="77777777" w:rsidR="00513A0E" w:rsidRPr="00B000F7" w:rsidRDefault="00513A0E" w:rsidP="008F5452">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513A0E" w:rsidRPr="00B000F7" w14:paraId="028C7CE7" w14:textId="77777777" w:rsidTr="008F5452">
        <w:trPr>
          <w:cantSplit/>
        </w:trPr>
        <w:tc>
          <w:tcPr>
            <w:tcW w:w="8778" w:type="dxa"/>
          </w:tcPr>
          <w:p w14:paraId="6CCFFF92" w14:textId="575B19D2" w:rsidR="00513A0E" w:rsidRPr="00B000F7" w:rsidRDefault="00513A0E" w:rsidP="008F5452">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78261C33FD6E4E00BED637EFAAC32034"/>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Tamil</w:t>
                </w:r>
              </w:sdtContent>
            </w:sdt>
            <w:r w:rsidRPr="00B000F7">
              <w:t xml:space="preserve"> tradition or celebration that is celebrated in other countries around the world and tell a partner what you learnt.</w:t>
            </w:r>
          </w:p>
        </w:tc>
      </w:tr>
      <w:tr w:rsidR="00513A0E" w:rsidRPr="00B000F7" w14:paraId="3D1A7E24" w14:textId="77777777" w:rsidTr="008F5452">
        <w:trPr>
          <w:cantSplit/>
        </w:trPr>
        <w:tc>
          <w:tcPr>
            <w:tcW w:w="8778" w:type="dxa"/>
          </w:tcPr>
          <w:p w14:paraId="62A05CF1" w14:textId="0A025E48" w:rsidR="00513A0E" w:rsidRPr="00B000F7" w:rsidRDefault="00513A0E" w:rsidP="008F5452">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FA706A66D2B14607BACC0337402C3AC0"/>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Tamil</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513A0E" w:rsidRPr="00B000F7" w14:paraId="322D8DA8" w14:textId="77777777" w:rsidTr="008F5452">
        <w:trPr>
          <w:cantSplit/>
        </w:trPr>
        <w:tc>
          <w:tcPr>
            <w:tcW w:w="8778" w:type="dxa"/>
          </w:tcPr>
          <w:p w14:paraId="3C660DD6" w14:textId="063E5BDC" w:rsidR="00513A0E" w:rsidRPr="00B000F7" w:rsidRDefault="00513A0E" w:rsidP="008F5452">
            <w:pPr>
              <w:pStyle w:val="VCAAbulletlevel2"/>
            </w:pPr>
            <w:r w:rsidRPr="00B000F7">
              <w:t xml:space="preserve">View historical and modern images showing how </w:t>
            </w:r>
            <w:sdt>
              <w:sdtPr>
                <w:rPr>
                  <w:szCs w:val="22"/>
                </w:rPr>
                <w:alias w:val="Keywords"/>
                <w:tag w:val=""/>
                <w:id w:val="-1447918372"/>
                <w:placeholder>
                  <w:docPart w:val="7FD5C75DDBC446D6AB41577569E876F9"/>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Tamil</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513A0E" w:rsidRPr="00B000F7" w14:paraId="522D3452" w14:textId="77777777" w:rsidTr="008F5452">
        <w:trPr>
          <w:cantSplit/>
        </w:trPr>
        <w:tc>
          <w:tcPr>
            <w:tcW w:w="8778" w:type="dxa"/>
          </w:tcPr>
          <w:p w14:paraId="18A02161" w14:textId="77777777" w:rsidR="00513A0E" w:rsidRPr="00B000F7" w:rsidRDefault="00513A0E" w:rsidP="008F5452">
            <w:pPr>
              <w:pStyle w:val="VCAAbulletlevel2"/>
            </w:pPr>
            <w:r w:rsidRPr="00B000F7">
              <w:t xml:space="preserve">Use the images and key statements of various traditions and celebrations to conduct a </w:t>
            </w:r>
            <w:hyperlink r:id="rId54"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513A0E" w:rsidRPr="00B000F7" w14:paraId="5DAE306E" w14:textId="77777777" w:rsidTr="008F5452">
        <w:trPr>
          <w:cantSplit/>
        </w:trPr>
        <w:tc>
          <w:tcPr>
            <w:tcW w:w="8778" w:type="dxa"/>
          </w:tcPr>
          <w:p w14:paraId="2B3CFC77" w14:textId="029821B2" w:rsidR="00513A0E" w:rsidRPr="00B000F7" w:rsidRDefault="00513A0E" w:rsidP="008F5452">
            <w:pPr>
              <w:pStyle w:val="VCAAbulletlevel2"/>
            </w:pPr>
            <w:r w:rsidRPr="00B000F7">
              <w:lastRenderedPageBreak/>
              <w:t xml:space="preserve">Identify ways in which the </w:t>
            </w:r>
            <w:sdt>
              <w:sdtPr>
                <w:rPr>
                  <w:szCs w:val="22"/>
                </w:rPr>
                <w:alias w:val="Keywords"/>
                <w:tag w:val=""/>
                <w:id w:val="-1756279523"/>
                <w:placeholder>
                  <w:docPart w:val="41550C0981C34B36A621FE2CC6DF8B06"/>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Tamil</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AAC3A88130C9485F85507A13FF7FB018"/>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Tamil</w:t>
                </w:r>
              </w:sdtContent>
            </w:sdt>
            <w:r w:rsidRPr="00B000F7">
              <w:t>-speaking country or community and arrange them from most to least formal. Discuss how the structure and content of these texts is influenced by the situational and cultural contexts.</w:t>
            </w:r>
          </w:p>
        </w:tc>
      </w:tr>
      <w:tr w:rsidR="00513A0E" w:rsidRPr="00B000F7" w14:paraId="469C7B88" w14:textId="77777777" w:rsidTr="008F5452">
        <w:trPr>
          <w:cantSplit/>
        </w:trPr>
        <w:tc>
          <w:tcPr>
            <w:tcW w:w="8778" w:type="dxa"/>
          </w:tcPr>
          <w:p w14:paraId="7E84C592" w14:textId="17E01290" w:rsidR="00513A0E" w:rsidRPr="00B000F7" w:rsidRDefault="00513A0E" w:rsidP="008F5452">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2E5A7AE0001C43FAAC252B7695076BE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Tamil</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513A0E" w:rsidRPr="00B000F7" w14:paraId="23622FDE" w14:textId="77777777" w:rsidTr="008F5452">
        <w:trPr>
          <w:cantSplit/>
        </w:trPr>
        <w:tc>
          <w:tcPr>
            <w:tcW w:w="8778" w:type="dxa"/>
            <w:shd w:val="clear" w:color="auto" w:fill="D9D9D9" w:themeFill="background1" w:themeFillShade="D9"/>
          </w:tcPr>
          <w:p w14:paraId="7C3BF63B" w14:textId="1A8D1355" w:rsidR="00513A0E" w:rsidRPr="003E507E" w:rsidRDefault="00513A0E" w:rsidP="008F5452">
            <w:pPr>
              <w:pStyle w:val="VCAAbulletlevel2"/>
              <w:rPr>
                <w:b/>
                <w:bCs/>
              </w:rPr>
            </w:pPr>
            <w:r w:rsidRPr="003E507E">
              <w:rPr>
                <w:b/>
                <w:bCs/>
                <w:noProof/>
              </w:rPr>
              <w:drawing>
                <wp:anchor distT="0" distB="0" distL="114300" distR="114300" simplePos="0" relativeHeight="251687936" behindDoc="0" locked="0" layoutInCell="1" allowOverlap="1" wp14:anchorId="391E850A" wp14:editId="62E298A3">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5876170D26B049EBA787C881839FAB8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Tamil</w:t>
                </w:r>
              </w:sdtContent>
            </w:sdt>
            <w:r w:rsidRPr="003E507E">
              <w:rPr>
                <w:b/>
                <w:bCs/>
              </w:rPr>
              <w:t xml:space="preserve"> tradition or celebration for children of the </w:t>
            </w:r>
            <w:sdt>
              <w:sdtPr>
                <w:rPr>
                  <w:b/>
                  <w:bCs/>
                  <w:szCs w:val="22"/>
                </w:rPr>
                <w:alias w:val="Keywords"/>
                <w:tag w:val=""/>
                <w:id w:val="1189878319"/>
                <w:placeholder>
                  <w:docPart w:val="DD44BE66911549C094ED47EF401D2BE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Tamil</w:t>
                </w:r>
              </w:sdtContent>
            </w:sdt>
            <w:r w:rsidRPr="003E507E">
              <w:rPr>
                <w:b/>
                <w:bCs/>
              </w:rPr>
              <w:t>-speaking community in Australia to help promote the importance of maintaining the tradition or celebration.</w:t>
            </w:r>
            <w:r w:rsidRPr="003E507E">
              <w:rPr>
                <w:b/>
                <w:bCs/>
                <w:noProof/>
              </w:rPr>
              <w:t xml:space="preserve"> </w:t>
            </w:r>
          </w:p>
        </w:tc>
      </w:tr>
    </w:tbl>
    <w:p w14:paraId="08D32A00" w14:textId="77777777" w:rsidR="00513A0E" w:rsidRDefault="00513A0E" w:rsidP="00513A0E">
      <w:pPr>
        <w:rPr>
          <w:lang w:val="en-AU"/>
        </w:rPr>
      </w:pPr>
    </w:p>
    <w:tbl>
      <w:tblPr>
        <w:tblStyle w:val="TableGrid"/>
        <w:tblW w:w="0" w:type="auto"/>
        <w:tblInd w:w="-5" w:type="dxa"/>
        <w:tblLook w:val="04A0" w:firstRow="1" w:lastRow="0" w:firstColumn="1" w:lastColumn="0" w:noHBand="0" w:noVBand="1"/>
      </w:tblPr>
      <w:tblGrid>
        <w:gridCol w:w="8783"/>
      </w:tblGrid>
      <w:tr w:rsidR="00513A0E" w14:paraId="38A1AB8E" w14:textId="77777777" w:rsidTr="008F545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7FEE704" w14:textId="77777777" w:rsidR="00513A0E" w:rsidRPr="001A0960" w:rsidRDefault="00513A0E" w:rsidP="008F5452">
            <w:pPr>
              <w:pStyle w:val="Heading2"/>
              <w:rPr>
                <w:b/>
                <w:bCs/>
                <w:color w:val="004EA8"/>
              </w:rPr>
            </w:pPr>
            <w:bookmarkStart w:id="79" w:name="_Toc189124145"/>
            <w:bookmarkStart w:id="80" w:name="_Toc191909164"/>
            <w:r w:rsidRPr="00B13D9B">
              <w:rPr>
                <w:b/>
                <w:bCs/>
                <w:noProof/>
                <w:color w:val="004EA8"/>
              </w:rPr>
              <w:drawing>
                <wp:anchor distT="0" distB="0" distL="114300" distR="114300" simplePos="0" relativeHeight="251686912" behindDoc="0" locked="0" layoutInCell="1" allowOverlap="1" wp14:anchorId="2A069469" wp14:editId="597848E6">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9"/>
            <w:bookmarkEnd w:id="80"/>
            <w:r w:rsidRPr="00B13D9B">
              <w:rPr>
                <w:b/>
                <w:bCs/>
                <w:color w:val="004EA8"/>
              </w:rPr>
              <w:t xml:space="preserve"> </w:t>
            </w:r>
          </w:p>
          <w:p w14:paraId="78F153F3" w14:textId="516E72A8" w:rsidR="00513A0E" w:rsidRDefault="00513A0E" w:rsidP="008F5452">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91F8923D68E9489EA27DAE6697939B4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Tamil</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F5E21436050747DB800A05827C210F3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Tamil</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5D2E86C3" w14:textId="77777777" w:rsidR="00513A0E" w:rsidRDefault="00513A0E" w:rsidP="008F5452">
            <w:pPr>
              <w:pStyle w:val="VCAAbulletlevel2"/>
              <w:numPr>
                <w:ilvl w:val="0"/>
                <w:numId w:val="0"/>
              </w:numPr>
            </w:pPr>
          </w:p>
          <w:p w14:paraId="5CF4DFD9" w14:textId="1CD7BC59" w:rsidR="00513A0E" w:rsidRDefault="00513A0E" w:rsidP="008F5452">
            <w:pPr>
              <w:pStyle w:val="VCAAbulletlevel2"/>
            </w:pPr>
            <w:r>
              <w:t xml:space="preserve">Read a selection of news articles about specific traditions or celebrations from </w:t>
            </w:r>
            <w:sdt>
              <w:sdtPr>
                <w:alias w:val="Keywords"/>
                <w:tag w:val=""/>
                <w:id w:val="1056744969"/>
                <w:placeholder>
                  <w:docPart w:val="FAA22DEB6F0148EF8BA2FEBC4D5989E6"/>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393C6F15" w14:textId="49DFDE49" w:rsidR="00513A0E" w:rsidRDefault="00513A0E" w:rsidP="008F5452">
            <w:pPr>
              <w:pStyle w:val="VCAAbulletlevel2"/>
            </w:pPr>
            <w:r>
              <w:t xml:space="preserve">Listen to short interviews with </w:t>
            </w:r>
            <w:sdt>
              <w:sdtPr>
                <w:alias w:val="Keywords"/>
                <w:tag w:val=""/>
                <w:id w:val="1192412317"/>
                <w:placeholder>
                  <w:docPart w:val="5C603855CC404604BC024407EBE86465"/>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5E7E5E01" w14:textId="0F9314C3" w:rsidR="00513A0E" w:rsidRDefault="00513A0E" w:rsidP="008F5452">
            <w:pPr>
              <w:pStyle w:val="VCAAbulletlevel2"/>
            </w:pPr>
            <w:r>
              <w:t>Brainstorm relevant words and expressions required for an interview about someone’s experiences with cultural traditions and celebrations, including as many different question</w:t>
            </w:r>
            <w:r w:rsidR="00BE641B">
              <w:t>s,</w:t>
            </w:r>
            <w:r>
              <w:t xml:space="preserve"> </w:t>
            </w:r>
            <w:proofErr w:type="gramStart"/>
            <w:r>
              <w:t>words</w:t>
            </w:r>
            <w:proofErr w:type="gramEnd"/>
            <w:r>
              <w:t xml:space="preserve"> and questioning strategies as possible.</w:t>
            </w:r>
            <w:r>
              <w:br/>
            </w:r>
          </w:p>
          <w:p w14:paraId="30E9435A" w14:textId="77777777" w:rsidR="00513A0E" w:rsidRDefault="00513A0E" w:rsidP="008F5452">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7FC99840" w14:textId="450772E5" w:rsidR="00513A0E" w:rsidRDefault="00513A0E" w:rsidP="008F5452">
            <w:pPr>
              <w:pStyle w:val="VCAAbulletlevel2"/>
            </w:pPr>
            <w:r>
              <w:t xml:space="preserve">Practise active listening in pairs by speaking in </w:t>
            </w:r>
            <w:sdt>
              <w:sdtPr>
                <w:alias w:val="Keywords"/>
                <w:tag w:val=""/>
                <w:id w:val="-670256705"/>
                <w:placeholder>
                  <w:docPart w:val="7D82A7F8F4CA46D486228C77C242308C"/>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xml:space="preserve"> about traditions or celebrations that you participate in, as your partner listens carefully. Your partner then paraphrases what </w:t>
            </w:r>
            <w:r>
              <w:lastRenderedPageBreak/>
              <w:t>your said and/or asks questions to clarify their understanding. Swap roles and repeat the activity.</w:t>
            </w:r>
            <w:r>
              <w:br/>
            </w:r>
          </w:p>
          <w:p w14:paraId="73E2D72B" w14:textId="2D01DD7D" w:rsidR="00513A0E" w:rsidRDefault="00513A0E" w:rsidP="008F5452">
            <w:pPr>
              <w:pStyle w:val="VCAAbulletlevel2"/>
            </w:pPr>
            <w:r>
              <w:t xml:space="preserve">In small groups, brainstorm questions for interviews with members of the </w:t>
            </w:r>
            <w:sdt>
              <w:sdtPr>
                <w:alias w:val="Keywords"/>
                <w:tag w:val=""/>
                <w:id w:val="-519005494"/>
                <w:placeholder>
                  <w:docPart w:val="46F199304AD441078D08E38ED4739C4F"/>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606579A4" w14:textId="67F8A6D4" w:rsidR="00513A0E" w:rsidRDefault="00513A0E" w:rsidP="008F5452">
            <w:pPr>
              <w:pStyle w:val="VCAAbulletlevel2"/>
            </w:pPr>
            <w:r>
              <w:t xml:space="preserve">Interview different members of the </w:t>
            </w:r>
            <w:sdt>
              <w:sdtPr>
                <w:alias w:val="Keywords"/>
                <w:tag w:val=""/>
                <w:id w:val="4252041"/>
                <w:placeholder>
                  <w:docPart w:val="D19B6246426B49258277CD46A09EA4AB"/>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2FF86D82" w14:textId="77777777" w:rsidR="00513A0E" w:rsidRDefault="00513A0E" w:rsidP="008F5452">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688DE167" w14:textId="6B0D3395" w:rsidR="00513A0E" w:rsidRDefault="00513A0E" w:rsidP="008F5452">
            <w:pPr>
              <w:pStyle w:val="VCAAbulletlevel2"/>
            </w:pPr>
            <w:r>
              <w:t xml:space="preserve">Reflect on similarities and differences between how </w:t>
            </w:r>
            <w:sdt>
              <w:sdtPr>
                <w:alias w:val="Keywords"/>
                <w:tag w:val=""/>
                <w:id w:val="348221544"/>
                <w:placeholder>
                  <w:docPart w:val="D9E89740139C4E47A297B9C8BE152522"/>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260D09B5" w14:textId="1B5DB66C" w:rsidR="00513A0E" w:rsidRDefault="00513A0E" w:rsidP="008F5452">
            <w:pPr>
              <w:pStyle w:val="VCAAbulletlevel2"/>
            </w:pPr>
            <w:r>
              <w:t xml:space="preserve">Draft a short story or picture book on a specific </w:t>
            </w:r>
            <w:sdt>
              <w:sdtPr>
                <w:alias w:val="Keywords"/>
                <w:tag w:val=""/>
                <w:id w:val="-1858887562"/>
                <w:placeholder>
                  <w:docPart w:val="8481141D3CC14225A24B028912D2D07F"/>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xml:space="preserve"> tradition or celebration for children of </w:t>
            </w:r>
            <w:sdt>
              <w:sdtPr>
                <w:alias w:val="Keywords"/>
                <w:tag w:val=""/>
                <w:id w:val="-47222463"/>
                <w:placeholder>
                  <w:docPart w:val="60BD82E841244FF7886511A322811297"/>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8BDB1BB6A8454114A142AC296A979ACB"/>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-speaking community.</w:t>
            </w:r>
            <w:r>
              <w:br/>
            </w:r>
          </w:p>
          <w:p w14:paraId="5D3A1DB3" w14:textId="77777777" w:rsidR="00513A0E" w:rsidRDefault="00513A0E" w:rsidP="008F5452">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199237AB" w14:textId="739B8E91" w:rsidR="00513A0E" w:rsidRDefault="00513A0E" w:rsidP="008F5452">
            <w:pPr>
              <w:pStyle w:val="VCAAbulletlevel2"/>
            </w:pPr>
            <w:r>
              <w:t xml:space="preserve">Write a preface for your book, explaining why you wrote the book and why maintaining </w:t>
            </w:r>
            <w:sdt>
              <w:sdtPr>
                <w:alias w:val="Keywords"/>
                <w:tag w:val=""/>
                <w:id w:val="492069109"/>
                <w:placeholder>
                  <w:docPart w:val="629294838DC948819091F27FB171D709"/>
                </w:placeholder>
                <w:dataBinding w:prefixMappings="xmlns:ns0='http://purl.org/dc/elements/1.1/' xmlns:ns1='http://schemas.openxmlformats.org/package/2006/metadata/core-properties' " w:xpath="/ns1:coreProperties[1]/ns1:keywords[1]" w:storeItemID="{6C3C8BC8-F283-45AE-878A-BAB7291924A1}"/>
                <w:text/>
              </w:sdtPr>
              <w:sdtEndPr/>
              <w:sdtContent>
                <w:r>
                  <w:t>Tamil</w:t>
                </w:r>
              </w:sdtContent>
            </w:sdt>
            <w:r>
              <w:t xml:space="preserve"> traditions or celebrations is important.</w:t>
            </w:r>
            <w:r>
              <w:br/>
            </w:r>
          </w:p>
          <w:p w14:paraId="196E5438" w14:textId="77777777" w:rsidR="00513A0E" w:rsidRPr="0066155E" w:rsidRDefault="00513A0E" w:rsidP="008F5452">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2D3F3DCE" w14:textId="77777777" w:rsidR="00513A0E" w:rsidRDefault="00513A0E" w:rsidP="00513A0E">
      <w:pPr>
        <w:rPr>
          <w:lang w:val="en-AU"/>
        </w:rPr>
      </w:pPr>
    </w:p>
    <w:p w14:paraId="6E32CBCB" w14:textId="77777777" w:rsidR="00513A0E" w:rsidRDefault="00513A0E" w:rsidP="00513A0E">
      <w:pPr>
        <w:rPr>
          <w:lang w:val="en-AU"/>
        </w:rPr>
      </w:pPr>
    </w:p>
    <w:p w14:paraId="77664A14" w14:textId="77777777" w:rsidR="00513A0E" w:rsidRDefault="00513A0E" w:rsidP="00513A0E">
      <w:pPr>
        <w:rPr>
          <w:lang w:val="en-AU"/>
        </w:rPr>
      </w:pPr>
    </w:p>
    <w:p w14:paraId="4A5E62E5" w14:textId="77777777" w:rsidR="00513A0E" w:rsidRDefault="00513A0E" w:rsidP="00513A0E">
      <w:pPr>
        <w:rPr>
          <w:lang w:val="en-AU"/>
        </w:rPr>
      </w:pPr>
    </w:p>
    <w:p w14:paraId="2DC12149" w14:textId="77777777" w:rsidR="00513A0E" w:rsidRDefault="00513A0E" w:rsidP="00513A0E">
      <w:pPr>
        <w:pStyle w:val="Heading4"/>
      </w:pPr>
      <w:r w:rsidRPr="00B13D9B">
        <w:lastRenderedPageBreak/>
        <w:t xml:space="preserve">Unit </w:t>
      </w:r>
      <w:r>
        <w:t xml:space="preserve">4 </w:t>
      </w:r>
      <w:r w:rsidRPr="00B13D9B">
        <w:t xml:space="preserve">- Area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513A0E" w:rsidRPr="007B23FE" w14:paraId="0A9F23C8" w14:textId="77777777" w:rsidTr="001B14CA">
        <w:trPr>
          <w:trHeight w:val="274"/>
        </w:trPr>
        <w:tc>
          <w:tcPr>
            <w:tcW w:w="2197" w:type="dxa"/>
            <w:shd w:val="clear" w:color="auto" w:fill="0F7EB4"/>
          </w:tcPr>
          <w:p w14:paraId="6526AEC8"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80C1084"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1E253F9"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2BC3DE5" w14:textId="77777777" w:rsidR="00513A0E" w:rsidRPr="007B23FE" w:rsidRDefault="00513A0E" w:rsidP="008F545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513A0E" w:rsidRPr="007B23FE" w14:paraId="6AA45230" w14:textId="77777777" w:rsidTr="001B14CA">
        <w:trPr>
          <w:trHeight w:val="1701"/>
        </w:trPr>
        <w:tc>
          <w:tcPr>
            <w:tcW w:w="2197" w:type="dxa"/>
            <w:vAlign w:val="center"/>
          </w:tcPr>
          <w:p w14:paraId="162C5BDF" w14:textId="77777777" w:rsidR="00513A0E" w:rsidRPr="005A0EDD" w:rsidRDefault="00513A0E" w:rsidP="008F5452">
            <w:pPr>
              <w:pStyle w:val="VCAAbody"/>
              <w:jc w:val="center"/>
            </w:pPr>
            <w:r w:rsidRPr="005A0EDD">
              <w:t>Sustainability</w:t>
            </w:r>
          </w:p>
        </w:tc>
        <w:tc>
          <w:tcPr>
            <w:tcW w:w="2197" w:type="dxa"/>
            <w:vAlign w:val="center"/>
          </w:tcPr>
          <w:p w14:paraId="3ECD2490" w14:textId="77777777" w:rsidR="00513A0E" w:rsidRPr="005A0EDD" w:rsidRDefault="00513A0E" w:rsidP="008F5452">
            <w:pPr>
              <w:pStyle w:val="VCAAbody"/>
              <w:jc w:val="center"/>
            </w:pPr>
            <w:r w:rsidRPr="005A0EDD">
              <w:t>Global</w:t>
            </w:r>
          </w:p>
        </w:tc>
        <w:tc>
          <w:tcPr>
            <w:tcW w:w="2197" w:type="dxa"/>
            <w:vAlign w:val="center"/>
          </w:tcPr>
          <w:p w14:paraId="5F00797F" w14:textId="77777777" w:rsidR="00513A0E" w:rsidRPr="005A0EDD" w:rsidRDefault="00513A0E" w:rsidP="008F5452">
            <w:pPr>
              <w:pStyle w:val="VCAAbody"/>
              <w:jc w:val="center"/>
            </w:pPr>
            <w:r w:rsidRPr="005A0EDD">
              <w:t xml:space="preserve">Global trends </w:t>
            </w:r>
          </w:p>
        </w:tc>
        <w:tc>
          <w:tcPr>
            <w:tcW w:w="2198" w:type="dxa"/>
            <w:vAlign w:val="center"/>
          </w:tcPr>
          <w:p w14:paraId="3041E2BE" w14:textId="77777777" w:rsidR="00513A0E" w:rsidRPr="005A0EDD" w:rsidRDefault="00513A0E" w:rsidP="008F5452">
            <w:pPr>
              <w:pStyle w:val="VCAAbody"/>
              <w:jc w:val="center"/>
            </w:pPr>
            <w:r w:rsidRPr="005A0EDD">
              <w:t>Global climate change</w:t>
            </w:r>
          </w:p>
        </w:tc>
      </w:tr>
    </w:tbl>
    <w:p w14:paraId="3CF1D9FF" w14:textId="77777777" w:rsidR="00513A0E" w:rsidRDefault="00513A0E" w:rsidP="00513A0E">
      <w:pPr>
        <w:pStyle w:val="Heading2"/>
        <w:rPr>
          <w:sz w:val="28"/>
        </w:rPr>
      </w:pPr>
      <w:bookmarkStart w:id="81" w:name="_Toc191909165"/>
      <w:r w:rsidRPr="00B13D9B">
        <w:rPr>
          <w:sz w:val="28"/>
        </w:rPr>
        <w:t xml:space="preserve">Outcome </w:t>
      </w:r>
      <w:r>
        <w:rPr>
          <w:sz w:val="28"/>
        </w:rPr>
        <w:t>3</w:t>
      </w:r>
      <w:bookmarkEnd w:id="81"/>
    </w:p>
    <w:p w14:paraId="2544EE52" w14:textId="0ADE9637" w:rsidR="00513A0E" w:rsidRPr="000A7273" w:rsidRDefault="00513A0E" w:rsidP="00513A0E">
      <w:pPr>
        <w:pStyle w:val="VCAAbody"/>
        <w:rPr>
          <w:shd w:val="clear" w:color="auto" w:fill="FFFFFF"/>
        </w:rPr>
      </w:pPr>
      <w:r w:rsidRPr="000A7273">
        <w:rPr>
          <w:shd w:val="clear" w:color="auto" w:fill="FFFFFF"/>
        </w:rPr>
        <w:t xml:space="preserve">On completion of this unit the student should be able to produce an extended piece of original writing in </w:t>
      </w:r>
      <w:sdt>
        <w:sdtPr>
          <w:rPr>
            <w:shd w:val="clear" w:color="auto" w:fill="FFFFFF"/>
          </w:rPr>
          <w:alias w:val="Keywords"/>
          <w:tag w:val=""/>
          <w:id w:val="1218866212"/>
          <w:placeholder>
            <w:docPart w:val="4B494E91A89C45DDAF8218CF9BE571C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Tamil</w:t>
          </w:r>
        </w:sdtContent>
      </w:sdt>
      <w:r w:rsidRPr="000A7273">
        <w:rPr>
          <w:shd w:val="clear" w:color="auto" w:fill="FFFFFF"/>
        </w:rPr>
        <w:t xml:space="preserve"> in response to a task.</w:t>
      </w:r>
    </w:p>
    <w:p w14:paraId="60777BBB" w14:textId="77777777" w:rsidR="00513A0E" w:rsidRDefault="00513A0E" w:rsidP="00513A0E">
      <w:pPr>
        <w:pStyle w:val="Heading2"/>
        <w:rPr>
          <w:sz w:val="24"/>
          <w:szCs w:val="24"/>
        </w:rPr>
      </w:pPr>
      <w:bookmarkStart w:id="82" w:name="_Toc191909166"/>
      <w:r w:rsidRPr="00753F1C">
        <w:rPr>
          <w:sz w:val="24"/>
          <w:szCs w:val="24"/>
        </w:rPr>
        <w:t>Examples of learning activities</w:t>
      </w:r>
      <w:bookmarkEnd w:id="82"/>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513A0E" w:rsidRPr="00F23158" w14:paraId="4487FEE9" w14:textId="77777777" w:rsidTr="008F5452">
        <w:trPr>
          <w:cantSplit/>
        </w:trPr>
        <w:tc>
          <w:tcPr>
            <w:tcW w:w="8783" w:type="dxa"/>
          </w:tcPr>
          <w:p w14:paraId="62D29AC2" w14:textId="77777777" w:rsidR="00513A0E" w:rsidRPr="00F23158" w:rsidRDefault="00513A0E" w:rsidP="008F5452">
            <w:pPr>
              <w:pStyle w:val="VCAAbulletlevel2"/>
            </w:pPr>
            <w:r>
              <w:t>In small groups, create a glossary of words and expressions related to a specific aspect of climate change (e.g. rising sea levels, deforestation, renewable energy). Design a quiz that tests understanding and proper usage of these words in context. Share your quiz in an online space for other members of the class to access and complete.</w:t>
            </w:r>
          </w:p>
        </w:tc>
      </w:tr>
      <w:tr w:rsidR="00513A0E" w:rsidRPr="00F23158" w14:paraId="48B8D5E9" w14:textId="77777777" w:rsidTr="008F5452">
        <w:trPr>
          <w:cantSplit/>
        </w:trPr>
        <w:tc>
          <w:tcPr>
            <w:tcW w:w="8783" w:type="dxa"/>
          </w:tcPr>
          <w:p w14:paraId="304B02D8" w14:textId="77777777" w:rsidR="00513A0E" w:rsidRPr="00F23158" w:rsidRDefault="00513A0E" w:rsidP="008F5452">
            <w:pPr>
              <w:pStyle w:val="VCAAbulletlevel2"/>
            </w:pPr>
            <w:r w:rsidRPr="00F23158">
              <w:t xml:space="preserve">Participate in </w:t>
            </w:r>
            <w:r w:rsidRPr="00FC30A3">
              <w:t xml:space="preserve">a </w:t>
            </w:r>
            <w:hyperlink r:id="rId55" w:history="1">
              <w:r w:rsidRPr="00FC30A3">
                <w:rPr>
                  <w:rStyle w:val="Hyperlink"/>
                </w:rPr>
                <w:t>'Yes, but…</w:t>
              </w:r>
            </w:hyperlink>
            <w:r w:rsidRPr="00FC30A3">
              <w:t>' or '</w:t>
            </w:r>
            <w:hyperlink r:id="rId56" w:history="1">
              <w:r w:rsidRPr="00FC30A3">
                <w:rPr>
                  <w:rStyle w:val="Hyperlink"/>
                </w:rPr>
                <w:t>Yes, and...</w:t>
              </w:r>
            </w:hyperlink>
            <w:r w:rsidRPr="00FC30A3">
              <w:t>' language game to practise creating sentences with counterarguments or additional information</w:t>
            </w:r>
            <w:r w:rsidRPr="00F23158">
              <w:t>. Use open statements related to climate change, for example ‘Renewable energy is an effective solution to combat climate change’ or ‘Changing consumer behaviour is key to mitigating climate change’.</w:t>
            </w:r>
          </w:p>
        </w:tc>
      </w:tr>
      <w:tr w:rsidR="00513A0E" w:rsidRPr="00F23158" w14:paraId="0BA15B58" w14:textId="77777777" w:rsidTr="008F5452">
        <w:trPr>
          <w:cantSplit/>
        </w:trPr>
        <w:tc>
          <w:tcPr>
            <w:tcW w:w="8783" w:type="dxa"/>
          </w:tcPr>
          <w:p w14:paraId="75F32362" w14:textId="77777777" w:rsidR="00513A0E" w:rsidRPr="00F23158" w:rsidRDefault="00513A0E" w:rsidP="008F5452">
            <w:pPr>
              <w:pStyle w:val="VCAAbulletlevel2"/>
            </w:pPr>
            <w:r w:rsidRPr="00F23158">
              <w:t xml:space="preserve">Read persuasive texts or speeches and identify the specific persuasive techniques used, such as rhetorical questions, repetition, emotional appeals, appeals to authority, </w:t>
            </w:r>
            <w:proofErr w:type="gramStart"/>
            <w:r w:rsidRPr="00F23158">
              <w:t>statistics</w:t>
            </w:r>
            <w:proofErr w:type="gramEnd"/>
            <w:r w:rsidRPr="00F23158">
              <w:t xml:space="preserve"> and personal anecdotes. Collect a statement or argument from the teacher and rephrase it using persuasive structures. For example, change ‘Renewable energy is crucial for a sustainable future’ to a rhetorical question: ‘Isn't renewable energy crucial for a sustainable future?’.</w:t>
            </w:r>
          </w:p>
        </w:tc>
      </w:tr>
      <w:tr w:rsidR="00513A0E" w:rsidRPr="00F23158" w14:paraId="7216D115" w14:textId="77777777" w:rsidTr="008F5452">
        <w:trPr>
          <w:cantSplit/>
        </w:trPr>
        <w:tc>
          <w:tcPr>
            <w:tcW w:w="8783" w:type="dxa"/>
          </w:tcPr>
          <w:p w14:paraId="4839F272" w14:textId="77777777" w:rsidR="00513A0E" w:rsidRPr="00F23158" w:rsidRDefault="00513A0E" w:rsidP="008F5452">
            <w:pPr>
              <w:pStyle w:val="VCAAbulletlevel2"/>
            </w:pPr>
            <w:r w:rsidRPr="00F23158">
              <w:t>Rearrange scrambled sentences or paragraphs of a text related to climate change to create a coherent text, practising sequencing ideas in a structured format. Work with the different types of sentences and text.</w:t>
            </w:r>
          </w:p>
        </w:tc>
      </w:tr>
      <w:tr w:rsidR="00513A0E" w:rsidRPr="00F23158" w14:paraId="30AE07E7" w14:textId="77777777" w:rsidTr="008F5452">
        <w:trPr>
          <w:cantSplit/>
        </w:trPr>
        <w:tc>
          <w:tcPr>
            <w:tcW w:w="8783" w:type="dxa"/>
          </w:tcPr>
          <w:p w14:paraId="70601261" w14:textId="77777777" w:rsidR="00513A0E" w:rsidRPr="00F23158" w:rsidRDefault="00513A0E" w:rsidP="008F5452">
            <w:pPr>
              <w:pStyle w:val="VCAAbulletlevel2"/>
            </w:pPr>
            <w:r w:rsidRPr="00F23158">
              <w:t xml:space="preserve">Research real-life case studies of communities or countries that have been impacted by climate change. Analyse the causes, </w:t>
            </w:r>
            <w:proofErr w:type="gramStart"/>
            <w:r w:rsidRPr="00F23158">
              <w:t>effects</w:t>
            </w:r>
            <w:proofErr w:type="gramEnd"/>
            <w:r w:rsidRPr="00F23158">
              <w:t xml:space="preserve"> and responses to these impacts. Present your findings in the form of a mind map.</w:t>
            </w:r>
          </w:p>
        </w:tc>
      </w:tr>
      <w:tr w:rsidR="00513A0E" w:rsidRPr="00F23158" w14:paraId="72D26A4D" w14:textId="77777777" w:rsidTr="008F5452">
        <w:trPr>
          <w:cantSplit/>
        </w:trPr>
        <w:tc>
          <w:tcPr>
            <w:tcW w:w="8783" w:type="dxa"/>
          </w:tcPr>
          <w:p w14:paraId="1F71FBB7" w14:textId="77777777" w:rsidR="00513A0E" w:rsidRPr="00F23158" w:rsidRDefault="00513A0E" w:rsidP="008F5452">
            <w:pPr>
              <w:pStyle w:val="VCAAbulletlevel2"/>
            </w:pPr>
            <w:r w:rsidRPr="00F23158">
              <w:t>Practise summarising and paraphrasing by reading complex texts or researching articles on climate change. Then, condense the information into concise summaries using language suitable for a younger audience.</w:t>
            </w:r>
          </w:p>
        </w:tc>
      </w:tr>
      <w:tr w:rsidR="00513A0E" w:rsidRPr="00F23158" w14:paraId="2D6F6668" w14:textId="77777777" w:rsidTr="008F5452">
        <w:trPr>
          <w:cantSplit/>
        </w:trPr>
        <w:tc>
          <w:tcPr>
            <w:tcW w:w="8783" w:type="dxa"/>
          </w:tcPr>
          <w:p w14:paraId="0D450F7A" w14:textId="77777777" w:rsidR="00513A0E" w:rsidRPr="00F23158" w:rsidRDefault="00513A0E" w:rsidP="008F5452">
            <w:pPr>
              <w:pStyle w:val="VCAAbulletlevel2"/>
            </w:pPr>
            <w:r w:rsidRPr="00F23158">
              <w:lastRenderedPageBreak/>
              <w:t xml:space="preserve">Research examples of metaphors, similes or personification used in climate change-related texts and discuss how these linguistic devices can evoke emotions, create vivid </w:t>
            </w:r>
            <w:proofErr w:type="gramStart"/>
            <w:r w:rsidRPr="00F23158">
              <w:t>imagery</w:t>
            </w:r>
            <w:proofErr w:type="gramEnd"/>
            <w:r w:rsidRPr="00F23158">
              <w:t xml:space="preserve"> or enhance the persuasive power of the message. Write a list of examples you could use in your own </w:t>
            </w:r>
            <w:proofErr w:type="gramStart"/>
            <w:r w:rsidRPr="00F23158">
              <w:t>writing, or</w:t>
            </w:r>
            <w:proofErr w:type="gramEnd"/>
            <w:r w:rsidRPr="00F23158">
              <w:t xml:space="preserve"> create original sentences or paragraphs incorporating figurative language.</w:t>
            </w:r>
          </w:p>
        </w:tc>
      </w:tr>
      <w:tr w:rsidR="00513A0E" w:rsidRPr="00F23158" w14:paraId="2E84D34B" w14:textId="77777777" w:rsidTr="008F5452">
        <w:trPr>
          <w:cantSplit/>
        </w:trPr>
        <w:tc>
          <w:tcPr>
            <w:tcW w:w="8783" w:type="dxa"/>
          </w:tcPr>
          <w:p w14:paraId="25B86845" w14:textId="77777777" w:rsidR="00513A0E" w:rsidRPr="00F23158" w:rsidRDefault="00513A0E" w:rsidP="008F5452">
            <w:pPr>
              <w:pStyle w:val="VCAAbulletlevel2"/>
            </w:pPr>
            <w:r w:rsidRPr="00F23158">
              <w:t xml:space="preserve">Watch a climate change-related film or documentary and analyse the effectiveness of the film in raising awareness, presenting scientific </w:t>
            </w:r>
            <w:proofErr w:type="gramStart"/>
            <w:r w:rsidRPr="00F23158">
              <w:t>evidence</w:t>
            </w:r>
            <w:proofErr w:type="gramEnd"/>
            <w:r w:rsidRPr="00F23158">
              <w:t xml:space="preserve"> or inspiring action. Share your analyses and engage in a class discussion about the power of movies and documentaries in shaping public perceptions of climate change.</w:t>
            </w:r>
          </w:p>
        </w:tc>
      </w:tr>
      <w:tr w:rsidR="00513A0E" w:rsidRPr="00F23158" w14:paraId="07039DEC" w14:textId="77777777" w:rsidTr="008F5452">
        <w:trPr>
          <w:cantSplit/>
        </w:trPr>
        <w:tc>
          <w:tcPr>
            <w:tcW w:w="8783" w:type="dxa"/>
          </w:tcPr>
          <w:p w14:paraId="38AAAEE0" w14:textId="77777777" w:rsidR="00513A0E" w:rsidRPr="00F23158" w:rsidRDefault="00513A0E" w:rsidP="008F5452">
            <w:pPr>
              <w:pStyle w:val="VCAAbulletlevel2"/>
            </w:pPr>
            <w:r w:rsidRPr="00F23158">
              <w:t xml:space="preserve">Read an informative report in small </w:t>
            </w:r>
            <w:proofErr w:type="gramStart"/>
            <w:r w:rsidRPr="00F23158">
              <w:t>groups, and</w:t>
            </w:r>
            <w:proofErr w:type="gramEnd"/>
            <w:r w:rsidRPr="00F23158">
              <w:t xml:space="preserve"> highlight the text type structures you can see. Identify the main characteristics of an informative report, including context, </w:t>
            </w:r>
            <w:proofErr w:type="gramStart"/>
            <w:r w:rsidRPr="00F23158">
              <w:t>audience</w:t>
            </w:r>
            <w:proofErr w:type="gramEnd"/>
            <w:r w:rsidRPr="00F23158">
              <w:t xml:space="preserve"> and purpose. Outline the main points you could use from this report to include in a speech about climate change during the ‘Earth Day’ school event. Make changes to suit a younger audience.</w:t>
            </w:r>
          </w:p>
        </w:tc>
      </w:tr>
      <w:tr w:rsidR="00513A0E" w:rsidRPr="00F23158" w14:paraId="6CA288DE" w14:textId="77777777" w:rsidTr="008F5452">
        <w:trPr>
          <w:cantSplit/>
        </w:trPr>
        <w:tc>
          <w:tcPr>
            <w:tcW w:w="8783" w:type="dxa"/>
          </w:tcPr>
          <w:p w14:paraId="30CE1258" w14:textId="77777777" w:rsidR="00513A0E" w:rsidRPr="00F23158" w:rsidRDefault="00513A0E" w:rsidP="008F5452">
            <w:pPr>
              <w:pStyle w:val="VCAAbulletlevel2"/>
            </w:pPr>
            <w:r w:rsidRPr="00F23158">
              <w:t xml:space="preserve">Participate in a climate change-themed storytelling session, where you take turns sharing personal stories or anecdotes related to climate change. Use descriptive language, emotional </w:t>
            </w:r>
            <w:proofErr w:type="gramStart"/>
            <w:r w:rsidRPr="00F23158">
              <w:t>appeals</w:t>
            </w:r>
            <w:proofErr w:type="gramEnd"/>
            <w:r w:rsidRPr="00F23158">
              <w:t xml:space="preserve"> and reflective elements to engage the audience and raise awareness.</w:t>
            </w:r>
          </w:p>
        </w:tc>
      </w:tr>
      <w:tr w:rsidR="00513A0E" w:rsidRPr="00F23158" w14:paraId="16E3095E" w14:textId="77777777" w:rsidTr="008F5452">
        <w:trPr>
          <w:cantSplit/>
        </w:trPr>
        <w:tc>
          <w:tcPr>
            <w:tcW w:w="8783" w:type="dxa"/>
            <w:shd w:val="clear" w:color="auto" w:fill="D9D9D9" w:themeFill="background1" w:themeFillShade="D9"/>
          </w:tcPr>
          <w:p w14:paraId="326990C1" w14:textId="77777777" w:rsidR="00513A0E" w:rsidRPr="000A7273" w:rsidRDefault="00513A0E" w:rsidP="008F5452">
            <w:pPr>
              <w:pStyle w:val="VCAAbulletlevel2"/>
              <w:rPr>
                <w:b/>
                <w:bCs/>
              </w:rPr>
            </w:pPr>
            <w:r w:rsidRPr="000A7273">
              <w:rPr>
                <w:b/>
                <w:bCs/>
                <w:noProof/>
              </w:rPr>
              <w:drawing>
                <wp:anchor distT="0" distB="0" distL="114300" distR="114300" simplePos="0" relativeHeight="251680768" behindDoc="0" locked="0" layoutInCell="1" allowOverlap="1" wp14:anchorId="769187B4" wp14:editId="480FF0A9">
                  <wp:simplePos x="0" y="0"/>
                  <wp:positionH relativeFrom="column">
                    <wp:posOffset>4851400</wp:posOffset>
                  </wp:positionH>
                  <wp:positionV relativeFrom="paragraph">
                    <wp:posOffset>101600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6254825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0A7273">
              <w:rPr>
                <w:b/>
                <w:bCs/>
                <w:noProof/>
              </w:rPr>
              <w:t>In small groups, create an online space dedicated to sharing knowledge and raising awareness about climate change in small groups</w:t>
            </w:r>
            <w:r w:rsidRPr="000A7273">
              <w:rPr>
                <w:b/>
                <w:bCs/>
              </w:rPr>
              <w:t xml:space="preserve">. </w:t>
            </w:r>
          </w:p>
        </w:tc>
      </w:tr>
      <w:tr w:rsidR="00513A0E" w:rsidRPr="00F23158" w14:paraId="3C2C6FD2" w14:textId="77777777" w:rsidTr="008F5452">
        <w:trPr>
          <w:cantSplit/>
        </w:trPr>
        <w:tc>
          <w:tcPr>
            <w:tcW w:w="8783" w:type="dxa"/>
            <w:shd w:val="clear" w:color="auto" w:fill="FFFFFF" w:themeFill="background1"/>
          </w:tcPr>
          <w:p w14:paraId="1EEB190B" w14:textId="0ECAF3C6" w:rsidR="00513A0E" w:rsidRPr="00BB1912" w:rsidRDefault="00513A0E" w:rsidP="008F5452">
            <w:pPr>
              <w:pStyle w:val="VCAAbulletlevel2"/>
            </w:pPr>
            <w:r>
              <w:t>In small groups, d</w:t>
            </w:r>
            <w:r w:rsidRPr="00B91E9A">
              <w:t xml:space="preserve">esign and implement a school awareness campaign focused on a specific climate change issue. Create posters, </w:t>
            </w:r>
            <w:proofErr w:type="gramStart"/>
            <w:r w:rsidRPr="00B91E9A">
              <w:t>flyers</w:t>
            </w:r>
            <w:proofErr w:type="gramEnd"/>
            <w:r>
              <w:t xml:space="preserve"> or</w:t>
            </w:r>
            <w:r w:rsidRPr="00B91E9A">
              <w:t xml:space="preserve"> social media</w:t>
            </w:r>
            <w:r>
              <w:t xml:space="preserve"> </w:t>
            </w:r>
            <w:r w:rsidRPr="00B91E9A">
              <w:t>posts</w:t>
            </w:r>
            <w:r>
              <w:t xml:space="preserve"> in </w:t>
            </w:r>
            <w:sdt>
              <w:sdtPr>
                <w:rPr>
                  <w:szCs w:val="22"/>
                </w:rPr>
                <w:alias w:val="Keywords"/>
                <w:tag w:val=""/>
                <w:id w:val="2032982902"/>
                <w:placeholder>
                  <w:docPart w:val="EDD7FE0914784E7EAEFC68166FD64281"/>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Tamil</w:t>
                </w:r>
              </w:sdtContent>
            </w:sdt>
            <w:r w:rsidRPr="00B91E9A">
              <w:t xml:space="preserve"> to educate</w:t>
            </w:r>
            <w:r>
              <w:t xml:space="preserve"> the school</w:t>
            </w:r>
            <w:r w:rsidRPr="00B91E9A">
              <w:t xml:space="preserve"> </w:t>
            </w:r>
            <w:r>
              <w:t>community</w:t>
            </w:r>
            <w:r w:rsidRPr="00B91E9A">
              <w:t xml:space="preserve"> about the importance of taking action against climate change.</w:t>
            </w:r>
          </w:p>
        </w:tc>
      </w:tr>
      <w:tr w:rsidR="00513A0E" w:rsidRPr="00F23158" w14:paraId="6C8110E8" w14:textId="77777777" w:rsidTr="008F5452">
        <w:trPr>
          <w:cantSplit/>
        </w:trPr>
        <w:tc>
          <w:tcPr>
            <w:tcW w:w="8783" w:type="dxa"/>
            <w:shd w:val="clear" w:color="auto" w:fill="FFFFFF" w:themeFill="background1"/>
          </w:tcPr>
          <w:p w14:paraId="0FCAA74E" w14:textId="77777777" w:rsidR="00513A0E" w:rsidRDefault="00513A0E" w:rsidP="008F5452">
            <w:pPr>
              <w:pStyle w:val="VCAAbulletlevel2"/>
            </w:pPr>
            <w:r w:rsidRPr="00E746B4">
              <w:t>Participate in a simulation activity</w:t>
            </w:r>
            <w:r>
              <w:t xml:space="preserve"> (e.g. </w:t>
            </w:r>
            <w:r w:rsidRPr="00E746B4">
              <w:t>climate change negotiation or a role-playing game</w:t>
            </w:r>
            <w:r>
              <w:t>)</w:t>
            </w:r>
            <w:r w:rsidRPr="00E746B4">
              <w:t xml:space="preserve"> where </w:t>
            </w:r>
            <w:r>
              <w:t xml:space="preserve">you and your classmates </w:t>
            </w:r>
            <w:r w:rsidRPr="00E746B4">
              <w:t>represent different stakeholders (e.g. government officials, environmental activists, industry representatives) and engage in discussions and decision-making processes related to climate change mitigation and adaptation strategies.</w:t>
            </w:r>
          </w:p>
        </w:tc>
      </w:tr>
    </w:tbl>
    <w:p w14:paraId="2E728F9D" w14:textId="77777777" w:rsidR="00513A0E" w:rsidRDefault="00513A0E" w:rsidP="00513A0E">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513A0E" w14:paraId="793F79F4" w14:textId="77777777" w:rsidTr="008F545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BFC5345" w14:textId="77777777" w:rsidR="00513A0E" w:rsidRPr="006D5172" w:rsidRDefault="00513A0E" w:rsidP="008F5452">
            <w:pPr>
              <w:pStyle w:val="Heading2"/>
              <w:rPr>
                <w:b/>
                <w:bCs/>
                <w:color w:val="004EA8"/>
              </w:rPr>
            </w:pPr>
            <w:bookmarkStart w:id="83" w:name="_Toc191909167"/>
            <w:r w:rsidRPr="00B13D9B">
              <w:rPr>
                <w:b/>
                <w:bCs/>
                <w:noProof/>
                <w:color w:val="004EA8"/>
              </w:rPr>
              <w:drawing>
                <wp:anchor distT="0" distB="0" distL="114300" distR="114300" simplePos="0" relativeHeight="251679744" behindDoc="0" locked="0" layoutInCell="1" allowOverlap="1" wp14:anchorId="26906F5E" wp14:editId="0E0D392D">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22851573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3"/>
            <w:r w:rsidRPr="00B13D9B">
              <w:rPr>
                <w:b/>
                <w:bCs/>
                <w:color w:val="004EA8"/>
              </w:rPr>
              <w:t xml:space="preserve"> </w:t>
            </w:r>
          </w:p>
          <w:p w14:paraId="1A138B16" w14:textId="77777777" w:rsidR="00513A0E" w:rsidRDefault="00513A0E" w:rsidP="008F5452">
            <w:pPr>
              <w:pStyle w:val="VCAAbulletlevel2"/>
              <w:numPr>
                <w:ilvl w:val="0"/>
                <w:numId w:val="0"/>
              </w:numPr>
              <w:spacing w:line="240" w:lineRule="auto"/>
              <w:rPr>
                <w:b/>
                <w:bCs/>
                <w:color w:val="004EA8"/>
                <w:sz w:val="32"/>
                <w:szCs w:val="32"/>
              </w:rPr>
            </w:pPr>
            <w:r w:rsidRPr="00F23158">
              <w:rPr>
                <w:b/>
                <w:bCs/>
                <w:color w:val="004EA8"/>
                <w:sz w:val="32"/>
                <w:szCs w:val="32"/>
              </w:rPr>
              <w:lastRenderedPageBreak/>
              <w:t>Create an online space dedicated to sharing knowledge and raising awareness about climate change.</w:t>
            </w:r>
          </w:p>
          <w:p w14:paraId="7ACB78C5" w14:textId="77777777" w:rsidR="00513A0E" w:rsidRDefault="00513A0E" w:rsidP="008F5452">
            <w:pPr>
              <w:pStyle w:val="VCAAbulletlevel2"/>
              <w:numPr>
                <w:ilvl w:val="0"/>
                <w:numId w:val="0"/>
              </w:numPr>
              <w:rPr>
                <w:b/>
                <w:bCs/>
                <w:color w:val="004EA8"/>
                <w:sz w:val="32"/>
                <w:szCs w:val="32"/>
              </w:rPr>
            </w:pPr>
          </w:p>
          <w:p w14:paraId="6AE51D18" w14:textId="77777777" w:rsidR="00513A0E" w:rsidRDefault="00513A0E" w:rsidP="008F5452">
            <w:pPr>
              <w:pStyle w:val="VCAAbulletlevel2"/>
            </w:pPr>
            <w:r>
              <w:t xml:space="preserve">Divide into small groups and choose a specific climate change issue for the group to focus on, such as deforestation, renewable </w:t>
            </w:r>
            <w:proofErr w:type="gramStart"/>
            <w:r>
              <w:t>energy</w:t>
            </w:r>
            <w:proofErr w:type="gramEnd"/>
            <w:r>
              <w:t xml:space="preserve"> or plastic pollution. Research and gather information about the chosen topic, including its causes, impacts and possible solutions.</w:t>
            </w:r>
            <w:r>
              <w:br/>
            </w:r>
          </w:p>
          <w:p w14:paraId="729A018D" w14:textId="77777777" w:rsidR="00513A0E" w:rsidRDefault="00513A0E" w:rsidP="008F5452">
            <w:pPr>
              <w:pStyle w:val="VCAAbulletlevel2"/>
            </w:pPr>
            <w:r>
              <w:t xml:space="preserve">Work in small groups to address various aspects of climate change by collaboratively planning the layout for your selected text type (e.g. vlog/blog entry, article, interview, narrative) and style of writing (e.g. informative, </w:t>
            </w:r>
            <w:proofErr w:type="gramStart"/>
            <w:r>
              <w:t>persuasive</w:t>
            </w:r>
            <w:proofErr w:type="gramEnd"/>
            <w:r>
              <w:t xml:space="preserve"> or personal).</w:t>
            </w:r>
            <w:r>
              <w:br/>
            </w:r>
          </w:p>
          <w:p w14:paraId="193A645A" w14:textId="77777777" w:rsidR="00513A0E" w:rsidRDefault="00513A0E" w:rsidP="008F5452">
            <w:pPr>
              <w:pStyle w:val="VCAAbulletlevel2"/>
            </w:pPr>
            <w:r>
              <w:t xml:space="preserve">Research examples of the text type the group has chosen. Analyse context, </w:t>
            </w:r>
            <w:proofErr w:type="gramStart"/>
            <w:r>
              <w:t>audience</w:t>
            </w:r>
            <w:proofErr w:type="gramEnd"/>
            <w:r>
              <w:t xml:space="preserve"> and purpose, then discuss and identify these for your own text. Clarify the message you want to convey and what action or response you hope to inspire.</w:t>
            </w:r>
            <w:r>
              <w:br/>
            </w:r>
          </w:p>
          <w:p w14:paraId="70289A59" w14:textId="77777777" w:rsidR="00513A0E" w:rsidRDefault="00513A0E" w:rsidP="008F5452">
            <w:pPr>
              <w:pStyle w:val="VCAAbulletlevel2"/>
            </w:pPr>
            <w:r>
              <w:t>Analyse the language features used in the example texts and consider how they effectively engage the intended audience and fulfil the purpose. Identify key language features that you can incorporate into your own writing to enhance its effectiveness and impact.</w:t>
            </w:r>
            <w:r>
              <w:br/>
            </w:r>
          </w:p>
          <w:p w14:paraId="60B63760" w14:textId="77777777" w:rsidR="00513A0E" w:rsidRDefault="00513A0E" w:rsidP="008F5452">
            <w:pPr>
              <w:pStyle w:val="VCAAbulletlevel2"/>
            </w:pPr>
            <w:r>
              <w:t xml:space="preserve">Draft the text for your online space, then discuss and evaluate the language choices made, ensuring that they align with the context, </w:t>
            </w:r>
            <w:proofErr w:type="gramStart"/>
            <w:r>
              <w:t>audience</w:t>
            </w:r>
            <w:proofErr w:type="gramEnd"/>
            <w:r>
              <w:t xml:space="preserve"> and purpose you have identified. Consider the vocabulary, sentence structure, tone and persuasive techniques that will resonate with your target audience and effectively communicate your message. </w:t>
            </w:r>
            <w:r>
              <w:br/>
            </w:r>
          </w:p>
          <w:p w14:paraId="49773F35" w14:textId="77777777" w:rsidR="00513A0E" w:rsidRDefault="00513A0E" w:rsidP="008F5452">
            <w:pPr>
              <w:pStyle w:val="VCAAbulletlevel2"/>
            </w:pPr>
            <w:r>
              <w:t>Choose an effective visual text (e.g. photograph, drawing, graph, chart) that complements your text and enhances viewers’ understanding and engagement. Identify key information in the image; then reference this additional content in your text.</w:t>
            </w:r>
            <w:r>
              <w:br/>
            </w:r>
          </w:p>
          <w:p w14:paraId="7EC0AC37" w14:textId="77777777" w:rsidR="00513A0E" w:rsidRDefault="00513A0E" w:rsidP="008F5452">
            <w:pPr>
              <w:pStyle w:val="VCAAbulletlevel2"/>
            </w:pPr>
            <w:r>
              <w:t xml:space="preserve">Re-read your text as a group and make revisions and adjustments as needed to achieve clarity, </w:t>
            </w:r>
            <w:proofErr w:type="gramStart"/>
            <w:r>
              <w:t>coherence</w:t>
            </w:r>
            <w:proofErr w:type="gramEnd"/>
            <w:r>
              <w:t xml:space="preserve"> and the desired impact.</w:t>
            </w:r>
            <w:r>
              <w:br/>
            </w:r>
          </w:p>
          <w:p w14:paraId="409BC3A0" w14:textId="77777777" w:rsidR="00513A0E" w:rsidRDefault="00513A0E" w:rsidP="008F5452">
            <w:pPr>
              <w:pStyle w:val="VCAAbulletlevel2"/>
            </w:pPr>
            <w:r>
              <w:t>Review the final product as a group, making any necessary adjustments to maintain effective language style, and add your revised texts to the online space.</w:t>
            </w:r>
            <w:r>
              <w:br/>
              <w:t xml:space="preserve"> </w:t>
            </w:r>
          </w:p>
          <w:p w14:paraId="32AC9E87" w14:textId="77777777" w:rsidR="00513A0E" w:rsidRDefault="00513A0E" w:rsidP="008F5452">
            <w:pPr>
              <w:pStyle w:val="VCAAbulletlevel2"/>
            </w:pPr>
            <w:r>
              <w:t>Read another group’s text and complete a ‘See, think, wonder’ thinking protocol on the information in the text. Discuss your notes with your group and decide on an action you could take to be more environmentally conscious.</w:t>
            </w:r>
          </w:p>
          <w:p w14:paraId="234A6CDF" w14:textId="77777777" w:rsidR="00513A0E" w:rsidRPr="0066155E" w:rsidRDefault="00513A0E" w:rsidP="008F5452">
            <w:pPr>
              <w:pStyle w:val="VCAAbulletlevel2"/>
              <w:numPr>
                <w:ilvl w:val="0"/>
                <w:numId w:val="0"/>
              </w:numPr>
              <w:ind w:left="360"/>
            </w:pPr>
          </w:p>
        </w:tc>
      </w:tr>
    </w:tbl>
    <w:p w14:paraId="054DAFE6" w14:textId="6242FFE1" w:rsidR="00513A0E" w:rsidRDefault="00513A0E" w:rsidP="00513A0E">
      <w:pPr>
        <w:rPr>
          <w:lang w:val="en-AU"/>
        </w:rPr>
      </w:pPr>
      <w:r>
        <w:rPr>
          <w:lang w:val="en-AU"/>
        </w:rPr>
        <w:lastRenderedPageBreak/>
        <w:t xml:space="preserve"> </w:t>
      </w:r>
      <w:bookmarkEnd w:id="3"/>
    </w:p>
    <w:p w14:paraId="3ABC2ECD" w14:textId="77777777" w:rsidR="00FF7AEF" w:rsidRPr="00513A0E" w:rsidRDefault="00FF7AEF" w:rsidP="00513A0E"/>
    <w:sectPr w:rsidR="00FF7AEF" w:rsidRPr="00513A0E" w:rsidSect="00416B50">
      <w:headerReference w:type="default" r:id="rId57"/>
      <w:footerReference w:type="default" r:id="rId58"/>
      <w:headerReference w:type="first" r:id="rId59"/>
      <w:footerReference w:type="first" r:id="rId60"/>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B71C5C" w14:textId="77777777" w:rsidR="00513A0E" w:rsidRDefault="00513A0E"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513A0E" w:rsidRPr="00D0381D" w14:paraId="574A1BBD" w14:textId="77777777" w:rsidTr="00D0381D">
      <w:tc>
        <w:tcPr>
          <w:tcW w:w="1665" w:type="pct"/>
          <w:tcMar>
            <w:left w:w="0" w:type="dxa"/>
            <w:right w:w="0" w:type="dxa"/>
          </w:tcMar>
        </w:tcPr>
        <w:p w14:paraId="1B6EF9B3" w14:textId="77777777" w:rsidR="00513A0E" w:rsidRPr="00D0381D" w:rsidRDefault="00513A0E"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0B6E0147" w14:textId="77777777" w:rsidR="00513A0E" w:rsidRPr="00D0381D" w:rsidRDefault="00513A0E" w:rsidP="00D0381D">
          <w:pPr>
            <w:tabs>
              <w:tab w:val="right" w:pos="9639"/>
            </w:tabs>
            <w:rPr>
              <w:color w:val="999999" w:themeColor="accent2"/>
              <w:sz w:val="18"/>
              <w:szCs w:val="18"/>
            </w:rPr>
          </w:pPr>
        </w:p>
      </w:tc>
      <w:tc>
        <w:tcPr>
          <w:tcW w:w="1665" w:type="pct"/>
          <w:tcMar>
            <w:left w:w="0" w:type="dxa"/>
            <w:right w:w="0" w:type="dxa"/>
          </w:tcMar>
        </w:tcPr>
        <w:p w14:paraId="1633AB94" w14:textId="77777777" w:rsidR="00513A0E" w:rsidRPr="009B3B87" w:rsidRDefault="00513A0E"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51170CBB" w14:textId="77777777" w:rsidR="00513A0E" w:rsidRPr="00534253" w:rsidRDefault="00513A0E"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1"/>
      <w:gridCol w:w="2894"/>
      <w:gridCol w:w="2943"/>
    </w:tblGrid>
    <w:tr w:rsidR="00513A0E" w:rsidRPr="00D0381D" w14:paraId="4F258297" w14:textId="77777777" w:rsidTr="00D0381D">
      <w:tc>
        <w:tcPr>
          <w:tcW w:w="3285" w:type="dxa"/>
          <w:tcMar>
            <w:left w:w="0" w:type="dxa"/>
            <w:right w:w="0" w:type="dxa"/>
          </w:tcMar>
        </w:tcPr>
        <w:p w14:paraId="37CC80F0" w14:textId="77777777" w:rsidR="00513A0E" w:rsidRPr="00D0381D" w:rsidRDefault="00513A0E"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3B7B50E1" w14:textId="77777777" w:rsidR="00513A0E" w:rsidRPr="00D0381D" w:rsidRDefault="00513A0E" w:rsidP="00D0381D">
          <w:pPr>
            <w:tabs>
              <w:tab w:val="right" w:pos="9639"/>
            </w:tabs>
            <w:rPr>
              <w:color w:val="999999" w:themeColor="accent2"/>
              <w:sz w:val="18"/>
              <w:szCs w:val="18"/>
            </w:rPr>
          </w:pPr>
        </w:p>
      </w:tc>
      <w:tc>
        <w:tcPr>
          <w:tcW w:w="3285" w:type="dxa"/>
          <w:tcMar>
            <w:left w:w="0" w:type="dxa"/>
            <w:right w:w="0" w:type="dxa"/>
          </w:tcMar>
        </w:tcPr>
        <w:p w14:paraId="04DA8B7A" w14:textId="77777777" w:rsidR="00513A0E" w:rsidRPr="009B3B87" w:rsidRDefault="00513A0E"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6D0FA854" w14:textId="77777777" w:rsidR="00513A0E" w:rsidRPr="00534253" w:rsidRDefault="00513A0E"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4AB4E9F2" wp14:editId="197FBCE9">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513A0E" w14:paraId="6C783BE1" w14:textId="77777777" w:rsidTr="00707E68">
      <w:tc>
        <w:tcPr>
          <w:tcW w:w="3285" w:type="dxa"/>
          <w:vAlign w:val="center"/>
        </w:tcPr>
        <w:p w14:paraId="39F8266F" w14:textId="77777777" w:rsidR="00513A0E" w:rsidRDefault="001B14CA" w:rsidP="007619E0">
          <w:pPr>
            <w:pStyle w:val="Captionsandfootnotes"/>
            <w:tabs>
              <w:tab w:val="right" w:pos="9639"/>
            </w:tabs>
            <w:spacing w:line="240" w:lineRule="auto"/>
            <w:rPr>
              <w:color w:val="999999" w:themeColor="accent2"/>
            </w:rPr>
          </w:pPr>
          <w:hyperlink r:id="rId1" w:history="1">
            <w:r w:rsidR="00513A0E">
              <w:rPr>
                <w:rStyle w:val="Hyperlink"/>
              </w:rPr>
              <w:t>VCAA</w:t>
            </w:r>
          </w:hyperlink>
        </w:p>
      </w:tc>
      <w:tc>
        <w:tcPr>
          <w:tcW w:w="3285" w:type="dxa"/>
          <w:vAlign w:val="center"/>
        </w:tcPr>
        <w:p w14:paraId="7FE74B82" w14:textId="77777777" w:rsidR="00513A0E" w:rsidRDefault="00513A0E" w:rsidP="00707E68">
          <w:pPr>
            <w:pStyle w:val="Captionsandfootnotes"/>
            <w:tabs>
              <w:tab w:val="right" w:pos="9639"/>
            </w:tabs>
            <w:spacing w:line="240" w:lineRule="auto"/>
            <w:jc w:val="center"/>
            <w:rPr>
              <w:color w:val="999999" w:themeColor="accent2"/>
            </w:rPr>
          </w:pPr>
        </w:p>
      </w:tc>
      <w:tc>
        <w:tcPr>
          <w:tcW w:w="3285" w:type="dxa"/>
          <w:vAlign w:val="center"/>
        </w:tcPr>
        <w:p w14:paraId="6748BC9A" w14:textId="77777777" w:rsidR="00513A0E" w:rsidRDefault="00513A0E"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5B9E2212" w14:textId="77777777" w:rsidR="00513A0E" w:rsidRDefault="00513A0E"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62FE9AEF"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1</w:t>
          </w:r>
          <w:r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1B14CA"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04839FF0" w14:textId="61CF0CFF" w:rsidR="00513A0E" w:rsidRPr="00322123" w:rsidRDefault="00513A0E" w:rsidP="00A11696">
        <w:r>
          <w:t>2025 VCE Tamil</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DB3A69" w14:textId="77777777" w:rsidR="00513A0E" w:rsidRPr="00A77F1C" w:rsidRDefault="00513A0E"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50A73A" w14:textId="36AB396A" w:rsidR="00513A0E" w:rsidRPr="00322123" w:rsidRDefault="001B14CA" w:rsidP="00D86551">
    <w:pPr>
      <w:pStyle w:val="Header"/>
    </w:pPr>
    <w:sdt>
      <w:sdtPr>
        <w:alias w:val="Title"/>
        <w:tag w:val=""/>
        <w:id w:val="-1427341635"/>
        <w:placeholder>
          <w:docPart w:val="41030BE7F6BC43E1B5415AF7944D6557"/>
        </w:placeholder>
        <w:dataBinding w:prefixMappings="xmlns:ns0='http://purl.org/dc/elements/1.1/' xmlns:ns1='http://schemas.openxmlformats.org/package/2006/metadata/core-properties' " w:xpath="/ns1:coreProperties[1]/ns0:title[1]" w:storeItemID="{6C3C8BC8-F283-45AE-878A-BAB7291924A1}"/>
        <w:text/>
      </w:sdtPr>
      <w:sdtEndPr/>
      <w:sdtContent>
        <w:r w:rsidR="00513A0E">
          <w:t>2025 VCE Tamil</w:t>
        </w:r>
      </w:sdtContent>
    </w:sdt>
    <w:r w:rsidR="00513A0E" w:rsidRPr="00E44381">
      <w:t xml:space="preserve"> </w:t>
    </w:r>
    <w:r w:rsidR="00513A0E">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FC96BF" w14:textId="720A6C7E" w:rsidR="00513A0E" w:rsidRPr="00210AB7" w:rsidRDefault="00513A0E"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1717228708"/>
        <w:placeholder>
          <w:docPart w:val="1AC9C8EBAECB46B690F157BB2F4ACBD3"/>
        </w:placeholder>
        <w:dataBinding w:prefixMappings="xmlns:ns0='http://purl.org/dc/elements/1.1/' xmlns:ns1='http://schemas.openxmlformats.org/package/2006/metadata/core-properties' " w:xpath="/ns1:coreProperties[1]/ns0:title[1]" w:storeItemID="{6C3C8BC8-F283-45AE-878A-BAB7291924A1}"/>
        <w:text/>
      </w:sdtPr>
      <w:sdtEndPr/>
      <w:sdtContent>
        <w:r>
          <w:t>2025 VCE Tamil</w:t>
        </w:r>
      </w:sdtContent>
    </w:sdt>
  </w:p>
  <w:p w14:paraId="6330017D" w14:textId="77777777" w:rsidR="00513A0E" w:rsidRPr="00C73F9D" w:rsidRDefault="00513A0E"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6275486F" w:rsidR="00350E9A" w:rsidRPr="00322123" w:rsidRDefault="001B14CA" w:rsidP="00D86551">
    <w:pPr>
      <w:pStyle w:val="Header"/>
    </w:pPr>
    <w:sdt>
      <w:sdtPr>
        <w:alias w:val="Title"/>
        <w:tag w:val=""/>
        <w:id w:val="1684396694"/>
        <w:placeholder>
          <w:docPart w:val="1C30873E53B64AEF9A643C534868D4C3"/>
        </w:placeholder>
        <w:dataBinding w:prefixMappings="xmlns:ns0='http://purl.org/dc/elements/1.1/' xmlns:ns1='http://schemas.openxmlformats.org/package/2006/metadata/core-properties' " w:xpath="/ns1:coreProperties[1]/ns0:title[1]" w:storeItemID="{6C3C8BC8-F283-45AE-878A-BAB7291924A1}"/>
        <w:text/>
      </w:sdtPr>
      <w:sdtEndPr/>
      <w:sdtContent>
        <w:r w:rsidR="00265CC7">
          <w:t>2025 VCE Tamil</w:t>
        </w:r>
      </w:sdtContent>
    </w:sdt>
    <w:r w:rsidR="005811C0">
      <w:t xml:space="preserve"> 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79710604"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73ADC36FA7BD404589689380A7B613D3"/>
        </w:placeholder>
        <w:dataBinding w:prefixMappings="xmlns:ns0='http://purl.org/dc/elements/1.1/' xmlns:ns1='http://schemas.openxmlformats.org/package/2006/metadata/core-properties' " w:xpath="/ns1:coreProperties[1]/ns0:title[1]" w:storeItemID="{6C3C8BC8-F283-45AE-878A-BAB7291924A1}"/>
        <w:text/>
      </w:sdtPr>
      <w:sdtEndPr/>
      <w:sdtContent>
        <w:r w:rsidR="00265CC7">
          <w:t>2025 VCE Tamil</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44523E"/>
    <w:multiLevelType w:val="multilevel"/>
    <w:tmpl w:val="D444AC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0585BF5"/>
    <w:multiLevelType w:val="multilevel"/>
    <w:tmpl w:val="FAF2DF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08E720B"/>
    <w:multiLevelType w:val="multilevel"/>
    <w:tmpl w:val="CC7AE7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1721E71"/>
    <w:multiLevelType w:val="multilevel"/>
    <w:tmpl w:val="26D07A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1C458DA"/>
    <w:multiLevelType w:val="multilevel"/>
    <w:tmpl w:val="D0E0D6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1FD7129"/>
    <w:multiLevelType w:val="multilevel"/>
    <w:tmpl w:val="FE023C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20D5C61"/>
    <w:multiLevelType w:val="multilevel"/>
    <w:tmpl w:val="9FC488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2703B4F"/>
    <w:multiLevelType w:val="multilevel"/>
    <w:tmpl w:val="087CCE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28E4297"/>
    <w:multiLevelType w:val="multilevel"/>
    <w:tmpl w:val="CE507C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3102190"/>
    <w:multiLevelType w:val="multilevel"/>
    <w:tmpl w:val="9ABEEC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48637DE"/>
    <w:multiLevelType w:val="multilevel"/>
    <w:tmpl w:val="D706B2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5A5489C"/>
    <w:multiLevelType w:val="multilevel"/>
    <w:tmpl w:val="873A24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5C34323"/>
    <w:multiLevelType w:val="multilevel"/>
    <w:tmpl w:val="9B6CFB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6470131"/>
    <w:multiLevelType w:val="multilevel"/>
    <w:tmpl w:val="DE7E26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6662534"/>
    <w:multiLevelType w:val="multilevel"/>
    <w:tmpl w:val="F620ED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06B877B9"/>
    <w:multiLevelType w:val="multilevel"/>
    <w:tmpl w:val="68641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07230D1F"/>
    <w:multiLevelType w:val="multilevel"/>
    <w:tmpl w:val="3FA889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07847217"/>
    <w:multiLevelType w:val="multilevel"/>
    <w:tmpl w:val="5B286C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082A5B05"/>
    <w:multiLevelType w:val="multilevel"/>
    <w:tmpl w:val="1C3447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083E739B"/>
    <w:multiLevelType w:val="multilevel"/>
    <w:tmpl w:val="9EA82B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08A43D89"/>
    <w:multiLevelType w:val="multilevel"/>
    <w:tmpl w:val="F60AA9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098E393E"/>
    <w:multiLevelType w:val="multilevel"/>
    <w:tmpl w:val="9F0625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09F77C05"/>
    <w:multiLevelType w:val="multilevel"/>
    <w:tmpl w:val="44C839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0ADB21F6"/>
    <w:multiLevelType w:val="multilevel"/>
    <w:tmpl w:val="4508A0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0C3A4EAF"/>
    <w:multiLevelType w:val="multilevel"/>
    <w:tmpl w:val="C6E004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0C652D96"/>
    <w:multiLevelType w:val="multilevel"/>
    <w:tmpl w:val="03702E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0C960C81"/>
    <w:multiLevelType w:val="multilevel"/>
    <w:tmpl w:val="C29A16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0D412900"/>
    <w:multiLevelType w:val="multilevel"/>
    <w:tmpl w:val="28F45F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0A3739B"/>
    <w:multiLevelType w:val="multilevel"/>
    <w:tmpl w:val="A4A852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0CC1B58"/>
    <w:multiLevelType w:val="multilevel"/>
    <w:tmpl w:val="68E46E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13491388"/>
    <w:multiLevelType w:val="multilevel"/>
    <w:tmpl w:val="139A43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3C23A7F"/>
    <w:multiLevelType w:val="multilevel"/>
    <w:tmpl w:val="ADFE65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14194926"/>
    <w:multiLevelType w:val="multilevel"/>
    <w:tmpl w:val="DD1870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14536599"/>
    <w:multiLevelType w:val="multilevel"/>
    <w:tmpl w:val="BA0A95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14873373"/>
    <w:multiLevelType w:val="multilevel"/>
    <w:tmpl w:val="F39A11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14C90937"/>
    <w:multiLevelType w:val="multilevel"/>
    <w:tmpl w:val="540A64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16044311"/>
    <w:multiLevelType w:val="multilevel"/>
    <w:tmpl w:val="3CF874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166966C5"/>
    <w:multiLevelType w:val="multilevel"/>
    <w:tmpl w:val="C714F1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17723362"/>
    <w:multiLevelType w:val="multilevel"/>
    <w:tmpl w:val="C436DB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1" w15:restartNumberingAfterBreak="0">
    <w:nsid w:val="194D4FDF"/>
    <w:multiLevelType w:val="multilevel"/>
    <w:tmpl w:val="CD4445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19DB2906"/>
    <w:multiLevelType w:val="multilevel"/>
    <w:tmpl w:val="1430D8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1A240543"/>
    <w:multiLevelType w:val="multilevel"/>
    <w:tmpl w:val="2C16AF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1AF25DBA"/>
    <w:multiLevelType w:val="multilevel"/>
    <w:tmpl w:val="CD6A14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1B1B04D3"/>
    <w:multiLevelType w:val="multilevel"/>
    <w:tmpl w:val="93DE59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1D8E17F8"/>
    <w:multiLevelType w:val="multilevel"/>
    <w:tmpl w:val="5948B3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1EBC4173"/>
    <w:multiLevelType w:val="multilevel"/>
    <w:tmpl w:val="3AAE96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1ED517E3"/>
    <w:multiLevelType w:val="multilevel"/>
    <w:tmpl w:val="4844E8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1F000907"/>
    <w:multiLevelType w:val="multilevel"/>
    <w:tmpl w:val="E10298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1FC03FD3"/>
    <w:multiLevelType w:val="multilevel"/>
    <w:tmpl w:val="67A22D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0C55580"/>
    <w:multiLevelType w:val="multilevel"/>
    <w:tmpl w:val="A2A4FF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15F6569"/>
    <w:multiLevelType w:val="multilevel"/>
    <w:tmpl w:val="8DD0ED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1880D00"/>
    <w:multiLevelType w:val="multilevel"/>
    <w:tmpl w:val="D324C7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21A441CF"/>
    <w:multiLevelType w:val="multilevel"/>
    <w:tmpl w:val="AAFE80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22E31150"/>
    <w:multiLevelType w:val="multilevel"/>
    <w:tmpl w:val="94F046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24632593"/>
    <w:multiLevelType w:val="multilevel"/>
    <w:tmpl w:val="48D457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25015E21"/>
    <w:multiLevelType w:val="multilevel"/>
    <w:tmpl w:val="BA7228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25237A96"/>
    <w:multiLevelType w:val="multilevel"/>
    <w:tmpl w:val="4622D3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25532458"/>
    <w:multiLevelType w:val="multilevel"/>
    <w:tmpl w:val="DE88C7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260664B9"/>
    <w:multiLevelType w:val="multilevel"/>
    <w:tmpl w:val="BB4258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26622C46"/>
    <w:multiLevelType w:val="multilevel"/>
    <w:tmpl w:val="87C031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285C024C"/>
    <w:multiLevelType w:val="multilevel"/>
    <w:tmpl w:val="7B525E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2AA12ACD"/>
    <w:multiLevelType w:val="multilevel"/>
    <w:tmpl w:val="5D2234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2B661602"/>
    <w:multiLevelType w:val="multilevel"/>
    <w:tmpl w:val="FB580D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2C9A5367"/>
    <w:multiLevelType w:val="multilevel"/>
    <w:tmpl w:val="DD162E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2E0C32DF"/>
    <w:multiLevelType w:val="multilevel"/>
    <w:tmpl w:val="A71698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2E635481"/>
    <w:multiLevelType w:val="multilevel"/>
    <w:tmpl w:val="5AE204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2EF4791A"/>
    <w:multiLevelType w:val="multilevel"/>
    <w:tmpl w:val="38707B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2F2B4E5A"/>
    <w:multiLevelType w:val="multilevel"/>
    <w:tmpl w:val="1DC472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2F3B1D49"/>
    <w:multiLevelType w:val="multilevel"/>
    <w:tmpl w:val="7228F3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310C4C4C"/>
    <w:multiLevelType w:val="multilevel"/>
    <w:tmpl w:val="9AFC54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31216E10"/>
    <w:multiLevelType w:val="multilevel"/>
    <w:tmpl w:val="502E56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337F5B44"/>
    <w:multiLevelType w:val="multilevel"/>
    <w:tmpl w:val="2584A3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34880B61"/>
    <w:multiLevelType w:val="multilevel"/>
    <w:tmpl w:val="706203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38236410"/>
    <w:multiLevelType w:val="multilevel"/>
    <w:tmpl w:val="F10276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388B7E54"/>
    <w:multiLevelType w:val="multilevel"/>
    <w:tmpl w:val="4218F7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3AA34061"/>
    <w:multiLevelType w:val="multilevel"/>
    <w:tmpl w:val="1C847B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3ABD2669"/>
    <w:multiLevelType w:val="multilevel"/>
    <w:tmpl w:val="9D6826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3E422E6D"/>
    <w:multiLevelType w:val="multilevel"/>
    <w:tmpl w:val="B3FC79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3EBC7F17"/>
    <w:multiLevelType w:val="multilevel"/>
    <w:tmpl w:val="E8CC81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3ED773C5"/>
    <w:multiLevelType w:val="multilevel"/>
    <w:tmpl w:val="3C7846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93" w15:restartNumberingAfterBreak="0">
    <w:nsid w:val="40152370"/>
    <w:multiLevelType w:val="multilevel"/>
    <w:tmpl w:val="65F877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02929A5"/>
    <w:multiLevelType w:val="multilevel"/>
    <w:tmpl w:val="A29E18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07C106C"/>
    <w:multiLevelType w:val="multilevel"/>
    <w:tmpl w:val="62141A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0A81D7E"/>
    <w:multiLevelType w:val="multilevel"/>
    <w:tmpl w:val="259069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1CD0AD1"/>
    <w:multiLevelType w:val="multilevel"/>
    <w:tmpl w:val="631C8F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430B4435"/>
    <w:multiLevelType w:val="multilevel"/>
    <w:tmpl w:val="B0A685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4594A92"/>
    <w:multiLevelType w:val="multilevel"/>
    <w:tmpl w:val="24622C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45C01079"/>
    <w:multiLevelType w:val="multilevel"/>
    <w:tmpl w:val="6B028A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46125E45"/>
    <w:multiLevelType w:val="multilevel"/>
    <w:tmpl w:val="97FE8C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47BE0BF8"/>
    <w:multiLevelType w:val="multilevel"/>
    <w:tmpl w:val="9B12B0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489D6351"/>
    <w:multiLevelType w:val="multilevel"/>
    <w:tmpl w:val="E7DEF3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4A887A82"/>
    <w:multiLevelType w:val="multilevel"/>
    <w:tmpl w:val="3B8CD6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4B6C4040"/>
    <w:multiLevelType w:val="multilevel"/>
    <w:tmpl w:val="459830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4BFC41B7"/>
    <w:multiLevelType w:val="multilevel"/>
    <w:tmpl w:val="832C9E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4D5C012F"/>
    <w:multiLevelType w:val="multilevel"/>
    <w:tmpl w:val="3BFEDA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4D8F3EDB"/>
    <w:multiLevelType w:val="multilevel"/>
    <w:tmpl w:val="138421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4DAC71FC"/>
    <w:multiLevelType w:val="multilevel"/>
    <w:tmpl w:val="5D3052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4DB54CEB"/>
    <w:multiLevelType w:val="multilevel"/>
    <w:tmpl w:val="56C898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4E2C40C8"/>
    <w:multiLevelType w:val="multilevel"/>
    <w:tmpl w:val="04F8F7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4F617DE6"/>
    <w:multiLevelType w:val="multilevel"/>
    <w:tmpl w:val="4B820B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031207A"/>
    <w:multiLevelType w:val="multilevel"/>
    <w:tmpl w:val="527A75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1810EB7"/>
    <w:multiLevelType w:val="multilevel"/>
    <w:tmpl w:val="50DC70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1FF7CB9"/>
    <w:multiLevelType w:val="multilevel"/>
    <w:tmpl w:val="218423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2A13AF5"/>
    <w:multiLevelType w:val="multilevel"/>
    <w:tmpl w:val="33BE45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30C337C"/>
    <w:multiLevelType w:val="multilevel"/>
    <w:tmpl w:val="C81EDC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4AF78C0"/>
    <w:multiLevelType w:val="multilevel"/>
    <w:tmpl w:val="68725E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20" w15:restartNumberingAfterBreak="0">
    <w:nsid w:val="5770227C"/>
    <w:multiLevelType w:val="multilevel"/>
    <w:tmpl w:val="3DBE1D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584351C1"/>
    <w:multiLevelType w:val="multilevel"/>
    <w:tmpl w:val="2D00A0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58805EBD"/>
    <w:multiLevelType w:val="multilevel"/>
    <w:tmpl w:val="7C6E2C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59640F8B"/>
    <w:multiLevelType w:val="multilevel"/>
    <w:tmpl w:val="072A43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5A497C91"/>
    <w:multiLevelType w:val="multilevel"/>
    <w:tmpl w:val="3314F4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5A9D0D73"/>
    <w:multiLevelType w:val="multilevel"/>
    <w:tmpl w:val="6C44D1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5AEE1CAB"/>
    <w:multiLevelType w:val="multilevel"/>
    <w:tmpl w:val="279CF0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5B8B271D"/>
    <w:multiLevelType w:val="multilevel"/>
    <w:tmpl w:val="5FD634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5BE40491"/>
    <w:multiLevelType w:val="multilevel"/>
    <w:tmpl w:val="C344B7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30" w15:restartNumberingAfterBreak="0">
    <w:nsid w:val="5F0D4A67"/>
    <w:multiLevelType w:val="multilevel"/>
    <w:tmpl w:val="0866AE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5F66292E"/>
    <w:multiLevelType w:val="multilevel"/>
    <w:tmpl w:val="11506C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23134E1"/>
    <w:multiLevelType w:val="multilevel"/>
    <w:tmpl w:val="BA9ECA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34" w15:restartNumberingAfterBreak="0">
    <w:nsid w:val="63F7441B"/>
    <w:multiLevelType w:val="multilevel"/>
    <w:tmpl w:val="226E4C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4502D7D"/>
    <w:multiLevelType w:val="multilevel"/>
    <w:tmpl w:val="B86241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46716FD"/>
    <w:multiLevelType w:val="multilevel"/>
    <w:tmpl w:val="268888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4BD001E"/>
    <w:multiLevelType w:val="multilevel"/>
    <w:tmpl w:val="550289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563582B"/>
    <w:multiLevelType w:val="multilevel"/>
    <w:tmpl w:val="8AD241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69B0F84"/>
    <w:multiLevelType w:val="multilevel"/>
    <w:tmpl w:val="DF7AE5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8280EFA"/>
    <w:multiLevelType w:val="multilevel"/>
    <w:tmpl w:val="9A68F8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697747FA"/>
    <w:multiLevelType w:val="multilevel"/>
    <w:tmpl w:val="F8BCC5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A6B46CA"/>
    <w:multiLevelType w:val="multilevel"/>
    <w:tmpl w:val="E22A1A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6B42219D"/>
    <w:multiLevelType w:val="multilevel"/>
    <w:tmpl w:val="8A5EDF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6B783193"/>
    <w:multiLevelType w:val="multilevel"/>
    <w:tmpl w:val="23FCCA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46" w15:restartNumberingAfterBreak="0">
    <w:nsid w:val="6FA13FE6"/>
    <w:multiLevelType w:val="multilevel"/>
    <w:tmpl w:val="347A8B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714114A9"/>
    <w:multiLevelType w:val="multilevel"/>
    <w:tmpl w:val="B810B0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49" w15:restartNumberingAfterBreak="0">
    <w:nsid w:val="71A77673"/>
    <w:multiLevelType w:val="multilevel"/>
    <w:tmpl w:val="E7A41A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72457E80"/>
    <w:multiLevelType w:val="multilevel"/>
    <w:tmpl w:val="B5F292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38F7C71"/>
    <w:multiLevelType w:val="multilevel"/>
    <w:tmpl w:val="990282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5004708"/>
    <w:multiLevelType w:val="multilevel"/>
    <w:tmpl w:val="7B96C5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8274251"/>
    <w:multiLevelType w:val="multilevel"/>
    <w:tmpl w:val="D61C6D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97C6E6A"/>
    <w:multiLevelType w:val="multilevel"/>
    <w:tmpl w:val="5A609C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AA30122"/>
    <w:multiLevelType w:val="multilevel"/>
    <w:tmpl w:val="260A9D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B0F4938"/>
    <w:multiLevelType w:val="multilevel"/>
    <w:tmpl w:val="53E603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B7B7588"/>
    <w:multiLevelType w:val="multilevel"/>
    <w:tmpl w:val="79BEDD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CBD3B7C"/>
    <w:multiLevelType w:val="multilevel"/>
    <w:tmpl w:val="ABEAA6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CF819BC"/>
    <w:multiLevelType w:val="multilevel"/>
    <w:tmpl w:val="ECC019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D712255"/>
    <w:multiLevelType w:val="multilevel"/>
    <w:tmpl w:val="90A0E7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F3862BA"/>
    <w:multiLevelType w:val="multilevel"/>
    <w:tmpl w:val="69D69C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F6B7D0E"/>
    <w:multiLevelType w:val="multilevel"/>
    <w:tmpl w:val="C4F696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FBD3A6E"/>
    <w:multiLevelType w:val="multilevel"/>
    <w:tmpl w:val="894EED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33"/>
  </w:num>
  <w:num w:numId="2" w16cid:durableId="116458358">
    <w:abstractNumId w:val="119"/>
  </w:num>
  <w:num w:numId="3" w16cid:durableId="1925257724">
    <w:abstractNumId w:val="92"/>
  </w:num>
  <w:num w:numId="4" w16cid:durableId="214388723">
    <w:abstractNumId w:val="50"/>
  </w:num>
  <w:num w:numId="5" w16cid:durableId="711996426">
    <w:abstractNumId w:val="129"/>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48"/>
  </w:num>
  <w:num w:numId="17" w16cid:durableId="1745490837">
    <w:abstractNumId w:val="121"/>
  </w:num>
  <w:num w:numId="18" w16cid:durableId="1771468231">
    <w:abstractNumId w:val="54"/>
  </w:num>
  <w:num w:numId="19" w16cid:durableId="552545892">
    <w:abstractNumId w:val="84"/>
  </w:num>
  <w:num w:numId="20" w16cid:durableId="780607039">
    <w:abstractNumId w:val="56"/>
  </w:num>
  <w:num w:numId="21" w16cid:durableId="433013187">
    <w:abstractNumId w:val="15"/>
  </w:num>
  <w:num w:numId="22" w16cid:durableId="24259421">
    <w:abstractNumId w:val="152"/>
  </w:num>
  <w:num w:numId="23" w16cid:durableId="528690760">
    <w:abstractNumId w:val="130"/>
  </w:num>
  <w:num w:numId="24" w16cid:durableId="491213887">
    <w:abstractNumId w:val="55"/>
  </w:num>
  <w:num w:numId="25" w16cid:durableId="572273346">
    <w:abstractNumId w:val="115"/>
  </w:num>
  <w:num w:numId="26" w16cid:durableId="637956447">
    <w:abstractNumId w:val="51"/>
  </w:num>
  <w:num w:numId="27" w16cid:durableId="784882315">
    <w:abstractNumId w:val="149"/>
  </w:num>
  <w:num w:numId="28" w16cid:durableId="160507373">
    <w:abstractNumId w:val="65"/>
  </w:num>
  <w:num w:numId="29" w16cid:durableId="1272281350">
    <w:abstractNumId w:val="155"/>
  </w:num>
  <w:num w:numId="30" w16cid:durableId="1935939631">
    <w:abstractNumId w:val="85"/>
  </w:num>
  <w:num w:numId="31" w16cid:durableId="518198421">
    <w:abstractNumId w:val="91"/>
  </w:num>
  <w:num w:numId="32" w16cid:durableId="1398897653">
    <w:abstractNumId w:val="71"/>
  </w:num>
  <w:num w:numId="33" w16cid:durableId="289169744">
    <w:abstractNumId w:val="98"/>
  </w:num>
  <w:num w:numId="34" w16cid:durableId="1052849109">
    <w:abstractNumId w:val="33"/>
  </w:num>
  <w:num w:numId="35" w16cid:durableId="933634337">
    <w:abstractNumId w:val="62"/>
  </w:num>
  <w:num w:numId="36" w16cid:durableId="1991010563">
    <w:abstractNumId w:val="114"/>
  </w:num>
  <w:num w:numId="37" w16cid:durableId="116921832">
    <w:abstractNumId w:val="30"/>
  </w:num>
  <w:num w:numId="38" w16cid:durableId="46297029">
    <w:abstractNumId w:val="23"/>
  </w:num>
  <w:num w:numId="39" w16cid:durableId="1230967351">
    <w:abstractNumId w:val="163"/>
  </w:num>
  <w:num w:numId="40" w16cid:durableId="2088260283">
    <w:abstractNumId w:val="19"/>
  </w:num>
  <w:num w:numId="41" w16cid:durableId="2109304059">
    <w:abstractNumId w:val="74"/>
  </w:num>
  <w:num w:numId="42" w16cid:durableId="899287207">
    <w:abstractNumId w:val="132"/>
  </w:num>
  <w:num w:numId="43" w16cid:durableId="1256981486">
    <w:abstractNumId w:val="20"/>
  </w:num>
  <w:num w:numId="44" w16cid:durableId="857894895">
    <w:abstractNumId w:val="76"/>
  </w:num>
  <w:num w:numId="45" w16cid:durableId="818310119">
    <w:abstractNumId w:val="101"/>
  </w:num>
  <w:num w:numId="46" w16cid:durableId="950405149">
    <w:abstractNumId w:val="162"/>
  </w:num>
  <w:num w:numId="47" w16cid:durableId="2121684663">
    <w:abstractNumId w:val="127"/>
  </w:num>
  <w:num w:numId="48" w16cid:durableId="1503160606">
    <w:abstractNumId w:val="99"/>
  </w:num>
  <w:num w:numId="49" w16cid:durableId="239944002">
    <w:abstractNumId w:val="41"/>
  </w:num>
  <w:num w:numId="50" w16cid:durableId="139345599">
    <w:abstractNumId w:val="21"/>
  </w:num>
  <w:num w:numId="51" w16cid:durableId="1794252652">
    <w:abstractNumId w:val="154"/>
  </w:num>
  <w:num w:numId="52" w16cid:durableId="807429828">
    <w:abstractNumId w:val="111"/>
  </w:num>
  <w:num w:numId="53" w16cid:durableId="532773232">
    <w:abstractNumId w:val="66"/>
  </w:num>
  <w:num w:numId="54" w16cid:durableId="2115175276">
    <w:abstractNumId w:val="160"/>
  </w:num>
  <w:num w:numId="55" w16cid:durableId="294332179">
    <w:abstractNumId w:val="59"/>
  </w:num>
  <w:num w:numId="56" w16cid:durableId="1873303881">
    <w:abstractNumId w:val="110"/>
  </w:num>
  <w:num w:numId="57" w16cid:durableId="1404186083">
    <w:abstractNumId w:val="43"/>
  </w:num>
  <w:num w:numId="58" w16cid:durableId="6948339">
    <w:abstractNumId w:val="143"/>
  </w:num>
  <w:num w:numId="59" w16cid:durableId="222839357">
    <w:abstractNumId w:val="49"/>
  </w:num>
  <w:num w:numId="60" w16cid:durableId="955870909">
    <w:abstractNumId w:val="158"/>
  </w:num>
  <w:num w:numId="61" w16cid:durableId="1044914577">
    <w:abstractNumId w:val="77"/>
  </w:num>
  <w:num w:numId="62" w16cid:durableId="1222137318">
    <w:abstractNumId w:val="86"/>
  </w:num>
  <w:num w:numId="63" w16cid:durableId="1752388367">
    <w:abstractNumId w:val="123"/>
  </w:num>
  <w:num w:numId="64" w16cid:durableId="1357266805">
    <w:abstractNumId w:val="83"/>
  </w:num>
  <w:num w:numId="65" w16cid:durableId="959917949">
    <w:abstractNumId w:val="68"/>
  </w:num>
  <w:num w:numId="66" w16cid:durableId="1933195129">
    <w:abstractNumId w:val="46"/>
  </w:num>
  <w:num w:numId="67" w16cid:durableId="455562596">
    <w:abstractNumId w:val="17"/>
  </w:num>
  <w:num w:numId="68" w16cid:durableId="1695157296">
    <w:abstractNumId w:val="70"/>
  </w:num>
  <w:num w:numId="69" w16cid:durableId="546113736">
    <w:abstractNumId w:val="12"/>
  </w:num>
  <w:num w:numId="70" w16cid:durableId="729501811">
    <w:abstractNumId w:val="135"/>
  </w:num>
  <w:num w:numId="71" w16cid:durableId="591164518">
    <w:abstractNumId w:val="142"/>
  </w:num>
  <w:num w:numId="72" w16cid:durableId="1993947673">
    <w:abstractNumId w:val="153"/>
  </w:num>
  <w:num w:numId="73" w16cid:durableId="2093812458">
    <w:abstractNumId w:val="139"/>
  </w:num>
  <w:num w:numId="74" w16cid:durableId="750469161">
    <w:abstractNumId w:val="10"/>
  </w:num>
  <w:num w:numId="75" w16cid:durableId="1088309842">
    <w:abstractNumId w:val="104"/>
  </w:num>
  <w:num w:numId="76" w16cid:durableId="842473475">
    <w:abstractNumId w:val="117"/>
  </w:num>
  <w:num w:numId="77" w16cid:durableId="1009717539">
    <w:abstractNumId w:val="29"/>
  </w:num>
  <w:num w:numId="78" w16cid:durableId="2018606202">
    <w:abstractNumId w:val="141"/>
  </w:num>
  <w:num w:numId="79" w16cid:durableId="1514759019">
    <w:abstractNumId w:val="78"/>
  </w:num>
  <w:num w:numId="80" w16cid:durableId="1498686934">
    <w:abstractNumId w:val="38"/>
  </w:num>
  <w:num w:numId="81" w16cid:durableId="847210524">
    <w:abstractNumId w:val="100"/>
  </w:num>
  <w:num w:numId="82" w16cid:durableId="1446923705">
    <w:abstractNumId w:val="103"/>
  </w:num>
  <w:num w:numId="83" w16cid:durableId="1070805011">
    <w:abstractNumId w:val="25"/>
  </w:num>
  <w:num w:numId="84" w16cid:durableId="301351889">
    <w:abstractNumId w:val="109"/>
  </w:num>
  <w:num w:numId="85" w16cid:durableId="891311216">
    <w:abstractNumId w:val="75"/>
  </w:num>
  <w:num w:numId="86" w16cid:durableId="1766076496">
    <w:abstractNumId w:val="13"/>
  </w:num>
  <w:num w:numId="87" w16cid:durableId="1060441173">
    <w:abstractNumId w:val="112"/>
  </w:num>
  <w:num w:numId="88" w16cid:durableId="255527327">
    <w:abstractNumId w:val="39"/>
  </w:num>
  <w:num w:numId="89" w16cid:durableId="2139519415">
    <w:abstractNumId w:val="146"/>
  </w:num>
  <w:num w:numId="90" w16cid:durableId="223302104">
    <w:abstractNumId w:val="138"/>
  </w:num>
  <w:num w:numId="91" w16cid:durableId="790708227">
    <w:abstractNumId w:val="113"/>
  </w:num>
  <w:num w:numId="92" w16cid:durableId="1550528261">
    <w:abstractNumId w:val="131"/>
  </w:num>
  <w:num w:numId="93" w16cid:durableId="1361206358">
    <w:abstractNumId w:val="137"/>
  </w:num>
  <w:num w:numId="94" w16cid:durableId="1028989504">
    <w:abstractNumId w:val="161"/>
  </w:num>
  <w:num w:numId="95" w16cid:durableId="1639648523">
    <w:abstractNumId w:val="93"/>
  </w:num>
  <w:num w:numId="96" w16cid:durableId="1314259504">
    <w:abstractNumId w:val="108"/>
  </w:num>
  <w:num w:numId="97" w16cid:durableId="2039769899">
    <w:abstractNumId w:val="134"/>
  </w:num>
  <w:num w:numId="98" w16cid:durableId="1303735848">
    <w:abstractNumId w:val="36"/>
  </w:num>
  <w:num w:numId="99" w16cid:durableId="405227533">
    <w:abstractNumId w:val="96"/>
  </w:num>
  <w:num w:numId="100" w16cid:durableId="1217815071">
    <w:abstractNumId w:val="16"/>
  </w:num>
  <w:num w:numId="101" w16cid:durableId="931472060">
    <w:abstractNumId w:val="31"/>
  </w:num>
  <w:num w:numId="102" w16cid:durableId="165369258">
    <w:abstractNumId w:val="87"/>
  </w:num>
  <w:num w:numId="103" w16cid:durableId="2027049462">
    <w:abstractNumId w:val="79"/>
  </w:num>
  <w:num w:numId="104" w16cid:durableId="730618005">
    <w:abstractNumId w:val="14"/>
  </w:num>
  <w:num w:numId="105" w16cid:durableId="1947543893">
    <w:abstractNumId w:val="58"/>
  </w:num>
  <w:num w:numId="106" w16cid:durableId="1309238720">
    <w:abstractNumId w:val="89"/>
  </w:num>
  <w:num w:numId="107" w16cid:durableId="851259376">
    <w:abstractNumId w:val="157"/>
  </w:num>
  <w:num w:numId="108" w16cid:durableId="1832286134">
    <w:abstractNumId w:val="136"/>
  </w:num>
  <w:num w:numId="109" w16cid:durableId="599603988">
    <w:abstractNumId w:val="26"/>
  </w:num>
  <w:num w:numId="110" w16cid:durableId="634875505">
    <w:abstractNumId w:val="128"/>
  </w:num>
  <w:num w:numId="111" w16cid:durableId="878400702">
    <w:abstractNumId w:val="28"/>
  </w:num>
  <w:num w:numId="112" w16cid:durableId="594024560">
    <w:abstractNumId w:val="90"/>
  </w:num>
  <w:num w:numId="113" w16cid:durableId="1637291687">
    <w:abstractNumId w:val="60"/>
  </w:num>
  <w:num w:numId="114" w16cid:durableId="585499267">
    <w:abstractNumId w:val="63"/>
  </w:num>
  <w:num w:numId="115" w16cid:durableId="1697149296">
    <w:abstractNumId w:val="150"/>
  </w:num>
  <w:num w:numId="116" w16cid:durableId="1172138416">
    <w:abstractNumId w:val="82"/>
  </w:num>
  <w:num w:numId="117" w16cid:durableId="1797333515">
    <w:abstractNumId w:val="64"/>
  </w:num>
  <w:num w:numId="118" w16cid:durableId="994646616">
    <w:abstractNumId w:val="53"/>
  </w:num>
  <w:num w:numId="119" w16cid:durableId="677078649">
    <w:abstractNumId w:val="44"/>
  </w:num>
  <w:num w:numId="120" w16cid:durableId="1929344901">
    <w:abstractNumId w:val="67"/>
  </w:num>
  <w:num w:numId="121" w16cid:durableId="1606502810">
    <w:abstractNumId w:val="52"/>
  </w:num>
  <w:num w:numId="122" w16cid:durableId="1100221742">
    <w:abstractNumId w:val="147"/>
  </w:num>
  <w:num w:numId="123" w16cid:durableId="408232561">
    <w:abstractNumId w:val="140"/>
  </w:num>
  <w:num w:numId="124" w16cid:durableId="6366853">
    <w:abstractNumId w:val="144"/>
  </w:num>
  <w:num w:numId="125" w16cid:durableId="382025713">
    <w:abstractNumId w:val="61"/>
  </w:num>
  <w:num w:numId="126" w16cid:durableId="1139540124">
    <w:abstractNumId w:val="95"/>
  </w:num>
  <w:num w:numId="127" w16cid:durableId="1542133347">
    <w:abstractNumId w:val="34"/>
  </w:num>
  <w:num w:numId="128" w16cid:durableId="143662239">
    <w:abstractNumId w:val="120"/>
  </w:num>
  <w:num w:numId="129" w16cid:durableId="588580407">
    <w:abstractNumId w:val="106"/>
  </w:num>
  <w:num w:numId="130" w16cid:durableId="377972971">
    <w:abstractNumId w:val="22"/>
  </w:num>
  <w:num w:numId="131" w16cid:durableId="729766869">
    <w:abstractNumId w:val="47"/>
  </w:num>
  <w:num w:numId="132" w16cid:durableId="441072214">
    <w:abstractNumId w:val="57"/>
  </w:num>
  <w:num w:numId="133" w16cid:durableId="1203516696">
    <w:abstractNumId w:val="32"/>
  </w:num>
  <w:num w:numId="134" w16cid:durableId="277100648">
    <w:abstractNumId w:val="88"/>
  </w:num>
  <w:num w:numId="135" w16cid:durableId="1849831183">
    <w:abstractNumId w:val="45"/>
  </w:num>
  <w:num w:numId="136" w16cid:durableId="2119636757">
    <w:abstractNumId w:val="118"/>
  </w:num>
  <w:num w:numId="137" w16cid:durableId="1131707265">
    <w:abstractNumId w:val="125"/>
  </w:num>
  <w:num w:numId="138" w16cid:durableId="785857680">
    <w:abstractNumId w:val="124"/>
  </w:num>
  <w:num w:numId="139" w16cid:durableId="2095393708">
    <w:abstractNumId w:val="11"/>
  </w:num>
  <w:num w:numId="140" w16cid:durableId="588463833">
    <w:abstractNumId w:val="107"/>
  </w:num>
  <w:num w:numId="141" w16cid:durableId="2091194741">
    <w:abstractNumId w:val="18"/>
  </w:num>
  <w:num w:numId="142" w16cid:durableId="1206943517">
    <w:abstractNumId w:val="80"/>
  </w:num>
  <w:num w:numId="143" w16cid:durableId="1616477757">
    <w:abstractNumId w:val="73"/>
  </w:num>
  <w:num w:numId="144" w16cid:durableId="1234580588">
    <w:abstractNumId w:val="42"/>
  </w:num>
  <w:num w:numId="145" w16cid:durableId="680090223">
    <w:abstractNumId w:val="81"/>
  </w:num>
  <w:num w:numId="146" w16cid:durableId="1225802198">
    <w:abstractNumId w:val="102"/>
  </w:num>
  <w:num w:numId="147" w16cid:durableId="36006104">
    <w:abstractNumId w:val="37"/>
  </w:num>
  <w:num w:numId="148" w16cid:durableId="636422905">
    <w:abstractNumId w:val="97"/>
  </w:num>
  <w:num w:numId="149" w16cid:durableId="1209875093">
    <w:abstractNumId w:val="159"/>
  </w:num>
  <w:num w:numId="150" w16cid:durableId="1501198135">
    <w:abstractNumId w:val="151"/>
  </w:num>
  <w:num w:numId="151" w16cid:durableId="2143452020">
    <w:abstractNumId w:val="116"/>
  </w:num>
  <w:num w:numId="152" w16cid:durableId="485512295">
    <w:abstractNumId w:val="156"/>
  </w:num>
  <w:num w:numId="153" w16cid:durableId="23407405">
    <w:abstractNumId w:val="27"/>
  </w:num>
  <w:num w:numId="154" w16cid:durableId="1842231475">
    <w:abstractNumId w:val="94"/>
  </w:num>
  <w:num w:numId="155" w16cid:durableId="1396053463">
    <w:abstractNumId w:val="72"/>
  </w:num>
  <w:num w:numId="156" w16cid:durableId="756294632">
    <w:abstractNumId w:val="48"/>
  </w:num>
  <w:num w:numId="157" w16cid:durableId="1360820370">
    <w:abstractNumId w:val="105"/>
  </w:num>
  <w:num w:numId="158" w16cid:durableId="647132247">
    <w:abstractNumId w:val="24"/>
  </w:num>
  <w:num w:numId="159" w16cid:durableId="1682006039">
    <w:abstractNumId w:val="35"/>
  </w:num>
  <w:num w:numId="160" w16cid:durableId="556281978">
    <w:abstractNumId w:val="69"/>
  </w:num>
  <w:num w:numId="161" w16cid:durableId="1881623273">
    <w:abstractNumId w:val="126"/>
  </w:num>
  <w:num w:numId="162" w16cid:durableId="864907580">
    <w:abstractNumId w:val="122"/>
  </w:num>
  <w:num w:numId="163" w16cid:durableId="1037047471">
    <w:abstractNumId w:val="145"/>
  </w:num>
  <w:num w:numId="164" w16cid:durableId="181284206">
    <w:abstractNumId w:val="40"/>
  </w:num>
  <w:numIdMacAtCleanup w:val="1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8806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556D"/>
    <w:rsid w:val="0003065C"/>
    <w:rsid w:val="0003448F"/>
    <w:rsid w:val="0003575C"/>
    <w:rsid w:val="0005780E"/>
    <w:rsid w:val="000627E9"/>
    <w:rsid w:val="00065A75"/>
    <w:rsid w:val="00066347"/>
    <w:rsid w:val="00075F70"/>
    <w:rsid w:val="000800BF"/>
    <w:rsid w:val="000862FB"/>
    <w:rsid w:val="000874DB"/>
    <w:rsid w:val="000A71F7"/>
    <w:rsid w:val="000F09E4"/>
    <w:rsid w:val="000F16FD"/>
    <w:rsid w:val="000F1D5C"/>
    <w:rsid w:val="000F3A47"/>
    <w:rsid w:val="000F5CEC"/>
    <w:rsid w:val="000F70C1"/>
    <w:rsid w:val="0012328B"/>
    <w:rsid w:val="0012390E"/>
    <w:rsid w:val="00124ADA"/>
    <w:rsid w:val="00131181"/>
    <w:rsid w:val="001363D1"/>
    <w:rsid w:val="00163EE0"/>
    <w:rsid w:val="00163FEA"/>
    <w:rsid w:val="00167DF0"/>
    <w:rsid w:val="001726B3"/>
    <w:rsid w:val="001807AA"/>
    <w:rsid w:val="00182B7F"/>
    <w:rsid w:val="001907BA"/>
    <w:rsid w:val="001B14CA"/>
    <w:rsid w:val="001C0FAD"/>
    <w:rsid w:val="001E625C"/>
    <w:rsid w:val="001F3839"/>
    <w:rsid w:val="00203CF0"/>
    <w:rsid w:val="00205431"/>
    <w:rsid w:val="00210AB7"/>
    <w:rsid w:val="002208AD"/>
    <w:rsid w:val="002214BA"/>
    <w:rsid w:val="002279BA"/>
    <w:rsid w:val="00231558"/>
    <w:rsid w:val="002329F3"/>
    <w:rsid w:val="002402F1"/>
    <w:rsid w:val="0024128D"/>
    <w:rsid w:val="00243F0D"/>
    <w:rsid w:val="00244B0A"/>
    <w:rsid w:val="0024682A"/>
    <w:rsid w:val="00253884"/>
    <w:rsid w:val="00260FC6"/>
    <w:rsid w:val="00263A66"/>
    <w:rsid w:val="002647BB"/>
    <w:rsid w:val="00265CC7"/>
    <w:rsid w:val="002754C1"/>
    <w:rsid w:val="00277F02"/>
    <w:rsid w:val="00280F19"/>
    <w:rsid w:val="00283969"/>
    <w:rsid w:val="002841C8"/>
    <w:rsid w:val="0028516B"/>
    <w:rsid w:val="00291C6C"/>
    <w:rsid w:val="00292DCA"/>
    <w:rsid w:val="002B1E9E"/>
    <w:rsid w:val="002C2929"/>
    <w:rsid w:val="002C6F90"/>
    <w:rsid w:val="002E3552"/>
    <w:rsid w:val="002F27EC"/>
    <w:rsid w:val="00302FB8"/>
    <w:rsid w:val="00304EA1"/>
    <w:rsid w:val="00314D81"/>
    <w:rsid w:val="0031607E"/>
    <w:rsid w:val="00322123"/>
    <w:rsid w:val="00322FC6"/>
    <w:rsid w:val="003446B4"/>
    <w:rsid w:val="00350E9A"/>
    <w:rsid w:val="00365D51"/>
    <w:rsid w:val="003701BC"/>
    <w:rsid w:val="00391986"/>
    <w:rsid w:val="003D421C"/>
    <w:rsid w:val="003D57A7"/>
    <w:rsid w:val="00412F60"/>
    <w:rsid w:val="00414011"/>
    <w:rsid w:val="00416B50"/>
    <w:rsid w:val="00417AA3"/>
    <w:rsid w:val="00424DD2"/>
    <w:rsid w:val="00440B32"/>
    <w:rsid w:val="00444619"/>
    <w:rsid w:val="0046078D"/>
    <w:rsid w:val="004674FB"/>
    <w:rsid w:val="00472EE5"/>
    <w:rsid w:val="004744D7"/>
    <w:rsid w:val="00486C2C"/>
    <w:rsid w:val="0048758C"/>
    <w:rsid w:val="00490726"/>
    <w:rsid w:val="004A017D"/>
    <w:rsid w:val="004A22BC"/>
    <w:rsid w:val="004A2ED8"/>
    <w:rsid w:val="004B0FF4"/>
    <w:rsid w:val="004B571B"/>
    <w:rsid w:val="004B7DFF"/>
    <w:rsid w:val="004C205B"/>
    <w:rsid w:val="004C2432"/>
    <w:rsid w:val="004C70EF"/>
    <w:rsid w:val="004E1132"/>
    <w:rsid w:val="004E4391"/>
    <w:rsid w:val="004E50EA"/>
    <w:rsid w:val="004E6881"/>
    <w:rsid w:val="004F01A5"/>
    <w:rsid w:val="004F5BDA"/>
    <w:rsid w:val="00503CBE"/>
    <w:rsid w:val="0050494C"/>
    <w:rsid w:val="00513A0E"/>
    <w:rsid w:val="0051631E"/>
    <w:rsid w:val="00517DAC"/>
    <w:rsid w:val="00531440"/>
    <w:rsid w:val="00532A04"/>
    <w:rsid w:val="00534253"/>
    <w:rsid w:val="00542659"/>
    <w:rsid w:val="00555952"/>
    <w:rsid w:val="0055611A"/>
    <w:rsid w:val="00566029"/>
    <w:rsid w:val="005811C0"/>
    <w:rsid w:val="00584AEE"/>
    <w:rsid w:val="00586B33"/>
    <w:rsid w:val="005923CB"/>
    <w:rsid w:val="005B391B"/>
    <w:rsid w:val="005C76D0"/>
    <w:rsid w:val="005D3D78"/>
    <w:rsid w:val="005D4C51"/>
    <w:rsid w:val="005E17AB"/>
    <w:rsid w:val="005E2EF0"/>
    <w:rsid w:val="005F504C"/>
    <w:rsid w:val="00613DCB"/>
    <w:rsid w:val="00621305"/>
    <w:rsid w:val="0062553D"/>
    <w:rsid w:val="00632FF9"/>
    <w:rsid w:val="00634764"/>
    <w:rsid w:val="00637FBC"/>
    <w:rsid w:val="00650423"/>
    <w:rsid w:val="00654760"/>
    <w:rsid w:val="00665E92"/>
    <w:rsid w:val="00672AFB"/>
    <w:rsid w:val="00693953"/>
    <w:rsid w:val="00693FFD"/>
    <w:rsid w:val="006A2E04"/>
    <w:rsid w:val="006A7D06"/>
    <w:rsid w:val="006C4D3D"/>
    <w:rsid w:val="006D2159"/>
    <w:rsid w:val="006D764C"/>
    <w:rsid w:val="006F5551"/>
    <w:rsid w:val="006F787C"/>
    <w:rsid w:val="0070262D"/>
    <w:rsid w:val="00702636"/>
    <w:rsid w:val="00702EEA"/>
    <w:rsid w:val="00707E68"/>
    <w:rsid w:val="00714643"/>
    <w:rsid w:val="0071657E"/>
    <w:rsid w:val="00724507"/>
    <w:rsid w:val="007270FB"/>
    <w:rsid w:val="00747608"/>
    <w:rsid w:val="007515F6"/>
    <w:rsid w:val="00753F1C"/>
    <w:rsid w:val="007619E0"/>
    <w:rsid w:val="00773E6C"/>
    <w:rsid w:val="007945DF"/>
    <w:rsid w:val="007D4FB6"/>
    <w:rsid w:val="007E1ED2"/>
    <w:rsid w:val="007E5E88"/>
    <w:rsid w:val="008027E3"/>
    <w:rsid w:val="00813C37"/>
    <w:rsid w:val="008154B5"/>
    <w:rsid w:val="00823962"/>
    <w:rsid w:val="008375FE"/>
    <w:rsid w:val="00837EAC"/>
    <w:rsid w:val="00850219"/>
    <w:rsid w:val="00851757"/>
    <w:rsid w:val="00852719"/>
    <w:rsid w:val="00853A48"/>
    <w:rsid w:val="00860115"/>
    <w:rsid w:val="008715F5"/>
    <w:rsid w:val="008810CF"/>
    <w:rsid w:val="00881105"/>
    <w:rsid w:val="008857C4"/>
    <w:rsid w:val="0088783C"/>
    <w:rsid w:val="008955EB"/>
    <w:rsid w:val="0089628D"/>
    <w:rsid w:val="00896ABD"/>
    <w:rsid w:val="008B352E"/>
    <w:rsid w:val="008C08B2"/>
    <w:rsid w:val="008C34FB"/>
    <w:rsid w:val="008C6AA2"/>
    <w:rsid w:val="008E031A"/>
    <w:rsid w:val="008E0A7C"/>
    <w:rsid w:val="008F6521"/>
    <w:rsid w:val="00906913"/>
    <w:rsid w:val="0091624E"/>
    <w:rsid w:val="00916D5D"/>
    <w:rsid w:val="0092268E"/>
    <w:rsid w:val="0093258A"/>
    <w:rsid w:val="009370BC"/>
    <w:rsid w:val="009405B0"/>
    <w:rsid w:val="0096074C"/>
    <w:rsid w:val="009618FD"/>
    <w:rsid w:val="00973010"/>
    <w:rsid w:val="009867C4"/>
    <w:rsid w:val="0098739B"/>
    <w:rsid w:val="00991B93"/>
    <w:rsid w:val="00992401"/>
    <w:rsid w:val="0099573C"/>
    <w:rsid w:val="009A2333"/>
    <w:rsid w:val="009B3B87"/>
    <w:rsid w:val="009C1C16"/>
    <w:rsid w:val="009C57E3"/>
    <w:rsid w:val="00A06B65"/>
    <w:rsid w:val="00A11696"/>
    <w:rsid w:val="00A17661"/>
    <w:rsid w:val="00A17CF6"/>
    <w:rsid w:val="00A24B2D"/>
    <w:rsid w:val="00A40966"/>
    <w:rsid w:val="00A45BDC"/>
    <w:rsid w:val="00A5644C"/>
    <w:rsid w:val="00A67188"/>
    <w:rsid w:val="00A77F1C"/>
    <w:rsid w:val="00A921E0"/>
    <w:rsid w:val="00AB2543"/>
    <w:rsid w:val="00AB4E23"/>
    <w:rsid w:val="00AE7137"/>
    <w:rsid w:val="00AF1B9E"/>
    <w:rsid w:val="00AF4B2C"/>
    <w:rsid w:val="00B0738F"/>
    <w:rsid w:val="00B13D9B"/>
    <w:rsid w:val="00B26601"/>
    <w:rsid w:val="00B275F7"/>
    <w:rsid w:val="00B352A6"/>
    <w:rsid w:val="00B41951"/>
    <w:rsid w:val="00B45199"/>
    <w:rsid w:val="00B45F66"/>
    <w:rsid w:val="00B46230"/>
    <w:rsid w:val="00B465C2"/>
    <w:rsid w:val="00B473FA"/>
    <w:rsid w:val="00B509F4"/>
    <w:rsid w:val="00B53229"/>
    <w:rsid w:val="00B60AB6"/>
    <w:rsid w:val="00B62480"/>
    <w:rsid w:val="00B65CD8"/>
    <w:rsid w:val="00B81B70"/>
    <w:rsid w:val="00BB238F"/>
    <w:rsid w:val="00BD0724"/>
    <w:rsid w:val="00BD4472"/>
    <w:rsid w:val="00BE1E4C"/>
    <w:rsid w:val="00BE3DEE"/>
    <w:rsid w:val="00BE5521"/>
    <w:rsid w:val="00BE641B"/>
    <w:rsid w:val="00BF6F4C"/>
    <w:rsid w:val="00C000D6"/>
    <w:rsid w:val="00C01637"/>
    <w:rsid w:val="00C07962"/>
    <w:rsid w:val="00C07D60"/>
    <w:rsid w:val="00C34684"/>
    <w:rsid w:val="00C53263"/>
    <w:rsid w:val="00C559A6"/>
    <w:rsid w:val="00C65741"/>
    <w:rsid w:val="00C65C3E"/>
    <w:rsid w:val="00C73F9D"/>
    <w:rsid w:val="00C75BC5"/>
    <w:rsid w:val="00C75F1D"/>
    <w:rsid w:val="00C805B2"/>
    <w:rsid w:val="00C86BB2"/>
    <w:rsid w:val="00C912D6"/>
    <w:rsid w:val="00CA02DD"/>
    <w:rsid w:val="00CC2384"/>
    <w:rsid w:val="00CC40AA"/>
    <w:rsid w:val="00CC53F9"/>
    <w:rsid w:val="00CC7529"/>
    <w:rsid w:val="00CD454F"/>
    <w:rsid w:val="00CE4547"/>
    <w:rsid w:val="00D021BF"/>
    <w:rsid w:val="00D0381D"/>
    <w:rsid w:val="00D1511A"/>
    <w:rsid w:val="00D338E4"/>
    <w:rsid w:val="00D35538"/>
    <w:rsid w:val="00D51947"/>
    <w:rsid w:val="00D532F0"/>
    <w:rsid w:val="00D561B3"/>
    <w:rsid w:val="00D652E8"/>
    <w:rsid w:val="00D77413"/>
    <w:rsid w:val="00D80314"/>
    <w:rsid w:val="00D82759"/>
    <w:rsid w:val="00D86551"/>
    <w:rsid w:val="00D86DE4"/>
    <w:rsid w:val="00D91CAB"/>
    <w:rsid w:val="00D941C2"/>
    <w:rsid w:val="00DA503D"/>
    <w:rsid w:val="00DA6DBB"/>
    <w:rsid w:val="00DB1C96"/>
    <w:rsid w:val="00DB375B"/>
    <w:rsid w:val="00DC632A"/>
    <w:rsid w:val="00DD1AF6"/>
    <w:rsid w:val="00DE2DC6"/>
    <w:rsid w:val="00DF1AF8"/>
    <w:rsid w:val="00DF4B17"/>
    <w:rsid w:val="00E11B52"/>
    <w:rsid w:val="00E139C5"/>
    <w:rsid w:val="00E162D2"/>
    <w:rsid w:val="00E23F1D"/>
    <w:rsid w:val="00E3399E"/>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D3792"/>
    <w:rsid w:val="00ED47BC"/>
    <w:rsid w:val="00EE1A80"/>
    <w:rsid w:val="00EE4134"/>
    <w:rsid w:val="00EF3893"/>
    <w:rsid w:val="00F1520E"/>
    <w:rsid w:val="00F337AC"/>
    <w:rsid w:val="00F40D53"/>
    <w:rsid w:val="00F4525C"/>
    <w:rsid w:val="00F464D8"/>
    <w:rsid w:val="00F47B7F"/>
    <w:rsid w:val="00F519D4"/>
    <w:rsid w:val="00F61B8A"/>
    <w:rsid w:val="00F70E0B"/>
    <w:rsid w:val="00F81AA4"/>
    <w:rsid w:val="00F83DB5"/>
    <w:rsid w:val="00F93694"/>
    <w:rsid w:val="00F942FC"/>
    <w:rsid w:val="00F9544F"/>
    <w:rsid w:val="00F95799"/>
    <w:rsid w:val="00FA080C"/>
    <w:rsid w:val="00FB56CD"/>
    <w:rsid w:val="00FC2FF6"/>
    <w:rsid w:val="00FD1C20"/>
    <w:rsid w:val="00FD658C"/>
    <w:rsid w:val="00FE0AD0"/>
    <w:rsid w:val="00FF7AEF"/>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88065"/>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tabs>
        <w:tab w:val="clear" w:pos="643"/>
        <w:tab w:val="num" w:pos="926"/>
      </w:tabs>
      <w:ind w:left="926"/>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F519D4"/>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FF7AEF"/>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FF7AEF"/>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FF7AEF"/>
  </w:style>
  <w:style w:type="character" w:customStyle="1" w:styleId="normaltextrun">
    <w:name w:val="normaltextrun"/>
    <w:basedOn w:val="DefaultParagraphFont"/>
    <w:rsid w:val="00FF7AEF"/>
  </w:style>
  <w:style w:type="character" w:customStyle="1" w:styleId="eop">
    <w:name w:val="eop"/>
    <w:basedOn w:val="DefaultParagraphFont"/>
    <w:rsid w:val="00FF7AEF"/>
  </w:style>
  <w:style w:type="character" w:customStyle="1" w:styleId="contentcontrol">
    <w:name w:val="contentcontrol"/>
    <w:basedOn w:val="DefaultParagraphFont"/>
    <w:rsid w:val="00FF7AEF"/>
  </w:style>
  <w:style w:type="character" w:customStyle="1" w:styleId="contentcontrolboundarysink">
    <w:name w:val="contentcontrolboundarysink"/>
    <w:basedOn w:val="DefaultParagraphFont"/>
    <w:rsid w:val="00FF7AEF"/>
  </w:style>
  <w:style w:type="paragraph" w:customStyle="1" w:styleId="outlineelement">
    <w:name w:val="outlineelement"/>
    <w:basedOn w:val="Normal"/>
    <w:rsid w:val="00FF7AEF"/>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FF7AEF"/>
    <w:rPr>
      <w:color w:val="800080"/>
      <w:u w:val="single"/>
    </w:rPr>
  </w:style>
  <w:style w:type="character" w:customStyle="1" w:styleId="wacimagegroupcontainer">
    <w:name w:val="wacimagegroupcontainer"/>
    <w:basedOn w:val="DefaultParagraphFont"/>
    <w:rsid w:val="00FF7AEF"/>
  </w:style>
  <w:style w:type="character" w:customStyle="1" w:styleId="wacimagecontainer">
    <w:name w:val="wacimagecontainer"/>
    <w:basedOn w:val="DefaultParagraphFont"/>
    <w:rsid w:val="00FF7AEF"/>
  </w:style>
  <w:style w:type="character" w:customStyle="1" w:styleId="wacimageborder">
    <w:name w:val="wacimageborder"/>
    <w:basedOn w:val="DefaultParagraphFont"/>
    <w:rsid w:val="00FF7AEF"/>
  </w:style>
  <w:style w:type="character" w:customStyle="1" w:styleId="linebreakblob">
    <w:name w:val="linebreakblob"/>
    <w:basedOn w:val="DefaultParagraphFont"/>
    <w:rsid w:val="00FF7AEF"/>
  </w:style>
  <w:style w:type="character" w:customStyle="1" w:styleId="scxw7781720">
    <w:name w:val="scxw7781720"/>
    <w:basedOn w:val="DefaultParagraphFont"/>
    <w:rsid w:val="00FF7AEF"/>
  </w:style>
  <w:style w:type="character" w:customStyle="1" w:styleId="tabrun">
    <w:name w:val="tabrun"/>
    <w:basedOn w:val="DefaultParagraphFont"/>
    <w:rsid w:val="00FF7AEF"/>
  </w:style>
  <w:style w:type="character" w:customStyle="1" w:styleId="tabchar">
    <w:name w:val="tabchar"/>
    <w:basedOn w:val="DefaultParagraphFont"/>
    <w:rsid w:val="00FF7AEF"/>
  </w:style>
  <w:style w:type="character" w:customStyle="1" w:styleId="tableaderchars">
    <w:name w:val="tableaderchars"/>
    <w:basedOn w:val="DefaultParagraphFont"/>
    <w:rsid w:val="00FF7AEF"/>
  </w:style>
  <w:style w:type="paragraph" w:customStyle="1" w:styleId="VCAAbullet">
    <w:name w:val="VCAA bullet"/>
    <w:basedOn w:val="VCAAbody"/>
    <w:autoRedefine/>
    <w:qFormat/>
    <w:rsid w:val="0070262D"/>
    <w:pPr>
      <w:numPr>
        <w:numId w:val="163"/>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70262D"/>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42969804">
      <w:bodyDiv w:val="1"/>
      <w:marLeft w:val="0"/>
      <w:marRight w:val="0"/>
      <w:marTop w:val="0"/>
      <w:marBottom w:val="0"/>
      <w:divBdr>
        <w:top w:val="none" w:sz="0" w:space="0" w:color="auto"/>
        <w:left w:val="none" w:sz="0" w:space="0" w:color="auto"/>
        <w:bottom w:val="none" w:sz="0" w:space="0" w:color="auto"/>
        <w:right w:val="none" w:sz="0" w:space="0" w:color="auto"/>
      </w:divBdr>
      <w:divsChild>
        <w:div w:id="639697300">
          <w:marLeft w:val="0"/>
          <w:marRight w:val="0"/>
          <w:marTop w:val="0"/>
          <w:marBottom w:val="0"/>
          <w:divBdr>
            <w:top w:val="none" w:sz="0" w:space="0" w:color="auto"/>
            <w:left w:val="none" w:sz="0" w:space="0" w:color="auto"/>
            <w:bottom w:val="none" w:sz="0" w:space="0" w:color="auto"/>
            <w:right w:val="none" w:sz="0" w:space="0" w:color="auto"/>
          </w:divBdr>
        </w:div>
        <w:div w:id="295069713">
          <w:marLeft w:val="0"/>
          <w:marRight w:val="0"/>
          <w:marTop w:val="0"/>
          <w:marBottom w:val="0"/>
          <w:divBdr>
            <w:top w:val="none" w:sz="0" w:space="0" w:color="auto"/>
            <w:left w:val="none" w:sz="0" w:space="0" w:color="auto"/>
            <w:bottom w:val="none" w:sz="0" w:space="0" w:color="auto"/>
            <w:right w:val="none" w:sz="0" w:space="0" w:color="auto"/>
          </w:divBdr>
        </w:div>
        <w:div w:id="1933199981">
          <w:marLeft w:val="0"/>
          <w:marRight w:val="0"/>
          <w:marTop w:val="0"/>
          <w:marBottom w:val="0"/>
          <w:divBdr>
            <w:top w:val="none" w:sz="0" w:space="0" w:color="auto"/>
            <w:left w:val="none" w:sz="0" w:space="0" w:color="auto"/>
            <w:bottom w:val="none" w:sz="0" w:space="0" w:color="auto"/>
            <w:right w:val="none" w:sz="0" w:space="0" w:color="auto"/>
          </w:divBdr>
        </w:div>
        <w:div w:id="1398240392">
          <w:marLeft w:val="0"/>
          <w:marRight w:val="0"/>
          <w:marTop w:val="0"/>
          <w:marBottom w:val="0"/>
          <w:divBdr>
            <w:top w:val="none" w:sz="0" w:space="0" w:color="auto"/>
            <w:left w:val="none" w:sz="0" w:space="0" w:color="auto"/>
            <w:bottom w:val="none" w:sz="0" w:space="0" w:color="auto"/>
            <w:right w:val="none" w:sz="0" w:space="0" w:color="auto"/>
          </w:divBdr>
        </w:div>
        <w:div w:id="1228105716">
          <w:marLeft w:val="0"/>
          <w:marRight w:val="0"/>
          <w:marTop w:val="0"/>
          <w:marBottom w:val="0"/>
          <w:divBdr>
            <w:top w:val="none" w:sz="0" w:space="0" w:color="auto"/>
            <w:left w:val="none" w:sz="0" w:space="0" w:color="auto"/>
            <w:bottom w:val="none" w:sz="0" w:space="0" w:color="auto"/>
            <w:right w:val="none" w:sz="0" w:space="0" w:color="auto"/>
          </w:divBdr>
          <w:divsChild>
            <w:div w:id="829710741">
              <w:marLeft w:val="-75"/>
              <w:marRight w:val="0"/>
              <w:marTop w:val="30"/>
              <w:marBottom w:val="30"/>
              <w:divBdr>
                <w:top w:val="none" w:sz="0" w:space="0" w:color="auto"/>
                <w:left w:val="none" w:sz="0" w:space="0" w:color="auto"/>
                <w:bottom w:val="none" w:sz="0" w:space="0" w:color="auto"/>
                <w:right w:val="none" w:sz="0" w:space="0" w:color="auto"/>
              </w:divBdr>
              <w:divsChild>
                <w:div w:id="1320885176">
                  <w:marLeft w:val="0"/>
                  <w:marRight w:val="0"/>
                  <w:marTop w:val="0"/>
                  <w:marBottom w:val="0"/>
                  <w:divBdr>
                    <w:top w:val="none" w:sz="0" w:space="0" w:color="auto"/>
                    <w:left w:val="none" w:sz="0" w:space="0" w:color="auto"/>
                    <w:bottom w:val="none" w:sz="0" w:space="0" w:color="auto"/>
                    <w:right w:val="none" w:sz="0" w:space="0" w:color="auto"/>
                  </w:divBdr>
                  <w:divsChild>
                    <w:div w:id="719983256">
                      <w:marLeft w:val="0"/>
                      <w:marRight w:val="0"/>
                      <w:marTop w:val="0"/>
                      <w:marBottom w:val="0"/>
                      <w:divBdr>
                        <w:top w:val="none" w:sz="0" w:space="0" w:color="auto"/>
                        <w:left w:val="none" w:sz="0" w:space="0" w:color="auto"/>
                        <w:bottom w:val="none" w:sz="0" w:space="0" w:color="auto"/>
                        <w:right w:val="none" w:sz="0" w:space="0" w:color="auto"/>
                      </w:divBdr>
                    </w:div>
                  </w:divsChild>
                </w:div>
                <w:div w:id="1064378993">
                  <w:marLeft w:val="0"/>
                  <w:marRight w:val="0"/>
                  <w:marTop w:val="0"/>
                  <w:marBottom w:val="0"/>
                  <w:divBdr>
                    <w:top w:val="none" w:sz="0" w:space="0" w:color="auto"/>
                    <w:left w:val="none" w:sz="0" w:space="0" w:color="auto"/>
                    <w:bottom w:val="none" w:sz="0" w:space="0" w:color="auto"/>
                    <w:right w:val="none" w:sz="0" w:space="0" w:color="auto"/>
                  </w:divBdr>
                  <w:divsChild>
                    <w:div w:id="1974172809">
                      <w:marLeft w:val="0"/>
                      <w:marRight w:val="0"/>
                      <w:marTop w:val="0"/>
                      <w:marBottom w:val="0"/>
                      <w:divBdr>
                        <w:top w:val="none" w:sz="0" w:space="0" w:color="auto"/>
                        <w:left w:val="none" w:sz="0" w:space="0" w:color="auto"/>
                        <w:bottom w:val="none" w:sz="0" w:space="0" w:color="auto"/>
                        <w:right w:val="none" w:sz="0" w:space="0" w:color="auto"/>
                      </w:divBdr>
                    </w:div>
                  </w:divsChild>
                </w:div>
                <w:div w:id="2056810676">
                  <w:marLeft w:val="0"/>
                  <w:marRight w:val="0"/>
                  <w:marTop w:val="0"/>
                  <w:marBottom w:val="0"/>
                  <w:divBdr>
                    <w:top w:val="none" w:sz="0" w:space="0" w:color="auto"/>
                    <w:left w:val="none" w:sz="0" w:space="0" w:color="auto"/>
                    <w:bottom w:val="none" w:sz="0" w:space="0" w:color="auto"/>
                    <w:right w:val="none" w:sz="0" w:space="0" w:color="auto"/>
                  </w:divBdr>
                  <w:divsChild>
                    <w:div w:id="1263222311">
                      <w:marLeft w:val="0"/>
                      <w:marRight w:val="0"/>
                      <w:marTop w:val="0"/>
                      <w:marBottom w:val="0"/>
                      <w:divBdr>
                        <w:top w:val="none" w:sz="0" w:space="0" w:color="auto"/>
                        <w:left w:val="none" w:sz="0" w:space="0" w:color="auto"/>
                        <w:bottom w:val="none" w:sz="0" w:space="0" w:color="auto"/>
                        <w:right w:val="none" w:sz="0" w:space="0" w:color="auto"/>
                      </w:divBdr>
                    </w:div>
                  </w:divsChild>
                </w:div>
                <w:div w:id="1613591095">
                  <w:marLeft w:val="0"/>
                  <w:marRight w:val="0"/>
                  <w:marTop w:val="0"/>
                  <w:marBottom w:val="0"/>
                  <w:divBdr>
                    <w:top w:val="none" w:sz="0" w:space="0" w:color="auto"/>
                    <w:left w:val="none" w:sz="0" w:space="0" w:color="auto"/>
                    <w:bottom w:val="none" w:sz="0" w:space="0" w:color="auto"/>
                    <w:right w:val="none" w:sz="0" w:space="0" w:color="auto"/>
                  </w:divBdr>
                  <w:divsChild>
                    <w:div w:id="1449738881">
                      <w:marLeft w:val="0"/>
                      <w:marRight w:val="0"/>
                      <w:marTop w:val="0"/>
                      <w:marBottom w:val="0"/>
                      <w:divBdr>
                        <w:top w:val="none" w:sz="0" w:space="0" w:color="auto"/>
                        <w:left w:val="none" w:sz="0" w:space="0" w:color="auto"/>
                        <w:bottom w:val="none" w:sz="0" w:space="0" w:color="auto"/>
                        <w:right w:val="none" w:sz="0" w:space="0" w:color="auto"/>
                      </w:divBdr>
                    </w:div>
                  </w:divsChild>
                </w:div>
                <w:div w:id="354578054">
                  <w:marLeft w:val="0"/>
                  <w:marRight w:val="0"/>
                  <w:marTop w:val="0"/>
                  <w:marBottom w:val="0"/>
                  <w:divBdr>
                    <w:top w:val="none" w:sz="0" w:space="0" w:color="auto"/>
                    <w:left w:val="none" w:sz="0" w:space="0" w:color="auto"/>
                    <w:bottom w:val="none" w:sz="0" w:space="0" w:color="auto"/>
                    <w:right w:val="none" w:sz="0" w:space="0" w:color="auto"/>
                  </w:divBdr>
                  <w:divsChild>
                    <w:div w:id="1663778741">
                      <w:marLeft w:val="0"/>
                      <w:marRight w:val="0"/>
                      <w:marTop w:val="0"/>
                      <w:marBottom w:val="0"/>
                      <w:divBdr>
                        <w:top w:val="none" w:sz="0" w:space="0" w:color="auto"/>
                        <w:left w:val="none" w:sz="0" w:space="0" w:color="auto"/>
                        <w:bottom w:val="none" w:sz="0" w:space="0" w:color="auto"/>
                        <w:right w:val="none" w:sz="0" w:space="0" w:color="auto"/>
                      </w:divBdr>
                    </w:div>
                  </w:divsChild>
                </w:div>
                <w:div w:id="1933124500">
                  <w:marLeft w:val="0"/>
                  <w:marRight w:val="0"/>
                  <w:marTop w:val="0"/>
                  <w:marBottom w:val="0"/>
                  <w:divBdr>
                    <w:top w:val="none" w:sz="0" w:space="0" w:color="auto"/>
                    <w:left w:val="none" w:sz="0" w:space="0" w:color="auto"/>
                    <w:bottom w:val="none" w:sz="0" w:space="0" w:color="auto"/>
                    <w:right w:val="none" w:sz="0" w:space="0" w:color="auto"/>
                  </w:divBdr>
                  <w:divsChild>
                    <w:div w:id="808205426">
                      <w:marLeft w:val="0"/>
                      <w:marRight w:val="0"/>
                      <w:marTop w:val="0"/>
                      <w:marBottom w:val="0"/>
                      <w:divBdr>
                        <w:top w:val="none" w:sz="0" w:space="0" w:color="auto"/>
                        <w:left w:val="none" w:sz="0" w:space="0" w:color="auto"/>
                        <w:bottom w:val="none" w:sz="0" w:space="0" w:color="auto"/>
                        <w:right w:val="none" w:sz="0" w:space="0" w:color="auto"/>
                      </w:divBdr>
                    </w:div>
                  </w:divsChild>
                </w:div>
                <w:div w:id="12611850">
                  <w:marLeft w:val="0"/>
                  <w:marRight w:val="0"/>
                  <w:marTop w:val="0"/>
                  <w:marBottom w:val="0"/>
                  <w:divBdr>
                    <w:top w:val="none" w:sz="0" w:space="0" w:color="auto"/>
                    <w:left w:val="none" w:sz="0" w:space="0" w:color="auto"/>
                    <w:bottom w:val="none" w:sz="0" w:space="0" w:color="auto"/>
                    <w:right w:val="none" w:sz="0" w:space="0" w:color="auto"/>
                  </w:divBdr>
                  <w:divsChild>
                    <w:div w:id="1807358173">
                      <w:marLeft w:val="0"/>
                      <w:marRight w:val="0"/>
                      <w:marTop w:val="0"/>
                      <w:marBottom w:val="0"/>
                      <w:divBdr>
                        <w:top w:val="none" w:sz="0" w:space="0" w:color="auto"/>
                        <w:left w:val="none" w:sz="0" w:space="0" w:color="auto"/>
                        <w:bottom w:val="none" w:sz="0" w:space="0" w:color="auto"/>
                        <w:right w:val="none" w:sz="0" w:space="0" w:color="auto"/>
                      </w:divBdr>
                    </w:div>
                    <w:div w:id="1780098792">
                      <w:marLeft w:val="0"/>
                      <w:marRight w:val="0"/>
                      <w:marTop w:val="0"/>
                      <w:marBottom w:val="0"/>
                      <w:divBdr>
                        <w:top w:val="none" w:sz="0" w:space="0" w:color="auto"/>
                        <w:left w:val="none" w:sz="0" w:space="0" w:color="auto"/>
                        <w:bottom w:val="none" w:sz="0" w:space="0" w:color="auto"/>
                        <w:right w:val="none" w:sz="0" w:space="0" w:color="auto"/>
                      </w:divBdr>
                    </w:div>
                    <w:div w:id="450368630">
                      <w:marLeft w:val="0"/>
                      <w:marRight w:val="0"/>
                      <w:marTop w:val="0"/>
                      <w:marBottom w:val="0"/>
                      <w:divBdr>
                        <w:top w:val="none" w:sz="0" w:space="0" w:color="auto"/>
                        <w:left w:val="none" w:sz="0" w:space="0" w:color="auto"/>
                        <w:bottom w:val="none" w:sz="0" w:space="0" w:color="auto"/>
                        <w:right w:val="none" w:sz="0" w:space="0" w:color="auto"/>
                      </w:divBdr>
                    </w:div>
                  </w:divsChild>
                </w:div>
                <w:div w:id="1754812041">
                  <w:marLeft w:val="0"/>
                  <w:marRight w:val="0"/>
                  <w:marTop w:val="0"/>
                  <w:marBottom w:val="0"/>
                  <w:divBdr>
                    <w:top w:val="none" w:sz="0" w:space="0" w:color="auto"/>
                    <w:left w:val="none" w:sz="0" w:space="0" w:color="auto"/>
                    <w:bottom w:val="none" w:sz="0" w:space="0" w:color="auto"/>
                    <w:right w:val="none" w:sz="0" w:space="0" w:color="auto"/>
                  </w:divBdr>
                  <w:divsChild>
                    <w:div w:id="11243013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68158085">
          <w:marLeft w:val="0"/>
          <w:marRight w:val="0"/>
          <w:marTop w:val="0"/>
          <w:marBottom w:val="0"/>
          <w:divBdr>
            <w:top w:val="none" w:sz="0" w:space="0" w:color="auto"/>
            <w:left w:val="none" w:sz="0" w:space="0" w:color="auto"/>
            <w:bottom w:val="none" w:sz="0" w:space="0" w:color="auto"/>
            <w:right w:val="none" w:sz="0" w:space="0" w:color="auto"/>
          </w:divBdr>
        </w:div>
        <w:div w:id="2024430584">
          <w:marLeft w:val="0"/>
          <w:marRight w:val="0"/>
          <w:marTop w:val="0"/>
          <w:marBottom w:val="0"/>
          <w:divBdr>
            <w:top w:val="none" w:sz="0" w:space="0" w:color="auto"/>
            <w:left w:val="none" w:sz="0" w:space="0" w:color="auto"/>
            <w:bottom w:val="none" w:sz="0" w:space="0" w:color="auto"/>
            <w:right w:val="none" w:sz="0" w:space="0" w:color="auto"/>
          </w:divBdr>
        </w:div>
        <w:div w:id="1583758679">
          <w:marLeft w:val="0"/>
          <w:marRight w:val="0"/>
          <w:marTop w:val="0"/>
          <w:marBottom w:val="0"/>
          <w:divBdr>
            <w:top w:val="none" w:sz="0" w:space="0" w:color="auto"/>
            <w:left w:val="none" w:sz="0" w:space="0" w:color="auto"/>
            <w:bottom w:val="none" w:sz="0" w:space="0" w:color="auto"/>
            <w:right w:val="none" w:sz="0" w:space="0" w:color="auto"/>
          </w:divBdr>
        </w:div>
        <w:div w:id="1026174711">
          <w:marLeft w:val="0"/>
          <w:marRight w:val="0"/>
          <w:marTop w:val="0"/>
          <w:marBottom w:val="0"/>
          <w:divBdr>
            <w:top w:val="none" w:sz="0" w:space="0" w:color="auto"/>
            <w:left w:val="none" w:sz="0" w:space="0" w:color="auto"/>
            <w:bottom w:val="none" w:sz="0" w:space="0" w:color="auto"/>
            <w:right w:val="none" w:sz="0" w:space="0" w:color="auto"/>
          </w:divBdr>
        </w:div>
        <w:div w:id="1781221807">
          <w:marLeft w:val="0"/>
          <w:marRight w:val="0"/>
          <w:marTop w:val="0"/>
          <w:marBottom w:val="0"/>
          <w:divBdr>
            <w:top w:val="none" w:sz="0" w:space="0" w:color="auto"/>
            <w:left w:val="none" w:sz="0" w:space="0" w:color="auto"/>
            <w:bottom w:val="none" w:sz="0" w:space="0" w:color="auto"/>
            <w:right w:val="none" w:sz="0" w:space="0" w:color="auto"/>
          </w:divBdr>
          <w:divsChild>
            <w:div w:id="1096752496">
              <w:marLeft w:val="-75"/>
              <w:marRight w:val="0"/>
              <w:marTop w:val="30"/>
              <w:marBottom w:val="30"/>
              <w:divBdr>
                <w:top w:val="none" w:sz="0" w:space="0" w:color="auto"/>
                <w:left w:val="none" w:sz="0" w:space="0" w:color="auto"/>
                <w:bottom w:val="none" w:sz="0" w:space="0" w:color="auto"/>
                <w:right w:val="none" w:sz="0" w:space="0" w:color="auto"/>
              </w:divBdr>
              <w:divsChild>
                <w:div w:id="31275853">
                  <w:marLeft w:val="0"/>
                  <w:marRight w:val="0"/>
                  <w:marTop w:val="0"/>
                  <w:marBottom w:val="0"/>
                  <w:divBdr>
                    <w:top w:val="none" w:sz="0" w:space="0" w:color="auto"/>
                    <w:left w:val="none" w:sz="0" w:space="0" w:color="auto"/>
                    <w:bottom w:val="none" w:sz="0" w:space="0" w:color="auto"/>
                    <w:right w:val="none" w:sz="0" w:space="0" w:color="auto"/>
                  </w:divBdr>
                  <w:divsChild>
                    <w:div w:id="1970671814">
                      <w:marLeft w:val="0"/>
                      <w:marRight w:val="0"/>
                      <w:marTop w:val="0"/>
                      <w:marBottom w:val="0"/>
                      <w:divBdr>
                        <w:top w:val="none" w:sz="0" w:space="0" w:color="auto"/>
                        <w:left w:val="none" w:sz="0" w:space="0" w:color="auto"/>
                        <w:bottom w:val="none" w:sz="0" w:space="0" w:color="auto"/>
                        <w:right w:val="none" w:sz="0" w:space="0" w:color="auto"/>
                      </w:divBdr>
                    </w:div>
                  </w:divsChild>
                </w:div>
                <w:div w:id="100534280">
                  <w:marLeft w:val="0"/>
                  <w:marRight w:val="0"/>
                  <w:marTop w:val="0"/>
                  <w:marBottom w:val="0"/>
                  <w:divBdr>
                    <w:top w:val="none" w:sz="0" w:space="0" w:color="auto"/>
                    <w:left w:val="none" w:sz="0" w:space="0" w:color="auto"/>
                    <w:bottom w:val="none" w:sz="0" w:space="0" w:color="auto"/>
                    <w:right w:val="none" w:sz="0" w:space="0" w:color="auto"/>
                  </w:divBdr>
                  <w:divsChild>
                    <w:div w:id="486478252">
                      <w:marLeft w:val="0"/>
                      <w:marRight w:val="0"/>
                      <w:marTop w:val="0"/>
                      <w:marBottom w:val="0"/>
                      <w:divBdr>
                        <w:top w:val="none" w:sz="0" w:space="0" w:color="auto"/>
                        <w:left w:val="none" w:sz="0" w:space="0" w:color="auto"/>
                        <w:bottom w:val="none" w:sz="0" w:space="0" w:color="auto"/>
                        <w:right w:val="none" w:sz="0" w:space="0" w:color="auto"/>
                      </w:divBdr>
                    </w:div>
                  </w:divsChild>
                </w:div>
                <w:div w:id="85270541">
                  <w:marLeft w:val="0"/>
                  <w:marRight w:val="0"/>
                  <w:marTop w:val="0"/>
                  <w:marBottom w:val="0"/>
                  <w:divBdr>
                    <w:top w:val="none" w:sz="0" w:space="0" w:color="auto"/>
                    <w:left w:val="none" w:sz="0" w:space="0" w:color="auto"/>
                    <w:bottom w:val="none" w:sz="0" w:space="0" w:color="auto"/>
                    <w:right w:val="none" w:sz="0" w:space="0" w:color="auto"/>
                  </w:divBdr>
                  <w:divsChild>
                    <w:div w:id="1772505114">
                      <w:marLeft w:val="0"/>
                      <w:marRight w:val="0"/>
                      <w:marTop w:val="0"/>
                      <w:marBottom w:val="0"/>
                      <w:divBdr>
                        <w:top w:val="none" w:sz="0" w:space="0" w:color="auto"/>
                        <w:left w:val="none" w:sz="0" w:space="0" w:color="auto"/>
                        <w:bottom w:val="none" w:sz="0" w:space="0" w:color="auto"/>
                        <w:right w:val="none" w:sz="0" w:space="0" w:color="auto"/>
                      </w:divBdr>
                    </w:div>
                    <w:div w:id="1031107722">
                      <w:marLeft w:val="0"/>
                      <w:marRight w:val="0"/>
                      <w:marTop w:val="0"/>
                      <w:marBottom w:val="0"/>
                      <w:divBdr>
                        <w:top w:val="none" w:sz="0" w:space="0" w:color="auto"/>
                        <w:left w:val="none" w:sz="0" w:space="0" w:color="auto"/>
                        <w:bottom w:val="none" w:sz="0" w:space="0" w:color="auto"/>
                        <w:right w:val="none" w:sz="0" w:space="0" w:color="auto"/>
                      </w:divBdr>
                    </w:div>
                  </w:divsChild>
                </w:div>
                <w:div w:id="494567316">
                  <w:marLeft w:val="0"/>
                  <w:marRight w:val="0"/>
                  <w:marTop w:val="0"/>
                  <w:marBottom w:val="0"/>
                  <w:divBdr>
                    <w:top w:val="none" w:sz="0" w:space="0" w:color="auto"/>
                    <w:left w:val="none" w:sz="0" w:space="0" w:color="auto"/>
                    <w:bottom w:val="none" w:sz="0" w:space="0" w:color="auto"/>
                    <w:right w:val="none" w:sz="0" w:space="0" w:color="auto"/>
                  </w:divBdr>
                  <w:divsChild>
                    <w:div w:id="289436320">
                      <w:marLeft w:val="0"/>
                      <w:marRight w:val="0"/>
                      <w:marTop w:val="0"/>
                      <w:marBottom w:val="0"/>
                      <w:divBdr>
                        <w:top w:val="none" w:sz="0" w:space="0" w:color="auto"/>
                        <w:left w:val="none" w:sz="0" w:space="0" w:color="auto"/>
                        <w:bottom w:val="none" w:sz="0" w:space="0" w:color="auto"/>
                        <w:right w:val="none" w:sz="0" w:space="0" w:color="auto"/>
                      </w:divBdr>
                    </w:div>
                  </w:divsChild>
                </w:div>
                <w:div w:id="1678144840">
                  <w:marLeft w:val="0"/>
                  <w:marRight w:val="0"/>
                  <w:marTop w:val="0"/>
                  <w:marBottom w:val="0"/>
                  <w:divBdr>
                    <w:top w:val="none" w:sz="0" w:space="0" w:color="auto"/>
                    <w:left w:val="none" w:sz="0" w:space="0" w:color="auto"/>
                    <w:bottom w:val="none" w:sz="0" w:space="0" w:color="auto"/>
                    <w:right w:val="none" w:sz="0" w:space="0" w:color="auto"/>
                  </w:divBdr>
                  <w:divsChild>
                    <w:div w:id="613941691">
                      <w:marLeft w:val="0"/>
                      <w:marRight w:val="0"/>
                      <w:marTop w:val="0"/>
                      <w:marBottom w:val="0"/>
                      <w:divBdr>
                        <w:top w:val="none" w:sz="0" w:space="0" w:color="auto"/>
                        <w:left w:val="none" w:sz="0" w:space="0" w:color="auto"/>
                        <w:bottom w:val="none" w:sz="0" w:space="0" w:color="auto"/>
                        <w:right w:val="none" w:sz="0" w:space="0" w:color="auto"/>
                      </w:divBdr>
                    </w:div>
                  </w:divsChild>
                </w:div>
                <w:div w:id="1950772514">
                  <w:marLeft w:val="0"/>
                  <w:marRight w:val="0"/>
                  <w:marTop w:val="0"/>
                  <w:marBottom w:val="0"/>
                  <w:divBdr>
                    <w:top w:val="none" w:sz="0" w:space="0" w:color="auto"/>
                    <w:left w:val="none" w:sz="0" w:space="0" w:color="auto"/>
                    <w:bottom w:val="none" w:sz="0" w:space="0" w:color="auto"/>
                    <w:right w:val="none" w:sz="0" w:space="0" w:color="auto"/>
                  </w:divBdr>
                  <w:divsChild>
                    <w:div w:id="1252810755">
                      <w:marLeft w:val="0"/>
                      <w:marRight w:val="0"/>
                      <w:marTop w:val="0"/>
                      <w:marBottom w:val="0"/>
                      <w:divBdr>
                        <w:top w:val="none" w:sz="0" w:space="0" w:color="auto"/>
                        <w:left w:val="none" w:sz="0" w:space="0" w:color="auto"/>
                        <w:bottom w:val="none" w:sz="0" w:space="0" w:color="auto"/>
                        <w:right w:val="none" w:sz="0" w:space="0" w:color="auto"/>
                      </w:divBdr>
                    </w:div>
                  </w:divsChild>
                </w:div>
                <w:div w:id="711224261">
                  <w:marLeft w:val="0"/>
                  <w:marRight w:val="0"/>
                  <w:marTop w:val="0"/>
                  <w:marBottom w:val="0"/>
                  <w:divBdr>
                    <w:top w:val="none" w:sz="0" w:space="0" w:color="auto"/>
                    <w:left w:val="none" w:sz="0" w:space="0" w:color="auto"/>
                    <w:bottom w:val="none" w:sz="0" w:space="0" w:color="auto"/>
                    <w:right w:val="none" w:sz="0" w:space="0" w:color="auto"/>
                  </w:divBdr>
                  <w:divsChild>
                    <w:div w:id="1184050761">
                      <w:marLeft w:val="0"/>
                      <w:marRight w:val="0"/>
                      <w:marTop w:val="0"/>
                      <w:marBottom w:val="0"/>
                      <w:divBdr>
                        <w:top w:val="none" w:sz="0" w:space="0" w:color="auto"/>
                        <w:left w:val="none" w:sz="0" w:space="0" w:color="auto"/>
                        <w:bottom w:val="none" w:sz="0" w:space="0" w:color="auto"/>
                        <w:right w:val="none" w:sz="0" w:space="0" w:color="auto"/>
                      </w:divBdr>
                    </w:div>
                  </w:divsChild>
                </w:div>
                <w:div w:id="1791898850">
                  <w:marLeft w:val="0"/>
                  <w:marRight w:val="0"/>
                  <w:marTop w:val="0"/>
                  <w:marBottom w:val="0"/>
                  <w:divBdr>
                    <w:top w:val="none" w:sz="0" w:space="0" w:color="auto"/>
                    <w:left w:val="none" w:sz="0" w:space="0" w:color="auto"/>
                    <w:bottom w:val="none" w:sz="0" w:space="0" w:color="auto"/>
                    <w:right w:val="none" w:sz="0" w:space="0" w:color="auto"/>
                  </w:divBdr>
                  <w:divsChild>
                    <w:div w:id="1250040943">
                      <w:marLeft w:val="0"/>
                      <w:marRight w:val="0"/>
                      <w:marTop w:val="0"/>
                      <w:marBottom w:val="0"/>
                      <w:divBdr>
                        <w:top w:val="none" w:sz="0" w:space="0" w:color="auto"/>
                        <w:left w:val="none" w:sz="0" w:space="0" w:color="auto"/>
                        <w:bottom w:val="none" w:sz="0" w:space="0" w:color="auto"/>
                        <w:right w:val="none" w:sz="0" w:space="0" w:color="auto"/>
                      </w:divBdr>
                    </w:div>
                  </w:divsChild>
                </w:div>
                <w:div w:id="636491104">
                  <w:marLeft w:val="0"/>
                  <w:marRight w:val="0"/>
                  <w:marTop w:val="0"/>
                  <w:marBottom w:val="0"/>
                  <w:divBdr>
                    <w:top w:val="none" w:sz="0" w:space="0" w:color="auto"/>
                    <w:left w:val="none" w:sz="0" w:space="0" w:color="auto"/>
                    <w:bottom w:val="none" w:sz="0" w:space="0" w:color="auto"/>
                    <w:right w:val="none" w:sz="0" w:space="0" w:color="auto"/>
                  </w:divBdr>
                  <w:divsChild>
                    <w:div w:id="125319256">
                      <w:marLeft w:val="0"/>
                      <w:marRight w:val="0"/>
                      <w:marTop w:val="0"/>
                      <w:marBottom w:val="0"/>
                      <w:divBdr>
                        <w:top w:val="none" w:sz="0" w:space="0" w:color="auto"/>
                        <w:left w:val="none" w:sz="0" w:space="0" w:color="auto"/>
                        <w:bottom w:val="none" w:sz="0" w:space="0" w:color="auto"/>
                        <w:right w:val="none" w:sz="0" w:space="0" w:color="auto"/>
                      </w:divBdr>
                    </w:div>
                  </w:divsChild>
                </w:div>
                <w:div w:id="580261882">
                  <w:marLeft w:val="0"/>
                  <w:marRight w:val="0"/>
                  <w:marTop w:val="0"/>
                  <w:marBottom w:val="0"/>
                  <w:divBdr>
                    <w:top w:val="none" w:sz="0" w:space="0" w:color="auto"/>
                    <w:left w:val="none" w:sz="0" w:space="0" w:color="auto"/>
                    <w:bottom w:val="none" w:sz="0" w:space="0" w:color="auto"/>
                    <w:right w:val="none" w:sz="0" w:space="0" w:color="auto"/>
                  </w:divBdr>
                  <w:divsChild>
                    <w:div w:id="230965030">
                      <w:marLeft w:val="0"/>
                      <w:marRight w:val="0"/>
                      <w:marTop w:val="0"/>
                      <w:marBottom w:val="0"/>
                      <w:divBdr>
                        <w:top w:val="none" w:sz="0" w:space="0" w:color="auto"/>
                        <w:left w:val="none" w:sz="0" w:space="0" w:color="auto"/>
                        <w:bottom w:val="none" w:sz="0" w:space="0" w:color="auto"/>
                        <w:right w:val="none" w:sz="0" w:space="0" w:color="auto"/>
                      </w:divBdr>
                    </w:div>
                  </w:divsChild>
                </w:div>
                <w:div w:id="1086807463">
                  <w:marLeft w:val="0"/>
                  <w:marRight w:val="0"/>
                  <w:marTop w:val="0"/>
                  <w:marBottom w:val="0"/>
                  <w:divBdr>
                    <w:top w:val="none" w:sz="0" w:space="0" w:color="auto"/>
                    <w:left w:val="none" w:sz="0" w:space="0" w:color="auto"/>
                    <w:bottom w:val="none" w:sz="0" w:space="0" w:color="auto"/>
                    <w:right w:val="none" w:sz="0" w:space="0" w:color="auto"/>
                  </w:divBdr>
                  <w:divsChild>
                    <w:div w:id="1335566430">
                      <w:marLeft w:val="0"/>
                      <w:marRight w:val="0"/>
                      <w:marTop w:val="0"/>
                      <w:marBottom w:val="0"/>
                      <w:divBdr>
                        <w:top w:val="none" w:sz="0" w:space="0" w:color="auto"/>
                        <w:left w:val="none" w:sz="0" w:space="0" w:color="auto"/>
                        <w:bottom w:val="none" w:sz="0" w:space="0" w:color="auto"/>
                        <w:right w:val="none" w:sz="0" w:space="0" w:color="auto"/>
                      </w:divBdr>
                    </w:div>
                  </w:divsChild>
                </w:div>
                <w:div w:id="62920070">
                  <w:marLeft w:val="0"/>
                  <w:marRight w:val="0"/>
                  <w:marTop w:val="0"/>
                  <w:marBottom w:val="0"/>
                  <w:divBdr>
                    <w:top w:val="none" w:sz="0" w:space="0" w:color="auto"/>
                    <w:left w:val="none" w:sz="0" w:space="0" w:color="auto"/>
                    <w:bottom w:val="none" w:sz="0" w:space="0" w:color="auto"/>
                    <w:right w:val="none" w:sz="0" w:space="0" w:color="auto"/>
                  </w:divBdr>
                  <w:divsChild>
                    <w:div w:id="2127389780">
                      <w:marLeft w:val="0"/>
                      <w:marRight w:val="0"/>
                      <w:marTop w:val="0"/>
                      <w:marBottom w:val="0"/>
                      <w:divBdr>
                        <w:top w:val="none" w:sz="0" w:space="0" w:color="auto"/>
                        <w:left w:val="none" w:sz="0" w:space="0" w:color="auto"/>
                        <w:bottom w:val="none" w:sz="0" w:space="0" w:color="auto"/>
                        <w:right w:val="none" w:sz="0" w:space="0" w:color="auto"/>
                      </w:divBdr>
                    </w:div>
                    <w:div w:id="515121815">
                      <w:marLeft w:val="0"/>
                      <w:marRight w:val="0"/>
                      <w:marTop w:val="0"/>
                      <w:marBottom w:val="0"/>
                      <w:divBdr>
                        <w:top w:val="none" w:sz="0" w:space="0" w:color="auto"/>
                        <w:left w:val="none" w:sz="0" w:space="0" w:color="auto"/>
                        <w:bottom w:val="none" w:sz="0" w:space="0" w:color="auto"/>
                        <w:right w:val="none" w:sz="0" w:space="0" w:color="auto"/>
                      </w:divBdr>
                    </w:div>
                  </w:divsChild>
                </w:div>
                <w:div w:id="409930925">
                  <w:marLeft w:val="0"/>
                  <w:marRight w:val="0"/>
                  <w:marTop w:val="0"/>
                  <w:marBottom w:val="0"/>
                  <w:divBdr>
                    <w:top w:val="none" w:sz="0" w:space="0" w:color="auto"/>
                    <w:left w:val="none" w:sz="0" w:space="0" w:color="auto"/>
                    <w:bottom w:val="none" w:sz="0" w:space="0" w:color="auto"/>
                    <w:right w:val="none" w:sz="0" w:space="0" w:color="auto"/>
                  </w:divBdr>
                  <w:divsChild>
                    <w:div w:id="1323393352">
                      <w:marLeft w:val="0"/>
                      <w:marRight w:val="0"/>
                      <w:marTop w:val="0"/>
                      <w:marBottom w:val="0"/>
                      <w:divBdr>
                        <w:top w:val="none" w:sz="0" w:space="0" w:color="auto"/>
                        <w:left w:val="none" w:sz="0" w:space="0" w:color="auto"/>
                        <w:bottom w:val="none" w:sz="0" w:space="0" w:color="auto"/>
                        <w:right w:val="none" w:sz="0" w:space="0" w:color="auto"/>
                      </w:divBdr>
                    </w:div>
                    <w:div w:id="698119737">
                      <w:marLeft w:val="0"/>
                      <w:marRight w:val="0"/>
                      <w:marTop w:val="0"/>
                      <w:marBottom w:val="0"/>
                      <w:divBdr>
                        <w:top w:val="none" w:sz="0" w:space="0" w:color="auto"/>
                        <w:left w:val="none" w:sz="0" w:space="0" w:color="auto"/>
                        <w:bottom w:val="none" w:sz="0" w:space="0" w:color="auto"/>
                        <w:right w:val="none" w:sz="0" w:space="0" w:color="auto"/>
                      </w:divBdr>
                    </w:div>
                    <w:div w:id="471294038">
                      <w:marLeft w:val="0"/>
                      <w:marRight w:val="0"/>
                      <w:marTop w:val="0"/>
                      <w:marBottom w:val="0"/>
                      <w:divBdr>
                        <w:top w:val="none" w:sz="0" w:space="0" w:color="auto"/>
                        <w:left w:val="none" w:sz="0" w:space="0" w:color="auto"/>
                        <w:bottom w:val="none" w:sz="0" w:space="0" w:color="auto"/>
                        <w:right w:val="none" w:sz="0" w:space="0" w:color="auto"/>
                      </w:divBdr>
                    </w:div>
                    <w:div w:id="1670015658">
                      <w:marLeft w:val="0"/>
                      <w:marRight w:val="0"/>
                      <w:marTop w:val="0"/>
                      <w:marBottom w:val="0"/>
                      <w:divBdr>
                        <w:top w:val="none" w:sz="0" w:space="0" w:color="auto"/>
                        <w:left w:val="none" w:sz="0" w:space="0" w:color="auto"/>
                        <w:bottom w:val="none" w:sz="0" w:space="0" w:color="auto"/>
                        <w:right w:val="none" w:sz="0" w:space="0" w:color="auto"/>
                      </w:divBdr>
                    </w:div>
                    <w:div w:id="1020162806">
                      <w:marLeft w:val="0"/>
                      <w:marRight w:val="0"/>
                      <w:marTop w:val="0"/>
                      <w:marBottom w:val="0"/>
                      <w:divBdr>
                        <w:top w:val="none" w:sz="0" w:space="0" w:color="auto"/>
                        <w:left w:val="none" w:sz="0" w:space="0" w:color="auto"/>
                        <w:bottom w:val="none" w:sz="0" w:space="0" w:color="auto"/>
                        <w:right w:val="none" w:sz="0" w:space="0" w:color="auto"/>
                      </w:divBdr>
                    </w:div>
                    <w:div w:id="565916777">
                      <w:marLeft w:val="0"/>
                      <w:marRight w:val="0"/>
                      <w:marTop w:val="0"/>
                      <w:marBottom w:val="0"/>
                      <w:divBdr>
                        <w:top w:val="none" w:sz="0" w:space="0" w:color="auto"/>
                        <w:left w:val="none" w:sz="0" w:space="0" w:color="auto"/>
                        <w:bottom w:val="none" w:sz="0" w:space="0" w:color="auto"/>
                        <w:right w:val="none" w:sz="0" w:space="0" w:color="auto"/>
                      </w:divBdr>
                    </w:div>
                    <w:div w:id="1902672616">
                      <w:marLeft w:val="0"/>
                      <w:marRight w:val="0"/>
                      <w:marTop w:val="0"/>
                      <w:marBottom w:val="0"/>
                      <w:divBdr>
                        <w:top w:val="none" w:sz="0" w:space="0" w:color="auto"/>
                        <w:left w:val="none" w:sz="0" w:space="0" w:color="auto"/>
                        <w:bottom w:val="none" w:sz="0" w:space="0" w:color="auto"/>
                        <w:right w:val="none" w:sz="0" w:space="0" w:color="auto"/>
                      </w:divBdr>
                    </w:div>
                    <w:div w:id="1142888511">
                      <w:marLeft w:val="0"/>
                      <w:marRight w:val="0"/>
                      <w:marTop w:val="0"/>
                      <w:marBottom w:val="0"/>
                      <w:divBdr>
                        <w:top w:val="none" w:sz="0" w:space="0" w:color="auto"/>
                        <w:left w:val="none" w:sz="0" w:space="0" w:color="auto"/>
                        <w:bottom w:val="none" w:sz="0" w:space="0" w:color="auto"/>
                        <w:right w:val="none" w:sz="0" w:space="0" w:color="auto"/>
                      </w:divBdr>
                    </w:div>
                    <w:div w:id="997420668">
                      <w:marLeft w:val="0"/>
                      <w:marRight w:val="0"/>
                      <w:marTop w:val="0"/>
                      <w:marBottom w:val="0"/>
                      <w:divBdr>
                        <w:top w:val="none" w:sz="0" w:space="0" w:color="auto"/>
                        <w:left w:val="none" w:sz="0" w:space="0" w:color="auto"/>
                        <w:bottom w:val="none" w:sz="0" w:space="0" w:color="auto"/>
                        <w:right w:val="none" w:sz="0" w:space="0" w:color="auto"/>
                      </w:divBdr>
                    </w:div>
                    <w:div w:id="297298621">
                      <w:marLeft w:val="0"/>
                      <w:marRight w:val="0"/>
                      <w:marTop w:val="0"/>
                      <w:marBottom w:val="0"/>
                      <w:divBdr>
                        <w:top w:val="none" w:sz="0" w:space="0" w:color="auto"/>
                        <w:left w:val="none" w:sz="0" w:space="0" w:color="auto"/>
                        <w:bottom w:val="none" w:sz="0" w:space="0" w:color="auto"/>
                        <w:right w:val="none" w:sz="0" w:space="0" w:color="auto"/>
                      </w:divBdr>
                    </w:div>
                    <w:div w:id="1057895425">
                      <w:marLeft w:val="0"/>
                      <w:marRight w:val="0"/>
                      <w:marTop w:val="0"/>
                      <w:marBottom w:val="0"/>
                      <w:divBdr>
                        <w:top w:val="none" w:sz="0" w:space="0" w:color="auto"/>
                        <w:left w:val="none" w:sz="0" w:space="0" w:color="auto"/>
                        <w:bottom w:val="none" w:sz="0" w:space="0" w:color="auto"/>
                        <w:right w:val="none" w:sz="0" w:space="0" w:color="auto"/>
                      </w:divBdr>
                    </w:div>
                    <w:div w:id="375812546">
                      <w:marLeft w:val="0"/>
                      <w:marRight w:val="0"/>
                      <w:marTop w:val="0"/>
                      <w:marBottom w:val="0"/>
                      <w:divBdr>
                        <w:top w:val="none" w:sz="0" w:space="0" w:color="auto"/>
                        <w:left w:val="none" w:sz="0" w:space="0" w:color="auto"/>
                        <w:bottom w:val="none" w:sz="0" w:space="0" w:color="auto"/>
                        <w:right w:val="none" w:sz="0" w:space="0" w:color="auto"/>
                      </w:divBdr>
                    </w:div>
                    <w:div w:id="1293637633">
                      <w:marLeft w:val="0"/>
                      <w:marRight w:val="0"/>
                      <w:marTop w:val="0"/>
                      <w:marBottom w:val="0"/>
                      <w:divBdr>
                        <w:top w:val="none" w:sz="0" w:space="0" w:color="auto"/>
                        <w:left w:val="none" w:sz="0" w:space="0" w:color="auto"/>
                        <w:bottom w:val="none" w:sz="0" w:space="0" w:color="auto"/>
                        <w:right w:val="none" w:sz="0" w:space="0" w:color="auto"/>
                      </w:divBdr>
                    </w:div>
                    <w:div w:id="1555384412">
                      <w:marLeft w:val="0"/>
                      <w:marRight w:val="0"/>
                      <w:marTop w:val="0"/>
                      <w:marBottom w:val="0"/>
                      <w:divBdr>
                        <w:top w:val="none" w:sz="0" w:space="0" w:color="auto"/>
                        <w:left w:val="none" w:sz="0" w:space="0" w:color="auto"/>
                        <w:bottom w:val="none" w:sz="0" w:space="0" w:color="auto"/>
                        <w:right w:val="none" w:sz="0" w:space="0" w:color="auto"/>
                      </w:divBdr>
                    </w:div>
                    <w:div w:id="233122305">
                      <w:marLeft w:val="0"/>
                      <w:marRight w:val="0"/>
                      <w:marTop w:val="0"/>
                      <w:marBottom w:val="0"/>
                      <w:divBdr>
                        <w:top w:val="none" w:sz="0" w:space="0" w:color="auto"/>
                        <w:left w:val="none" w:sz="0" w:space="0" w:color="auto"/>
                        <w:bottom w:val="none" w:sz="0" w:space="0" w:color="auto"/>
                        <w:right w:val="none" w:sz="0" w:space="0" w:color="auto"/>
                      </w:divBdr>
                    </w:div>
                    <w:div w:id="279653521">
                      <w:marLeft w:val="0"/>
                      <w:marRight w:val="0"/>
                      <w:marTop w:val="0"/>
                      <w:marBottom w:val="0"/>
                      <w:divBdr>
                        <w:top w:val="none" w:sz="0" w:space="0" w:color="auto"/>
                        <w:left w:val="none" w:sz="0" w:space="0" w:color="auto"/>
                        <w:bottom w:val="none" w:sz="0" w:space="0" w:color="auto"/>
                        <w:right w:val="none" w:sz="0" w:space="0" w:color="auto"/>
                      </w:divBdr>
                    </w:div>
                    <w:div w:id="1208951961">
                      <w:marLeft w:val="0"/>
                      <w:marRight w:val="0"/>
                      <w:marTop w:val="0"/>
                      <w:marBottom w:val="0"/>
                      <w:divBdr>
                        <w:top w:val="none" w:sz="0" w:space="0" w:color="auto"/>
                        <w:left w:val="none" w:sz="0" w:space="0" w:color="auto"/>
                        <w:bottom w:val="none" w:sz="0" w:space="0" w:color="auto"/>
                        <w:right w:val="none" w:sz="0" w:space="0" w:color="auto"/>
                      </w:divBdr>
                    </w:div>
                    <w:div w:id="4189827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69234953">
          <w:marLeft w:val="0"/>
          <w:marRight w:val="0"/>
          <w:marTop w:val="0"/>
          <w:marBottom w:val="0"/>
          <w:divBdr>
            <w:top w:val="none" w:sz="0" w:space="0" w:color="auto"/>
            <w:left w:val="none" w:sz="0" w:space="0" w:color="auto"/>
            <w:bottom w:val="none" w:sz="0" w:space="0" w:color="auto"/>
            <w:right w:val="none" w:sz="0" w:space="0" w:color="auto"/>
          </w:divBdr>
        </w:div>
        <w:div w:id="566771338">
          <w:marLeft w:val="0"/>
          <w:marRight w:val="0"/>
          <w:marTop w:val="0"/>
          <w:marBottom w:val="0"/>
          <w:divBdr>
            <w:top w:val="none" w:sz="0" w:space="0" w:color="auto"/>
            <w:left w:val="none" w:sz="0" w:space="0" w:color="auto"/>
            <w:bottom w:val="none" w:sz="0" w:space="0" w:color="auto"/>
            <w:right w:val="none" w:sz="0" w:space="0" w:color="auto"/>
          </w:divBdr>
        </w:div>
        <w:div w:id="1259027535">
          <w:marLeft w:val="0"/>
          <w:marRight w:val="0"/>
          <w:marTop w:val="0"/>
          <w:marBottom w:val="0"/>
          <w:divBdr>
            <w:top w:val="none" w:sz="0" w:space="0" w:color="auto"/>
            <w:left w:val="none" w:sz="0" w:space="0" w:color="auto"/>
            <w:bottom w:val="none" w:sz="0" w:space="0" w:color="auto"/>
            <w:right w:val="none" w:sz="0" w:space="0" w:color="auto"/>
          </w:divBdr>
        </w:div>
        <w:div w:id="1329795764">
          <w:marLeft w:val="0"/>
          <w:marRight w:val="0"/>
          <w:marTop w:val="0"/>
          <w:marBottom w:val="0"/>
          <w:divBdr>
            <w:top w:val="none" w:sz="0" w:space="0" w:color="auto"/>
            <w:left w:val="none" w:sz="0" w:space="0" w:color="auto"/>
            <w:bottom w:val="none" w:sz="0" w:space="0" w:color="auto"/>
            <w:right w:val="none" w:sz="0" w:space="0" w:color="auto"/>
          </w:divBdr>
        </w:div>
        <w:div w:id="576524564">
          <w:marLeft w:val="0"/>
          <w:marRight w:val="0"/>
          <w:marTop w:val="0"/>
          <w:marBottom w:val="0"/>
          <w:divBdr>
            <w:top w:val="none" w:sz="0" w:space="0" w:color="auto"/>
            <w:left w:val="none" w:sz="0" w:space="0" w:color="auto"/>
            <w:bottom w:val="none" w:sz="0" w:space="0" w:color="auto"/>
            <w:right w:val="none" w:sz="0" w:space="0" w:color="auto"/>
          </w:divBdr>
        </w:div>
        <w:div w:id="696539515">
          <w:marLeft w:val="0"/>
          <w:marRight w:val="0"/>
          <w:marTop w:val="0"/>
          <w:marBottom w:val="0"/>
          <w:divBdr>
            <w:top w:val="none" w:sz="0" w:space="0" w:color="auto"/>
            <w:left w:val="none" w:sz="0" w:space="0" w:color="auto"/>
            <w:bottom w:val="none" w:sz="0" w:space="0" w:color="auto"/>
            <w:right w:val="none" w:sz="0" w:space="0" w:color="auto"/>
          </w:divBdr>
        </w:div>
        <w:div w:id="341902005">
          <w:marLeft w:val="0"/>
          <w:marRight w:val="0"/>
          <w:marTop w:val="0"/>
          <w:marBottom w:val="0"/>
          <w:divBdr>
            <w:top w:val="none" w:sz="0" w:space="0" w:color="auto"/>
            <w:left w:val="none" w:sz="0" w:space="0" w:color="auto"/>
            <w:bottom w:val="none" w:sz="0" w:space="0" w:color="auto"/>
            <w:right w:val="none" w:sz="0" w:space="0" w:color="auto"/>
          </w:divBdr>
          <w:divsChild>
            <w:div w:id="155152626">
              <w:marLeft w:val="-75"/>
              <w:marRight w:val="0"/>
              <w:marTop w:val="30"/>
              <w:marBottom w:val="30"/>
              <w:divBdr>
                <w:top w:val="none" w:sz="0" w:space="0" w:color="auto"/>
                <w:left w:val="none" w:sz="0" w:space="0" w:color="auto"/>
                <w:bottom w:val="none" w:sz="0" w:space="0" w:color="auto"/>
                <w:right w:val="none" w:sz="0" w:space="0" w:color="auto"/>
              </w:divBdr>
              <w:divsChild>
                <w:div w:id="309790379">
                  <w:marLeft w:val="0"/>
                  <w:marRight w:val="0"/>
                  <w:marTop w:val="0"/>
                  <w:marBottom w:val="0"/>
                  <w:divBdr>
                    <w:top w:val="none" w:sz="0" w:space="0" w:color="auto"/>
                    <w:left w:val="none" w:sz="0" w:space="0" w:color="auto"/>
                    <w:bottom w:val="none" w:sz="0" w:space="0" w:color="auto"/>
                    <w:right w:val="none" w:sz="0" w:space="0" w:color="auto"/>
                  </w:divBdr>
                  <w:divsChild>
                    <w:div w:id="2036493603">
                      <w:marLeft w:val="0"/>
                      <w:marRight w:val="0"/>
                      <w:marTop w:val="0"/>
                      <w:marBottom w:val="0"/>
                      <w:divBdr>
                        <w:top w:val="none" w:sz="0" w:space="0" w:color="auto"/>
                        <w:left w:val="none" w:sz="0" w:space="0" w:color="auto"/>
                        <w:bottom w:val="none" w:sz="0" w:space="0" w:color="auto"/>
                        <w:right w:val="none" w:sz="0" w:space="0" w:color="auto"/>
                      </w:divBdr>
                    </w:div>
                  </w:divsChild>
                </w:div>
                <w:div w:id="830752564">
                  <w:marLeft w:val="0"/>
                  <w:marRight w:val="0"/>
                  <w:marTop w:val="0"/>
                  <w:marBottom w:val="0"/>
                  <w:divBdr>
                    <w:top w:val="none" w:sz="0" w:space="0" w:color="auto"/>
                    <w:left w:val="none" w:sz="0" w:space="0" w:color="auto"/>
                    <w:bottom w:val="none" w:sz="0" w:space="0" w:color="auto"/>
                    <w:right w:val="none" w:sz="0" w:space="0" w:color="auto"/>
                  </w:divBdr>
                  <w:divsChild>
                    <w:div w:id="1187791514">
                      <w:marLeft w:val="0"/>
                      <w:marRight w:val="0"/>
                      <w:marTop w:val="0"/>
                      <w:marBottom w:val="0"/>
                      <w:divBdr>
                        <w:top w:val="none" w:sz="0" w:space="0" w:color="auto"/>
                        <w:left w:val="none" w:sz="0" w:space="0" w:color="auto"/>
                        <w:bottom w:val="none" w:sz="0" w:space="0" w:color="auto"/>
                        <w:right w:val="none" w:sz="0" w:space="0" w:color="auto"/>
                      </w:divBdr>
                    </w:div>
                  </w:divsChild>
                </w:div>
                <w:div w:id="771517364">
                  <w:marLeft w:val="0"/>
                  <w:marRight w:val="0"/>
                  <w:marTop w:val="0"/>
                  <w:marBottom w:val="0"/>
                  <w:divBdr>
                    <w:top w:val="none" w:sz="0" w:space="0" w:color="auto"/>
                    <w:left w:val="none" w:sz="0" w:space="0" w:color="auto"/>
                    <w:bottom w:val="none" w:sz="0" w:space="0" w:color="auto"/>
                    <w:right w:val="none" w:sz="0" w:space="0" w:color="auto"/>
                  </w:divBdr>
                  <w:divsChild>
                    <w:div w:id="1173884657">
                      <w:marLeft w:val="0"/>
                      <w:marRight w:val="0"/>
                      <w:marTop w:val="0"/>
                      <w:marBottom w:val="0"/>
                      <w:divBdr>
                        <w:top w:val="none" w:sz="0" w:space="0" w:color="auto"/>
                        <w:left w:val="none" w:sz="0" w:space="0" w:color="auto"/>
                        <w:bottom w:val="none" w:sz="0" w:space="0" w:color="auto"/>
                        <w:right w:val="none" w:sz="0" w:space="0" w:color="auto"/>
                      </w:divBdr>
                    </w:div>
                  </w:divsChild>
                </w:div>
                <w:div w:id="1389107264">
                  <w:marLeft w:val="0"/>
                  <w:marRight w:val="0"/>
                  <w:marTop w:val="0"/>
                  <w:marBottom w:val="0"/>
                  <w:divBdr>
                    <w:top w:val="none" w:sz="0" w:space="0" w:color="auto"/>
                    <w:left w:val="none" w:sz="0" w:space="0" w:color="auto"/>
                    <w:bottom w:val="none" w:sz="0" w:space="0" w:color="auto"/>
                    <w:right w:val="none" w:sz="0" w:space="0" w:color="auto"/>
                  </w:divBdr>
                  <w:divsChild>
                    <w:div w:id="2068333201">
                      <w:marLeft w:val="0"/>
                      <w:marRight w:val="0"/>
                      <w:marTop w:val="0"/>
                      <w:marBottom w:val="0"/>
                      <w:divBdr>
                        <w:top w:val="none" w:sz="0" w:space="0" w:color="auto"/>
                        <w:left w:val="none" w:sz="0" w:space="0" w:color="auto"/>
                        <w:bottom w:val="none" w:sz="0" w:space="0" w:color="auto"/>
                        <w:right w:val="none" w:sz="0" w:space="0" w:color="auto"/>
                      </w:divBdr>
                    </w:div>
                  </w:divsChild>
                </w:div>
                <w:div w:id="898320600">
                  <w:marLeft w:val="0"/>
                  <w:marRight w:val="0"/>
                  <w:marTop w:val="0"/>
                  <w:marBottom w:val="0"/>
                  <w:divBdr>
                    <w:top w:val="none" w:sz="0" w:space="0" w:color="auto"/>
                    <w:left w:val="none" w:sz="0" w:space="0" w:color="auto"/>
                    <w:bottom w:val="none" w:sz="0" w:space="0" w:color="auto"/>
                    <w:right w:val="none" w:sz="0" w:space="0" w:color="auto"/>
                  </w:divBdr>
                  <w:divsChild>
                    <w:div w:id="1456367167">
                      <w:marLeft w:val="0"/>
                      <w:marRight w:val="0"/>
                      <w:marTop w:val="0"/>
                      <w:marBottom w:val="0"/>
                      <w:divBdr>
                        <w:top w:val="none" w:sz="0" w:space="0" w:color="auto"/>
                        <w:left w:val="none" w:sz="0" w:space="0" w:color="auto"/>
                        <w:bottom w:val="none" w:sz="0" w:space="0" w:color="auto"/>
                        <w:right w:val="none" w:sz="0" w:space="0" w:color="auto"/>
                      </w:divBdr>
                    </w:div>
                  </w:divsChild>
                </w:div>
                <w:div w:id="1875927180">
                  <w:marLeft w:val="0"/>
                  <w:marRight w:val="0"/>
                  <w:marTop w:val="0"/>
                  <w:marBottom w:val="0"/>
                  <w:divBdr>
                    <w:top w:val="none" w:sz="0" w:space="0" w:color="auto"/>
                    <w:left w:val="none" w:sz="0" w:space="0" w:color="auto"/>
                    <w:bottom w:val="none" w:sz="0" w:space="0" w:color="auto"/>
                    <w:right w:val="none" w:sz="0" w:space="0" w:color="auto"/>
                  </w:divBdr>
                  <w:divsChild>
                    <w:div w:id="826677456">
                      <w:marLeft w:val="0"/>
                      <w:marRight w:val="0"/>
                      <w:marTop w:val="0"/>
                      <w:marBottom w:val="0"/>
                      <w:divBdr>
                        <w:top w:val="none" w:sz="0" w:space="0" w:color="auto"/>
                        <w:left w:val="none" w:sz="0" w:space="0" w:color="auto"/>
                        <w:bottom w:val="none" w:sz="0" w:space="0" w:color="auto"/>
                        <w:right w:val="none" w:sz="0" w:space="0" w:color="auto"/>
                      </w:divBdr>
                    </w:div>
                  </w:divsChild>
                </w:div>
                <w:div w:id="2086099086">
                  <w:marLeft w:val="0"/>
                  <w:marRight w:val="0"/>
                  <w:marTop w:val="0"/>
                  <w:marBottom w:val="0"/>
                  <w:divBdr>
                    <w:top w:val="none" w:sz="0" w:space="0" w:color="auto"/>
                    <w:left w:val="none" w:sz="0" w:space="0" w:color="auto"/>
                    <w:bottom w:val="none" w:sz="0" w:space="0" w:color="auto"/>
                    <w:right w:val="none" w:sz="0" w:space="0" w:color="auto"/>
                  </w:divBdr>
                  <w:divsChild>
                    <w:div w:id="2118287129">
                      <w:marLeft w:val="0"/>
                      <w:marRight w:val="0"/>
                      <w:marTop w:val="0"/>
                      <w:marBottom w:val="0"/>
                      <w:divBdr>
                        <w:top w:val="none" w:sz="0" w:space="0" w:color="auto"/>
                        <w:left w:val="none" w:sz="0" w:space="0" w:color="auto"/>
                        <w:bottom w:val="none" w:sz="0" w:space="0" w:color="auto"/>
                        <w:right w:val="none" w:sz="0" w:space="0" w:color="auto"/>
                      </w:divBdr>
                    </w:div>
                    <w:div w:id="2130388208">
                      <w:marLeft w:val="0"/>
                      <w:marRight w:val="0"/>
                      <w:marTop w:val="0"/>
                      <w:marBottom w:val="0"/>
                      <w:divBdr>
                        <w:top w:val="none" w:sz="0" w:space="0" w:color="auto"/>
                        <w:left w:val="none" w:sz="0" w:space="0" w:color="auto"/>
                        <w:bottom w:val="none" w:sz="0" w:space="0" w:color="auto"/>
                        <w:right w:val="none" w:sz="0" w:space="0" w:color="auto"/>
                      </w:divBdr>
                    </w:div>
                    <w:div w:id="304360181">
                      <w:marLeft w:val="0"/>
                      <w:marRight w:val="0"/>
                      <w:marTop w:val="0"/>
                      <w:marBottom w:val="0"/>
                      <w:divBdr>
                        <w:top w:val="none" w:sz="0" w:space="0" w:color="auto"/>
                        <w:left w:val="none" w:sz="0" w:space="0" w:color="auto"/>
                        <w:bottom w:val="none" w:sz="0" w:space="0" w:color="auto"/>
                        <w:right w:val="none" w:sz="0" w:space="0" w:color="auto"/>
                      </w:divBdr>
                    </w:div>
                  </w:divsChild>
                </w:div>
                <w:div w:id="1507402144">
                  <w:marLeft w:val="0"/>
                  <w:marRight w:val="0"/>
                  <w:marTop w:val="0"/>
                  <w:marBottom w:val="0"/>
                  <w:divBdr>
                    <w:top w:val="none" w:sz="0" w:space="0" w:color="auto"/>
                    <w:left w:val="none" w:sz="0" w:space="0" w:color="auto"/>
                    <w:bottom w:val="none" w:sz="0" w:space="0" w:color="auto"/>
                    <w:right w:val="none" w:sz="0" w:space="0" w:color="auto"/>
                  </w:divBdr>
                  <w:divsChild>
                    <w:div w:id="15755107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2493506">
          <w:marLeft w:val="0"/>
          <w:marRight w:val="0"/>
          <w:marTop w:val="0"/>
          <w:marBottom w:val="0"/>
          <w:divBdr>
            <w:top w:val="none" w:sz="0" w:space="0" w:color="auto"/>
            <w:left w:val="none" w:sz="0" w:space="0" w:color="auto"/>
            <w:bottom w:val="none" w:sz="0" w:space="0" w:color="auto"/>
            <w:right w:val="none" w:sz="0" w:space="0" w:color="auto"/>
          </w:divBdr>
        </w:div>
        <w:div w:id="220866273">
          <w:marLeft w:val="0"/>
          <w:marRight w:val="0"/>
          <w:marTop w:val="0"/>
          <w:marBottom w:val="0"/>
          <w:divBdr>
            <w:top w:val="none" w:sz="0" w:space="0" w:color="auto"/>
            <w:left w:val="none" w:sz="0" w:space="0" w:color="auto"/>
            <w:bottom w:val="none" w:sz="0" w:space="0" w:color="auto"/>
            <w:right w:val="none" w:sz="0" w:space="0" w:color="auto"/>
          </w:divBdr>
        </w:div>
        <w:div w:id="715156711">
          <w:marLeft w:val="0"/>
          <w:marRight w:val="0"/>
          <w:marTop w:val="0"/>
          <w:marBottom w:val="0"/>
          <w:divBdr>
            <w:top w:val="none" w:sz="0" w:space="0" w:color="auto"/>
            <w:left w:val="none" w:sz="0" w:space="0" w:color="auto"/>
            <w:bottom w:val="none" w:sz="0" w:space="0" w:color="auto"/>
            <w:right w:val="none" w:sz="0" w:space="0" w:color="auto"/>
          </w:divBdr>
        </w:div>
        <w:div w:id="2013294852">
          <w:marLeft w:val="0"/>
          <w:marRight w:val="0"/>
          <w:marTop w:val="0"/>
          <w:marBottom w:val="0"/>
          <w:divBdr>
            <w:top w:val="none" w:sz="0" w:space="0" w:color="auto"/>
            <w:left w:val="none" w:sz="0" w:space="0" w:color="auto"/>
            <w:bottom w:val="none" w:sz="0" w:space="0" w:color="auto"/>
            <w:right w:val="none" w:sz="0" w:space="0" w:color="auto"/>
          </w:divBdr>
        </w:div>
        <w:div w:id="614096240">
          <w:marLeft w:val="0"/>
          <w:marRight w:val="0"/>
          <w:marTop w:val="0"/>
          <w:marBottom w:val="0"/>
          <w:divBdr>
            <w:top w:val="none" w:sz="0" w:space="0" w:color="auto"/>
            <w:left w:val="none" w:sz="0" w:space="0" w:color="auto"/>
            <w:bottom w:val="none" w:sz="0" w:space="0" w:color="auto"/>
            <w:right w:val="none" w:sz="0" w:space="0" w:color="auto"/>
          </w:divBdr>
          <w:divsChild>
            <w:div w:id="1445269156">
              <w:marLeft w:val="-75"/>
              <w:marRight w:val="0"/>
              <w:marTop w:val="30"/>
              <w:marBottom w:val="30"/>
              <w:divBdr>
                <w:top w:val="none" w:sz="0" w:space="0" w:color="auto"/>
                <w:left w:val="none" w:sz="0" w:space="0" w:color="auto"/>
                <w:bottom w:val="none" w:sz="0" w:space="0" w:color="auto"/>
                <w:right w:val="none" w:sz="0" w:space="0" w:color="auto"/>
              </w:divBdr>
              <w:divsChild>
                <w:div w:id="1167477909">
                  <w:marLeft w:val="0"/>
                  <w:marRight w:val="0"/>
                  <w:marTop w:val="0"/>
                  <w:marBottom w:val="0"/>
                  <w:divBdr>
                    <w:top w:val="none" w:sz="0" w:space="0" w:color="auto"/>
                    <w:left w:val="none" w:sz="0" w:space="0" w:color="auto"/>
                    <w:bottom w:val="none" w:sz="0" w:space="0" w:color="auto"/>
                    <w:right w:val="none" w:sz="0" w:space="0" w:color="auto"/>
                  </w:divBdr>
                  <w:divsChild>
                    <w:div w:id="1874808159">
                      <w:marLeft w:val="0"/>
                      <w:marRight w:val="0"/>
                      <w:marTop w:val="0"/>
                      <w:marBottom w:val="0"/>
                      <w:divBdr>
                        <w:top w:val="none" w:sz="0" w:space="0" w:color="auto"/>
                        <w:left w:val="none" w:sz="0" w:space="0" w:color="auto"/>
                        <w:bottom w:val="none" w:sz="0" w:space="0" w:color="auto"/>
                        <w:right w:val="none" w:sz="0" w:space="0" w:color="auto"/>
                      </w:divBdr>
                    </w:div>
                  </w:divsChild>
                </w:div>
                <w:div w:id="123620524">
                  <w:marLeft w:val="0"/>
                  <w:marRight w:val="0"/>
                  <w:marTop w:val="0"/>
                  <w:marBottom w:val="0"/>
                  <w:divBdr>
                    <w:top w:val="none" w:sz="0" w:space="0" w:color="auto"/>
                    <w:left w:val="none" w:sz="0" w:space="0" w:color="auto"/>
                    <w:bottom w:val="none" w:sz="0" w:space="0" w:color="auto"/>
                    <w:right w:val="none" w:sz="0" w:space="0" w:color="auto"/>
                  </w:divBdr>
                  <w:divsChild>
                    <w:div w:id="1685014923">
                      <w:marLeft w:val="0"/>
                      <w:marRight w:val="0"/>
                      <w:marTop w:val="0"/>
                      <w:marBottom w:val="0"/>
                      <w:divBdr>
                        <w:top w:val="none" w:sz="0" w:space="0" w:color="auto"/>
                        <w:left w:val="none" w:sz="0" w:space="0" w:color="auto"/>
                        <w:bottom w:val="none" w:sz="0" w:space="0" w:color="auto"/>
                        <w:right w:val="none" w:sz="0" w:space="0" w:color="auto"/>
                      </w:divBdr>
                    </w:div>
                  </w:divsChild>
                </w:div>
                <w:div w:id="1980182612">
                  <w:marLeft w:val="0"/>
                  <w:marRight w:val="0"/>
                  <w:marTop w:val="0"/>
                  <w:marBottom w:val="0"/>
                  <w:divBdr>
                    <w:top w:val="none" w:sz="0" w:space="0" w:color="auto"/>
                    <w:left w:val="none" w:sz="0" w:space="0" w:color="auto"/>
                    <w:bottom w:val="none" w:sz="0" w:space="0" w:color="auto"/>
                    <w:right w:val="none" w:sz="0" w:space="0" w:color="auto"/>
                  </w:divBdr>
                  <w:divsChild>
                    <w:div w:id="345711975">
                      <w:marLeft w:val="0"/>
                      <w:marRight w:val="0"/>
                      <w:marTop w:val="0"/>
                      <w:marBottom w:val="0"/>
                      <w:divBdr>
                        <w:top w:val="none" w:sz="0" w:space="0" w:color="auto"/>
                        <w:left w:val="none" w:sz="0" w:space="0" w:color="auto"/>
                        <w:bottom w:val="none" w:sz="0" w:space="0" w:color="auto"/>
                        <w:right w:val="none" w:sz="0" w:space="0" w:color="auto"/>
                      </w:divBdr>
                    </w:div>
                  </w:divsChild>
                </w:div>
                <w:div w:id="1896427937">
                  <w:marLeft w:val="0"/>
                  <w:marRight w:val="0"/>
                  <w:marTop w:val="0"/>
                  <w:marBottom w:val="0"/>
                  <w:divBdr>
                    <w:top w:val="none" w:sz="0" w:space="0" w:color="auto"/>
                    <w:left w:val="none" w:sz="0" w:space="0" w:color="auto"/>
                    <w:bottom w:val="none" w:sz="0" w:space="0" w:color="auto"/>
                    <w:right w:val="none" w:sz="0" w:space="0" w:color="auto"/>
                  </w:divBdr>
                  <w:divsChild>
                    <w:div w:id="462384729">
                      <w:marLeft w:val="0"/>
                      <w:marRight w:val="0"/>
                      <w:marTop w:val="0"/>
                      <w:marBottom w:val="0"/>
                      <w:divBdr>
                        <w:top w:val="none" w:sz="0" w:space="0" w:color="auto"/>
                        <w:left w:val="none" w:sz="0" w:space="0" w:color="auto"/>
                        <w:bottom w:val="none" w:sz="0" w:space="0" w:color="auto"/>
                        <w:right w:val="none" w:sz="0" w:space="0" w:color="auto"/>
                      </w:divBdr>
                    </w:div>
                  </w:divsChild>
                </w:div>
                <w:div w:id="1285963465">
                  <w:marLeft w:val="0"/>
                  <w:marRight w:val="0"/>
                  <w:marTop w:val="0"/>
                  <w:marBottom w:val="0"/>
                  <w:divBdr>
                    <w:top w:val="none" w:sz="0" w:space="0" w:color="auto"/>
                    <w:left w:val="none" w:sz="0" w:space="0" w:color="auto"/>
                    <w:bottom w:val="none" w:sz="0" w:space="0" w:color="auto"/>
                    <w:right w:val="none" w:sz="0" w:space="0" w:color="auto"/>
                  </w:divBdr>
                  <w:divsChild>
                    <w:div w:id="1290281528">
                      <w:marLeft w:val="0"/>
                      <w:marRight w:val="0"/>
                      <w:marTop w:val="0"/>
                      <w:marBottom w:val="0"/>
                      <w:divBdr>
                        <w:top w:val="none" w:sz="0" w:space="0" w:color="auto"/>
                        <w:left w:val="none" w:sz="0" w:space="0" w:color="auto"/>
                        <w:bottom w:val="none" w:sz="0" w:space="0" w:color="auto"/>
                        <w:right w:val="none" w:sz="0" w:space="0" w:color="auto"/>
                      </w:divBdr>
                    </w:div>
                  </w:divsChild>
                </w:div>
                <w:div w:id="844589399">
                  <w:marLeft w:val="0"/>
                  <w:marRight w:val="0"/>
                  <w:marTop w:val="0"/>
                  <w:marBottom w:val="0"/>
                  <w:divBdr>
                    <w:top w:val="none" w:sz="0" w:space="0" w:color="auto"/>
                    <w:left w:val="none" w:sz="0" w:space="0" w:color="auto"/>
                    <w:bottom w:val="none" w:sz="0" w:space="0" w:color="auto"/>
                    <w:right w:val="none" w:sz="0" w:space="0" w:color="auto"/>
                  </w:divBdr>
                  <w:divsChild>
                    <w:div w:id="1723476369">
                      <w:marLeft w:val="0"/>
                      <w:marRight w:val="0"/>
                      <w:marTop w:val="0"/>
                      <w:marBottom w:val="0"/>
                      <w:divBdr>
                        <w:top w:val="none" w:sz="0" w:space="0" w:color="auto"/>
                        <w:left w:val="none" w:sz="0" w:space="0" w:color="auto"/>
                        <w:bottom w:val="none" w:sz="0" w:space="0" w:color="auto"/>
                        <w:right w:val="none" w:sz="0" w:space="0" w:color="auto"/>
                      </w:divBdr>
                    </w:div>
                  </w:divsChild>
                </w:div>
                <w:div w:id="1666321203">
                  <w:marLeft w:val="0"/>
                  <w:marRight w:val="0"/>
                  <w:marTop w:val="0"/>
                  <w:marBottom w:val="0"/>
                  <w:divBdr>
                    <w:top w:val="none" w:sz="0" w:space="0" w:color="auto"/>
                    <w:left w:val="none" w:sz="0" w:space="0" w:color="auto"/>
                    <w:bottom w:val="none" w:sz="0" w:space="0" w:color="auto"/>
                    <w:right w:val="none" w:sz="0" w:space="0" w:color="auto"/>
                  </w:divBdr>
                  <w:divsChild>
                    <w:div w:id="2036346399">
                      <w:marLeft w:val="0"/>
                      <w:marRight w:val="0"/>
                      <w:marTop w:val="0"/>
                      <w:marBottom w:val="0"/>
                      <w:divBdr>
                        <w:top w:val="none" w:sz="0" w:space="0" w:color="auto"/>
                        <w:left w:val="none" w:sz="0" w:space="0" w:color="auto"/>
                        <w:bottom w:val="none" w:sz="0" w:space="0" w:color="auto"/>
                        <w:right w:val="none" w:sz="0" w:space="0" w:color="auto"/>
                      </w:divBdr>
                    </w:div>
                  </w:divsChild>
                </w:div>
                <w:div w:id="2130120066">
                  <w:marLeft w:val="0"/>
                  <w:marRight w:val="0"/>
                  <w:marTop w:val="0"/>
                  <w:marBottom w:val="0"/>
                  <w:divBdr>
                    <w:top w:val="none" w:sz="0" w:space="0" w:color="auto"/>
                    <w:left w:val="none" w:sz="0" w:space="0" w:color="auto"/>
                    <w:bottom w:val="none" w:sz="0" w:space="0" w:color="auto"/>
                    <w:right w:val="none" w:sz="0" w:space="0" w:color="auto"/>
                  </w:divBdr>
                  <w:divsChild>
                    <w:div w:id="1160534589">
                      <w:marLeft w:val="0"/>
                      <w:marRight w:val="0"/>
                      <w:marTop w:val="0"/>
                      <w:marBottom w:val="0"/>
                      <w:divBdr>
                        <w:top w:val="none" w:sz="0" w:space="0" w:color="auto"/>
                        <w:left w:val="none" w:sz="0" w:space="0" w:color="auto"/>
                        <w:bottom w:val="none" w:sz="0" w:space="0" w:color="auto"/>
                        <w:right w:val="none" w:sz="0" w:space="0" w:color="auto"/>
                      </w:divBdr>
                    </w:div>
                  </w:divsChild>
                </w:div>
                <w:div w:id="1972854962">
                  <w:marLeft w:val="0"/>
                  <w:marRight w:val="0"/>
                  <w:marTop w:val="0"/>
                  <w:marBottom w:val="0"/>
                  <w:divBdr>
                    <w:top w:val="none" w:sz="0" w:space="0" w:color="auto"/>
                    <w:left w:val="none" w:sz="0" w:space="0" w:color="auto"/>
                    <w:bottom w:val="none" w:sz="0" w:space="0" w:color="auto"/>
                    <w:right w:val="none" w:sz="0" w:space="0" w:color="auto"/>
                  </w:divBdr>
                  <w:divsChild>
                    <w:div w:id="1189178735">
                      <w:marLeft w:val="0"/>
                      <w:marRight w:val="0"/>
                      <w:marTop w:val="0"/>
                      <w:marBottom w:val="0"/>
                      <w:divBdr>
                        <w:top w:val="none" w:sz="0" w:space="0" w:color="auto"/>
                        <w:left w:val="none" w:sz="0" w:space="0" w:color="auto"/>
                        <w:bottom w:val="none" w:sz="0" w:space="0" w:color="auto"/>
                        <w:right w:val="none" w:sz="0" w:space="0" w:color="auto"/>
                      </w:divBdr>
                    </w:div>
                  </w:divsChild>
                </w:div>
                <w:div w:id="400834831">
                  <w:marLeft w:val="0"/>
                  <w:marRight w:val="0"/>
                  <w:marTop w:val="0"/>
                  <w:marBottom w:val="0"/>
                  <w:divBdr>
                    <w:top w:val="none" w:sz="0" w:space="0" w:color="auto"/>
                    <w:left w:val="none" w:sz="0" w:space="0" w:color="auto"/>
                    <w:bottom w:val="none" w:sz="0" w:space="0" w:color="auto"/>
                    <w:right w:val="none" w:sz="0" w:space="0" w:color="auto"/>
                  </w:divBdr>
                  <w:divsChild>
                    <w:div w:id="626591698">
                      <w:marLeft w:val="0"/>
                      <w:marRight w:val="0"/>
                      <w:marTop w:val="0"/>
                      <w:marBottom w:val="0"/>
                      <w:divBdr>
                        <w:top w:val="none" w:sz="0" w:space="0" w:color="auto"/>
                        <w:left w:val="none" w:sz="0" w:space="0" w:color="auto"/>
                        <w:bottom w:val="none" w:sz="0" w:space="0" w:color="auto"/>
                        <w:right w:val="none" w:sz="0" w:space="0" w:color="auto"/>
                      </w:divBdr>
                    </w:div>
                  </w:divsChild>
                </w:div>
                <w:div w:id="1295061629">
                  <w:marLeft w:val="0"/>
                  <w:marRight w:val="0"/>
                  <w:marTop w:val="0"/>
                  <w:marBottom w:val="0"/>
                  <w:divBdr>
                    <w:top w:val="none" w:sz="0" w:space="0" w:color="auto"/>
                    <w:left w:val="none" w:sz="0" w:space="0" w:color="auto"/>
                    <w:bottom w:val="none" w:sz="0" w:space="0" w:color="auto"/>
                    <w:right w:val="none" w:sz="0" w:space="0" w:color="auto"/>
                  </w:divBdr>
                  <w:divsChild>
                    <w:div w:id="935942245">
                      <w:marLeft w:val="0"/>
                      <w:marRight w:val="0"/>
                      <w:marTop w:val="0"/>
                      <w:marBottom w:val="0"/>
                      <w:divBdr>
                        <w:top w:val="none" w:sz="0" w:space="0" w:color="auto"/>
                        <w:left w:val="none" w:sz="0" w:space="0" w:color="auto"/>
                        <w:bottom w:val="none" w:sz="0" w:space="0" w:color="auto"/>
                        <w:right w:val="none" w:sz="0" w:space="0" w:color="auto"/>
                      </w:divBdr>
                    </w:div>
                  </w:divsChild>
                </w:div>
                <w:div w:id="1368287442">
                  <w:marLeft w:val="0"/>
                  <w:marRight w:val="0"/>
                  <w:marTop w:val="0"/>
                  <w:marBottom w:val="0"/>
                  <w:divBdr>
                    <w:top w:val="none" w:sz="0" w:space="0" w:color="auto"/>
                    <w:left w:val="none" w:sz="0" w:space="0" w:color="auto"/>
                    <w:bottom w:val="none" w:sz="0" w:space="0" w:color="auto"/>
                    <w:right w:val="none" w:sz="0" w:space="0" w:color="auto"/>
                  </w:divBdr>
                  <w:divsChild>
                    <w:div w:id="217056899">
                      <w:marLeft w:val="0"/>
                      <w:marRight w:val="0"/>
                      <w:marTop w:val="0"/>
                      <w:marBottom w:val="0"/>
                      <w:divBdr>
                        <w:top w:val="none" w:sz="0" w:space="0" w:color="auto"/>
                        <w:left w:val="none" w:sz="0" w:space="0" w:color="auto"/>
                        <w:bottom w:val="none" w:sz="0" w:space="0" w:color="auto"/>
                        <w:right w:val="none" w:sz="0" w:space="0" w:color="auto"/>
                      </w:divBdr>
                    </w:div>
                  </w:divsChild>
                </w:div>
                <w:div w:id="475728992">
                  <w:marLeft w:val="0"/>
                  <w:marRight w:val="0"/>
                  <w:marTop w:val="0"/>
                  <w:marBottom w:val="0"/>
                  <w:divBdr>
                    <w:top w:val="none" w:sz="0" w:space="0" w:color="auto"/>
                    <w:left w:val="none" w:sz="0" w:space="0" w:color="auto"/>
                    <w:bottom w:val="none" w:sz="0" w:space="0" w:color="auto"/>
                    <w:right w:val="none" w:sz="0" w:space="0" w:color="auto"/>
                  </w:divBdr>
                  <w:divsChild>
                    <w:div w:id="906963575">
                      <w:marLeft w:val="0"/>
                      <w:marRight w:val="0"/>
                      <w:marTop w:val="0"/>
                      <w:marBottom w:val="0"/>
                      <w:divBdr>
                        <w:top w:val="none" w:sz="0" w:space="0" w:color="auto"/>
                        <w:left w:val="none" w:sz="0" w:space="0" w:color="auto"/>
                        <w:bottom w:val="none" w:sz="0" w:space="0" w:color="auto"/>
                        <w:right w:val="none" w:sz="0" w:space="0" w:color="auto"/>
                      </w:divBdr>
                    </w:div>
                  </w:divsChild>
                </w:div>
                <w:div w:id="1510365481">
                  <w:marLeft w:val="0"/>
                  <w:marRight w:val="0"/>
                  <w:marTop w:val="0"/>
                  <w:marBottom w:val="0"/>
                  <w:divBdr>
                    <w:top w:val="none" w:sz="0" w:space="0" w:color="auto"/>
                    <w:left w:val="none" w:sz="0" w:space="0" w:color="auto"/>
                    <w:bottom w:val="none" w:sz="0" w:space="0" w:color="auto"/>
                    <w:right w:val="none" w:sz="0" w:space="0" w:color="auto"/>
                  </w:divBdr>
                  <w:divsChild>
                    <w:div w:id="572353232">
                      <w:marLeft w:val="0"/>
                      <w:marRight w:val="0"/>
                      <w:marTop w:val="0"/>
                      <w:marBottom w:val="0"/>
                      <w:divBdr>
                        <w:top w:val="none" w:sz="0" w:space="0" w:color="auto"/>
                        <w:left w:val="none" w:sz="0" w:space="0" w:color="auto"/>
                        <w:bottom w:val="none" w:sz="0" w:space="0" w:color="auto"/>
                        <w:right w:val="none" w:sz="0" w:space="0" w:color="auto"/>
                      </w:divBdr>
                    </w:div>
                  </w:divsChild>
                </w:div>
                <w:div w:id="1837650591">
                  <w:marLeft w:val="0"/>
                  <w:marRight w:val="0"/>
                  <w:marTop w:val="0"/>
                  <w:marBottom w:val="0"/>
                  <w:divBdr>
                    <w:top w:val="none" w:sz="0" w:space="0" w:color="auto"/>
                    <w:left w:val="none" w:sz="0" w:space="0" w:color="auto"/>
                    <w:bottom w:val="none" w:sz="0" w:space="0" w:color="auto"/>
                    <w:right w:val="none" w:sz="0" w:space="0" w:color="auto"/>
                  </w:divBdr>
                  <w:divsChild>
                    <w:div w:id="1035736852">
                      <w:marLeft w:val="0"/>
                      <w:marRight w:val="0"/>
                      <w:marTop w:val="0"/>
                      <w:marBottom w:val="0"/>
                      <w:divBdr>
                        <w:top w:val="none" w:sz="0" w:space="0" w:color="auto"/>
                        <w:left w:val="none" w:sz="0" w:space="0" w:color="auto"/>
                        <w:bottom w:val="none" w:sz="0" w:space="0" w:color="auto"/>
                        <w:right w:val="none" w:sz="0" w:space="0" w:color="auto"/>
                      </w:divBdr>
                    </w:div>
                  </w:divsChild>
                </w:div>
                <w:div w:id="78528758">
                  <w:marLeft w:val="0"/>
                  <w:marRight w:val="0"/>
                  <w:marTop w:val="0"/>
                  <w:marBottom w:val="0"/>
                  <w:divBdr>
                    <w:top w:val="none" w:sz="0" w:space="0" w:color="auto"/>
                    <w:left w:val="none" w:sz="0" w:space="0" w:color="auto"/>
                    <w:bottom w:val="none" w:sz="0" w:space="0" w:color="auto"/>
                    <w:right w:val="none" w:sz="0" w:space="0" w:color="auto"/>
                  </w:divBdr>
                  <w:divsChild>
                    <w:div w:id="1730690392">
                      <w:marLeft w:val="0"/>
                      <w:marRight w:val="0"/>
                      <w:marTop w:val="0"/>
                      <w:marBottom w:val="0"/>
                      <w:divBdr>
                        <w:top w:val="none" w:sz="0" w:space="0" w:color="auto"/>
                        <w:left w:val="none" w:sz="0" w:space="0" w:color="auto"/>
                        <w:bottom w:val="none" w:sz="0" w:space="0" w:color="auto"/>
                        <w:right w:val="none" w:sz="0" w:space="0" w:color="auto"/>
                      </w:divBdr>
                    </w:div>
                  </w:divsChild>
                </w:div>
                <w:div w:id="182090913">
                  <w:marLeft w:val="0"/>
                  <w:marRight w:val="0"/>
                  <w:marTop w:val="0"/>
                  <w:marBottom w:val="0"/>
                  <w:divBdr>
                    <w:top w:val="none" w:sz="0" w:space="0" w:color="auto"/>
                    <w:left w:val="none" w:sz="0" w:space="0" w:color="auto"/>
                    <w:bottom w:val="none" w:sz="0" w:space="0" w:color="auto"/>
                    <w:right w:val="none" w:sz="0" w:space="0" w:color="auto"/>
                  </w:divBdr>
                  <w:divsChild>
                    <w:div w:id="14519705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20583810">
          <w:marLeft w:val="0"/>
          <w:marRight w:val="0"/>
          <w:marTop w:val="0"/>
          <w:marBottom w:val="0"/>
          <w:divBdr>
            <w:top w:val="none" w:sz="0" w:space="0" w:color="auto"/>
            <w:left w:val="none" w:sz="0" w:space="0" w:color="auto"/>
            <w:bottom w:val="none" w:sz="0" w:space="0" w:color="auto"/>
            <w:right w:val="none" w:sz="0" w:space="0" w:color="auto"/>
          </w:divBdr>
        </w:div>
        <w:div w:id="119307640">
          <w:marLeft w:val="0"/>
          <w:marRight w:val="0"/>
          <w:marTop w:val="0"/>
          <w:marBottom w:val="0"/>
          <w:divBdr>
            <w:top w:val="none" w:sz="0" w:space="0" w:color="auto"/>
            <w:left w:val="none" w:sz="0" w:space="0" w:color="auto"/>
            <w:bottom w:val="none" w:sz="0" w:space="0" w:color="auto"/>
            <w:right w:val="none" w:sz="0" w:space="0" w:color="auto"/>
          </w:divBdr>
          <w:divsChild>
            <w:div w:id="176389733">
              <w:marLeft w:val="0"/>
              <w:marRight w:val="0"/>
              <w:marTop w:val="0"/>
              <w:marBottom w:val="0"/>
              <w:divBdr>
                <w:top w:val="none" w:sz="0" w:space="0" w:color="auto"/>
                <w:left w:val="none" w:sz="0" w:space="0" w:color="auto"/>
                <w:bottom w:val="none" w:sz="0" w:space="0" w:color="auto"/>
                <w:right w:val="none" w:sz="0" w:space="0" w:color="auto"/>
              </w:divBdr>
            </w:div>
            <w:div w:id="272133757">
              <w:marLeft w:val="0"/>
              <w:marRight w:val="0"/>
              <w:marTop w:val="0"/>
              <w:marBottom w:val="0"/>
              <w:divBdr>
                <w:top w:val="none" w:sz="0" w:space="0" w:color="auto"/>
                <w:left w:val="none" w:sz="0" w:space="0" w:color="auto"/>
                <w:bottom w:val="none" w:sz="0" w:space="0" w:color="auto"/>
                <w:right w:val="none" w:sz="0" w:space="0" w:color="auto"/>
              </w:divBdr>
            </w:div>
            <w:div w:id="1208909366">
              <w:marLeft w:val="0"/>
              <w:marRight w:val="0"/>
              <w:marTop w:val="0"/>
              <w:marBottom w:val="0"/>
              <w:divBdr>
                <w:top w:val="none" w:sz="0" w:space="0" w:color="auto"/>
                <w:left w:val="none" w:sz="0" w:space="0" w:color="auto"/>
                <w:bottom w:val="none" w:sz="0" w:space="0" w:color="auto"/>
                <w:right w:val="none" w:sz="0" w:space="0" w:color="auto"/>
              </w:divBdr>
            </w:div>
            <w:div w:id="281225851">
              <w:marLeft w:val="0"/>
              <w:marRight w:val="0"/>
              <w:marTop w:val="0"/>
              <w:marBottom w:val="0"/>
              <w:divBdr>
                <w:top w:val="none" w:sz="0" w:space="0" w:color="auto"/>
                <w:left w:val="none" w:sz="0" w:space="0" w:color="auto"/>
                <w:bottom w:val="none" w:sz="0" w:space="0" w:color="auto"/>
                <w:right w:val="none" w:sz="0" w:space="0" w:color="auto"/>
              </w:divBdr>
            </w:div>
            <w:div w:id="953831234">
              <w:marLeft w:val="0"/>
              <w:marRight w:val="0"/>
              <w:marTop w:val="0"/>
              <w:marBottom w:val="0"/>
              <w:divBdr>
                <w:top w:val="none" w:sz="0" w:space="0" w:color="auto"/>
                <w:left w:val="none" w:sz="0" w:space="0" w:color="auto"/>
                <w:bottom w:val="none" w:sz="0" w:space="0" w:color="auto"/>
                <w:right w:val="none" w:sz="0" w:space="0" w:color="auto"/>
              </w:divBdr>
            </w:div>
            <w:div w:id="1004435176">
              <w:marLeft w:val="0"/>
              <w:marRight w:val="0"/>
              <w:marTop w:val="0"/>
              <w:marBottom w:val="0"/>
              <w:divBdr>
                <w:top w:val="none" w:sz="0" w:space="0" w:color="auto"/>
                <w:left w:val="none" w:sz="0" w:space="0" w:color="auto"/>
                <w:bottom w:val="none" w:sz="0" w:space="0" w:color="auto"/>
                <w:right w:val="none" w:sz="0" w:space="0" w:color="auto"/>
              </w:divBdr>
            </w:div>
            <w:div w:id="730421114">
              <w:marLeft w:val="0"/>
              <w:marRight w:val="0"/>
              <w:marTop w:val="0"/>
              <w:marBottom w:val="0"/>
              <w:divBdr>
                <w:top w:val="none" w:sz="0" w:space="0" w:color="auto"/>
                <w:left w:val="none" w:sz="0" w:space="0" w:color="auto"/>
                <w:bottom w:val="none" w:sz="0" w:space="0" w:color="auto"/>
                <w:right w:val="none" w:sz="0" w:space="0" w:color="auto"/>
              </w:divBdr>
            </w:div>
            <w:div w:id="1621719811">
              <w:marLeft w:val="0"/>
              <w:marRight w:val="0"/>
              <w:marTop w:val="0"/>
              <w:marBottom w:val="0"/>
              <w:divBdr>
                <w:top w:val="none" w:sz="0" w:space="0" w:color="auto"/>
                <w:left w:val="none" w:sz="0" w:space="0" w:color="auto"/>
                <w:bottom w:val="none" w:sz="0" w:space="0" w:color="auto"/>
                <w:right w:val="none" w:sz="0" w:space="0" w:color="auto"/>
              </w:divBdr>
            </w:div>
            <w:div w:id="1157384329">
              <w:marLeft w:val="0"/>
              <w:marRight w:val="0"/>
              <w:marTop w:val="0"/>
              <w:marBottom w:val="0"/>
              <w:divBdr>
                <w:top w:val="none" w:sz="0" w:space="0" w:color="auto"/>
                <w:left w:val="none" w:sz="0" w:space="0" w:color="auto"/>
                <w:bottom w:val="none" w:sz="0" w:space="0" w:color="auto"/>
                <w:right w:val="none" w:sz="0" w:space="0" w:color="auto"/>
              </w:divBdr>
            </w:div>
            <w:div w:id="2033460143">
              <w:marLeft w:val="0"/>
              <w:marRight w:val="0"/>
              <w:marTop w:val="0"/>
              <w:marBottom w:val="0"/>
              <w:divBdr>
                <w:top w:val="none" w:sz="0" w:space="0" w:color="auto"/>
                <w:left w:val="none" w:sz="0" w:space="0" w:color="auto"/>
                <w:bottom w:val="none" w:sz="0" w:space="0" w:color="auto"/>
                <w:right w:val="none" w:sz="0" w:space="0" w:color="auto"/>
              </w:divBdr>
            </w:div>
            <w:div w:id="273051358">
              <w:marLeft w:val="0"/>
              <w:marRight w:val="0"/>
              <w:marTop w:val="0"/>
              <w:marBottom w:val="0"/>
              <w:divBdr>
                <w:top w:val="none" w:sz="0" w:space="0" w:color="auto"/>
                <w:left w:val="none" w:sz="0" w:space="0" w:color="auto"/>
                <w:bottom w:val="none" w:sz="0" w:space="0" w:color="auto"/>
                <w:right w:val="none" w:sz="0" w:space="0" w:color="auto"/>
              </w:divBdr>
            </w:div>
            <w:div w:id="460267306">
              <w:marLeft w:val="0"/>
              <w:marRight w:val="0"/>
              <w:marTop w:val="0"/>
              <w:marBottom w:val="0"/>
              <w:divBdr>
                <w:top w:val="none" w:sz="0" w:space="0" w:color="auto"/>
                <w:left w:val="none" w:sz="0" w:space="0" w:color="auto"/>
                <w:bottom w:val="none" w:sz="0" w:space="0" w:color="auto"/>
                <w:right w:val="none" w:sz="0" w:space="0" w:color="auto"/>
              </w:divBdr>
            </w:div>
            <w:div w:id="50859057">
              <w:marLeft w:val="0"/>
              <w:marRight w:val="0"/>
              <w:marTop w:val="0"/>
              <w:marBottom w:val="0"/>
              <w:divBdr>
                <w:top w:val="none" w:sz="0" w:space="0" w:color="auto"/>
                <w:left w:val="none" w:sz="0" w:space="0" w:color="auto"/>
                <w:bottom w:val="none" w:sz="0" w:space="0" w:color="auto"/>
                <w:right w:val="none" w:sz="0" w:space="0" w:color="auto"/>
              </w:divBdr>
            </w:div>
            <w:div w:id="482355327">
              <w:marLeft w:val="0"/>
              <w:marRight w:val="0"/>
              <w:marTop w:val="0"/>
              <w:marBottom w:val="0"/>
              <w:divBdr>
                <w:top w:val="none" w:sz="0" w:space="0" w:color="auto"/>
                <w:left w:val="none" w:sz="0" w:space="0" w:color="auto"/>
                <w:bottom w:val="none" w:sz="0" w:space="0" w:color="auto"/>
                <w:right w:val="none" w:sz="0" w:space="0" w:color="auto"/>
              </w:divBdr>
            </w:div>
            <w:div w:id="1157529349">
              <w:marLeft w:val="0"/>
              <w:marRight w:val="0"/>
              <w:marTop w:val="0"/>
              <w:marBottom w:val="0"/>
              <w:divBdr>
                <w:top w:val="none" w:sz="0" w:space="0" w:color="auto"/>
                <w:left w:val="none" w:sz="0" w:space="0" w:color="auto"/>
                <w:bottom w:val="none" w:sz="0" w:space="0" w:color="auto"/>
                <w:right w:val="none" w:sz="0" w:space="0" w:color="auto"/>
              </w:divBdr>
            </w:div>
          </w:divsChild>
        </w:div>
        <w:div w:id="224264799">
          <w:marLeft w:val="0"/>
          <w:marRight w:val="0"/>
          <w:marTop w:val="0"/>
          <w:marBottom w:val="0"/>
          <w:divBdr>
            <w:top w:val="none" w:sz="0" w:space="0" w:color="auto"/>
            <w:left w:val="none" w:sz="0" w:space="0" w:color="auto"/>
            <w:bottom w:val="none" w:sz="0" w:space="0" w:color="auto"/>
            <w:right w:val="none" w:sz="0" w:space="0" w:color="auto"/>
          </w:divBdr>
        </w:div>
        <w:div w:id="120534467">
          <w:marLeft w:val="0"/>
          <w:marRight w:val="0"/>
          <w:marTop w:val="0"/>
          <w:marBottom w:val="0"/>
          <w:divBdr>
            <w:top w:val="none" w:sz="0" w:space="0" w:color="auto"/>
            <w:left w:val="none" w:sz="0" w:space="0" w:color="auto"/>
            <w:bottom w:val="none" w:sz="0" w:space="0" w:color="auto"/>
            <w:right w:val="none" w:sz="0" w:space="0" w:color="auto"/>
          </w:divBdr>
        </w:div>
        <w:div w:id="27990661">
          <w:marLeft w:val="0"/>
          <w:marRight w:val="0"/>
          <w:marTop w:val="0"/>
          <w:marBottom w:val="0"/>
          <w:divBdr>
            <w:top w:val="none" w:sz="0" w:space="0" w:color="auto"/>
            <w:left w:val="none" w:sz="0" w:space="0" w:color="auto"/>
            <w:bottom w:val="none" w:sz="0" w:space="0" w:color="auto"/>
            <w:right w:val="none" w:sz="0" w:space="0" w:color="auto"/>
          </w:divBdr>
        </w:div>
        <w:div w:id="1949509366">
          <w:marLeft w:val="0"/>
          <w:marRight w:val="0"/>
          <w:marTop w:val="0"/>
          <w:marBottom w:val="0"/>
          <w:divBdr>
            <w:top w:val="none" w:sz="0" w:space="0" w:color="auto"/>
            <w:left w:val="none" w:sz="0" w:space="0" w:color="auto"/>
            <w:bottom w:val="none" w:sz="0" w:space="0" w:color="auto"/>
            <w:right w:val="none" w:sz="0" w:space="0" w:color="auto"/>
          </w:divBdr>
          <w:divsChild>
            <w:div w:id="790632199">
              <w:marLeft w:val="-75"/>
              <w:marRight w:val="0"/>
              <w:marTop w:val="30"/>
              <w:marBottom w:val="30"/>
              <w:divBdr>
                <w:top w:val="none" w:sz="0" w:space="0" w:color="auto"/>
                <w:left w:val="none" w:sz="0" w:space="0" w:color="auto"/>
                <w:bottom w:val="none" w:sz="0" w:space="0" w:color="auto"/>
                <w:right w:val="none" w:sz="0" w:space="0" w:color="auto"/>
              </w:divBdr>
              <w:divsChild>
                <w:div w:id="1010908904">
                  <w:marLeft w:val="0"/>
                  <w:marRight w:val="0"/>
                  <w:marTop w:val="0"/>
                  <w:marBottom w:val="0"/>
                  <w:divBdr>
                    <w:top w:val="none" w:sz="0" w:space="0" w:color="auto"/>
                    <w:left w:val="none" w:sz="0" w:space="0" w:color="auto"/>
                    <w:bottom w:val="none" w:sz="0" w:space="0" w:color="auto"/>
                    <w:right w:val="none" w:sz="0" w:space="0" w:color="auto"/>
                  </w:divBdr>
                  <w:divsChild>
                    <w:div w:id="1600407395">
                      <w:marLeft w:val="0"/>
                      <w:marRight w:val="0"/>
                      <w:marTop w:val="0"/>
                      <w:marBottom w:val="0"/>
                      <w:divBdr>
                        <w:top w:val="none" w:sz="0" w:space="0" w:color="auto"/>
                        <w:left w:val="none" w:sz="0" w:space="0" w:color="auto"/>
                        <w:bottom w:val="none" w:sz="0" w:space="0" w:color="auto"/>
                        <w:right w:val="none" w:sz="0" w:space="0" w:color="auto"/>
                      </w:divBdr>
                    </w:div>
                  </w:divsChild>
                </w:div>
                <w:div w:id="1470047544">
                  <w:marLeft w:val="0"/>
                  <w:marRight w:val="0"/>
                  <w:marTop w:val="0"/>
                  <w:marBottom w:val="0"/>
                  <w:divBdr>
                    <w:top w:val="none" w:sz="0" w:space="0" w:color="auto"/>
                    <w:left w:val="none" w:sz="0" w:space="0" w:color="auto"/>
                    <w:bottom w:val="none" w:sz="0" w:space="0" w:color="auto"/>
                    <w:right w:val="none" w:sz="0" w:space="0" w:color="auto"/>
                  </w:divBdr>
                  <w:divsChild>
                    <w:div w:id="1552962995">
                      <w:marLeft w:val="0"/>
                      <w:marRight w:val="0"/>
                      <w:marTop w:val="0"/>
                      <w:marBottom w:val="0"/>
                      <w:divBdr>
                        <w:top w:val="none" w:sz="0" w:space="0" w:color="auto"/>
                        <w:left w:val="none" w:sz="0" w:space="0" w:color="auto"/>
                        <w:bottom w:val="none" w:sz="0" w:space="0" w:color="auto"/>
                        <w:right w:val="none" w:sz="0" w:space="0" w:color="auto"/>
                      </w:divBdr>
                    </w:div>
                  </w:divsChild>
                </w:div>
                <w:div w:id="788167536">
                  <w:marLeft w:val="0"/>
                  <w:marRight w:val="0"/>
                  <w:marTop w:val="0"/>
                  <w:marBottom w:val="0"/>
                  <w:divBdr>
                    <w:top w:val="none" w:sz="0" w:space="0" w:color="auto"/>
                    <w:left w:val="none" w:sz="0" w:space="0" w:color="auto"/>
                    <w:bottom w:val="none" w:sz="0" w:space="0" w:color="auto"/>
                    <w:right w:val="none" w:sz="0" w:space="0" w:color="auto"/>
                  </w:divBdr>
                  <w:divsChild>
                    <w:div w:id="1726685661">
                      <w:marLeft w:val="0"/>
                      <w:marRight w:val="0"/>
                      <w:marTop w:val="0"/>
                      <w:marBottom w:val="0"/>
                      <w:divBdr>
                        <w:top w:val="none" w:sz="0" w:space="0" w:color="auto"/>
                        <w:left w:val="none" w:sz="0" w:space="0" w:color="auto"/>
                        <w:bottom w:val="none" w:sz="0" w:space="0" w:color="auto"/>
                        <w:right w:val="none" w:sz="0" w:space="0" w:color="auto"/>
                      </w:divBdr>
                    </w:div>
                  </w:divsChild>
                </w:div>
                <w:div w:id="80030752">
                  <w:marLeft w:val="0"/>
                  <w:marRight w:val="0"/>
                  <w:marTop w:val="0"/>
                  <w:marBottom w:val="0"/>
                  <w:divBdr>
                    <w:top w:val="none" w:sz="0" w:space="0" w:color="auto"/>
                    <w:left w:val="none" w:sz="0" w:space="0" w:color="auto"/>
                    <w:bottom w:val="none" w:sz="0" w:space="0" w:color="auto"/>
                    <w:right w:val="none" w:sz="0" w:space="0" w:color="auto"/>
                  </w:divBdr>
                  <w:divsChild>
                    <w:div w:id="760301940">
                      <w:marLeft w:val="0"/>
                      <w:marRight w:val="0"/>
                      <w:marTop w:val="0"/>
                      <w:marBottom w:val="0"/>
                      <w:divBdr>
                        <w:top w:val="none" w:sz="0" w:space="0" w:color="auto"/>
                        <w:left w:val="none" w:sz="0" w:space="0" w:color="auto"/>
                        <w:bottom w:val="none" w:sz="0" w:space="0" w:color="auto"/>
                        <w:right w:val="none" w:sz="0" w:space="0" w:color="auto"/>
                      </w:divBdr>
                    </w:div>
                  </w:divsChild>
                </w:div>
                <w:div w:id="59640992">
                  <w:marLeft w:val="0"/>
                  <w:marRight w:val="0"/>
                  <w:marTop w:val="0"/>
                  <w:marBottom w:val="0"/>
                  <w:divBdr>
                    <w:top w:val="none" w:sz="0" w:space="0" w:color="auto"/>
                    <w:left w:val="none" w:sz="0" w:space="0" w:color="auto"/>
                    <w:bottom w:val="none" w:sz="0" w:space="0" w:color="auto"/>
                    <w:right w:val="none" w:sz="0" w:space="0" w:color="auto"/>
                  </w:divBdr>
                  <w:divsChild>
                    <w:div w:id="1348747302">
                      <w:marLeft w:val="0"/>
                      <w:marRight w:val="0"/>
                      <w:marTop w:val="0"/>
                      <w:marBottom w:val="0"/>
                      <w:divBdr>
                        <w:top w:val="none" w:sz="0" w:space="0" w:color="auto"/>
                        <w:left w:val="none" w:sz="0" w:space="0" w:color="auto"/>
                        <w:bottom w:val="none" w:sz="0" w:space="0" w:color="auto"/>
                        <w:right w:val="none" w:sz="0" w:space="0" w:color="auto"/>
                      </w:divBdr>
                    </w:div>
                  </w:divsChild>
                </w:div>
                <w:div w:id="227544494">
                  <w:marLeft w:val="0"/>
                  <w:marRight w:val="0"/>
                  <w:marTop w:val="0"/>
                  <w:marBottom w:val="0"/>
                  <w:divBdr>
                    <w:top w:val="none" w:sz="0" w:space="0" w:color="auto"/>
                    <w:left w:val="none" w:sz="0" w:space="0" w:color="auto"/>
                    <w:bottom w:val="none" w:sz="0" w:space="0" w:color="auto"/>
                    <w:right w:val="none" w:sz="0" w:space="0" w:color="auto"/>
                  </w:divBdr>
                  <w:divsChild>
                    <w:div w:id="1884827214">
                      <w:marLeft w:val="0"/>
                      <w:marRight w:val="0"/>
                      <w:marTop w:val="0"/>
                      <w:marBottom w:val="0"/>
                      <w:divBdr>
                        <w:top w:val="none" w:sz="0" w:space="0" w:color="auto"/>
                        <w:left w:val="none" w:sz="0" w:space="0" w:color="auto"/>
                        <w:bottom w:val="none" w:sz="0" w:space="0" w:color="auto"/>
                        <w:right w:val="none" w:sz="0" w:space="0" w:color="auto"/>
                      </w:divBdr>
                    </w:div>
                  </w:divsChild>
                </w:div>
                <w:div w:id="841244288">
                  <w:marLeft w:val="0"/>
                  <w:marRight w:val="0"/>
                  <w:marTop w:val="0"/>
                  <w:marBottom w:val="0"/>
                  <w:divBdr>
                    <w:top w:val="none" w:sz="0" w:space="0" w:color="auto"/>
                    <w:left w:val="none" w:sz="0" w:space="0" w:color="auto"/>
                    <w:bottom w:val="none" w:sz="0" w:space="0" w:color="auto"/>
                    <w:right w:val="none" w:sz="0" w:space="0" w:color="auto"/>
                  </w:divBdr>
                  <w:divsChild>
                    <w:div w:id="1736590866">
                      <w:marLeft w:val="0"/>
                      <w:marRight w:val="0"/>
                      <w:marTop w:val="0"/>
                      <w:marBottom w:val="0"/>
                      <w:divBdr>
                        <w:top w:val="none" w:sz="0" w:space="0" w:color="auto"/>
                        <w:left w:val="none" w:sz="0" w:space="0" w:color="auto"/>
                        <w:bottom w:val="none" w:sz="0" w:space="0" w:color="auto"/>
                        <w:right w:val="none" w:sz="0" w:space="0" w:color="auto"/>
                      </w:divBdr>
                    </w:div>
                    <w:div w:id="1340817826">
                      <w:marLeft w:val="0"/>
                      <w:marRight w:val="0"/>
                      <w:marTop w:val="0"/>
                      <w:marBottom w:val="0"/>
                      <w:divBdr>
                        <w:top w:val="none" w:sz="0" w:space="0" w:color="auto"/>
                        <w:left w:val="none" w:sz="0" w:space="0" w:color="auto"/>
                        <w:bottom w:val="none" w:sz="0" w:space="0" w:color="auto"/>
                        <w:right w:val="none" w:sz="0" w:space="0" w:color="auto"/>
                      </w:divBdr>
                    </w:div>
                    <w:div w:id="190266877">
                      <w:marLeft w:val="0"/>
                      <w:marRight w:val="0"/>
                      <w:marTop w:val="0"/>
                      <w:marBottom w:val="0"/>
                      <w:divBdr>
                        <w:top w:val="none" w:sz="0" w:space="0" w:color="auto"/>
                        <w:left w:val="none" w:sz="0" w:space="0" w:color="auto"/>
                        <w:bottom w:val="none" w:sz="0" w:space="0" w:color="auto"/>
                        <w:right w:val="none" w:sz="0" w:space="0" w:color="auto"/>
                      </w:divBdr>
                    </w:div>
                  </w:divsChild>
                </w:div>
                <w:div w:id="1659000000">
                  <w:marLeft w:val="0"/>
                  <w:marRight w:val="0"/>
                  <w:marTop w:val="0"/>
                  <w:marBottom w:val="0"/>
                  <w:divBdr>
                    <w:top w:val="none" w:sz="0" w:space="0" w:color="auto"/>
                    <w:left w:val="none" w:sz="0" w:space="0" w:color="auto"/>
                    <w:bottom w:val="none" w:sz="0" w:space="0" w:color="auto"/>
                    <w:right w:val="none" w:sz="0" w:space="0" w:color="auto"/>
                  </w:divBdr>
                  <w:divsChild>
                    <w:div w:id="82900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39414792">
          <w:marLeft w:val="0"/>
          <w:marRight w:val="0"/>
          <w:marTop w:val="0"/>
          <w:marBottom w:val="0"/>
          <w:divBdr>
            <w:top w:val="none" w:sz="0" w:space="0" w:color="auto"/>
            <w:left w:val="none" w:sz="0" w:space="0" w:color="auto"/>
            <w:bottom w:val="none" w:sz="0" w:space="0" w:color="auto"/>
            <w:right w:val="none" w:sz="0" w:space="0" w:color="auto"/>
          </w:divBdr>
        </w:div>
        <w:div w:id="859972971">
          <w:marLeft w:val="0"/>
          <w:marRight w:val="0"/>
          <w:marTop w:val="0"/>
          <w:marBottom w:val="0"/>
          <w:divBdr>
            <w:top w:val="none" w:sz="0" w:space="0" w:color="auto"/>
            <w:left w:val="none" w:sz="0" w:space="0" w:color="auto"/>
            <w:bottom w:val="none" w:sz="0" w:space="0" w:color="auto"/>
            <w:right w:val="none" w:sz="0" w:space="0" w:color="auto"/>
          </w:divBdr>
        </w:div>
        <w:div w:id="434449910">
          <w:marLeft w:val="0"/>
          <w:marRight w:val="0"/>
          <w:marTop w:val="0"/>
          <w:marBottom w:val="0"/>
          <w:divBdr>
            <w:top w:val="none" w:sz="0" w:space="0" w:color="auto"/>
            <w:left w:val="none" w:sz="0" w:space="0" w:color="auto"/>
            <w:bottom w:val="none" w:sz="0" w:space="0" w:color="auto"/>
            <w:right w:val="none" w:sz="0" w:space="0" w:color="auto"/>
          </w:divBdr>
        </w:div>
        <w:div w:id="985550560">
          <w:marLeft w:val="0"/>
          <w:marRight w:val="0"/>
          <w:marTop w:val="0"/>
          <w:marBottom w:val="0"/>
          <w:divBdr>
            <w:top w:val="none" w:sz="0" w:space="0" w:color="auto"/>
            <w:left w:val="none" w:sz="0" w:space="0" w:color="auto"/>
            <w:bottom w:val="none" w:sz="0" w:space="0" w:color="auto"/>
            <w:right w:val="none" w:sz="0" w:space="0" w:color="auto"/>
          </w:divBdr>
        </w:div>
        <w:div w:id="1524631376">
          <w:marLeft w:val="0"/>
          <w:marRight w:val="0"/>
          <w:marTop w:val="0"/>
          <w:marBottom w:val="0"/>
          <w:divBdr>
            <w:top w:val="none" w:sz="0" w:space="0" w:color="auto"/>
            <w:left w:val="none" w:sz="0" w:space="0" w:color="auto"/>
            <w:bottom w:val="none" w:sz="0" w:space="0" w:color="auto"/>
            <w:right w:val="none" w:sz="0" w:space="0" w:color="auto"/>
          </w:divBdr>
          <w:divsChild>
            <w:div w:id="1062408225">
              <w:marLeft w:val="-75"/>
              <w:marRight w:val="0"/>
              <w:marTop w:val="30"/>
              <w:marBottom w:val="30"/>
              <w:divBdr>
                <w:top w:val="none" w:sz="0" w:space="0" w:color="auto"/>
                <w:left w:val="none" w:sz="0" w:space="0" w:color="auto"/>
                <w:bottom w:val="none" w:sz="0" w:space="0" w:color="auto"/>
                <w:right w:val="none" w:sz="0" w:space="0" w:color="auto"/>
              </w:divBdr>
              <w:divsChild>
                <w:div w:id="1660184200">
                  <w:marLeft w:val="0"/>
                  <w:marRight w:val="0"/>
                  <w:marTop w:val="0"/>
                  <w:marBottom w:val="0"/>
                  <w:divBdr>
                    <w:top w:val="none" w:sz="0" w:space="0" w:color="auto"/>
                    <w:left w:val="none" w:sz="0" w:space="0" w:color="auto"/>
                    <w:bottom w:val="none" w:sz="0" w:space="0" w:color="auto"/>
                    <w:right w:val="none" w:sz="0" w:space="0" w:color="auto"/>
                  </w:divBdr>
                  <w:divsChild>
                    <w:div w:id="58527317">
                      <w:marLeft w:val="0"/>
                      <w:marRight w:val="0"/>
                      <w:marTop w:val="0"/>
                      <w:marBottom w:val="0"/>
                      <w:divBdr>
                        <w:top w:val="none" w:sz="0" w:space="0" w:color="auto"/>
                        <w:left w:val="none" w:sz="0" w:space="0" w:color="auto"/>
                        <w:bottom w:val="none" w:sz="0" w:space="0" w:color="auto"/>
                        <w:right w:val="none" w:sz="0" w:space="0" w:color="auto"/>
                      </w:divBdr>
                    </w:div>
                  </w:divsChild>
                </w:div>
                <w:div w:id="668286758">
                  <w:marLeft w:val="0"/>
                  <w:marRight w:val="0"/>
                  <w:marTop w:val="0"/>
                  <w:marBottom w:val="0"/>
                  <w:divBdr>
                    <w:top w:val="none" w:sz="0" w:space="0" w:color="auto"/>
                    <w:left w:val="none" w:sz="0" w:space="0" w:color="auto"/>
                    <w:bottom w:val="none" w:sz="0" w:space="0" w:color="auto"/>
                    <w:right w:val="none" w:sz="0" w:space="0" w:color="auto"/>
                  </w:divBdr>
                  <w:divsChild>
                    <w:div w:id="658726833">
                      <w:marLeft w:val="0"/>
                      <w:marRight w:val="0"/>
                      <w:marTop w:val="0"/>
                      <w:marBottom w:val="0"/>
                      <w:divBdr>
                        <w:top w:val="none" w:sz="0" w:space="0" w:color="auto"/>
                        <w:left w:val="none" w:sz="0" w:space="0" w:color="auto"/>
                        <w:bottom w:val="none" w:sz="0" w:space="0" w:color="auto"/>
                        <w:right w:val="none" w:sz="0" w:space="0" w:color="auto"/>
                      </w:divBdr>
                    </w:div>
                  </w:divsChild>
                </w:div>
                <w:div w:id="536964520">
                  <w:marLeft w:val="0"/>
                  <w:marRight w:val="0"/>
                  <w:marTop w:val="0"/>
                  <w:marBottom w:val="0"/>
                  <w:divBdr>
                    <w:top w:val="none" w:sz="0" w:space="0" w:color="auto"/>
                    <w:left w:val="none" w:sz="0" w:space="0" w:color="auto"/>
                    <w:bottom w:val="none" w:sz="0" w:space="0" w:color="auto"/>
                    <w:right w:val="none" w:sz="0" w:space="0" w:color="auto"/>
                  </w:divBdr>
                  <w:divsChild>
                    <w:div w:id="732243034">
                      <w:marLeft w:val="0"/>
                      <w:marRight w:val="0"/>
                      <w:marTop w:val="0"/>
                      <w:marBottom w:val="0"/>
                      <w:divBdr>
                        <w:top w:val="none" w:sz="0" w:space="0" w:color="auto"/>
                        <w:left w:val="none" w:sz="0" w:space="0" w:color="auto"/>
                        <w:bottom w:val="none" w:sz="0" w:space="0" w:color="auto"/>
                        <w:right w:val="none" w:sz="0" w:space="0" w:color="auto"/>
                      </w:divBdr>
                    </w:div>
                  </w:divsChild>
                </w:div>
                <w:div w:id="73550236">
                  <w:marLeft w:val="0"/>
                  <w:marRight w:val="0"/>
                  <w:marTop w:val="0"/>
                  <w:marBottom w:val="0"/>
                  <w:divBdr>
                    <w:top w:val="none" w:sz="0" w:space="0" w:color="auto"/>
                    <w:left w:val="none" w:sz="0" w:space="0" w:color="auto"/>
                    <w:bottom w:val="none" w:sz="0" w:space="0" w:color="auto"/>
                    <w:right w:val="none" w:sz="0" w:space="0" w:color="auto"/>
                  </w:divBdr>
                  <w:divsChild>
                    <w:div w:id="346370432">
                      <w:marLeft w:val="0"/>
                      <w:marRight w:val="0"/>
                      <w:marTop w:val="0"/>
                      <w:marBottom w:val="0"/>
                      <w:divBdr>
                        <w:top w:val="none" w:sz="0" w:space="0" w:color="auto"/>
                        <w:left w:val="none" w:sz="0" w:space="0" w:color="auto"/>
                        <w:bottom w:val="none" w:sz="0" w:space="0" w:color="auto"/>
                        <w:right w:val="none" w:sz="0" w:space="0" w:color="auto"/>
                      </w:divBdr>
                    </w:div>
                  </w:divsChild>
                </w:div>
                <w:div w:id="449933394">
                  <w:marLeft w:val="0"/>
                  <w:marRight w:val="0"/>
                  <w:marTop w:val="0"/>
                  <w:marBottom w:val="0"/>
                  <w:divBdr>
                    <w:top w:val="none" w:sz="0" w:space="0" w:color="auto"/>
                    <w:left w:val="none" w:sz="0" w:space="0" w:color="auto"/>
                    <w:bottom w:val="none" w:sz="0" w:space="0" w:color="auto"/>
                    <w:right w:val="none" w:sz="0" w:space="0" w:color="auto"/>
                  </w:divBdr>
                  <w:divsChild>
                    <w:div w:id="1940486660">
                      <w:marLeft w:val="0"/>
                      <w:marRight w:val="0"/>
                      <w:marTop w:val="0"/>
                      <w:marBottom w:val="0"/>
                      <w:divBdr>
                        <w:top w:val="none" w:sz="0" w:space="0" w:color="auto"/>
                        <w:left w:val="none" w:sz="0" w:space="0" w:color="auto"/>
                        <w:bottom w:val="none" w:sz="0" w:space="0" w:color="auto"/>
                        <w:right w:val="none" w:sz="0" w:space="0" w:color="auto"/>
                      </w:divBdr>
                    </w:div>
                  </w:divsChild>
                </w:div>
                <w:div w:id="910504308">
                  <w:marLeft w:val="0"/>
                  <w:marRight w:val="0"/>
                  <w:marTop w:val="0"/>
                  <w:marBottom w:val="0"/>
                  <w:divBdr>
                    <w:top w:val="none" w:sz="0" w:space="0" w:color="auto"/>
                    <w:left w:val="none" w:sz="0" w:space="0" w:color="auto"/>
                    <w:bottom w:val="none" w:sz="0" w:space="0" w:color="auto"/>
                    <w:right w:val="none" w:sz="0" w:space="0" w:color="auto"/>
                  </w:divBdr>
                  <w:divsChild>
                    <w:div w:id="1665818615">
                      <w:marLeft w:val="0"/>
                      <w:marRight w:val="0"/>
                      <w:marTop w:val="0"/>
                      <w:marBottom w:val="0"/>
                      <w:divBdr>
                        <w:top w:val="none" w:sz="0" w:space="0" w:color="auto"/>
                        <w:left w:val="none" w:sz="0" w:space="0" w:color="auto"/>
                        <w:bottom w:val="none" w:sz="0" w:space="0" w:color="auto"/>
                        <w:right w:val="none" w:sz="0" w:space="0" w:color="auto"/>
                      </w:divBdr>
                    </w:div>
                  </w:divsChild>
                </w:div>
                <w:div w:id="2048872467">
                  <w:marLeft w:val="0"/>
                  <w:marRight w:val="0"/>
                  <w:marTop w:val="0"/>
                  <w:marBottom w:val="0"/>
                  <w:divBdr>
                    <w:top w:val="none" w:sz="0" w:space="0" w:color="auto"/>
                    <w:left w:val="none" w:sz="0" w:space="0" w:color="auto"/>
                    <w:bottom w:val="none" w:sz="0" w:space="0" w:color="auto"/>
                    <w:right w:val="none" w:sz="0" w:space="0" w:color="auto"/>
                  </w:divBdr>
                  <w:divsChild>
                    <w:div w:id="1405222962">
                      <w:marLeft w:val="0"/>
                      <w:marRight w:val="0"/>
                      <w:marTop w:val="0"/>
                      <w:marBottom w:val="0"/>
                      <w:divBdr>
                        <w:top w:val="none" w:sz="0" w:space="0" w:color="auto"/>
                        <w:left w:val="none" w:sz="0" w:space="0" w:color="auto"/>
                        <w:bottom w:val="none" w:sz="0" w:space="0" w:color="auto"/>
                        <w:right w:val="none" w:sz="0" w:space="0" w:color="auto"/>
                      </w:divBdr>
                    </w:div>
                  </w:divsChild>
                </w:div>
                <w:div w:id="769619772">
                  <w:marLeft w:val="0"/>
                  <w:marRight w:val="0"/>
                  <w:marTop w:val="0"/>
                  <w:marBottom w:val="0"/>
                  <w:divBdr>
                    <w:top w:val="none" w:sz="0" w:space="0" w:color="auto"/>
                    <w:left w:val="none" w:sz="0" w:space="0" w:color="auto"/>
                    <w:bottom w:val="none" w:sz="0" w:space="0" w:color="auto"/>
                    <w:right w:val="none" w:sz="0" w:space="0" w:color="auto"/>
                  </w:divBdr>
                  <w:divsChild>
                    <w:div w:id="1660117510">
                      <w:marLeft w:val="0"/>
                      <w:marRight w:val="0"/>
                      <w:marTop w:val="0"/>
                      <w:marBottom w:val="0"/>
                      <w:divBdr>
                        <w:top w:val="none" w:sz="0" w:space="0" w:color="auto"/>
                        <w:left w:val="none" w:sz="0" w:space="0" w:color="auto"/>
                        <w:bottom w:val="none" w:sz="0" w:space="0" w:color="auto"/>
                        <w:right w:val="none" w:sz="0" w:space="0" w:color="auto"/>
                      </w:divBdr>
                    </w:div>
                  </w:divsChild>
                </w:div>
                <w:div w:id="1396050036">
                  <w:marLeft w:val="0"/>
                  <w:marRight w:val="0"/>
                  <w:marTop w:val="0"/>
                  <w:marBottom w:val="0"/>
                  <w:divBdr>
                    <w:top w:val="none" w:sz="0" w:space="0" w:color="auto"/>
                    <w:left w:val="none" w:sz="0" w:space="0" w:color="auto"/>
                    <w:bottom w:val="none" w:sz="0" w:space="0" w:color="auto"/>
                    <w:right w:val="none" w:sz="0" w:space="0" w:color="auto"/>
                  </w:divBdr>
                  <w:divsChild>
                    <w:div w:id="1907566747">
                      <w:marLeft w:val="0"/>
                      <w:marRight w:val="0"/>
                      <w:marTop w:val="0"/>
                      <w:marBottom w:val="0"/>
                      <w:divBdr>
                        <w:top w:val="none" w:sz="0" w:space="0" w:color="auto"/>
                        <w:left w:val="none" w:sz="0" w:space="0" w:color="auto"/>
                        <w:bottom w:val="none" w:sz="0" w:space="0" w:color="auto"/>
                        <w:right w:val="none" w:sz="0" w:space="0" w:color="auto"/>
                      </w:divBdr>
                    </w:div>
                  </w:divsChild>
                </w:div>
                <w:div w:id="729808973">
                  <w:marLeft w:val="0"/>
                  <w:marRight w:val="0"/>
                  <w:marTop w:val="0"/>
                  <w:marBottom w:val="0"/>
                  <w:divBdr>
                    <w:top w:val="none" w:sz="0" w:space="0" w:color="auto"/>
                    <w:left w:val="none" w:sz="0" w:space="0" w:color="auto"/>
                    <w:bottom w:val="none" w:sz="0" w:space="0" w:color="auto"/>
                    <w:right w:val="none" w:sz="0" w:space="0" w:color="auto"/>
                  </w:divBdr>
                  <w:divsChild>
                    <w:div w:id="1804038343">
                      <w:marLeft w:val="0"/>
                      <w:marRight w:val="0"/>
                      <w:marTop w:val="0"/>
                      <w:marBottom w:val="0"/>
                      <w:divBdr>
                        <w:top w:val="none" w:sz="0" w:space="0" w:color="auto"/>
                        <w:left w:val="none" w:sz="0" w:space="0" w:color="auto"/>
                        <w:bottom w:val="none" w:sz="0" w:space="0" w:color="auto"/>
                        <w:right w:val="none" w:sz="0" w:space="0" w:color="auto"/>
                      </w:divBdr>
                    </w:div>
                  </w:divsChild>
                </w:div>
                <w:div w:id="2090955591">
                  <w:marLeft w:val="0"/>
                  <w:marRight w:val="0"/>
                  <w:marTop w:val="0"/>
                  <w:marBottom w:val="0"/>
                  <w:divBdr>
                    <w:top w:val="none" w:sz="0" w:space="0" w:color="auto"/>
                    <w:left w:val="none" w:sz="0" w:space="0" w:color="auto"/>
                    <w:bottom w:val="none" w:sz="0" w:space="0" w:color="auto"/>
                    <w:right w:val="none" w:sz="0" w:space="0" w:color="auto"/>
                  </w:divBdr>
                  <w:divsChild>
                    <w:div w:id="938441660">
                      <w:marLeft w:val="0"/>
                      <w:marRight w:val="0"/>
                      <w:marTop w:val="0"/>
                      <w:marBottom w:val="0"/>
                      <w:divBdr>
                        <w:top w:val="none" w:sz="0" w:space="0" w:color="auto"/>
                        <w:left w:val="none" w:sz="0" w:space="0" w:color="auto"/>
                        <w:bottom w:val="none" w:sz="0" w:space="0" w:color="auto"/>
                        <w:right w:val="none" w:sz="0" w:space="0" w:color="auto"/>
                      </w:divBdr>
                    </w:div>
                  </w:divsChild>
                </w:div>
                <w:div w:id="322663195">
                  <w:marLeft w:val="0"/>
                  <w:marRight w:val="0"/>
                  <w:marTop w:val="0"/>
                  <w:marBottom w:val="0"/>
                  <w:divBdr>
                    <w:top w:val="none" w:sz="0" w:space="0" w:color="auto"/>
                    <w:left w:val="none" w:sz="0" w:space="0" w:color="auto"/>
                    <w:bottom w:val="none" w:sz="0" w:space="0" w:color="auto"/>
                    <w:right w:val="none" w:sz="0" w:space="0" w:color="auto"/>
                  </w:divBdr>
                  <w:divsChild>
                    <w:div w:id="1967663848">
                      <w:marLeft w:val="0"/>
                      <w:marRight w:val="0"/>
                      <w:marTop w:val="0"/>
                      <w:marBottom w:val="0"/>
                      <w:divBdr>
                        <w:top w:val="none" w:sz="0" w:space="0" w:color="auto"/>
                        <w:left w:val="none" w:sz="0" w:space="0" w:color="auto"/>
                        <w:bottom w:val="none" w:sz="0" w:space="0" w:color="auto"/>
                        <w:right w:val="none" w:sz="0" w:space="0" w:color="auto"/>
                      </w:divBdr>
                    </w:div>
                  </w:divsChild>
                </w:div>
                <w:div w:id="468979061">
                  <w:marLeft w:val="0"/>
                  <w:marRight w:val="0"/>
                  <w:marTop w:val="0"/>
                  <w:marBottom w:val="0"/>
                  <w:divBdr>
                    <w:top w:val="none" w:sz="0" w:space="0" w:color="auto"/>
                    <w:left w:val="none" w:sz="0" w:space="0" w:color="auto"/>
                    <w:bottom w:val="none" w:sz="0" w:space="0" w:color="auto"/>
                    <w:right w:val="none" w:sz="0" w:space="0" w:color="auto"/>
                  </w:divBdr>
                  <w:divsChild>
                    <w:div w:id="518933830">
                      <w:marLeft w:val="0"/>
                      <w:marRight w:val="0"/>
                      <w:marTop w:val="0"/>
                      <w:marBottom w:val="0"/>
                      <w:divBdr>
                        <w:top w:val="none" w:sz="0" w:space="0" w:color="auto"/>
                        <w:left w:val="none" w:sz="0" w:space="0" w:color="auto"/>
                        <w:bottom w:val="none" w:sz="0" w:space="0" w:color="auto"/>
                        <w:right w:val="none" w:sz="0" w:space="0" w:color="auto"/>
                      </w:divBdr>
                    </w:div>
                  </w:divsChild>
                </w:div>
                <w:div w:id="848257001">
                  <w:marLeft w:val="0"/>
                  <w:marRight w:val="0"/>
                  <w:marTop w:val="0"/>
                  <w:marBottom w:val="0"/>
                  <w:divBdr>
                    <w:top w:val="none" w:sz="0" w:space="0" w:color="auto"/>
                    <w:left w:val="none" w:sz="0" w:space="0" w:color="auto"/>
                    <w:bottom w:val="none" w:sz="0" w:space="0" w:color="auto"/>
                    <w:right w:val="none" w:sz="0" w:space="0" w:color="auto"/>
                  </w:divBdr>
                  <w:divsChild>
                    <w:div w:id="993678790">
                      <w:marLeft w:val="0"/>
                      <w:marRight w:val="0"/>
                      <w:marTop w:val="0"/>
                      <w:marBottom w:val="0"/>
                      <w:divBdr>
                        <w:top w:val="none" w:sz="0" w:space="0" w:color="auto"/>
                        <w:left w:val="none" w:sz="0" w:space="0" w:color="auto"/>
                        <w:bottom w:val="none" w:sz="0" w:space="0" w:color="auto"/>
                        <w:right w:val="none" w:sz="0" w:space="0" w:color="auto"/>
                      </w:divBdr>
                    </w:div>
                  </w:divsChild>
                </w:div>
                <w:div w:id="1233544791">
                  <w:marLeft w:val="0"/>
                  <w:marRight w:val="0"/>
                  <w:marTop w:val="0"/>
                  <w:marBottom w:val="0"/>
                  <w:divBdr>
                    <w:top w:val="none" w:sz="0" w:space="0" w:color="auto"/>
                    <w:left w:val="none" w:sz="0" w:space="0" w:color="auto"/>
                    <w:bottom w:val="none" w:sz="0" w:space="0" w:color="auto"/>
                    <w:right w:val="none" w:sz="0" w:space="0" w:color="auto"/>
                  </w:divBdr>
                  <w:divsChild>
                    <w:div w:id="1093943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11970730">
          <w:marLeft w:val="0"/>
          <w:marRight w:val="0"/>
          <w:marTop w:val="0"/>
          <w:marBottom w:val="0"/>
          <w:divBdr>
            <w:top w:val="none" w:sz="0" w:space="0" w:color="auto"/>
            <w:left w:val="none" w:sz="0" w:space="0" w:color="auto"/>
            <w:bottom w:val="none" w:sz="0" w:space="0" w:color="auto"/>
            <w:right w:val="none" w:sz="0" w:space="0" w:color="auto"/>
          </w:divBdr>
        </w:div>
        <w:div w:id="871922870">
          <w:marLeft w:val="0"/>
          <w:marRight w:val="0"/>
          <w:marTop w:val="0"/>
          <w:marBottom w:val="0"/>
          <w:divBdr>
            <w:top w:val="none" w:sz="0" w:space="0" w:color="auto"/>
            <w:left w:val="none" w:sz="0" w:space="0" w:color="auto"/>
            <w:bottom w:val="none" w:sz="0" w:space="0" w:color="auto"/>
            <w:right w:val="none" w:sz="0" w:space="0" w:color="auto"/>
          </w:divBdr>
          <w:divsChild>
            <w:div w:id="67776271">
              <w:marLeft w:val="0"/>
              <w:marRight w:val="0"/>
              <w:marTop w:val="0"/>
              <w:marBottom w:val="0"/>
              <w:divBdr>
                <w:top w:val="none" w:sz="0" w:space="0" w:color="auto"/>
                <w:left w:val="none" w:sz="0" w:space="0" w:color="auto"/>
                <w:bottom w:val="none" w:sz="0" w:space="0" w:color="auto"/>
                <w:right w:val="none" w:sz="0" w:space="0" w:color="auto"/>
              </w:divBdr>
            </w:div>
            <w:div w:id="1634361406">
              <w:marLeft w:val="0"/>
              <w:marRight w:val="0"/>
              <w:marTop w:val="0"/>
              <w:marBottom w:val="0"/>
              <w:divBdr>
                <w:top w:val="none" w:sz="0" w:space="0" w:color="auto"/>
                <w:left w:val="none" w:sz="0" w:space="0" w:color="auto"/>
                <w:bottom w:val="none" w:sz="0" w:space="0" w:color="auto"/>
                <w:right w:val="none" w:sz="0" w:space="0" w:color="auto"/>
              </w:divBdr>
            </w:div>
            <w:div w:id="1261796726">
              <w:marLeft w:val="0"/>
              <w:marRight w:val="0"/>
              <w:marTop w:val="0"/>
              <w:marBottom w:val="0"/>
              <w:divBdr>
                <w:top w:val="none" w:sz="0" w:space="0" w:color="auto"/>
                <w:left w:val="none" w:sz="0" w:space="0" w:color="auto"/>
                <w:bottom w:val="none" w:sz="0" w:space="0" w:color="auto"/>
                <w:right w:val="none" w:sz="0" w:space="0" w:color="auto"/>
              </w:divBdr>
            </w:div>
            <w:div w:id="996494451">
              <w:marLeft w:val="0"/>
              <w:marRight w:val="0"/>
              <w:marTop w:val="0"/>
              <w:marBottom w:val="0"/>
              <w:divBdr>
                <w:top w:val="none" w:sz="0" w:space="0" w:color="auto"/>
                <w:left w:val="none" w:sz="0" w:space="0" w:color="auto"/>
                <w:bottom w:val="none" w:sz="0" w:space="0" w:color="auto"/>
                <w:right w:val="none" w:sz="0" w:space="0" w:color="auto"/>
              </w:divBdr>
            </w:div>
            <w:div w:id="1992906352">
              <w:marLeft w:val="0"/>
              <w:marRight w:val="0"/>
              <w:marTop w:val="0"/>
              <w:marBottom w:val="0"/>
              <w:divBdr>
                <w:top w:val="none" w:sz="0" w:space="0" w:color="auto"/>
                <w:left w:val="none" w:sz="0" w:space="0" w:color="auto"/>
                <w:bottom w:val="none" w:sz="0" w:space="0" w:color="auto"/>
                <w:right w:val="none" w:sz="0" w:space="0" w:color="auto"/>
              </w:divBdr>
            </w:div>
            <w:div w:id="1306593276">
              <w:marLeft w:val="0"/>
              <w:marRight w:val="0"/>
              <w:marTop w:val="0"/>
              <w:marBottom w:val="0"/>
              <w:divBdr>
                <w:top w:val="none" w:sz="0" w:space="0" w:color="auto"/>
                <w:left w:val="none" w:sz="0" w:space="0" w:color="auto"/>
                <w:bottom w:val="none" w:sz="0" w:space="0" w:color="auto"/>
                <w:right w:val="none" w:sz="0" w:space="0" w:color="auto"/>
              </w:divBdr>
            </w:div>
            <w:div w:id="2077851464">
              <w:marLeft w:val="0"/>
              <w:marRight w:val="0"/>
              <w:marTop w:val="0"/>
              <w:marBottom w:val="0"/>
              <w:divBdr>
                <w:top w:val="none" w:sz="0" w:space="0" w:color="auto"/>
                <w:left w:val="none" w:sz="0" w:space="0" w:color="auto"/>
                <w:bottom w:val="none" w:sz="0" w:space="0" w:color="auto"/>
                <w:right w:val="none" w:sz="0" w:space="0" w:color="auto"/>
              </w:divBdr>
            </w:div>
            <w:div w:id="622426270">
              <w:marLeft w:val="0"/>
              <w:marRight w:val="0"/>
              <w:marTop w:val="0"/>
              <w:marBottom w:val="0"/>
              <w:divBdr>
                <w:top w:val="none" w:sz="0" w:space="0" w:color="auto"/>
                <w:left w:val="none" w:sz="0" w:space="0" w:color="auto"/>
                <w:bottom w:val="none" w:sz="0" w:space="0" w:color="auto"/>
                <w:right w:val="none" w:sz="0" w:space="0" w:color="auto"/>
              </w:divBdr>
            </w:div>
            <w:div w:id="1587883235">
              <w:marLeft w:val="0"/>
              <w:marRight w:val="0"/>
              <w:marTop w:val="0"/>
              <w:marBottom w:val="0"/>
              <w:divBdr>
                <w:top w:val="none" w:sz="0" w:space="0" w:color="auto"/>
                <w:left w:val="none" w:sz="0" w:space="0" w:color="auto"/>
                <w:bottom w:val="none" w:sz="0" w:space="0" w:color="auto"/>
                <w:right w:val="none" w:sz="0" w:space="0" w:color="auto"/>
              </w:divBdr>
            </w:div>
            <w:div w:id="1357080520">
              <w:marLeft w:val="0"/>
              <w:marRight w:val="0"/>
              <w:marTop w:val="0"/>
              <w:marBottom w:val="0"/>
              <w:divBdr>
                <w:top w:val="none" w:sz="0" w:space="0" w:color="auto"/>
                <w:left w:val="none" w:sz="0" w:space="0" w:color="auto"/>
                <w:bottom w:val="none" w:sz="0" w:space="0" w:color="auto"/>
                <w:right w:val="none" w:sz="0" w:space="0" w:color="auto"/>
              </w:divBdr>
            </w:div>
            <w:div w:id="426537406">
              <w:marLeft w:val="0"/>
              <w:marRight w:val="0"/>
              <w:marTop w:val="0"/>
              <w:marBottom w:val="0"/>
              <w:divBdr>
                <w:top w:val="none" w:sz="0" w:space="0" w:color="auto"/>
                <w:left w:val="none" w:sz="0" w:space="0" w:color="auto"/>
                <w:bottom w:val="none" w:sz="0" w:space="0" w:color="auto"/>
                <w:right w:val="none" w:sz="0" w:space="0" w:color="auto"/>
              </w:divBdr>
            </w:div>
            <w:div w:id="1908539830">
              <w:marLeft w:val="0"/>
              <w:marRight w:val="0"/>
              <w:marTop w:val="0"/>
              <w:marBottom w:val="0"/>
              <w:divBdr>
                <w:top w:val="none" w:sz="0" w:space="0" w:color="auto"/>
                <w:left w:val="none" w:sz="0" w:space="0" w:color="auto"/>
                <w:bottom w:val="none" w:sz="0" w:space="0" w:color="auto"/>
                <w:right w:val="none" w:sz="0" w:space="0" w:color="auto"/>
              </w:divBdr>
            </w:div>
            <w:div w:id="309795587">
              <w:marLeft w:val="0"/>
              <w:marRight w:val="0"/>
              <w:marTop w:val="0"/>
              <w:marBottom w:val="0"/>
              <w:divBdr>
                <w:top w:val="none" w:sz="0" w:space="0" w:color="auto"/>
                <w:left w:val="none" w:sz="0" w:space="0" w:color="auto"/>
                <w:bottom w:val="none" w:sz="0" w:space="0" w:color="auto"/>
                <w:right w:val="none" w:sz="0" w:space="0" w:color="auto"/>
              </w:divBdr>
            </w:div>
            <w:div w:id="708457567">
              <w:marLeft w:val="0"/>
              <w:marRight w:val="0"/>
              <w:marTop w:val="0"/>
              <w:marBottom w:val="0"/>
              <w:divBdr>
                <w:top w:val="none" w:sz="0" w:space="0" w:color="auto"/>
                <w:left w:val="none" w:sz="0" w:space="0" w:color="auto"/>
                <w:bottom w:val="none" w:sz="0" w:space="0" w:color="auto"/>
                <w:right w:val="none" w:sz="0" w:space="0" w:color="auto"/>
              </w:divBdr>
            </w:div>
            <w:div w:id="487523836">
              <w:marLeft w:val="0"/>
              <w:marRight w:val="0"/>
              <w:marTop w:val="0"/>
              <w:marBottom w:val="0"/>
              <w:divBdr>
                <w:top w:val="none" w:sz="0" w:space="0" w:color="auto"/>
                <w:left w:val="none" w:sz="0" w:space="0" w:color="auto"/>
                <w:bottom w:val="none" w:sz="0" w:space="0" w:color="auto"/>
                <w:right w:val="none" w:sz="0" w:space="0" w:color="auto"/>
              </w:divBdr>
            </w:div>
            <w:div w:id="327638160">
              <w:marLeft w:val="0"/>
              <w:marRight w:val="0"/>
              <w:marTop w:val="0"/>
              <w:marBottom w:val="0"/>
              <w:divBdr>
                <w:top w:val="none" w:sz="0" w:space="0" w:color="auto"/>
                <w:left w:val="none" w:sz="0" w:space="0" w:color="auto"/>
                <w:bottom w:val="none" w:sz="0" w:space="0" w:color="auto"/>
                <w:right w:val="none" w:sz="0" w:space="0" w:color="auto"/>
              </w:divBdr>
            </w:div>
            <w:div w:id="1311473557">
              <w:marLeft w:val="0"/>
              <w:marRight w:val="0"/>
              <w:marTop w:val="0"/>
              <w:marBottom w:val="0"/>
              <w:divBdr>
                <w:top w:val="none" w:sz="0" w:space="0" w:color="auto"/>
                <w:left w:val="none" w:sz="0" w:space="0" w:color="auto"/>
                <w:bottom w:val="none" w:sz="0" w:space="0" w:color="auto"/>
                <w:right w:val="none" w:sz="0" w:space="0" w:color="auto"/>
              </w:divBdr>
            </w:div>
            <w:div w:id="620770386">
              <w:marLeft w:val="0"/>
              <w:marRight w:val="0"/>
              <w:marTop w:val="0"/>
              <w:marBottom w:val="0"/>
              <w:divBdr>
                <w:top w:val="none" w:sz="0" w:space="0" w:color="auto"/>
                <w:left w:val="none" w:sz="0" w:space="0" w:color="auto"/>
                <w:bottom w:val="none" w:sz="0" w:space="0" w:color="auto"/>
                <w:right w:val="none" w:sz="0" w:space="0" w:color="auto"/>
              </w:divBdr>
            </w:div>
          </w:divsChild>
        </w:div>
        <w:div w:id="1860965514">
          <w:marLeft w:val="0"/>
          <w:marRight w:val="0"/>
          <w:marTop w:val="0"/>
          <w:marBottom w:val="0"/>
          <w:divBdr>
            <w:top w:val="none" w:sz="0" w:space="0" w:color="auto"/>
            <w:left w:val="none" w:sz="0" w:space="0" w:color="auto"/>
            <w:bottom w:val="none" w:sz="0" w:space="0" w:color="auto"/>
            <w:right w:val="none" w:sz="0" w:space="0" w:color="auto"/>
          </w:divBdr>
        </w:div>
        <w:div w:id="1929344771">
          <w:marLeft w:val="0"/>
          <w:marRight w:val="0"/>
          <w:marTop w:val="0"/>
          <w:marBottom w:val="0"/>
          <w:divBdr>
            <w:top w:val="none" w:sz="0" w:space="0" w:color="auto"/>
            <w:left w:val="none" w:sz="0" w:space="0" w:color="auto"/>
            <w:bottom w:val="none" w:sz="0" w:space="0" w:color="auto"/>
            <w:right w:val="none" w:sz="0" w:space="0" w:color="auto"/>
          </w:divBdr>
        </w:div>
        <w:div w:id="1237596553">
          <w:marLeft w:val="0"/>
          <w:marRight w:val="0"/>
          <w:marTop w:val="0"/>
          <w:marBottom w:val="0"/>
          <w:divBdr>
            <w:top w:val="none" w:sz="0" w:space="0" w:color="auto"/>
            <w:left w:val="none" w:sz="0" w:space="0" w:color="auto"/>
            <w:bottom w:val="none" w:sz="0" w:space="0" w:color="auto"/>
            <w:right w:val="none" w:sz="0" w:space="0" w:color="auto"/>
          </w:divBdr>
        </w:div>
        <w:div w:id="1686860084">
          <w:marLeft w:val="0"/>
          <w:marRight w:val="0"/>
          <w:marTop w:val="0"/>
          <w:marBottom w:val="0"/>
          <w:divBdr>
            <w:top w:val="none" w:sz="0" w:space="0" w:color="auto"/>
            <w:left w:val="none" w:sz="0" w:space="0" w:color="auto"/>
            <w:bottom w:val="none" w:sz="0" w:space="0" w:color="auto"/>
            <w:right w:val="none" w:sz="0" w:space="0" w:color="auto"/>
          </w:divBdr>
        </w:div>
        <w:div w:id="177936522">
          <w:marLeft w:val="0"/>
          <w:marRight w:val="0"/>
          <w:marTop w:val="0"/>
          <w:marBottom w:val="0"/>
          <w:divBdr>
            <w:top w:val="none" w:sz="0" w:space="0" w:color="auto"/>
            <w:left w:val="none" w:sz="0" w:space="0" w:color="auto"/>
            <w:bottom w:val="none" w:sz="0" w:space="0" w:color="auto"/>
            <w:right w:val="none" w:sz="0" w:space="0" w:color="auto"/>
          </w:divBdr>
        </w:div>
        <w:div w:id="1936666970">
          <w:marLeft w:val="0"/>
          <w:marRight w:val="0"/>
          <w:marTop w:val="0"/>
          <w:marBottom w:val="0"/>
          <w:divBdr>
            <w:top w:val="none" w:sz="0" w:space="0" w:color="auto"/>
            <w:left w:val="none" w:sz="0" w:space="0" w:color="auto"/>
            <w:bottom w:val="none" w:sz="0" w:space="0" w:color="auto"/>
            <w:right w:val="none" w:sz="0" w:space="0" w:color="auto"/>
          </w:divBdr>
          <w:divsChild>
            <w:div w:id="1089813134">
              <w:marLeft w:val="-75"/>
              <w:marRight w:val="0"/>
              <w:marTop w:val="30"/>
              <w:marBottom w:val="30"/>
              <w:divBdr>
                <w:top w:val="none" w:sz="0" w:space="0" w:color="auto"/>
                <w:left w:val="none" w:sz="0" w:space="0" w:color="auto"/>
                <w:bottom w:val="none" w:sz="0" w:space="0" w:color="auto"/>
                <w:right w:val="none" w:sz="0" w:space="0" w:color="auto"/>
              </w:divBdr>
              <w:divsChild>
                <w:div w:id="351229310">
                  <w:marLeft w:val="0"/>
                  <w:marRight w:val="0"/>
                  <w:marTop w:val="0"/>
                  <w:marBottom w:val="0"/>
                  <w:divBdr>
                    <w:top w:val="none" w:sz="0" w:space="0" w:color="auto"/>
                    <w:left w:val="none" w:sz="0" w:space="0" w:color="auto"/>
                    <w:bottom w:val="none" w:sz="0" w:space="0" w:color="auto"/>
                    <w:right w:val="none" w:sz="0" w:space="0" w:color="auto"/>
                  </w:divBdr>
                  <w:divsChild>
                    <w:div w:id="1791125949">
                      <w:marLeft w:val="0"/>
                      <w:marRight w:val="0"/>
                      <w:marTop w:val="0"/>
                      <w:marBottom w:val="0"/>
                      <w:divBdr>
                        <w:top w:val="none" w:sz="0" w:space="0" w:color="auto"/>
                        <w:left w:val="none" w:sz="0" w:space="0" w:color="auto"/>
                        <w:bottom w:val="none" w:sz="0" w:space="0" w:color="auto"/>
                        <w:right w:val="none" w:sz="0" w:space="0" w:color="auto"/>
                      </w:divBdr>
                    </w:div>
                  </w:divsChild>
                </w:div>
                <w:div w:id="130557404">
                  <w:marLeft w:val="0"/>
                  <w:marRight w:val="0"/>
                  <w:marTop w:val="0"/>
                  <w:marBottom w:val="0"/>
                  <w:divBdr>
                    <w:top w:val="none" w:sz="0" w:space="0" w:color="auto"/>
                    <w:left w:val="none" w:sz="0" w:space="0" w:color="auto"/>
                    <w:bottom w:val="none" w:sz="0" w:space="0" w:color="auto"/>
                    <w:right w:val="none" w:sz="0" w:space="0" w:color="auto"/>
                  </w:divBdr>
                  <w:divsChild>
                    <w:div w:id="1383671107">
                      <w:marLeft w:val="0"/>
                      <w:marRight w:val="0"/>
                      <w:marTop w:val="0"/>
                      <w:marBottom w:val="0"/>
                      <w:divBdr>
                        <w:top w:val="none" w:sz="0" w:space="0" w:color="auto"/>
                        <w:left w:val="none" w:sz="0" w:space="0" w:color="auto"/>
                        <w:bottom w:val="none" w:sz="0" w:space="0" w:color="auto"/>
                        <w:right w:val="none" w:sz="0" w:space="0" w:color="auto"/>
                      </w:divBdr>
                    </w:div>
                  </w:divsChild>
                </w:div>
                <w:div w:id="696585003">
                  <w:marLeft w:val="0"/>
                  <w:marRight w:val="0"/>
                  <w:marTop w:val="0"/>
                  <w:marBottom w:val="0"/>
                  <w:divBdr>
                    <w:top w:val="none" w:sz="0" w:space="0" w:color="auto"/>
                    <w:left w:val="none" w:sz="0" w:space="0" w:color="auto"/>
                    <w:bottom w:val="none" w:sz="0" w:space="0" w:color="auto"/>
                    <w:right w:val="none" w:sz="0" w:space="0" w:color="auto"/>
                  </w:divBdr>
                  <w:divsChild>
                    <w:div w:id="2142376288">
                      <w:marLeft w:val="0"/>
                      <w:marRight w:val="0"/>
                      <w:marTop w:val="0"/>
                      <w:marBottom w:val="0"/>
                      <w:divBdr>
                        <w:top w:val="none" w:sz="0" w:space="0" w:color="auto"/>
                        <w:left w:val="none" w:sz="0" w:space="0" w:color="auto"/>
                        <w:bottom w:val="none" w:sz="0" w:space="0" w:color="auto"/>
                        <w:right w:val="none" w:sz="0" w:space="0" w:color="auto"/>
                      </w:divBdr>
                    </w:div>
                  </w:divsChild>
                </w:div>
                <w:div w:id="604508529">
                  <w:marLeft w:val="0"/>
                  <w:marRight w:val="0"/>
                  <w:marTop w:val="0"/>
                  <w:marBottom w:val="0"/>
                  <w:divBdr>
                    <w:top w:val="none" w:sz="0" w:space="0" w:color="auto"/>
                    <w:left w:val="none" w:sz="0" w:space="0" w:color="auto"/>
                    <w:bottom w:val="none" w:sz="0" w:space="0" w:color="auto"/>
                    <w:right w:val="none" w:sz="0" w:space="0" w:color="auto"/>
                  </w:divBdr>
                  <w:divsChild>
                    <w:div w:id="1973513007">
                      <w:marLeft w:val="0"/>
                      <w:marRight w:val="0"/>
                      <w:marTop w:val="0"/>
                      <w:marBottom w:val="0"/>
                      <w:divBdr>
                        <w:top w:val="none" w:sz="0" w:space="0" w:color="auto"/>
                        <w:left w:val="none" w:sz="0" w:space="0" w:color="auto"/>
                        <w:bottom w:val="none" w:sz="0" w:space="0" w:color="auto"/>
                        <w:right w:val="none" w:sz="0" w:space="0" w:color="auto"/>
                      </w:divBdr>
                    </w:div>
                  </w:divsChild>
                </w:div>
                <w:div w:id="1713576631">
                  <w:marLeft w:val="0"/>
                  <w:marRight w:val="0"/>
                  <w:marTop w:val="0"/>
                  <w:marBottom w:val="0"/>
                  <w:divBdr>
                    <w:top w:val="none" w:sz="0" w:space="0" w:color="auto"/>
                    <w:left w:val="none" w:sz="0" w:space="0" w:color="auto"/>
                    <w:bottom w:val="none" w:sz="0" w:space="0" w:color="auto"/>
                    <w:right w:val="none" w:sz="0" w:space="0" w:color="auto"/>
                  </w:divBdr>
                  <w:divsChild>
                    <w:div w:id="539516383">
                      <w:marLeft w:val="0"/>
                      <w:marRight w:val="0"/>
                      <w:marTop w:val="0"/>
                      <w:marBottom w:val="0"/>
                      <w:divBdr>
                        <w:top w:val="none" w:sz="0" w:space="0" w:color="auto"/>
                        <w:left w:val="none" w:sz="0" w:space="0" w:color="auto"/>
                        <w:bottom w:val="none" w:sz="0" w:space="0" w:color="auto"/>
                        <w:right w:val="none" w:sz="0" w:space="0" w:color="auto"/>
                      </w:divBdr>
                    </w:div>
                  </w:divsChild>
                </w:div>
                <w:div w:id="76101415">
                  <w:marLeft w:val="0"/>
                  <w:marRight w:val="0"/>
                  <w:marTop w:val="0"/>
                  <w:marBottom w:val="0"/>
                  <w:divBdr>
                    <w:top w:val="none" w:sz="0" w:space="0" w:color="auto"/>
                    <w:left w:val="none" w:sz="0" w:space="0" w:color="auto"/>
                    <w:bottom w:val="none" w:sz="0" w:space="0" w:color="auto"/>
                    <w:right w:val="none" w:sz="0" w:space="0" w:color="auto"/>
                  </w:divBdr>
                  <w:divsChild>
                    <w:div w:id="1872448250">
                      <w:marLeft w:val="0"/>
                      <w:marRight w:val="0"/>
                      <w:marTop w:val="0"/>
                      <w:marBottom w:val="0"/>
                      <w:divBdr>
                        <w:top w:val="none" w:sz="0" w:space="0" w:color="auto"/>
                        <w:left w:val="none" w:sz="0" w:space="0" w:color="auto"/>
                        <w:bottom w:val="none" w:sz="0" w:space="0" w:color="auto"/>
                        <w:right w:val="none" w:sz="0" w:space="0" w:color="auto"/>
                      </w:divBdr>
                    </w:div>
                  </w:divsChild>
                </w:div>
                <w:div w:id="947662426">
                  <w:marLeft w:val="0"/>
                  <w:marRight w:val="0"/>
                  <w:marTop w:val="0"/>
                  <w:marBottom w:val="0"/>
                  <w:divBdr>
                    <w:top w:val="none" w:sz="0" w:space="0" w:color="auto"/>
                    <w:left w:val="none" w:sz="0" w:space="0" w:color="auto"/>
                    <w:bottom w:val="none" w:sz="0" w:space="0" w:color="auto"/>
                    <w:right w:val="none" w:sz="0" w:space="0" w:color="auto"/>
                  </w:divBdr>
                  <w:divsChild>
                    <w:div w:id="2049992406">
                      <w:marLeft w:val="0"/>
                      <w:marRight w:val="0"/>
                      <w:marTop w:val="0"/>
                      <w:marBottom w:val="0"/>
                      <w:divBdr>
                        <w:top w:val="none" w:sz="0" w:space="0" w:color="auto"/>
                        <w:left w:val="none" w:sz="0" w:space="0" w:color="auto"/>
                        <w:bottom w:val="none" w:sz="0" w:space="0" w:color="auto"/>
                        <w:right w:val="none" w:sz="0" w:space="0" w:color="auto"/>
                      </w:divBdr>
                    </w:div>
                    <w:div w:id="927276184">
                      <w:marLeft w:val="0"/>
                      <w:marRight w:val="0"/>
                      <w:marTop w:val="0"/>
                      <w:marBottom w:val="0"/>
                      <w:divBdr>
                        <w:top w:val="none" w:sz="0" w:space="0" w:color="auto"/>
                        <w:left w:val="none" w:sz="0" w:space="0" w:color="auto"/>
                        <w:bottom w:val="none" w:sz="0" w:space="0" w:color="auto"/>
                        <w:right w:val="none" w:sz="0" w:space="0" w:color="auto"/>
                      </w:divBdr>
                    </w:div>
                    <w:div w:id="126551502">
                      <w:marLeft w:val="0"/>
                      <w:marRight w:val="0"/>
                      <w:marTop w:val="0"/>
                      <w:marBottom w:val="0"/>
                      <w:divBdr>
                        <w:top w:val="none" w:sz="0" w:space="0" w:color="auto"/>
                        <w:left w:val="none" w:sz="0" w:space="0" w:color="auto"/>
                        <w:bottom w:val="none" w:sz="0" w:space="0" w:color="auto"/>
                        <w:right w:val="none" w:sz="0" w:space="0" w:color="auto"/>
                      </w:divBdr>
                    </w:div>
                  </w:divsChild>
                </w:div>
                <w:div w:id="2095741020">
                  <w:marLeft w:val="0"/>
                  <w:marRight w:val="0"/>
                  <w:marTop w:val="0"/>
                  <w:marBottom w:val="0"/>
                  <w:divBdr>
                    <w:top w:val="none" w:sz="0" w:space="0" w:color="auto"/>
                    <w:left w:val="none" w:sz="0" w:space="0" w:color="auto"/>
                    <w:bottom w:val="none" w:sz="0" w:space="0" w:color="auto"/>
                    <w:right w:val="none" w:sz="0" w:space="0" w:color="auto"/>
                  </w:divBdr>
                  <w:divsChild>
                    <w:div w:id="13401615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55405165">
          <w:marLeft w:val="0"/>
          <w:marRight w:val="0"/>
          <w:marTop w:val="0"/>
          <w:marBottom w:val="0"/>
          <w:divBdr>
            <w:top w:val="none" w:sz="0" w:space="0" w:color="auto"/>
            <w:left w:val="none" w:sz="0" w:space="0" w:color="auto"/>
            <w:bottom w:val="none" w:sz="0" w:space="0" w:color="auto"/>
            <w:right w:val="none" w:sz="0" w:space="0" w:color="auto"/>
          </w:divBdr>
        </w:div>
        <w:div w:id="1546940290">
          <w:marLeft w:val="0"/>
          <w:marRight w:val="0"/>
          <w:marTop w:val="0"/>
          <w:marBottom w:val="0"/>
          <w:divBdr>
            <w:top w:val="none" w:sz="0" w:space="0" w:color="auto"/>
            <w:left w:val="none" w:sz="0" w:space="0" w:color="auto"/>
            <w:bottom w:val="none" w:sz="0" w:space="0" w:color="auto"/>
            <w:right w:val="none" w:sz="0" w:space="0" w:color="auto"/>
          </w:divBdr>
        </w:div>
        <w:div w:id="1812284458">
          <w:marLeft w:val="0"/>
          <w:marRight w:val="0"/>
          <w:marTop w:val="0"/>
          <w:marBottom w:val="0"/>
          <w:divBdr>
            <w:top w:val="none" w:sz="0" w:space="0" w:color="auto"/>
            <w:left w:val="none" w:sz="0" w:space="0" w:color="auto"/>
            <w:bottom w:val="none" w:sz="0" w:space="0" w:color="auto"/>
            <w:right w:val="none" w:sz="0" w:space="0" w:color="auto"/>
          </w:divBdr>
        </w:div>
        <w:div w:id="635185275">
          <w:marLeft w:val="0"/>
          <w:marRight w:val="0"/>
          <w:marTop w:val="0"/>
          <w:marBottom w:val="0"/>
          <w:divBdr>
            <w:top w:val="none" w:sz="0" w:space="0" w:color="auto"/>
            <w:left w:val="none" w:sz="0" w:space="0" w:color="auto"/>
            <w:bottom w:val="none" w:sz="0" w:space="0" w:color="auto"/>
            <w:right w:val="none" w:sz="0" w:space="0" w:color="auto"/>
          </w:divBdr>
        </w:div>
        <w:div w:id="108747327">
          <w:marLeft w:val="0"/>
          <w:marRight w:val="0"/>
          <w:marTop w:val="0"/>
          <w:marBottom w:val="0"/>
          <w:divBdr>
            <w:top w:val="none" w:sz="0" w:space="0" w:color="auto"/>
            <w:left w:val="none" w:sz="0" w:space="0" w:color="auto"/>
            <w:bottom w:val="none" w:sz="0" w:space="0" w:color="auto"/>
            <w:right w:val="none" w:sz="0" w:space="0" w:color="auto"/>
          </w:divBdr>
          <w:divsChild>
            <w:div w:id="1846702852">
              <w:marLeft w:val="-75"/>
              <w:marRight w:val="0"/>
              <w:marTop w:val="30"/>
              <w:marBottom w:val="30"/>
              <w:divBdr>
                <w:top w:val="none" w:sz="0" w:space="0" w:color="auto"/>
                <w:left w:val="none" w:sz="0" w:space="0" w:color="auto"/>
                <w:bottom w:val="none" w:sz="0" w:space="0" w:color="auto"/>
                <w:right w:val="none" w:sz="0" w:space="0" w:color="auto"/>
              </w:divBdr>
              <w:divsChild>
                <w:div w:id="1212814534">
                  <w:marLeft w:val="0"/>
                  <w:marRight w:val="0"/>
                  <w:marTop w:val="0"/>
                  <w:marBottom w:val="0"/>
                  <w:divBdr>
                    <w:top w:val="none" w:sz="0" w:space="0" w:color="auto"/>
                    <w:left w:val="none" w:sz="0" w:space="0" w:color="auto"/>
                    <w:bottom w:val="none" w:sz="0" w:space="0" w:color="auto"/>
                    <w:right w:val="none" w:sz="0" w:space="0" w:color="auto"/>
                  </w:divBdr>
                  <w:divsChild>
                    <w:div w:id="1092553524">
                      <w:marLeft w:val="0"/>
                      <w:marRight w:val="0"/>
                      <w:marTop w:val="0"/>
                      <w:marBottom w:val="0"/>
                      <w:divBdr>
                        <w:top w:val="none" w:sz="0" w:space="0" w:color="auto"/>
                        <w:left w:val="none" w:sz="0" w:space="0" w:color="auto"/>
                        <w:bottom w:val="none" w:sz="0" w:space="0" w:color="auto"/>
                        <w:right w:val="none" w:sz="0" w:space="0" w:color="auto"/>
                      </w:divBdr>
                    </w:div>
                  </w:divsChild>
                </w:div>
                <w:div w:id="1886063208">
                  <w:marLeft w:val="0"/>
                  <w:marRight w:val="0"/>
                  <w:marTop w:val="0"/>
                  <w:marBottom w:val="0"/>
                  <w:divBdr>
                    <w:top w:val="none" w:sz="0" w:space="0" w:color="auto"/>
                    <w:left w:val="none" w:sz="0" w:space="0" w:color="auto"/>
                    <w:bottom w:val="none" w:sz="0" w:space="0" w:color="auto"/>
                    <w:right w:val="none" w:sz="0" w:space="0" w:color="auto"/>
                  </w:divBdr>
                  <w:divsChild>
                    <w:div w:id="915820856">
                      <w:marLeft w:val="0"/>
                      <w:marRight w:val="0"/>
                      <w:marTop w:val="0"/>
                      <w:marBottom w:val="0"/>
                      <w:divBdr>
                        <w:top w:val="none" w:sz="0" w:space="0" w:color="auto"/>
                        <w:left w:val="none" w:sz="0" w:space="0" w:color="auto"/>
                        <w:bottom w:val="none" w:sz="0" w:space="0" w:color="auto"/>
                        <w:right w:val="none" w:sz="0" w:space="0" w:color="auto"/>
                      </w:divBdr>
                    </w:div>
                  </w:divsChild>
                </w:div>
                <w:div w:id="660156251">
                  <w:marLeft w:val="0"/>
                  <w:marRight w:val="0"/>
                  <w:marTop w:val="0"/>
                  <w:marBottom w:val="0"/>
                  <w:divBdr>
                    <w:top w:val="none" w:sz="0" w:space="0" w:color="auto"/>
                    <w:left w:val="none" w:sz="0" w:space="0" w:color="auto"/>
                    <w:bottom w:val="none" w:sz="0" w:space="0" w:color="auto"/>
                    <w:right w:val="none" w:sz="0" w:space="0" w:color="auto"/>
                  </w:divBdr>
                  <w:divsChild>
                    <w:div w:id="2101870896">
                      <w:marLeft w:val="0"/>
                      <w:marRight w:val="0"/>
                      <w:marTop w:val="0"/>
                      <w:marBottom w:val="0"/>
                      <w:divBdr>
                        <w:top w:val="none" w:sz="0" w:space="0" w:color="auto"/>
                        <w:left w:val="none" w:sz="0" w:space="0" w:color="auto"/>
                        <w:bottom w:val="none" w:sz="0" w:space="0" w:color="auto"/>
                        <w:right w:val="none" w:sz="0" w:space="0" w:color="auto"/>
                      </w:divBdr>
                    </w:div>
                  </w:divsChild>
                </w:div>
                <w:div w:id="1657956419">
                  <w:marLeft w:val="0"/>
                  <w:marRight w:val="0"/>
                  <w:marTop w:val="0"/>
                  <w:marBottom w:val="0"/>
                  <w:divBdr>
                    <w:top w:val="none" w:sz="0" w:space="0" w:color="auto"/>
                    <w:left w:val="none" w:sz="0" w:space="0" w:color="auto"/>
                    <w:bottom w:val="none" w:sz="0" w:space="0" w:color="auto"/>
                    <w:right w:val="none" w:sz="0" w:space="0" w:color="auto"/>
                  </w:divBdr>
                  <w:divsChild>
                    <w:div w:id="1652250029">
                      <w:marLeft w:val="0"/>
                      <w:marRight w:val="0"/>
                      <w:marTop w:val="0"/>
                      <w:marBottom w:val="0"/>
                      <w:divBdr>
                        <w:top w:val="none" w:sz="0" w:space="0" w:color="auto"/>
                        <w:left w:val="none" w:sz="0" w:space="0" w:color="auto"/>
                        <w:bottom w:val="none" w:sz="0" w:space="0" w:color="auto"/>
                        <w:right w:val="none" w:sz="0" w:space="0" w:color="auto"/>
                      </w:divBdr>
                    </w:div>
                  </w:divsChild>
                </w:div>
                <w:div w:id="1950503095">
                  <w:marLeft w:val="0"/>
                  <w:marRight w:val="0"/>
                  <w:marTop w:val="0"/>
                  <w:marBottom w:val="0"/>
                  <w:divBdr>
                    <w:top w:val="none" w:sz="0" w:space="0" w:color="auto"/>
                    <w:left w:val="none" w:sz="0" w:space="0" w:color="auto"/>
                    <w:bottom w:val="none" w:sz="0" w:space="0" w:color="auto"/>
                    <w:right w:val="none" w:sz="0" w:space="0" w:color="auto"/>
                  </w:divBdr>
                  <w:divsChild>
                    <w:div w:id="588392590">
                      <w:marLeft w:val="0"/>
                      <w:marRight w:val="0"/>
                      <w:marTop w:val="0"/>
                      <w:marBottom w:val="0"/>
                      <w:divBdr>
                        <w:top w:val="none" w:sz="0" w:space="0" w:color="auto"/>
                        <w:left w:val="none" w:sz="0" w:space="0" w:color="auto"/>
                        <w:bottom w:val="none" w:sz="0" w:space="0" w:color="auto"/>
                        <w:right w:val="none" w:sz="0" w:space="0" w:color="auto"/>
                      </w:divBdr>
                    </w:div>
                  </w:divsChild>
                </w:div>
                <w:div w:id="1153062503">
                  <w:marLeft w:val="0"/>
                  <w:marRight w:val="0"/>
                  <w:marTop w:val="0"/>
                  <w:marBottom w:val="0"/>
                  <w:divBdr>
                    <w:top w:val="none" w:sz="0" w:space="0" w:color="auto"/>
                    <w:left w:val="none" w:sz="0" w:space="0" w:color="auto"/>
                    <w:bottom w:val="none" w:sz="0" w:space="0" w:color="auto"/>
                    <w:right w:val="none" w:sz="0" w:space="0" w:color="auto"/>
                  </w:divBdr>
                  <w:divsChild>
                    <w:div w:id="763648051">
                      <w:marLeft w:val="0"/>
                      <w:marRight w:val="0"/>
                      <w:marTop w:val="0"/>
                      <w:marBottom w:val="0"/>
                      <w:divBdr>
                        <w:top w:val="none" w:sz="0" w:space="0" w:color="auto"/>
                        <w:left w:val="none" w:sz="0" w:space="0" w:color="auto"/>
                        <w:bottom w:val="none" w:sz="0" w:space="0" w:color="auto"/>
                        <w:right w:val="none" w:sz="0" w:space="0" w:color="auto"/>
                      </w:divBdr>
                    </w:div>
                  </w:divsChild>
                </w:div>
                <w:div w:id="1555582052">
                  <w:marLeft w:val="0"/>
                  <w:marRight w:val="0"/>
                  <w:marTop w:val="0"/>
                  <w:marBottom w:val="0"/>
                  <w:divBdr>
                    <w:top w:val="none" w:sz="0" w:space="0" w:color="auto"/>
                    <w:left w:val="none" w:sz="0" w:space="0" w:color="auto"/>
                    <w:bottom w:val="none" w:sz="0" w:space="0" w:color="auto"/>
                    <w:right w:val="none" w:sz="0" w:space="0" w:color="auto"/>
                  </w:divBdr>
                  <w:divsChild>
                    <w:div w:id="541599088">
                      <w:marLeft w:val="0"/>
                      <w:marRight w:val="0"/>
                      <w:marTop w:val="0"/>
                      <w:marBottom w:val="0"/>
                      <w:divBdr>
                        <w:top w:val="none" w:sz="0" w:space="0" w:color="auto"/>
                        <w:left w:val="none" w:sz="0" w:space="0" w:color="auto"/>
                        <w:bottom w:val="none" w:sz="0" w:space="0" w:color="auto"/>
                        <w:right w:val="none" w:sz="0" w:space="0" w:color="auto"/>
                      </w:divBdr>
                    </w:div>
                  </w:divsChild>
                </w:div>
                <w:div w:id="1015882412">
                  <w:marLeft w:val="0"/>
                  <w:marRight w:val="0"/>
                  <w:marTop w:val="0"/>
                  <w:marBottom w:val="0"/>
                  <w:divBdr>
                    <w:top w:val="none" w:sz="0" w:space="0" w:color="auto"/>
                    <w:left w:val="none" w:sz="0" w:space="0" w:color="auto"/>
                    <w:bottom w:val="none" w:sz="0" w:space="0" w:color="auto"/>
                    <w:right w:val="none" w:sz="0" w:space="0" w:color="auto"/>
                  </w:divBdr>
                  <w:divsChild>
                    <w:div w:id="1612280271">
                      <w:marLeft w:val="0"/>
                      <w:marRight w:val="0"/>
                      <w:marTop w:val="0"/>
                      <w:marBottom w:val="0"/>
                      <w:divBdr>
                        <w:top w:val="none" w:sz="0" w:space="0" w:color="auto"/>
                        <w:left w:val="none" w:sz="0" w:space="0" w:color="auto"/>
                        <w:bottom w:val="none" w:sz="0" w:space="0" w:color="auto"/>
                        <w:right w:val="none" w:sz="0" w:space="0" w:color="auto"/>
                      </w:divBdr>
                    </w:div>
                  </w:divsChild>
                </w:div>
                <w:div w:id="986402031">
                  <w:marLeft w:val="0"/>
                  <w:marRight w:val="0"/>
                  <w:marTop w:val="0"/>
                  <w:marBottom w:val="0"/>
                  <w:divBdr>
                    <w:top w:val="none" w:sz="0" w:space="0" w:color="auto"/>
                    <w:left w:val="none" w:sz="0" w:space="0" w:color="auto"/>
                    <w:bottom w:val="none" w:sz="0" w:space="0" w:color="auto"/>
                    <w:right w:val="none" w:sz="0" w:space="0" w:color="auto"/>
                  </w:divBdr>
                  <w:divsChild>
                    <w:div w:id="2064326353">
                      <w:marLeft w:val="0"/>
                      <w:marRight w:val="0"/>
                      <w:marTop w:val="0"/>
                      <w:marBottom w:val="0"/>
                      <w:divBdr>
                        <w:top w:val="none" w:sz="0" w:space="0" w:color="auto"/>
                        <w:left w:val="none" w:sz="0" w:space="0" w:color="auto"/>
                        <w:bottom w:val="none" w:sz="0" w:space="0" w:color="auto"/>
                        <w:right w:val="none" w:sz="0" w:space="0" w:color="auto"/>
                      </w:divBdr>
                    </w:div>
                  </w:divsChild>
                </w:div>
                <w:div w:id="283849749">
                  <w:marLeft w:val="0"/>
                  <w:marRight w:val="0"/>
                  <w:marTop w:val="0"/>
                  <w:marBottom w:val="0"/>
                  <w:divBdr>
                    <w:top w:val="none" w:sz="0" w:space="0" w:color="auto"/>
                    <w:left w:val="none" w:sz="0" w:space="0" w:color="auto"/>
                    <w:bottom w:val="none" w:sz="0" w:space="0" w:color="auto"/>
                    <w:right w:val="none" w:sz="0" w:space="0" w:color="auto"/>
                  </w:divBdr>
                  <w:divsChild>
                    <w:div w:id="1766344282">
                      <w:marLeft w:val="0"/>
                      <w:marRight w:val="0"/>
                      <w:marTop w:val="0"/>
                      <w:marBottom w:val="0"/>
                      <w:divBdr>
                        <w:top w:val="none" w:sz="0" w:space="0" w:color="auto"/>
                        <w:left w:val="none" w:sz="0" w:space="0" w:color="auto"/>
                        <w:bottom w:val="none" w:sz="0" w:space="0" w:color="auto"/>
                        <w:right w:val="none" w:sz="0" w:space="0" w:color="auto"/>
                      </w:divBdr>
                    </w:div>
                  </w:divsChild>
                </w:div>
                <w:div w:id="675770340">
                  <w:marLeft w:val="0"/>
                  <w:marRight w:val="0"/>
                  <w:marTop w:val="0"/>
                  <w:marBottom w:val="0"/>
                  <w:divBdr>
                    <w:top w:val="none" w:sz="0" w:space="0" w:color="auto"/>
                    <w:left w:val="none" w:sz="0" w:space="0" w:color="auto"/>
                    <w:bottom w:val="none" w:sz="0" w:space="0" w:color="auto"/>
                    <w:right w:val="none" w:sz="0" w:space="0" w:color="auto"/>
                  </w:divBdr>
                  <w:divsChild>
                    <w:div w:id="314530663">
                      <w:marLeft w:val="0"/>
                      <w:marRight w:val="0"/>
                      <w:marTop w:val="0"/>
                      <w:marBottom w:val="0"/>
                      <w:divBdr>
                        <w:top w:val="none" w:sz="0" w:space="0" w:color="auto"/>
                        <w:left w:val="none" w:sz="0" w:space="0" w:color="auto"/>
                        <w:bottom w:val="none" w:sz="0" w:space="0" w:color="auto"/>
                        <w:right w:val="none" w:sz="0" w:space="0" w:color="auto"/>
                      </w:divBdr>
                    </w:div>
                  </w:divsChild>
                </w:div>
                <w:div w:id="2114587082">
                  <w:marLeft w:val="0"/>
                  <w:marRight w:val="0"/>
                  <w:marTop w:val="0"/>
                  <w:marBottom w:val="0"/>
                  <w:divBdr>
                    <w:top w:val="none" w:sz="0" w:space="0" w:color="auto"/>
                    <w:left w:val="none" w:sz="0" w:space="0" w:color="auto"/>
                    <w:bottom w:val="none" w:sz="0" w:space="0" w:color="auto"/>
                    <w:right w:val="none" w:sz="0" w:space="0" w:color="auto"/>
                  </w:divBdr>
                  <w:divsChild>
                    <w:div w:id="1744911311">
                      <w:marLeft w:val="0"/>
                      <w:marRight w:val="0"/>
                      <w:marTop w:val="0"/>
                      <w:marBottom w:val="0"/>
                      <w:divBdr>
                        <w:top w:val="none" w:sz="0" w:space="0" w:color="auto"/>
                        <w:left w:val="none" w:sz="0" w:space="0" w:color="auto"/>
                        <w:bottom w:val="none" w:sz="0" w:space="0" w:color="auto"/>
                        <w:right w:val="none" w:sz="0" w:space="0" w:color="auto"/>
                      </w:divBdr>
                    </w:div>
                  </w:divsChild>
                </w:div>
                <w:div w:id="30231257">
                  <w:marLeft w:val="0"/>
                  <w:marRight w:val="0"/>
                  <w:marTop w:val="0"/>
                  <w:marBottom w:val="0"/>
                  <w:divBdr>
                    <w:top w:val="none" w:sz="0" w:space="0" w:color="auto"/>
                    <w:left w:val="none" w:sz="0" w:space="0" w:color="auto"/>
                    <w:bottom w:val="none" w:sz="0" w:space="0" w:color="auto"/>
                    <w:right w:val="none" w:sz="0" w:space="0" w:color="auto"/>
                  </w:divBdr>
                  <w:divsChild>
                    <w:div w:id="192232152">
                      <w:marLeft w:val="0"/>
                      <w:marRight w:val="0"/>
                      <w:marTop w:val="0"/>
                      <w:marBottom w:val="0"/>
                      <w:divBdr>
                        <w:top w:val="none" w:sz="0" w:space="0" w:color="auto"/>
                        <w:left w:val="none" w:sz="0" w:space="0" w:color="auto"/>
                        <w:bottom w:val="none" w:sz="0" w:space="0" w:color="auto"/>
                        <w:right w:val="none" w:sz="0" w:space="0" w:color="auto"/>
                      </w:divBdr>
                    </w:div>
                  </w:divsChild>
                </w:div>
                <w:div w:id="952126882">
                  <w:marLeft w:val="0"/>
                  <w:marRight w:val="0"/>
                  <w:marTop w:val="0"/>
                  <w:marBottom w:val="0"/>
                  <w:divBdr>
                    <w:top w:val="none" w:sz="0" w:space="0" w:color="auto"/>
                    <w:left w:val="none" w:sz="0" w:space="0" w:color="auto"/>
                    <w:bottom w:val="none" w:sz="0" w:space="0" w:color="auto"/>
                    <w:right w:val="none" w:sz="0" w:space="0" w:color="auto"/>
                  </w:divBdr>
                  <w:divsChild>
                    <w:div w:id="18066587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08757190">
          <w:marLeft w:val="0"/>
          <w:marRight w:val="0"/>
          <w:marTop w:val="0"/>
          <w:marBottom w:val="0"/>
          <w:divBdr>
            <w:top w:val="none" w:sz="0" w:space="0" w:color="auto"/>
            <w:left w:val="none" w:sz="0" w:space="0" w:color="auto"/>
            <w:bottom w:val="none" w:sz="0" w:space="0" w:color="auto"/>
            <w:right w:val="none" w:sz="0" w:space="0" w:color="auto"/>
          </w:divBdr>
        </w:div>
        <w:div w:id="1605336023">
          <w:marLeft w:val="0"/>
          <w:marRight w:val="0"/>
          <w:marTop w:val="0"/>
          <w:marBottom w:val="0"/>
          <w:divBdr>
            <w:top w:val="none" w:sz="0" w:space="0" w:color="auto"/>
            <w:left w:val="none" w:sz="0" w:space="0" w:color="auto"/>
            <w:bottom w:val="none" w:sz="0" w:space="0" w:color="auto"/>
            <w:right w:val="none" w:sz="0" w:space="0" w:color="auto"/>
          </w:divBdr>
        </w:div>
        <w:div w:id="59134564">
          <w:marLeft w:val="0"/>
          <w:marRight w:val="0"/>
          <w:marTop w:val="0"/>
          <w:marBottom w:val="0"/>
          <w:divBdr>
            <w:top w:val="none" w:sz="0" w:space="0" w:color="auto"/>
            <w:left w:val="none" w:sz="0" w:space="0" w:color="auto"/>
            <w:bottom w:val="none" w:sz="0" w:space="0" w:color="auto"/>
            <w:right w:val="none" w:sz="0" w:space="0" w:color="auto"/>
          </w:divBdr>
          <w:divsChild>
            <w:div w:id="301928412">
              <w:marLeft w:val="0"/>
              <w:marRight w:val="0"/>
              <w:marTop w:val="0"/>
              <w:marBottom w:val="0"/>
              <w:divBdr>
                <w:top w:val="none" w:sz="0" w:space="0" w:color="auto"/>
                <w:left w:val="none" w:sz="0" w:space="0" w:color="auto"/>
                <w:bottom w:val="none" w:sz="0" w:space="0" w:color="auto"/>
                <w:right w:val="none" w:sz="0" w:space="0" w:color="auto"/>
              </w:divBdr>
            </w:div>
            <w:div w:id="2121681027">
              <w:marLeft w:val="0"/>
              <w:marRight w:val="0"/>
              <w:marTop w:val="0"/>
              <w:marBottom w:val="0"/>
              <w:divBdr>
                <w:top w:val="none" w:sz="0" w:space="0" w:color="auto"/>
                <w:left w:val="none" w:sz="0" w:space="0" w:color="auto"/>
                <w:bottom w:val="none" w:sz="0" w:space="0" w:color="auto"/>
                <w:right w:val="none" w:sz="0" w:space="0" w:color="auto"/>
              </w:divBdr>
            </w:div>
            <w:div w:id="1547258913">
              <w:marLeft w:val="0"/>
              <w:marRight w:val="0"/>
              <w:marTop w:val="0"/>
              <w:marBottom w:val="0"/>
              <w:divBdr>
                <w:top w:val="none" w:sz="0" w:space="0" w:color="auto"/>
                <w:left w:val="none" w:sz="0" w:space="0" w:color="auto"/>
                <w:bottom w:val="none" w:sz="0" w:space="0" w:color="auto"/>
                <w:right w:val="none" w:sz="0" w:space="0" w:color="auto"/>
              </w:divBdr>
            </w:div>
            <w:div w:id="531916095">
              <w:marLeft w:val="0"/>
              <w:marRight w:val="0"/>
              <w:marTop w:val="0"/>
              <w:marBottom w:val="0"/>
              <w:divBdr>
                <w:top w:val="none" w:sz="0" w:space="0" w:color="auto"/>
                <w:left w:val="none" w:sz="0" w:space="0" w:color="auto"/>
                <w:bottom w:val="none" w:sz="0" w:space="0" w:color="auto"/>
                <w:right w:val="none" w:sz="0" w:space="0" w:color="auto"/>
              </w:divBdr>
            </w:div>
            <w:div w:id="1693799877">
              <w:marLeft w:val="0"/>
              <w:marRight w:val="0"/>
              <w:marTop w:val="0"/>
              <w:marBottom w:val="0"/>
              <w:divBdr>
                <w:top w:val="none" w:sz="0" w:space="0" w:color="auto"/>
                <w:left w:val="none" w:sz="0" w:space="0" w:color="auto"/>
                <w:bottom w:val="none" w:sz="0" w:space="0" w:color="auto"/>
                <w:right w:val="none" w:sz="0" w:space="0" w:color="auto"/>
              </w:divBdr>
            </w:div>
            <w:div w:id="10298025">
              <w:marLeft w:val="0"/>
              <w:marRight w:val="0"/>
              <w:marTop w:val="0"/>
              <w:marBottom w:val="0"/>
              <w:divBdr>
                <w:top w:val="none" w:sz="0" w:space="0" w:color="auto"/>
                <w:left w:val="none" w:sz="0" w:space="0" w:color="auto"/>
                <w:bottom w:val="none" w:sz="0" w:space="0" w:color="auto"/>
                <w:right w:val="none" w:sz="0" w:space="0" w:color="auto"/>
              </w:divBdr>
            </w:div>
            <w:div w:id="1788112060">
              <w:marLeft w:val="0"/>
              <w:marRight w:val="0"/>
              <w:marTop w:val="0"/>
              <w:marBottom w:val="0"/>
              <w:divBdr>
                <w:top w:val="none" w:sz="0" w:space="0" w:color="auto"/>
                <w:left w:val="none" w:sz="0" w:space="0" w:color="auto"/>
                <w:bottom w:val="none" w:sz="0" w:space="0" w:color="auto"/>
                <w:right w:val="none" w:sz="0" w:space="0" w:color="auto"/>
              </w:divBdr>
            </w:div>
            <w:div w:id="921137155">
              <w:marLeft w:val="0"/>
              <w:marRight w:val="0"/>
              <w:marTop w:val="0"/>
              <w:marBottom w:val="0"/>
              <w:divBdr>
                <w:top w:val="none" w:sz="0" w:space="0" w:color="auto"/>
                <w:left w:val="none" w:sz="0" w:space="0" w:color="auto"/>
                <w:bottom w:val="none" w:sz="0" w:space="0" w:color="auto"/>
                <w:right w:val="none" w:sz="0" w:space="0" w:color="auto"/>
              </w:divBdr>
            </w:div>
            <w:div w:id="901871703">
              <w:marLeft w:val="0"/>
              <w:marRight w:val="0"/>
              <w:marTop w:val="0"/>
              <w:marBottom w:val="0"/>
              <w:divBdr>
                <w:top w:val="none" w:sz="0" w:space="0" w:color="auto"/>
                <w:left w:val="none" w:sz="0" w:space="0" w:color="auto"/>
                <w:bottom w:val="none" w:sz="0" w:space="0" w:color="auto"/>
                <w:right w:val="none" w:sz="0" w:space="0" w:color="auto"/>
              </w:divBdr>
            </w:div>
            <w:div w:id="583493826">
              <w:marLeft w:val="0"/>
              <w:marRight w:val="0"/>
              <w:marTop w:val="0"/>
              <w:marBottom w:val="0"/>
              <w:divBdr>
                <w:top w:val="none" w:sz="0" w:space="0" w:color="auto"/>
                <w:left w:val="none" w:sz="0" w:space="0" w:color="auto"/>
                <w:bottom w:val="none" w:sz="0" w:space="0" w:color="auto"/>
                <w:right w:val="none" w:sz="0" w:space="0" w:color="auto"/>
              </w:divBdr>
            </w:div>
            <w:div w:id="170612304">
              <w:marLeft w:val="0"/>
              <w:marRight w:val="0"/>
              <w:marTop w:val="0"/>
              <w:marBottom w:val="0"/>
              <w:divBdr>
                <w:top w:val="none" w:sz="0" w:space="0" w:color="auto"/>
                <w:left w:val="none" w:sz="0" w:space="0" w:color="auto"/>
                <w:bottom w:val="none" w:sz="0" w:space="0" w:color="auto"/>
                <w:right w:val="none" w:sz="0" w:space="0" w:color="auto"/>
              </w:divBdr>
            </w:div>
            <w:div w:id="565261255">
              <w:marLeft w:val="0"/>
              <w:marRight w:val="0"/>
              <w:marTop w:val="0"/>
              <w:marBottom w:val="0"/>
              <w:divBdr>
                <w:top w:val="none" w:sz="0" w:space="0" w:color="auto"/>
                <w:left w:val="none" w:sz="0" w:space="0" w:color="auto"/>
                <w:bottom w:val="none" w:sz="0" w:space="0" w:color="auto"/>
                <w:right w:val="none" w:sz="0" w:space="0" w:color="auto"/>
              </w:divBdr>
            </w:div>
            <w:div w:id="270088925">
              <w:marLeft w:val="0"/>
              <w:marRight w:val="0"/>
              <w:marTop w:val="0"/>
              <w:marBottom w:val="0"/>
              <w:divBdr>
                <w:top w:val="none" w:sz="0" w:space="0" w:color="auto"/>
                <w:left w:val="none" w:sz="0" w:space="0" w:color="auto"/>
                <w:bottom w:val="none" w:sz="0" w:space="0" w:color="auto"/>
                <w:right w:val="none" w:sz="0" w:space="0" w:color="auto"/>
              </w:divBdr>
            </w:div>
            <w:div w:id="1374035873">
              <w:marLeft w:val="0"/>
              <w:marRight w:val="0"/>
              <w:marTop w:val="0"/>
              <w:marBottom w:val="0"/>
              <w:divBdr>
                <w:top w:val="none" w:sz="0" w:space="0" w:color="auto"/>
                <w:left w:val="none" w:sz="0" w:space="0" w:color="auto"/>
                <w:bottom w:val="none" w:sz="0" w:space="0" w:color="auto"/>
                <w:right w:val="none" w:sz="0" w:space="0" w:color="auto"/>
              </w:divBdr>
            </w:div>
          </w:divsChild>
        </w:div>
        <w:div w:id="1935044318">
          <w:marLeft w:val="0"/>
          <w:marRight w:val="0"/>
          <w:marTop w:val="0"/>
          <w:marBottom w:val="0"/>
          <w:divBdr>
            <w:top w:val="none" w:sz="0" w:space="0" w:color="auto"/>
            <w:left w:val="none" w:sz="0" w:space="0" w:color="auto"/>
            <w:bottom w:val="none" w:sz="0" w:space="0" w:color="auto"/>
            <w:right w:val="none" w:sz="0" w:space="0" w:color="auto"/>
          </w:divBdr>
        </w:div>
        <w:div w:id="1979531308">
          <w:marLeft w:val="0"/>
          <w:marRight w:val="0"/>
          <w:marTop w:val="0"/>
          <w:marBottom w:val="0"/>
          <w:divBdr>
            <w:top w:val="none" w:sz="0" w:space="0" w:color="auto"/>
            <w:left w:val="none" w:sz="0" w:space="0" w:color="auto"/>
            <w:bottom w:val="none" w:sz="0" w:space="0" w:color="auto"/>
            <w:right w:val="none" w:sz="0" w:space="0" w:color="auto"/>
          </w:divBdr>
        </w:div>
        <w:div w:id="1876428053">
          <w:marLeft w:val="0"/>
          <w:marRight w:val="0"/>
          <w:marTop w:val="0"/>
          <w:marBottom w:val="0"/>
          <w:divBdr>
            <w:top w:val="none" w:sz="0" w:space="0" w:color="auto"/>
            <w:left w:val="none" w:sz="0" w:space="0" w:color="auto"/>
            <w:bottom w:val="none" w:sz="0" w:space="0" w:color="auto"/>
            <w:right w:val="none" w:sz="0" w:space="0" w:color="auto"/>
          </w:divBdr>
        </w:div>
        <w:div w:id="1933272926">
          <w:marLeft w:val="0"/>
          <w:marRight w:val="0"/>
          <w:marTop w:val="0"/>
          <w:marBottom w:val="0"/>
          <w:divBdr>
            <w:top w:val="none" w:sz="0" w:space="0" w:color="auto"/>
            <w:left w:val="none" w:sz="0" w:space="0" w:color="auto"/>
            <w:bottom w:val="none" w:sz="0" w:space="0" w:color="auto"/>
            <w:right w:val="none" w:sz="0" w:space="0" w:color="auto"/>
          </w:divBdr>
        </w:div>
        <w:div w:id="590239910">
          <w:marLeft w:val="0"/>
          <w:marRight w:val="0"/>
          <w:marTop w:val="0"/>
          <w:marBottom w:val="0"/>
          <w:divBdr>
            <w:top w:val="none" w:sz="0" w:space="0" w:color="auto"/>
            <w:left w:val="none" w:sz="0" w:space="0" w:color="auto"/>
            <w:bottom w:val="none" w:sz="0" w:space="0" w:color="auto"/>
            <w:right w:val="none" w:sz="0" w:space="0" w:color="auto"/>
          </w:divBdr>
        </w:div>
        <w:div w:id="1764497595">
          <w:marLeft w:val="0"/>
          <w:marRight w:val="0"/>
          <w:marTop w:val="0"/>
          <w:marBottom w:val="0"/>
          <w:divBdr>
            <w:top w:val="none" w:sz="0" w:space="0" w:color="auto"/>
            <w:left w:val="none" w:sz="0" w:space="0" w:color="auto"/>
            <w:bottom w:val="none" w:sz="0" w:space="0" w:color="auto"/>
            <w:right w:val="none" w:sz="0" w:space="0" w:color="auto"/>
          </w:divBdr>
        </w:div>
        <w:div w:id="1341465715">
          <w:marLeft w:val="0"/>
          <w:marRight w:val="0"/>
          <w:marTop w:val="0"/>
          <w:marBottom w:val="0"/>
          <w:divBdr>
            <w:top w:val="none" w:sz="0" w:space="0" w:color="auto"/>
            <w:left w:val="none" w:sz="0" w:space="0" w:color="auto"/>
            <w:bottom w:val="none" w:sz="0" w:space="0" w:color="auto"/>
            <w:right w:val="none" w:sz="0" w:space="0" w:color="auto"/>
          </w:divBdr>
          <w:divsChild>
            <w:div w:id="349069307">
              <w:marLeft w:val="-75"/>
              <w:marRight w:val="0"/>
              <w:marTop w:val="30"/>
              <w:marBottom w:val="30"/>
              <w:divBdr>
                <w:top w:val="none" w:sz="0" w:space="0" w:color="auto"/>
                <w:left w:val="none" w:sz="0" w:space="0" w:color="auto"/>
                <w:bottom w:val="none" w:sz="0" w:space="0" w:color="auto"/>
                <w:right w:val="none" w:sz="0" w:space="0" w:color="auto"/>
              </w:divBdr>
              <w:divsChild>
                <w:div w:id="1196501441">
                  <w:marLeft w:val="0"/>
                  <w:marRight w:val="0"/>
                  <w:marTop w:val="0"/>
                  <w:marBottom w:val="0"/>
                  <w:divBdr>
                    <w:top w:val="none" w:sz="0" w:space="0" w:color="auto"/>
                    <w:left w:val="none" w:sz="0" w:space="0" w:color="auto"/>
                    <w:bottom w:val="none" w:sz="0" w:space="0" w:color="auto"/>
                    <w:right w:val="none" w:sz="0" w:space="0" w:color="auto"/>
                  </w:divBdr>
                  <w:divsChild>
                    <w:div w:id="1571379144">
                      <w:marLeft w:val="0"/>
                      <w:marRight w:val="0"/>
                      <w:marTop w:val="0"/>
                      <w:marBottom w:val="0"/>
                      <w:divBdr>
                        <w:top w:val="none" w:sz="0" w:space="0" w:color="auto"/>
                        <w:left w:val="none" w:sz="0" w:space="0" w:color="auto"/>
                        <w:bottom w:val="none" w:sz="0" w:space="0" w:color="auto"/>
                        <w:right w:val="none" w:sz="0" w:space="0" w:color="auto"/>
                      </w:divBdr>
                    </w:div>
                  </w:divsChild>
                </w:div>
                <w:div w:id="1702127870">
                  <w:marLeft w:val="0"/>
                  <w:marRight w:val="0"/>
                  <w:marTop w:val="0"/>
                  <w:marBottom w:val="0"/>
                  <w:divBdr>
                    <w:top w:val="none" w:sz="0" w:space="0" w:color="auto"/>
                    <w:left w:val="none" w:sz="0" w:space="0" w:color="auto"/>
                    <w:bottom w:val="none" w:sz="0" w:space="0" w:color="auto"/>
                    <w:right w:val="none" w:sz="0" w:space="0" w:color="auto"/>
                  </w:divBdr>
                  <w:divsChild>
                    <w:div w:id="1583102175">
                      <w:marLeft w:val="0"/>
                      <w:marRight w:val="0"/>
                      <w:marTop w:val="0"/>
                      <w:marBottom w:val="0"/>
                      <w:divBdr>
                        <w:top w:val="none" w:sz="0" w:space="0" w:color="auto"/>
                        <w:left w:val="none" w:sz="0" w:space="0" w:color="auto"/>
                        <w:bottom w:val="none" w:sz="0" w:space="0" w:color="auto"/>
                        <w:right w:val="none" w:sz="0" w:space="0" w:color="auto"/>
                      </w:divBdr>
                    </w:div>
                  </w:divsChild>
                </w:div>
                <w:div w:id="2106419894">
                  <w:marLeft w:val="0"/>
                  <w:marRight w:val="0"/>
                  <w:marTop w:val="0"/>
                  <w:marBottom w:val="0"/>
                  <w:divBdr>
                    <w:top w:val="none" w:sz="0" w:space="0" w:color="auto"/>
                    <w:left w:val="none" w:sz="0" w:space="0" w:color="auto"/>
                    <w:bottom w:val="none" w:sz="0" w:space="0" w:color="auto"/>
                    <w:right w:val="none" w:sz="0" w:space="0" w:color="auto"/>
                  </w:divBdr>
                  <w:divsChild>
                    <w:div w:id="2021155426">
                      <w:marLeft w:val="0"/>
                      <w:marRight w:val="0"/>
                      <w:marTop w:val="0"/>
                      <w:marBottom w:val="0"/>
                      <w:divBdr>
                        <w:top w:val="none" w:sz="0" w:space="0" w:color="auto"/>
                        <w:left w:val="none" w:sz="0" w:space="0" w:color="auto"/>
                        <w:bottom w:val="none" w:sz="0" w:space="0" w:color="auto"/>
                        <w:right w:val="none" w:sz="0" w:space="0" w:color="auto"/>
                      </w:divBdr>
                    </w:div>
                  </w:divsChild>
                </w:div>
                <w:div w:id="110171420">
                  <w:marLeft w:val="0"/>
                  <w:marRight w:val="0"/>
                  <w:marTop w:val="0"/>
                  <w:marBottom w:val="0"/>
                  <w:divBdr>
                    <w:top w:val="none" w:sz="0" w:space="0" w:color="auto"/>
                    <w:left w:val="none" w:sz="0" w:space="0" w:color="auto"/>
                    <w:bottom w:val="none" w:sz="0" w:space="0" w:color="auto"/>
                    <w:right w:val="none" w:sz="0" w:space="0" w:color="auto"/>
                  </w:divBdr>
                  <w:divsChild>
                    <w:div w:id="1660303117">
                      <w:marLeft w:val="0"/>
                      <w:marRight w:val="0"/>
                      <w:marTop w:val="0"/>
                      <w:marBottom w:val="0"/>
                      <w:divBdr>
                        <w:top w:val="none" w:sz="0" w:space="0" w:color="auto"/>
                        <w:left w:val="none" w:sz="0" w:space="0" w:color="auto"/>
                        <w:bottom w:val="none" w:sz="0" w:space="0" w:color="auto"/>
                        <w:right w:val="none" w:sz="0" w:space="0" w:color="auto"/>
                      </w:divBdr>
                    </w:div>
                  </w:divsChild>
                </w:div>
                <w:div w:id="346256177">
                  <w:marLeft w:val="0"/>
                  <w:marRight w:val="0"/>
                  <w:marTop w:val="0"/>
                  <w:marBottom w:val="0"/>
                  <w:divBdr>
                    <w:top w:val="none" w:sz="0" w:space="0" w:color="auto"/>
                    <w:left w:val="none" w:sz="0" w:space="0" w:color="auto"/>
                    <w:bottom w:val="none" w:sz="0" w:space="0" w:color="auto"/>
                    <w:right w:val="none" w:sz="0" w:space="0" w:color="auto"/>
                  </w:divBdr>
                  <w:divsChild>
                    <w:div w:id="1378238455">
                      <w:marLeft w:val="0"/>
                      <w:marRight w:val="0"/>
                      <w:marTop w:val="0"/>
                      <w:marBottom w:val="0"/>
                      <w:divBdr>
                        <w:top w:val="none" w:sz="0" w:space="0" w:color="auto"/>
                        <w:left w:val="none" w:sz="0" w:space="0" w:color="auto"/>
                        <w:bottom w:val="none" w:sz="0" w:space="0" w:color="auto"/>
                        <w:right w:val="none" w:sz="0" w:space="0" w:color="auto"/>
                      </w:divBdr>
                    </w:div>
                  </w:divsChild>
                </w:div>
                <w:div w:id="247816490">
                  <w:marLeft w:val="0"/>
                  <w:marRight w:val="0"/>
                  <w:marTop w:val="0"/>
                  <w:marBottom w:val="0"/>
                  <w:divBdr>
                    <w:top w:val="none" w:sz="0" w:space="0" w:color="auto"/>
                    <w:left w:val="none" w:sz="0" w:space="0" w:color="auto"/>
                    <w:bottom w:val="none" w:sz="0" w:space="0" w:color="auto"/>
                    <w:right w:val="none" w:sz="0" w:space="0" w:color="auto"/>
                  </w:divBdr>
                  <w:divsChild>
                    <w:div w:id="1119955254">
                      <w:marLeft w:val="0"/>
                      <w:marRight w:val="0"/>
                      <w:marTop w:val="0"/>
                      <w:marBottom w:val="0"/>
                      <w:divBdr>
                        <w:top w:val="none" w:sz="0" w:space="0" w:color="auto"/>
                        <w:left w:val="none" w:sz="0" w:space="0" w:color="auto"/>
                        <w:bottom w:val="none" w:sz="0" w:space="0" w:color="auto"/>
                        <w:right w:val="none" w:sz="0" w:space="0" w:color="auto"/>
                      </w:divBdr>
                    </w:div>
                  </w:divsChild>
                </w:div>
                <w:div w:id="324208045">
                  <w:marLeft w:val="0"/>
                  <w:marRight w:val="0"/>
                  <w:marTop w:val="0"/>
                  <w:marBottom w:val="0"/>
                  <w:divBdr>
                    <w:top w:val="none" w:sz="0" w:space="0" w:color="auto"/>
                    <w:left w:val="none" w:sz="0" w:space="0" w:color="auto"/>
                    <w:bottom w:val="none" w:sz="0" w:space="0" w:color="auto"/>
                    <w:right w:val="none" w:sz="0" w:space="0" w:color="auto"/>
                  </w:divBdr>
                  <w:divsChild>
                    <w:div w:id="683091386">
                      <w:marLeft w:val="0"/>
                      <w:marRight w:val="0"/>
                      <w:marTop w:val="0"/>
                      <w:marBottom w:val="0"/>
                      <w:divBdr>
                        <w:top w:val="none" w:sz="0" w:space="0" w:color="auto"/>
                        <w:left w:val="none" w:sz="0" w:space="0" w:color="auto"/>
                        <w:bottom w:val="none" w:sz="0" w:space="0" w:color="auto"/>
                        <w:right w:val="none" w:sz="0" w:space="0" w:color="auto"/>
                      </w:divBdr>
                    </w:div>
                    <w:div w:id="1941795764">
                      <w:marLeft w:val="0"/>
                      <w:marRight w:val="0"/>
                      <w:marTop w:val="0"/>
                      <w:marBottom w:val="0"/>
                      <w:divBdr>
                        <w:top w:val="none" w:sz="0" w:space="0" w:color="auto"/>
                        <w:left w:val="none" w:sz="0" w:space="0" w:color="auto"/>
                        <w:bottom w:val="none" w:sz="0" w:space="0" w:color="auto"/>
                        <w:right w:val="none" w:sz="0" w:space="0" w:color="auto"/>
                      </w:divBdr>
                    </w:div>
                    <w:div w:id="1717848727">
                      <w:marLeft w:val="0"/>
                      <w:marRight w:val="0"/>
                      <w:marTop w:val="0"/>
                      <w:marBottom w:val="0"/>
                      <w:divBdr>
                        <w:top w:val="none" w:sz="0" w:space="0" w:color="auto"/>
                        <w:left w:val="none" w:sz="0" w:space="0" w:color="auto"/>
                        <w:bottom w:val="none" w:sz="0" w:space="0" w:color="auto"/>
                        <w:right w:val="none" w:sz="0" w:space="0" w:color="auto"/>
                      </w:divBdr>
                    </w:div>
                  </w:divsChild>
                </w:div>
                <w:div w:id="1565720784">
                  <w:marLeft w:val="0"/>
                  <w:marRight w:val="0"/>
                  <w:marTop w:val="0"/>
                  <w:marBottom w:val="0"/>
                  <w:divBdr>
                    <w:top w:val="none" w:sz="0" w:space="0" w:color="auto"/>
                    <w:left w:val="none" w:sz="0" w:space="0" w:color="auto"/>
                    <w:bottom w:val="none" w:sz="0" w:space="0" w:color="auto"/>
                    <w:right w:val="none" w:sz="0" w:space="0" w:color="auto"/>
                  </w:divBdr>
                  <w:divsChild>
                    <w:div w:id="10622882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99612168">
          <w:marLeft w:val="0"/>
          <w:marRight w:val="0"/>
          <w:marTop w:val="0"/>
          <w:marBottom w:val="0"/>
          <w:divBdr>
            <w:top w:val="none" w:sz="0" w:space="0" w:color="auto"/>
            <w:left w:val="none" w:sz="0" w:space="0" w:color="auto"/>
            <w:bottom w:val="none" w:sz="0" w:space="0" w:color="auto"/>
            <w:right w:val="none" w:sz="0" w:space="0" w:color="auto"/>
          </w:divBdr>
        </w:div>
        <w:div w:id="2032998594">
          <w:marLeft w:val="0"/>
          <w:marRight w:val="0"/>
          <w:marTop w:val="0"/>
          <w:marBottom w:val="0"/>
          <w:divBdr>
            <w:top w:val="none" w:sz="0" w:space="0" w:color="auto"/>
            <w:left w:val="none" w:sz="0" w:space="0" w:color="auto"/>
            <w:bottom w:val="none" w:sz="0" w:space="0" w:color="auto"/>
            <w:right w:val="none" w:sz="0" w:space="0" w:color="auto"/>
          </w:divBdr>
        </w:div>
        <w:div w:id="1416825144">
          <w:marLeft w:val="0"/>
          <w:marRight w:val="0"/>
          <w:marTop w:val="0"/>
          <w:marBottom w:val="0"/>
          <w:divBdr>
            <w:top w:val="none" w:sz="0" w:space="0" w:color="auto"/>
            <w:left w:val="none" w:sz="0" w:space="0" w:color="auto"/>
            <w:bottom w:val="none" w:sz="0" w:space="0" w:color="auto"/>
            <w:right w:val="none" w:sz="0" w:space="0" w:color="auto"/>
          </w:divBdr>
        </w:div>
        <w:div w:id="875390353">
          <w:marLeft w:val="0"/>
          <w:marRight w:val="0"/>
          <w:marTop w:val="0"/>
          <w:marBottom w:val="0"/>
          <w:divBdr>
            <w:top w:val="none" w:sz="0" w:space="0" w:color="auto"/>
            <w:left w:val="none" w:sz="0" w:space="0" w:color="auto"/>
            <w:bottom w:val="none" w:sz="0" w:space="0" w:color="auto"/>
            <w:right w:val="none" w:sz="0" w:space="0" w:color="auto"/>
          </w:divBdr>
        </w:div>
        <w:div w:id="854147364">
          <w:marLeft w:val="0"/>
          <w:marRight w:val="0"/>
          <w:marTop w:val="0"/>
          <w:marBottom w:val="0"/>
          <w:divBdr>
            <w:top w:val="none" w:sz="0" w:space="0" w:color="auto"/>
            <w:left w:val="none" w:sz="0" w:space="0" w:color="auto"/>
            <w:bottom w:val="none" w:sz="0" w:space="0" w:color="auto"/>
            <w:right w:val="none" w:sz="0" w:space="0" w:color="auto"/>
          </w:divBdr>
          <w:divsChild>
            <w:div w:id="624047793">
              <w:marLeft w:val="-75"/>
              <w:marRight w:val="0"/>
              <w:marTop w:val="30"/>
              <w:marBottom w:val="30"/>
              <w:divBdr>
                <w:top w:val="none" w:sz="0" w:space="0" w:color="auto"/>
                <w:left w:val="none" w:sz="0" w:space="0" w:color="auto"/>
                <w:bottom w:val="none" w:sz="0" w:space="0" w:color="auto"/>
                <w:right w:val="none" w:sz="0" w:space="0" w:color="auto"/>
              </w:divBdr>
              <w:divsChild>
                <w:div w:id="963385326">
                  <w:marLeft w:val="0"/>
                  <w:marRight w:val="0"/>
                  <w:marTop w:val="0"/>
                  <w:marBottom w:val="0"/>
                  <w:divBdr>
                    <w:top w:val="none" w:sz="0" w:space="0" w:color="auto"/>
                    <w:left w:val="none" w:sz="0" w:space="0" w:color="auto"/>
                    <w:bottom w:val="none" w:sz="0" w:space="0" w:color="auto"/>
                    <w:right w:val="none" w:sz="0" w:space="0" w:color="auto"/>
                  </w:divBdr>
                  <w:divsChild>
                    <w:div w:id="626814608">
                      <w:marLeft w:val="0"/>
                      <w:marRight w:val="0"/>
                      <w:marTop w:val="0"/>
                      <w:marBottom w:val="0"/>
                      <w:divBdr>
                        <w:top w:val="none" w:sz="0" w:space="0" w:color="auto"/>
                        <w:left w:val="none" w:sz="0" w:space="0" w:color="auto"/>
                        <w:bottom w:val="none" w:sz="0" w:space="0" w:color="auto"/>
                        <w:right w:val="none" w:sz="0" w:space="0" w:color="auto"/>
                      </w:divBdr>
                    </w:div>
                  </w:divsChild>
                </w:div>
                <w:div w:id="1873685167">
                  <w:marLeft w:val="0"/>
                  <w:marRight w:val="0"/>
                  <w:marTop w:val="0"/>
                  <w:marBottom w:val="0"/>
                  <w:divBdr>
                    <w:top w:val="none" w:sz="0" w:space="0" w:color="auto"/>
                    <w:left w:val="none" w:sz="0" w:space="0" w:color="auto"/>
                    <w:bottom w:val="none" w:sz="0" w:space="0" w:color="auto"/>
                    <w:right w:val="none" w:sz="0" w:space="0" w:color="auto"/>
                  </w:divBdr>
                  <w:divsChild>
                    <w:div w:id="1299189794">
                      <w:marLeft w:val="0"/>
                      <w:marRight w:val="0"/>
                      <w:marTop w:val="0"/>
                      <w:marBottom w:val="0"/>
                      <w:divBdr>
                        <w:top w:val="none" w:sz="0" w:space="0" w:color="auto"/>
                        <w:left w:val="none" w:sz="0" w:space="0" w:color="auto"/>
                        <w:bottom w:val="none" w:sz="0" w:space="0" w:color="auto"/>
                        <w:right w:val="none" w:sz="0" w:space="0" w:color="auto"/>
                      </w:divBdr>
                    </w:div>
                  </w:divsChild>
                </w:div>
                <w:div w:id="37048288">
                  <w:marLeft w:val="0"/>
                  <w:marRight w:val="0"/>
                  <w:marTop w:val="0"/>
                  <w:marBottom w:val="0"/>
                  <w:divBdr>
                    <w:top w:val="none" w:sz="0" w:space="0" w:color="auto"/>
                    <w:left w:val="none" w:sz="0" w:space="0" w:color="auto"/>
                    <w:bottom w:val="none" w:sz="0" w:space="0" w:color="auto"/>
                    <w:right w:val="none" w:sz="0" w:space="0" w:color="auto"/>
                  </w:divBdr>
                  <w:divsChild>
                    <w:div w:id="613296104">
                      <w:marLeft w:val="0"/>
                      <w:marRight w:val="0"/>
                      <w:marTop w:val="0"/>
                      <w:marBottom w:val="0"/>
                      <w:divBdr>
                        <w:top w:val="none" w:sz="0" w:space="0" w:color="auto"/>
                        <w:left w:val="none" w:sz="0" w:space="0" w:color="auto"/>
                        <w:bottom w:val="none" w:sz="0" w:space="0" w:color="auto"/>
                        <w:right w:val="none" w:sz="0" w:space="0" w:color="auto"/>
                      </w:divBdr>
                    </w:div>
                  </w:divsChild>
                </w:div>
                <w:div w:id="2071423229">
                  <w:marLeft w:val="0"/>
                  <w:marRight w:val="0"/>
                  <w:marTop w:val="0"/>
                  <w:marBottom w:val="0"/>
                  <w:divBdr>
                    <w:top w:val="none" w:sz="0" w:space="0" w:color="auto"/>
                    <w:left w:val="none" w:sz="0" w:space="0" w:color="auto"/>
                    <w:bottom w:val="none" w:sz="0" w:space="0" w:color="auto"/>
                    <w:right w:val="none" w:sz="0" w:space="0" w:color="auto"/>
                  </w:divBdr>
                  <w:divsChild>
                    <w:div w:id="392168315">
                      <w:marLeft w:val="0"/>
                      <w:marRight w:val="0"/>
                      <w:marTop w:val="0"/>
                      <w:marBottom w:val="0"/>
                      <w:divBdr>
                        <w:top w:val="none" w:sz="0" w:space="0" w:color="auto"/>
                        <w:left w:val="none" w:sz="0" w:space="0" w:color="auto"/>
                        <w:bottom w:val="none" w:sz="0" w:space="0" w:color="auto"/>
                        <w:right w:val="none" w:sz="0" w:space="0" w:color="auto"/>
                      </w:divBdr>
                    </w:div>
                  </w:divsChild>
                </w:div>
                <w:div w:id="961882001">
                  <w:marLeft w:val="0"/>
                  <w:marRight w:val="0"/>
                  <w:marTop w:val="0"/>
                  <w:marBottom w:val="0"/>
                  <w:divBdr>
                    <w:top w:val="none" w:sz="0" w:space="0" w:color="auto"/>
                    <w:left w:val="none" w:sz="0" w:space="0" w:color="auto"/>
                    <w:bottom w:val="none" w:sz="0" w:space="0" w:color="auto"/>
                    <w:right w:val="none" w:sz="0" w:space="0" w:color="auto"/>
                  </w:divBdr>
                  <w:divsChild>
                    <w:div w:id="890268461">
                      <w:marLeft w:val="0"/>
                      <w:marRight w:val="0"/>
                      <w:marTop w:val="0"/>
                      <w:marBottom w:val="0"/>
                      <w:divBdr>
                        <w:top w:val="none" w:sz="0" w:space="0" w:color="auto"/>
                        <w:left w:val="none" w:sz="0" w:space="0" w:color="auto"/>
                        <w:bottom w:val="none" w:sz="0" w:space="0" w:color="auto"/>
                        <w:right w:val="none" w:sz="0" w:space="0" w:color="auto"/>
                      </w:divBdr>
                    </w:div>
                  </w:divsChild>
                </w:div>
                <w:div w:id="100611809">
                  <w:marLeft w:val="0"/>
                  <w:marRight w:val="0"/>
                  <w:marTop w:val="0"/>
                  <w:marBottom w:val="0"/>
                  <w:divBdr>
                    <w:top w:val="none" w:sz="0" w:space="0" w:color="auto"/>
                    <w:left w:val="none" w:sz="0" w:space="0" w:color="auto"/>
                    <w:bottom w:val="none" w:sz="0" w:space="0" w:color="auto"/>
                    <w:right w:val="none" w:sz="0" w:space="0" w:color="auto"/>
                  </w:divBdr>
                  <w:divsChild>
                    <w:div w:id="203059925">
                      <w:marLeft w:val="0"/>
                      <w:marRight w:val="0"/>
                      <w:marTop w:val="0"/>
                      <w:marBottom w:val="0"/>
                      <w:divBdr>
                        <w:top w:val="none" w:sz="0" w:space="0" w:color="auto"/>
                        <w:left w:val="none" w:sz="0" w:space="0" w:color="auto"/>
                        <w:bottom w:val="none" w:sz="0" w:space="0" w:color="auto"/>
                        <w:right w:val="none" w:sz="0" w:space="0" w:color="auto"/>
                      </w:divBdr>
                    </w:div>
                  </w:divsChild>
                </w:div>
                <w:div w:id="1489056041">
                  <w:marLeft w:val="0"/>
                  <w:marRight w:val="0"/>
                  <w:marTop w:val="0"/>
                  <w:marBottom w:val="0"/>
                  <w:divBdr>
                    <w:top w:val="none" w:sz="0" w:space="0" w:color="auto"/>
                    <w:left w:val="none" w:sz="0" w:space="0" w:color="auto"/>
                    <w:bottom w:val="none" w:sz="0" w:space="0" w:color="auto"/>
                    <w:right w:val="none" w:sz="0" w:space="0" w:color="auto"/>
                  </w:divBdr>
                  <w:divsChild>
                    <w:div w:id="1631284881">
                      <w:marLeft w:val="0"/>
                      <w:marRight w:val="0"/>
                      <w:marTop w:val="0"/>
                      <w:marBottom w:val="0"/>
                      <w:divBdr>
                        <w:top w:val="none" w:sz="0" w:space="0" w:color="auto"/>
                        <w:left w:val="none" w:sz="0" w:space="0" w:color="auto"/>
                        <w:bottom w:val="none" w:sz="0" w:space="0" w:color="auto"/>
                        <w:right w:val="none" w:sz="0" w:space="0" w:color="auto"/>
                      </w:divBdr>
                    </w:div>
                  </w:divsChild>
                </w:div>
                <w:div w:id="2074425930">
                  <w:marLeft w:val="0"/>
                  <w:marRight w:val="0"/>
                  <w:marTop w:val="0"/>
                  <w:marBottom w:val="0"/>
                  <w:divBdr>
                    <w:top w:val="none" w:sz="0" w:space="0" w:color="auto"/>
                    <w:left w:val="none" w:sz="0" w:space="0" w:color="auto"/>
                    <w:bottom w:val="none" w:sz="0" w:space="0" w:color="auto"/>
                    <w:right w:val="none" w:sz="0" w:space="0" w:color="auto"/>
                  </w:divBdr>
                  <w:divsChild>
                    <w:div w:id="567690898">
                      <w:marLeft w:val="0"/>
                      <w:marRight w:val="0"/>
                      <w:marTop w:val="0"/>
                      <w:marBottom w:val="0"/>
                      <w:divBdr>
                        <w:top w:val="none" w:sz="0" w:space="0" w:color="auto"/>
                        <w:left w:val="none" w:sz="0" w:space="0" w:color="auto"/>
                        <w:bottom w:val="none" w:sz="0" w:space="0" w:color="auto"/>
                        <w:right w:val="none" w:sz="0" w:space="0" w:color="auto"/>
                      </w:divBdr>
                    </w:div>
                  </w:divsChild>
                </w:div>
                <w:div w:id="1069645234">
                  <w:marLeft w:val="0"/>
                  <w:marRight w:val="0"/>
                  <w:marTop w:val="0"/>
                  <w:marBottom w:val="0"/>
                  <w:divBdr>
                    <w:top w:val="none" w:sz="0" w:space="0" w:color="auto"/>
                    <w:left w:val="none" w:sz="0" w:space="0" w:color="auto"/>
                    <w:bottom w:val="none" w:sz="0" w:space="0" w:color="auto"/>
                    <w:right w:val="none" w:sz="0" w:space="0" w:color="auto"/>
                  </w:divBdr>
                  <w:divsChild>
                    <w:div w:id="2010593109">
                      <w:marLeft w:val="0"/>
                      <w:marRight w:val="0"/>
                      <w:marTop w:val="0"/>
                      <w:marBottom w:val="0"/>
                      <w:divBdr>
                        <w:top w:val="none" w:sz="0" w:space="0" w:color="auto"/>
                        <w:left w:val="none" w:sz="0" w:space="0" w:color="auto"/>
                        <w:bottom w:val="none" w:sz="0" w:space="0" w:color="auto"/>
                        <w:right w:val="none" w:sz="0" w:space="0" w:color="auto"/>
                      </w:divBdr>
                    </w:div>
                  </w:divsChild>
                </w:div>
                <w:div w:id="556475451">
                  <w:marLeft w:val="0"/>
                  <w:marRight w:val="0"/>
                  <w:marTop w:val="0"/>
                  <w:marBottom w:val="0"/>
                  <w:divBdr>
                    <w:top w:val="none" w:sz="0" w:space="0" w:color="auto"/>
                    <w:left w:val="none" w:sz="0" w:space="0" w:color="auto"/>
                    <w:bottom w:val="none" w:sz="0" w:space="0" w:color="auto"/>
                    <w:right w:val="none" w:sz="0" w:space="0" w:color="auto"/>
                  </w:divBdr>
                  <w:divsChild>
                    <w:div w:id="1245145266">
                      <w:marLeft w:val="0"/>
                      <w:marRight w:val="0"/>
                      <w:marTop w:val="0"/>
                      <w:marBottom w:val="0"/>
                      <w:divBdr>
                        <w:top w:val="none" w:sz="0" w:space="0" w:color="auto"/>
                        <w:left w:val="none" w:sz="0" w:space="0" w:color="auto"/>
                        <w:bottom w:val="none" w:sz="0" w:space="0" w:color="auto"/>
                        <w:right w:val="none" w:sz="0" w:space="0" w:color="auto"/>
                      </w:divBdr>
                    </w:div>
                  </w:divsChild>
                </w:div>
                <w:div w:id="1408453597">
                  <w:marLeft w:val="0"/>
                  <w:marRight w:val="0"/>
                  <w:marTop w:val="0"/>
                  <w:marBottom w:val="0"/>
                  <w:divBdr>
                    <w:top w:val="none" w:sz="0" w:space="0" w:color="auto"/>
                    <w:left w:val="none" w:sz="0" w:space="0" w:color="auto"/>
                    <w:bottom w:val="none" w:sz="0" w:space="0" w:color="auto"/>
                    <w:right w:val="none" w:sz="0" w:space="0" w:color="auto"/>
                  </w:divBdr>
                  <w:divsChild>
                    <w:div w:id="658734935">
                      <w:marLeft w:val="0"/>
                      <w:marRight w:val="0"/>
                      <w:marTop w:val="0"/>
                      <w:marBottom w:val="0"/>
                      <w:divBdr>
                        <w:top w:val="none" w:sz="0" w:space="0" w:color="auto"/>
                        <w:left w:val="none" w:sz="0" w:space="0" w:color="auto"/>
                        <w:bottom w:val="none" w:sz="0" w:space="0" w:color="auto"/>
                        <w:right w:val="none" w:sz="0" w:space="0" w:color="auto"/>
                      </w:divBdr>
                    </w:div>
                  </w:divsChild>
                </w:div>
                <w:div w:id="1562406855">
                  <w:marLeft w:val="0"/>
                  <w:marRight w:val="0"/>
                  <w:marTop w:val="0"/>
                  <w:marBottom w:val="0"/>
                  <w:divBdr>
                    <w:top w:val="none" w:sz="0" w:space="0" w:color="auto"/>
                    <w:left w:val="none" w:sz="0" w:space="0" w:color="auto"/>
                    <w:bottom w:val="none" w:sz="0" w:space="0" w:color="auto"/>
                    <w:right w:val="none" w:sz="0" w:space="0" w:color="auto"/>
                  </w:divBdr>
                  <w:divsChild>
                    <w:div w:id="3971729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48292442">
          <w:marLeft w:val="0"/>
          <w:marRight w:val="0"/>
          <w:marTop w:val="0"/>
          <w:marBottom w:val="0"/>
          <w:divBdr>
            <w:top w:val="none" w:sz="0" w:space="0" w:color="auto"/>
            <w:left w:val="none" w:sz="0" w:space="0" w:color="auto"/>
            <w:bottom w:val="none" w:sz="0" w:space="0" w:color="auto"/>
            <w:right w:val="none" w:sz="0" w:space="0" w:color="auto"/>
          </w:divBdr>
        </w:div>
        <w:div w:id="353775471">
          <w:marLeft w:val="0"/>
          <w:marRight w:val="0"/>
          <w:marTop w:val="0"/>
          <w:marBottom w:val="0"/>
          <w:divBdr>
            <w:top w:val="none" w:sz="0" w:space="0" w:color="auto"/>
            <w:left w:val="none" w:sz="0" w:space="0" w:color="auto"/>
            <w:bottom w:val="none" w:sz="0" w:space="0" w:color="auto"/>
            <w:right w:val="none" w:sz="0" w:space="0" w:color="auto"/>
          </w:divBdr>
        </w:div>
        <w:div w:id="1851605138">
          <w:marLeft w:val="0"/>
          <w:marRight w:val="0"/>
          <w:marTop w:val="0"/>
          <w:marBottom w:val="0"/>
          <w:divBdr>
            <w:top w:val="none" w:sz="0" w:space="0" w:color="auto"/>
            <w:left w:val="none" w:sz="0" w:space="0" w:color="auto"/>
            <w:bottom w:val="none" w:sz="0" w:space="0" w:color="auto"/>
            <w:right w:val="none" w:sz="0" w:space="0" w:color="auto"/>
          </w:divBdr>
          <w:divsChild>
            <w:div w:id="1159807435">
              <w:marLeft w:val="0"/>
              <w:marRight w:val="0"/>
              <w:marTop w:val="0"/>
              <w:marBottom w:val="0"/>
              <w:divBdr>
                <w:top w:val="none" w:sz="0" w:space="0" w:color="auto"/>
                <w:left w:val="none" w:sz="0" w:space="0" w:color="auto"/>
                <w:bottom w:val="none" w:sz="0" w:space="0" w:color="auto"/>
                <w:right w:val="none" w:sz="0" w:space="0" w:color="auto"/>
              </w:divBdr>
            </w:div>
            <w:div w:id="291524019">
              <w:marLeft w:val="0"/>
              <w:marRight w:val="0"/>
              <w:marTop w:val="0"/>
              <w:marBottom w:val="0"/>
              <w:divBdr>
                <w:top w:val="none" w:sz="0" w:space="0" w:color="auto"/>
                <w:left w:val="none" w:sz="0" w:space="0" w:color="auto"/>
                <w:bottom w:val="none" w:sz="0" w:space="0" w:color="auto"/>
                <w:right w:val="none" w:sz="0" w:space="0" w:color="auto"/>
              </w:divBdr>
            </w:div>
            <w:div w:id="1708289762">
              <w:marLeft w:val="0"/>
              <w:marRight w:val="0"/>
              <w:marTop w:val="0"/>
              <w:marBottom w:val="0"/>
              <w:divBdr>
                <w:top w:val="none" w:sz="0" w:space="0" w:color="auto"/>
                <w:left w:val="none" w:sz="0" w:space="0" w:color="auto"/>
                <w:bottom w:val="none" w:sz="0" w:space="0" w:color="auto"/>
                <w:right w:val="none" w:sz="0" w:space="0" w:color="auto"/>
              </w:divBdr>
            </w:div>
            <w:div w:id="2086369353">
              <w:marLeft w:val="0"/>
              <w:marRight w:val="0"/>
              <w:marTop w:val="0"/>
              <w:marBottom w:val="0"/>
              <w:divBdr>
                <w:top w:val="none" w:sz="0" w:space="0" w:color="auto"/>
                <w:left w:val="none" w:sz="0" w:space="0" w:color="auto"/>
                <w:bottom w:val="none" w:sz="0" w:space="0" w:color="auto"/>
                <w:right w:val="none" w:sz="0" w:space="0" w:color="auto"/>
              </w:divBdr>
            </w:div>
            <w:div w:id="1507286133">
              <w:marLeft w:val="0"/>
              <w:marRight w:val="0"/>
              <w:marTop w:val="0"/>
              <w:marBottom w:val="0"/>
              <w:divBdr>
                <w:top w:val="none" w:sz="0" w:space="0" w:color="auto"/>
                <w:left w:val="none" w:sz="0" w:space="0" w:color="auto"/>
                <w:bottom w:val="none" w:sz="0" w:space="0" w:color="auto"/>
                <w:right w:val="none" w:sz="0" w:space="0" w:color="auto"/>
              </w:divBdr>
            </w:div>
            <w:div w:id="776874189">
              <w:marLeft w:val="0"/>
              <w:marRight w:val="0"/>
              <w:marTop w:val="0"/>
              <w:marBottom w:val="0"/>
              <w:divBdr>
                <w:top w:val="none" w:sz="0" w:space="0" w:color="auto"/>
                <w:left w:val="none" w:sz="0" w:space="0" w:color="auto"/>
                <w:bottom w:val="none" w:sz="0" w:space="0" w:color="auto"/>
                <w:right w:val="none" w:sz="0" w:space="0" w:color="auto"/>
              </w:divBdr>
            </w:div>
            <w:div w:id="1416049489">
              <w:marLeft w:val="0"/>
              <w:marRight w:val="0"/>
              <w:marTop w:val="0"/>
              <w:marBottom w:val="0"/>
              <w:divBdr>
                <w:top w:val="none" w:sz="0" w:space="0" w:color="auto"/>
                <w:left w:val="none" w:sz="0" w:space="0" w:color="auto"/>
                <w:bottom w:val="none" w:sz="0" w:space="0" w:color="auto"/>
                <w:right w:val="none" w:sz="0" w:space="0" w:color="auto"/>
              </w:divBdr>
            </w:div>
            <w:div w:id="127670741">
              <w:marLeft w:val="0"/>
              <w:marRight w:val="0"/>
              <w:marTop w:val="0"/>
              <w:marBottom w:val="0"/>
              <w:divBdr>
                <w:top w:val="none" w:sz="0" w:space="0" w:color="auto"/>
                <w:left w:val="none" w:sz="0" w:space="0" w:color="auto"/>
                <w:bottom w:val="none" w:sz="0" w:space="0" w:color="auto"/>
                <w:right w:val="none" w:sz="0" w:space="0" w:color="auto"/>
              </w:divBdr>
            </w:div>
            <w:div w:id="95252800">
              <w:marLeft w:val="0"/>
              <w:marRight w:val="0"/>
              <w:marTop w:val="0"/>
              <w:marBottom w:val="0"/>
              <w:divBdr>
                <w:top w:val="none" w:sz="0" w:space="0" w:color="auto"/>
                <w:left w:val="none" w:sz="0" w:space="0" w:color="auto"/>
                <w:bottom w:val="none" w:sz="0" w:space="0" w:color="auto"/>
                <w:right w:val="none" w:sz="0" w:space="0" w:color="auto"/>
              </w:divBdr>
            </w:div>
            <w:div w:id="2005551884">
              <w:marLeft w:val="0"/>
              <w:marRight w:val="0"/>
              <w:marTop w:val="0"/>
              <w:marBottom w:val="0"/>
              <w:divBdr>
                <w:top w:val="none" w:sz="0" w:space="0" w:color="auto"/>
                <w:left w:val="none" w:sz="0" w:space="0" w:color="auto"/>
                <w:bottom w:val="none" w:sz="0" w:space="0" w:color="auto"/>
                <w:right w:val="none" w:sz="0" w:space="0" w:color="auto"/>
              </w:divBdr>
            </w:div>
            <w:div w:id="65809938">
              <w:marLeft w:val="0"/>
              <w:marRight w:val="0"/>
              <w:marTop w:val="0"/>
              <w:marBottom w:val="0"/>
              <w:divBdr>
                <w:top w:val="none" w:sz="0" w:space="0" w:color="auto"/>
                <w:left w:val="none" w:sz="0" w:space="0" w:color="auto"/>
                <w:bottom w:val="none" w:sz="0" w:space="0" w:color="auto"/>
                <w:right w:val="none" w:sz="0" w:space="0" w:color="auto"/>
              </w:divBdr>
            </w:div>
            <w:div w:id="429088526">
              <w:marLeft w:val="0"/>
              <w:marRight w:val="0"/>
              <w:marTop w:val="0"/>
              <w:marBottom w:val="0"/>
              <w:divBdr>
                <w:top w:val="none" w:sz="0" w:space="0" w:color="auto"/>
                <w:left w:val="none" w:sz="0" w:space="0" w:color="auto"/>
                <w:bottom w:val="none" w:sz="0" w:space="0" w:color="auto"/>
                <w:right w:val="none" w:sz="0" w:space="0" w:color="auto"/>
              </w:divBdr>
            </w:div>
            <w:div w:id="1341276465">
              <w:marLeft w:val="0"/>
              <w:marRight w:val="0"/>
              <w:marTop w:val="0"/>
              <w:marBottom w:val="0"/>
              <w:divBdr>
                <w:top w:val="none" w:sz="0" w:space="0" w:color="auto"/>
                <w:left w:val="none" w:sz="0" w:space="0" w:color="auto"/>
                <w:bottom w:val="none" w:sz="0" w:space="0" w:color="auto"/>
                <w:right w:val="none" w:sz="0" w:space="0" w:color="auto"/>
              </w:divBdr>
            </w:div>
            <w:div w:id="1297758285">
              <w:marLeft w:val="0"/>
              <w:marRight w:val="0"/>
              <w:marTop w:val="0"/>
              <w:marBottom w:val="0"/>
              <w:divBdr>
                <w:top w:val="none" w:sz="0" w:space="0" w:color="auto"/>
                <w:left w:val="none" w:sz="0" w:space="0" w:color="auto"/>
                <w:bottom w:val="none" w:sz="0" w:space="0" w:color="auto"/>
                <w:right w:val="none" w:sz="0" w:space="0" w:color="auto"/>
              </w:divBdr>
            </w:div>
            <w:div w:id="985083136">
              <w:marLeft w:val="0"/>
              <w:marRight w:val="0"/>
              <w:marTop w:val="0"/>
              <w:marBottom w:val="0"/>
              <w:divBdr>
                <w:top w:val="none" w:sz="0" w:space="0" w:color="auto"/>
                <w:left w:val="none" w:sz="0" w:space="0" w:color="auto"/>
                <w:bottom w:val="none" w:sz="0" w:space="0" w:color="auto"/>
                <w:right w:val="none" w:sz="0" w:space="0" w:color="auto"/>
              </w:divBdr>
            </w:div>
            <w:div w:id="554394420">
              <w:marLeft w:val="0"/>
              <w:marRight w:val="0"/>
              <w:marTop w:val="0"/>
              <w:marBottom w:val="0"/>
              <w:divBdr>
                <w:top w:val="none" w:sz="0" w:space="0" w:color="auto"/>
                <w:left w:val="none" w:sz="0" w:space="0" w:color="auto"/>
                <w:bottom w:val="none" w:sz="0" w:space="0" w:color="auto"/>
                <w:right w:val="none" w:sz="0" w:space="0" w:color="auto"/>
              </w:divBdr>
            </w:div>
          </w:divsChild>
        </w:div>
        <w:div w:id="963922643">
          <w:marLeft w:val="0"/>
          <w:marRight w:val="0"/>
          <w:marTop w:val="0"/>
          <w:marBottom w:val="0"/>
          <w:divBdr>
            <w:top w:val="none" w:sz="0" w:space="0" w:color="auto"/>
            <w:left w:val="none" w:sz="0" w:space="0" w:color="auto"/>
            <w:bottom w:val="none" w:sz="0" w:space="0" w:color="auto"/>
            <w:right w:val="none" w:sz="0" w:space="0" w:color="auto"/>
          </w:divBdr>
        </w:div>
        <w:div w:id="658768856">
          <w:marLeft w:val="0"/>
          <w:marRight w:val="0"/>
          <w:marTop w:val="0"/>
          <w:marBottom w:val="0"/>
          <w:divBdr>
            <w:top w:val="none" w:sz="0" w:space="0" w:color="auto"/>
            <w:left w:val="none" w:sz="0" w:space="0" w:color="auto"/>
            <w:bottom w:val="none" w:sz="0" w:space="0" w:color="auto"/>
            <w:right w:val="none" w:sz="0" w:space="0" w:color="auto"/>
          </w:divBdr>
        </w:div>
        <w:div w:id="5448800">
          <w:marLeft w:val="0"/>
          <w:marRight w:val="0"/>
          <w:marTop w:val="0"/>
          <w:marBottom w:val="0"/>
          <w:divBdr>
            <w:top w:val="none" w:sz="0" w:space="0" w:color="auto"/>
            <w:left w:val="none" w:sz="0" w:space="0" w:color="auto"/>
            <w:bottom w:val="none" w:sz="0" w:space="0" w:color="auto"/>
            <w:right w:val="none" w:sz="0" w:space="0" w:color="auto"/>
          </w:divBdr>
        </w:div>
        <w:div w:id="112139444">
          <w:marLeft w:val="0"/>
          <w:marRight w:val="0"/>
          <w:marTop w:val="0"/>
          <w:marBottom w:val="0"/>
          <w:divBdr>
            <w:top w:val="none" w:sz="0" w:space="0" w:color="auto"/>
            <w:left w:val="none" w:sz="0" w:space="0" w:color="auto"/>
            <w:bottom w:val="none" w:sz="0" w:space="0" w:color="auto"/>
            <w:right w:val="none" w:sz="0" w:space="0" w:color="auto"/>
          </w:divBdr>
        </w:div>
        <w:div w:id="1023433960">
          <w:marLeft w:val="0"/>
          <w:marRight w:val="0"/>
          <w:marTop w:val="0"/>
          <w:marBottom w:val="0"/>
          <w:divBdr>
            <w:top w:val="none" w:sz="0" w:space="0" w:color="auto"/>
            <w:left w:val="none" w:sz="0" w:space="0" w:color="auto"/>
            <w:bottom w:val="none" w:sz="0" w:space="0" w:color="auto"/>
            <w:right w:val="none" w:sz="0" w:space="0" w:color="auto"/>
          </w:divBdr>
        </w:div>
        <w:div w:id="363990327">
          <w:marLeft w:val="0"/>
          <w:marRight w:val="0"/>
          <w:marTop w:val="0"/>
          <w:marBottom w:val="0"/>
          <w:divBdr>
            <w:top w:val="none" w:sz="0" w:space="0" w:color="auto"/>
            <w:left w:val="none" w:sz="0" w:space="0" w:color="auto"/>
            <w:bottom w:val="none" w:sz="0" w:space="0" w:color="auto"/>
            <w:right w:val="none" w:sz="0" w:space="0" w:color="auto"/>
          </w:divBdr>
          <w:divsChild>
            <w:div w:id="1237594533">
              <w:marLeft w:val="-75"/>
              <w:marRight w:val="0"/>
              <w:marTop w:val="30"/>
              <w:marBottom w:val="30"/>
              <w:divBdr>
                <w:top w:val="none" w:sz="0" w:space="0" w:color="auto"/>
                <w:left w:val="none" w:sz="0" w:space="0" w:color="auto"/>
                <w:bottom w:val="none" w:sz="0" w:space="0" w:color="auto"/>
                <w:right w:val="none" w:sz="0" w:space="0" w:color="auto"/>
              </w:divBdr>
              <w:divsChild>
                <w:div w:id="669798621">
                  <w:marLeft w:val="0"/>
                  <w:marRight w:val="0"/>
                  <w:marTop w:val="0"/>
                  <w:marBottom w:val="0"/>
                  <w:divBdr>
                    <w:top w:val="none" w:sz="0" w:space="0" w:color="auto"/>
                    <w:left w:val="none" w:sz="0" w:space="0" w:color="auto"/>
                    <w:bottom w:val="none" w:sz="0" w:space="0" w:color="auto"/>
                    <w:right w:val="none" w:sz="0" w:space="0" w:color="auto"/>
                  </w:divBdr>
                  <w:divsChild>
                    <w:div w:id="1165047723">
                      <w:marLeft w:val="0"/>
                      <w:marRight w:val="0"/>
                      <w:marTop w:val="0"/>
                      <w:marBottom w:val="0"/>
                      <w:divBdr>
                        <w:top w:val="none" w:sz="0" w:space="0" w:color="auto"/>
                        <w:left w:val="none" w:sz="0" w:space="0" w:color="auto"/>
                        <w:bottom w:val="none" w:sz="0" w:space="0" w:color="auto"/>
                        <w:right w:val="none" w:sz="0" w:space="0" w:color="auto"/>
                      </w:divBdr>
                    </w:div>
                  </w:divsChild>
                </w:div>
                <w:div w:id="58596671">
                  <w:marLeft w:val="0"/>
                  <w:marRight w:val="0"/>
                  <w:marTop w:val="0"/>
                  <w:marBottom w:val="0"/>
                  <w:divBdr>
                    <w:top w:val="none" w:sz="0" w:space="0" w:color="auto"/>
                    <w:left w:val="none" w:sz="0" w:space="0" w:color="auto"/>
                    <w:bottom w:val="none" w:sz="0" w:space="0" w:color="auto"/>
                    <w:right w:val="none" w:sz="0" w:space="0" w:color="auto"/>
                  </w:divBdr>
                  <w:divsChild>
                    <w:div w:id="1401323202">
                      <w:marLeft w:val="0"/>
                      <w:marRight w:val="0"/>
                      <w:marTop w:val="0"/>
                      <w:marBottom w:val="0"/>
                      <w:divBdr>
                        <w:top w:val="none" w:sz="0" w:space="0" w:color="auto"/>
                        <w:left w:val="none" w:sz="0" w:space="0" w:color="auto"/>
                        <w:bottom w:val="none" w:sz="0" w:space="0" w:color="auto"/>
                        <w:right w:val="none" w:sz="0" w:space="0" w:color="auto"/>
                      </w:divBdr>
                    </w:div>
                  </w:divsChild>
                </w:div>
                <w:div w:id="247159105">
                  <w:marLeft w:val="0"/>
                  <w:marRight w:val="0"/>
                  <w:marTop w:val="0"/>
                  <w:marBottom w:val="0"/>
                  <w:divBdr>
                    <w:top w:val="none" w:sz="0" w:space="0" w:color="auto"/>
                    <w:left w:val="none" w:sz="0" w:space="0" w:color="auto"/>
                    <w:bottom w:val="none" w:sz="0" w:space="0" w:color="auto"/>
                    <w:right w:val="none" w:sz="0" w:space="0" w:color="auto"/>
                  </w:divBdr>
                  <w:divsChild>
                    <w:div w:id="220285540">
                      <w:marLeft w:val="0"/>
                      <w:marRight w:val="0"/>
                      <w:marTop w:val="0"/>
                      <w:marBottom w:val="0"/>
                      <w:divBdr>
                        <w:top w:val="none" w:sz="0" w:space="0" w:color="auto"/>
                        <w:left w:val="none" w:sz="0" w:space="0" w:color="auto"/>
                        <w:bottom w:val="none" w:sz="0" w:space="0" w:color="auto"/>
                        <w:right w:val="none" w:sz="0" w:space="0" w:color="auto"/>
                      </w:divBdr>
                    </w:div>
                  </w:divsChild>
                </w:div>
                <w:div w:id="311103119">
                  <w:marLeft w:val="0"/>
                  <w:marRight w:val="0"/>
                  <w:marTop w:val="0"/>
                  <w:marBottom w:val="0"/>
                  <w:divBdr>
                    <w:top w:val="none" w:sz="0" w:space="0" w:color="auto"/>
                    <w:left w:val="none" w:sz="0" w:space="0" w:color="auto"/>
                    <w:bottom w:val="none" w:sz="0" w:space="0" w:color="auto"/>
                    <w:right w:val="none" w:sz="0" w:space="0" w:color="auto"/>
                  </w:divBdr>
                  <w:divsChild>
                    <w:div w:id="1027170858">
                      <w:marLeft w:val="0"/>
                      <w:marRight w:val="0"/>
                      <w:marTop w:val="0"/>
                      <w:marBottom w:val="0"/>
                      <w:divBdr>
                        <w:top w:val="none" w:sz="0" w:space="0" w:color="auto"/>
                        <w:left w:val="none" w:sz="0" w:space="0" w:color="auto"/>
                        <w:bottom w:val="none" w:sz="0" w:space="0" w:color="auto"/>
                        <w:right w:val="none" w:sz="0" w:space="0" w:color="auto"/>
                      </w:divBdr>
                    </w:div>
                  </w:divsChild>
                </w:div>
                <w:div w:id="1906260722">
                  <w:marLeft w:val="0"/>
                  <w:marRight w:val="0"/>
                  <w:marTop w:val="0"/>
                  <w:marBottom w:val="0"/>
                  <w:divBdr>
                    <w:top w:val="none" w:sz="0" w:space="0" w:color="auto"/>
                    <w:left w:val="none" w:sz="0" w:space="0" w:color="auto"/>
                    <w:bottom w:val="none" w:sz="0" w:space="0" w:color="auto"/>
                    <w:right w:val="none" w:sz="0" w:space="0" w:color="auto"/>
                  </w:divBdr>
                  <w:divsChild>
                    <w:div w:id="421225008">
                      <w:marLeft w:val="0"/>
                      <w:marRight w:val="0"/>
                      <w:marTop w:val="0"/>
                      <w:marBottom w:val="0"/>
                      <w:divBdr>
                        <w:top w:val="none" w:sz="0" w:space="0" w:color="auto"/>
                        <w:left w:val="none" w:sz="0" w:space="0" w:color="auto"/>
                        <w:bottom w:val="none" w:sz="0" w:space="0" w:color="auto"/>
                        <w:right w:val="none" w:sz="0" w:space="0" w:color="auto"/>
                      </w:divBdr>
                    </w:div>
                  </w:divsChild>
                </w:div>
                <w:div w:id="2114090396">
                  <w:marLeft w:val="0"/>
                  <w:marRight w:val="0"/>
                  <w:marTop w:val="0"/>
                  <w:marBottom w:val="0"/>
                  <w:divBdr>
                    <w:top w:val="none" w:sz="0" w:space="0" w:color="auto"/>
                    <w:left w:val="none" w:sz="0" w:space="0" w:color="auto"/>
                    <w:bottom w:val="none" w:sz="0" w:space="0" w:color="auto"/>
                    <w:right w:val="none" w:sz="0" w:space="0" w:color="auto"/>
                  </w:divBdr>
                  <w:divsChild>
                    <w:div w:id="2095199913">
                      <w:marLeft w:val="0"/>
                      <w:marRight w:val="0"/>
                      <w:marTop w:val="0"/>
                      <w:marBottom w:val="0"/>
                      <w:divBdr>
                        <w:top w:val="none" w:sz="0" w:space="0" w:color="auto"/>
                        <w:left w:val="none" w:sz="0" w:space="0" w:color="auto"/>
                        <w:bottom w:val="none" w:sz="0" w:space="0" w:color="auto"/>
                        <w:right w:val="none" w:sz="0" w:space="0" w:color="auto"/>
                      </w:divBdr>
                    </w:div>
                  </w:divsChild>
                </w:div>
                <w:div w:id="923028000">
                  <w:marLeft w:val="0"/>
                  <w:marRight w:val="0"/>
                  <w:marTop w:val="0"/>
                  <w:marBottom w:val="0"/>
                  <w:divBdr>
                    <w:top w:val="none" w:sz="0" w:space="0" w:color="auto"/>
                    <w:left w:val="none" w:sz="0" w:space="0" w:color="auto"/>
                    <w:bottom w:val="none" w:sz="0" w:space="0" w:color="auto"/>
                    <w:right w:val="none" w:sz="0" w:space="0" w:color="auto"/>
                  </w:divBdr>
                  <w:divsChild>
                    <w:div w:id="369574710">
                      <w:marLeft w:val="0"/>
                      <w:marRight w:val="0"/>
                      <w:marTop w:val="0"/>
                      <w:marBottom w:val="0"/>
                      <w:divBdr>
                        <w:top w:val="none" w:sz="0" w:space="0" w:color="auto"/>
                        <w:left w:val="none" w:sz="0" w:space="0" w:color="auto"/>
                        <w:bottom w:val="none" w:sz="0" w:space="0" w:color="auto"/>
                        <w:right w:val="none" w:sz="0" w:space="0" w:color="auto"/>
                      </w:divBdr>
                    </w:div>
                    <w:div w:id="22559450">
                      <w:marLeft w:val="0"/>
                      <w:marRight w:val="0"/>
                      <w:marTop w:val="0"/>
                      <w:marBottom w:val="0"/>
                      <w:divBdr>
                        <w:top w:val="none" w:sz="0" w:space="0" w:color="auto"/>
                        <w:left w:val="none" w:sz="0" w:space="0" w:color="auto"/>
                        <w:bottom w:val="none" w:sz="0" w:space="0" w:color="auto"/>
                        <w:right w:val="none" w:sz="0" w:space="0" w:color="auto"/>
                      </w:divBdr>
                    </w:div>
                    <w:div w:id="1150099273">
                      <w:marLeft w:val="0"/>
                      <w:marRight w:val="0"/>
                      <w:marTop w:val="0"/>
                      <w:marBottom w:val="0"/>
                      <w:divBdr>
                        <w:top w:val="none" w:sz="0" w:space="0" w:color="auto"/>
                        <w:left w:val="none" w:sz="0" w:space="0" w:color="auto"/>
                        <w:bottom w:val="none" w:sz="0" w:space="0" w:color="auto"/>
                        <w:right w:val="none" w:sz="0" w:space="0" w:color="auto"/>
                      </w:divBdr>
                    </w:div>
                  </w:divsChild>
                </w:div>
                <w:div w:id="189925837">
                  <w:marLeft w:val="0"/>
                  <w:marRight w:val="0"/>
                  <w:marTop w:val="0"/>
                  <w:marBottom w:val="0"/>
                  <w:divBdr>
                    <w:top w:val="none" w:sz="0" w:space="0" w:color="auto"/>
                    <w:left w:val="none" w:sz="0" w:space="0" w:color="auto"/>
                    <w:bottom w:val="none" w:sz="0" w:space="0" w:color="auto"/>
                    <w:right w:val="none" w:sz="0" w:space="0" w:color="auto"/>
                  </w:divBdr>
                  <w:divsChild>
                    <w:div w:id="10049358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835210">
          <w:marLeft w:val="0"/>
          <w:marRight w:val="0"/>
          <w:marTop w:val="0"/>
          <w:marBottom w:val="0"/>
          <w:divBdr>
            <w:top w:val="none" w:sz="0" w:space="0" w:color="auto"/>
            <w:left w:val="none" w:sz="0" w:space="0" w:color="auto"/>
            <w:bottom w:val="none" w:sz="0" w:space="0" w:color="auto"/>
            <w:right w:val="none" w:sz="0" w:space="0" w:color="auto"/>
          </w:divBdr>
        </w:div>
        <w:div w:id="492572743">
          <w:marLeft w:val="0"/>
          <w:marRight w:val="0"/>
          <w:marTop w:val="0"/>
          <w:marBottom w:val="0"/>
          <w:divBdr>
            <w:top w:val="none" w:sz="0" w:space="0" w:color="auto"/>
            <w:left w:val="none" w:sz="0" w:space="0" w:color="auto"/>
            <w:bottom w:val="none" w:sz="0" w:space="0" w:color="auto"/>
            <w:right w:val="none" w:sz="0" w:space="0" w:color="auto"/>
          </w:divBdr>
        </w:div>
        <w:div w:id="208805576">
          <w:marLeft w:val="0"/>
          <w:marRight w:val="0"/>
          <w:marTop w:val="0"/>
          <w:marBottom w:val="0"/>
          <w:divBdr>
            <w:top w:val="none" w:sz="0" w:space="0" w:color="auto"/>
            <w:left w:val="none" w:sz="0" w:space="0" w:color="auto"/>
            <w:bottom w:val="none" w:sz="0" w:space="0" w:color="auto"/>
            <w:right w:val="none" w:sz="0" w:space="0" w:color="auto"/>
          </w:divBdr>
        </w:div>
        <w:div w:id="2073964402">
          <w:marLeft w:val="0"/>
          <w:marRight w:val="0"/>
          <w:marTop w:val="0"/>
          <w:marBottom w:val="0"/>
          <w:divBdr>
            <w:top w:val="none" w:sz="0" w:space="0" w:color="auto"/>
            <w:left w:val="none" w:sz="0" w:space="0" w:color="auto"/>
            <w:bottom w:val="none" w:sz="0" w:space="0" w:color="auto"/>
            <w:right w:val="none" w:sz="0" w:space="0" w:color="auto"/>
          </w:divBdr>
        </w:div>
        <w:div w:id="1067530714">
          <w:marLeft w:val="0"/>
          <w:marRight w:val="0"/>
          <w:marTop w:val="0"/>
          <w:marBottom w:val="0"/>
          <w:divBdr>
            <w:top w:val="none" w:sz="0" w:space="0" w:color="auto"/>
            <w:left w:val="none" w:sz="0" w:space="0" w:color="auto"/>
            <w:bottom w:val="none" w:sz="0" w:space="0" w:color="auto"/>
            <w:right w:val="none" w:sz="0" w:space="0" w:color="auto"/>
          </w:divBdr>
          <w:divsChild>
            <w:div w:id="1095445642">
              <w:marLeft w:val="-75"/>
              <w:marRight w:val="0"/>
              <w:marTop w:val="30"/>
              <w:marBottom w:val="30"/>
              <w:divBdr>
                <w:top w:val="none" w:sz="0" w:space="0" w:color="auto"/>
                <w:left w:val="none" w:sz="0" w:space="0" w:color="auto"/>
                <w:bottom w:val="none" w:sz="0" w:space="0" w:color="auto"/>
                <w:right w:val="none" w:sz="0" w:space="0" w:color="auto"/>
              </w:divBdr>
              <w:divsChild>
                <w:div w:id="117720975">
                  <w:marLeft w:val="0"/>
                  <w:marRight w:val="0"/>
                  <w:marTop w:val="0"/>
                  <w:marBottom w:val="0"/>
                  <w:divBdr>
                    <w:top w:val="none" w:sz="0" w:space="0" w:color="auto"/>
                    <w:left w:val="none" w:sz="0" w:space="0" w:color="auto"/>
                    <w:bottom w:val="none" w:sz="0" w:space="0" w:color="auto"/>
                    <w:right w:val="none" w:sz="0" w:space="0" w:color="auto"/>
                  </w:divBdr>
                  <w:divsChild>
                    <w:div w:id="1883588049">
                      <w:marLeft w:val="0"/>
                      <w:marRight w:val="0"/>
                      <w:marTop w:val="0"/>
                      <w:marBottom w:val="0"/>
                      <w:divBdr>
                        <w:top w:val="none" w:sz="0" w:space="0" w:color="auto"/>
                        <w:left w:val="none" w:sz="0" w:space="0" w:color="auto"/>
                        <w:bottom w:val="none" w:sz="0" w:space="0" w:color="auto"/>
                        <w:right w:val="none" w:sz="0" w:space="0" w:color="auto"/>
                      </w:divBdr>
                    </w:div>
                  </w:divsChild>
                </w:div>
                <w:div w:id="738942184">
                  <w:marLeft w:val="0"/>
                  <w:marRight w:val="0"/>
                  <w:marTop w:val="0"/>
                  <w:marBottom w:val="0"/>
                  <w:divBdr>
                    <w:top w:val="none" w:sz="0" w:space="0" w:color="auto"/>
                    <w:left w:val="none" w:sz="0" w:space="0" w:color="auto"/>
                    <w:bottom w:val="none" w:sz="0" w:space="0" w:color="auto"/>
                    <w:right w:val="none" w:sz="0" w:space="0" w:color="auto"/>
                  </w:divBdr>
                  <w:divsChild>
                    <w:div w:id="190147232">
                      <w:marLeft w:val="0"/>
                      <w:marRight w:val="0"/>
                      <w:marTop w:val="0"/>
                      <w:marBottom w:val="0"/>
                      <w:divBdr>
                        <w:top w:val="none" w:sz="0" w:space="0" w:color="auto"/>
                        <w:left w:val="none" w:sz="0" w:space="0" w:color="auto"/>
                        <w:bottom w:val="none" w:sz="0" w:space="0" w:color="auto"/>
                        <w:right w:val="none" w:sz="0" w:space="0" w:color="auto"/>
                      </w:divBdr>
                    </w:div>
                  </w:divsChild>
                </w:div>
                <w:div w:id="1343245397">
                  <w:marLeft w:val="0"/>
                  <w:marRight w:val="0"/>
                  <w:marTop w:val="0"/>
                  <w:marBottom w:val="0"/>
                  <w:divBdr>
                    <w:top w:val="none" w:sz="0" w:space="0" w:color="auto"/>
                    <w:left w:val="none" w:sz="0" w:space="0" w:color="auto"/>
                    <w:bottom w:val="none" w:sz="0" w:space="0" w:color="auto"/>
                    <w:right w:val="none" w:sz="0" w:space="0" w:color="auto"/>
                  </w:divBdr>
                  <w:divsChild>
                    <w:div w:id="337076526">
                      <w:marLeft w:val="0"/>
                      <w:marRight w:val="0"/>
                      <w:marTop w:val="0"/>
                      <w:marBottom w:val="0"/>
                      <w:divBdr>
                        <w:top w:val="none" w:sz="0" w:space="0" w:color="auto"/>
                        <w:left w:val="none" w:sz="0" w:space="0" w:color="auto"/>
                        <w:bottom w:val="none" w:sz="0" w:space="0" w:color="auto"/>
                        <w:right w:val="none" w:sz="0" w:space="0" w:color="auto"/>
                      </w:divBdr>
                    </w:div>
                  </w:divsChild>
                </w:div>
                <w:div w:id="493617701">
                  <w:marLeft w:val="0"/>
                  <w:marRight w:val="0"/>
                  <w:marTop w:val="0"/>
                  <w:marBottom w:val="0"/>
                  <w:divBdr>
                    <w:top w:val="none" w:sz="0" w:space="0" w:color="auto"/>
                    <w:left w:val="none" w:sz="0" w:space="0" w:color="auto"/>
                    <w:bottom w:val="none" w:sz="0" w:space="0" w:color="auto"/>
                    <w:right w:val="none" w:sz="0" w:space="0" w:color="auto"/>
                  </w:divBdr>
                  <w:divsChild>
                    <w:div w:id="783305694">
                      <w:marLeft w:val="0"/>
                      <w:marRight w:val="0"/>
                      <w:marTop w:val="0"/>
                      <w:marBottom w:val="0"/>
                      <w:divBdr>
                        <w:top w:val="none" w:sz="0" w:space="0" w:color="auto"/>
                        <w:left w:val="none" w:sz="0" w:space="0" w:color="auto"/>
                        <w:bottom w:val="none" w:sz="0" w:space="0" w:color="auto"/>
                        <w:right w:val="none" w:sz="0" w:space="0" w:color="auto"/>
                      </w:divBdr>
                    </w:div>
                  </w:divsChild>
                </w:div>
                <w:div w:id="1045371431">
                  <w:marLeft w:val="0"/>
                  <w:marRight w:val="0"/>
                  <w:marTop w:val="0"/>
                  <w:marBottom w:val="0"/>
                  <w:divBdr>
                    <w:top w:val="none" w:sz="0" w:space="0" w:color="auto"/>
                    <w:left w:val="none" w:sz="0" w:space="0" w:color="auto"/>
                    <w:bottom w:val="none" w:sz="0" w:space="0" w:color="auto"/>
                    <w:right w:val="none" w:sz="0" w:space="0" w:color="auto"/>
                  </w:divBdr>
                  <w:divsChild>
                    <w:div w:id="564728418">
                      <w:marLeft w:val="0"/>
                      <w:marRight w:val="0"/>
                      <w:marTop w:val="0"/>
                      <w:marBottom w:val="0"/>
                      <w:divBdr>
                        <w:top w:val="none" w:sz="0" w:space="0" w:color="auto"/>
                        <w:left w:val="none" w:sz="0" w:space="0" w:color="auto"/>
                        <w:bottom w:val="none" w:sz="0" w:space="0" w:color="auto"/>
                        <w:right w:val="none" w:sz="0" w:space="0" w:color="auto"/>
                      </w:divBdr>
                    </w:div>
                  </w:divsChild>
                </w:div>
                <w:div w:id="1065450978">
                  <w:marLeft w:val="0"/>
                  <w:marRight w:val="0"/>
                  <w:marTop w:val="0"/>
                  <w:marBottom w:val="0"/>
                  <w:divBdr>
                    <w:top w:val="none" w:sz="0" w:space="0" w:color="auto"/>
                    <w:left w:val="none" w:sz="0" w:space="0" w:color="auto"/>
                    <w:bottom w:val="none" w:sz="0" w:space="0" w:color="auto"/>
                    <w:right w:val="none" w:sz="0" w:space="0" w:color="auto"/>
                  </w:divBdr>
                  <w:divsChild>
                    <w:div w:id="283118794">
                      <w:marLeft w:val="0"/>
                      <w:marRight w:val="0"/>
                      <w:marTop w:val="0"/>
                      <w:marBottom w:val="0"/>
                      <w:divBdr>
                        <w:top w:val="none" w:sz="0" w:space="0" w:color="auto"/>
                        <w:left w:val="none" w:sz="0" w:space="0" w:color="auto"/>
                        <w:bottom w:val="none" w:sz="0" w:space="0" w:color="auto"/>
                        <w:right w:val="none" w:sz="0" w:space="0" w:color="auto"/>
                      </w:divBdr>
                    </w:div>
                  </w:divsChild>
                </w:div>
                <w:div w:id="1566185424">
                  <w:marLeft w:val="0"/>
                  <w:marRight w:val="0"/>
                  <w:marTop w:val="0"/>
                  <w:marBottom w:val="0"/>
                  <w:divBdr>
                    <w:top w:val="none" w:sz="0" w:space="0" w:color="auto"/>
                    <w:left w:val="none" w:sz="0" w:space="0" w:color="auto"/>
                    <w:bottom w:val="none" w:sz="0" w:space="0" w:color="auto"/>
                    <w:right w:val="none" w:sz="0" w:space="0" w:color="auto"/>
                  </w:divBdr>
                  <w:divsChild>
                    <w:div w:id="224537492">
                      <w:marLeft w:val="0"/>
                      <w:marRight w:val="0"/>
                      <w:marTop w:val="0"/>
                      <w:marBottom w:val="0"/>
                      <w:divBdr>
                        <w:top w:val="none" w:sz="0" w:space="0" w:color="auto"/>
                        <w:left w:val="none" w:sz="0" w:space="0" w:color="auto"/>
                        <w:bottom w:val="none" w:sz="0" w:space="0" w:color="auto"/>
                        <w:right w:val="none" w:sz="0" w:space="0" w:color="auto"/>
                      </w:divBdr>
                    </w:div>
                  </w:divsChild>
                </w:div>
                <w:div w:id="1390230147">
                  <w:marLeft w:val="0"/>
                  <w:marRight w:val="0"/>
                  <w:marTop w:val="0"/>
                  <w:marBottom w:val="0"/>
                  <w:divBdr>
                    <w:top w:val="none" w:sz="0" w:space="0" w:color="auto"/>
                    <w:left w:val="none" w:sz="0" w:space="0" w:color="auto"/>
                    <w:bottom w:val="none" w:sz="0" w:space="0" w:color="auto"/>
                    <w:right w:val="none" w:sz="0" w:space="0" w:color="auto"/>
                  </w:divBdr>
                  <w:divsChild>
                    <w:div w:id="1363902051">
                      <w:marLeft w:val="0"/>
                      <w:marRight w:val="0"/>
                      <w:marTop w:val="0"/>
                      <w:marBottom w:val="0"/>
                      <w:divBdr>
                        <w:top w:val="none" w:sz="0" w:space="0" w:color="auto"/>
                        <w:left w:val="none" w:sz="0" w:space="0" w:color="auto"/>
                        <w:bottom w:val="none" w:sz="0" w:space="0" w:color="auto"/>
                        <w:right w:val="none" w:sz="0" w:space="0" w:color="auto"/>
                      </w:divBdr>
                    </w:div>
                  </w:divsChild>
                </w:div>
                <w:div w:id="1037315429">
                  <w:marLeft w:val="0"/>
                  <w:marRight w:val="0"/>
                  <w:marTop w:val="0"/>
                  <w:marBottom w:val="0"/>
                  <w:divBdr>
                    <w:top w:val="none" w:sz="0" w:space="0" w:color="auto"/>
                    <w:left w:val="none" w:sz="0" w:space="0" w:color="auto"/>
                    <w:bottom w:val="none" w:sz="0" w:space="0" w:color="auto"/>
                    <w:right w:val="none" w:sz="0" w:space="0" w:color="auto"/>
                  </w:divBdr>
                  <w:divsChild>
                    <w:div w:id="1423836655">
                      <w:marLeft w:val="0"/>
                      <w:marRight w:val="0"/>
                      <w:marTop w:val="0"/>
                      <w:marBottom w:val="0"/>
                      <w:divBdr>
                        <w:top w:val="none" w:sz="0" w:space="0" w:color="auto"/>
                        <w:left w:val="none" w:sz="0" w:space="0" w:color="auto"/>
                        <w:bottom w:val="none" w:sz="0" w:space="0" w:color="auto"/>
                        <w:right w:val="none" w:sz="0" w:space="0" w:color="auto"/>
                      </w:divBdr>
                    </w:div>
                  </w:divsChild>
                </w:div>
                <w:div w:id="714544890">
                  <w:marLeft w:val="0"/>
                  <w:marRight w:val="0"/>
                  <w:marTop w:val="0"/>
                  <w:marBottom w:val="0"/>
                  <w:divBdr>
                    <w:top w:val="none" w:sz="0" w:space="0" w:color="auto"/>
                    <w:left w:val="none" w:sz="0" w:space="0" w:color="auto"/>
                    <w:bottom w:val="none" w:sz="0" w:space="0" w:color="auto"/>
                    <w:right w:val="none" w:sz="0" w:space="0" w:color="auto"/>
                  </w:divBdr>
                  <w:divsChild>
                    <w:div w:id="452754201">
                      <w:marLeft w:val="0"/>
                      <w:marRight w:val="0"/>
                      <w:marTop w:val="0"/>
                      <w:marBottom w:val="0"/>
                      <w:divBdr>
                        <w:top w:val="none" w:sz="0" w:space="0" w:color="auto"/>
                        <w:left w:val="none" w:sz="0" w:space="0" w:color="auto"/>
                        <w:bottom w:val="none" w:sz="0" w:space="0" w:color="auto"/>
                        <w:right w:val="none" w:sz="0" w:space="0" w:color="auto"/>
                      </w:divBdr>
                    </w:div>
                  </w:divsChild>
                </w:div>
                <w:div w:id="2037071955">
                  <w:marLeft w:val="0"/>
                  <w:marRight w:val="0"/>
                  <w:marTop w:val="0"/>
                  <w:marBottom w:val="0"/>
                  <w:divBdr>
                    <w:top w:val="none" w:sz="0" w:space="0" w:color="auto"/>
                    <w:left w:val="none" w:sz="0" w:space="0" w:color="auto"/>
                    <w:bottom w:val="none" w:sz="0" w:space="0" w:color="auto"/>
                    <w:right w:val="none" w:sz="0" w:space="0" w:color="auto"/>
                  </w:divBdr>
                  <w:divsChild>
                    <w:div w:id="1216045139">
                      <w:marLeft w:val="0"/>
                      <w:marRight w:val="0"/>
                      <w:marTop w:val="0"/>
                      <w:marBottom w:val="0"/>
                      <w:divBdr>
                        <w:top w:val="none" w:sz="0" w:space="0" w:color="auto"/>
                        <w:left w:val="none" w:sz="0" w:space="0" w:color="auto"/>
                        <w:bottom w:val="none" w:sz="0" w:space="0" w:color="auto"/>
                        <w:right w:val="none" w:sz="0" w:space="0" w:color="auto"/>
                      </w:divBdr>
                    </w:div>
                  </w:divsChild>
                </w:div>
                <w:div w:id="1991784583">
                  <w:marLeft w:val="0"/>
                  <w:marRight w:val="0"/>
                  <w:marTop w:val="0"/>
                  <w:marBottom w:val="0"/>
                  <w:divBdr>
                    <w:top w:val="none" w:sz="0" w:space="0" w:color="auto"/>
                    <w:left w:val="none" w:sz="0" w:space="0" w:color="auto"/>
                    <w:bottom w:val="none" w:sz="0" w:space="0" w:color="auto"/>
                    <w:right w:val="none" w:sz="0" w:space="0" w:color="auto"/>
                  </w:divBdr>
                  <w:divsChild>
                    <w:div w:id="796988514">
                      <w:marLeft w:val="0"/>
                      <w:marRight w:val="0"/>
                      <w:marTop w:val="0"/>
                      <w:marBottom w:val="0"/>
                      <w:divBdr>
                        <w:top w:val="none" w:sz="0" w:space="0" w:color="auto"/>
                        <w:left w:val="none" w:sz="0" w:space="0" w:color="auto"/>
                        <w:bottom w:val="none" w:sz="0" w:space="0" w:color="auto"/>
                        <w:right w:val="none" w:sz="0" w:space="0" w:color="auto"/>
                      </w:divBdr>
                    </w:div>
                  </w:divsChild>
                </w:div>
                <w:div w:id="1617299260">
                  <w:marLeft w:val="0"/>
                  <w:marRight w:val="0"/>
                  <w:marTop w:val="0"/>
                  <w:marBottom w:val="0"/>
                  <w:divBdr>
                    <w:top w:val="none" w:sz="0" w:space="0" w:color="auto"/>
                    <w:left w:val="none" w:sz="0" w:space="0" w:color="auto"/>
                    <w:bottom w:val="none" w:sz="0" w:space="0" w:color="auto"/>
                    <w:right w:val="none" w:sz="0" w:space="0" w:color="auto"/>
                  </w:divBdr>
                  <w:divsChild>
                    <w:div w:id="2122263087">
                      <w:marLeft w:val="0"/>
                      <w:marRight w:val="0"/>
                      <w:marTop w:val="0"/>
                      <w:marBottom w:val="0"/>
                      <w:divBdr>
                        <w:top w:val="none" w:sz="0" w:space="0" w:color="auto"/>
                        <w:left w:val="none" w:sz="0" w:space="0" w:color="auto"/>
                        <w:bottom w:val="none" w:sz="0" w:space="0" w:color="auto"/>
                        <w:right w:val="none" w:sz="0" w:space="0" w:color="auto"/>
                      </w:divBdr>
                    </w:div>
                  </w:divsChild>
                </w:div>
                <w:div w:id="677123985">
                  <w:marLeft w:val="0"/>
                  <w:marRight w:val="0"/>
                  <w:marTop w:val="0"/>
                  <w:marBottom w:val="0"/>
                  <w:divBdr>
                    <w:top w:val="none" w:sz="0" w:space="0" w:color="auto"/>
                    <w:left w:val="none" w:sz="0" w:space="0" w:color="auto"/>
                    <w:bottom w:val="none" w:sz="0" w:space="0" w:color="auto"/>
                    <w:right w:val="none" w:sz="0" w:space="0" w:color="auto"/>
                  </w:divBdr>
                  <w:divsChild>
                    <w:div w:id="1291732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06377347">
          <w:marLeft w:val="0"/>
          <w:marRight w:val="0"/>
          <w:marTop w:val="0"/>
          <w:marBottom w:val="0"/>
          <w:divBdr>
            <w:top w:val="none" w:sz="0" w:space="0" w:color="auto"/>
            <w:left w:val="none" w:sz="0" w:space="0" w:color="auto"/>
            <w:bottom w:val="none" w:sz="0" w:space="0" w:color="auto"/>
            <w:right w:val="none" w:sz="0" w:space="0" w:color="auto"/>
          </w:divBdr>
        </w:div>
        <w:div w:id="1446728936">
          <w:marLeft w:val="0"/>
          <w:marRight w:val="0"/>
          <w:marTop w:val="0"/>
          <w:marBottom w:val="0"/>
          <w:divBdr>
            <w:top w:val="none" w:sz="0" w:space="0" w:color="auto"/>
            <w:left w:val="none" w:sz="0" w:space="0" w:color="auto"/>
            <w:bottom w:val="none" w:sz="0" w:space="0" w:color="auto"/>
            <w:right w:val="none" w:sz="0" w:space="0" w:color="auto"/>
          </w:divBdr>
        </w:div>
        <w:div w:id="2040429787">
          <w:marLeft w:val="0"/>
          <w:marRight w:val="0"/>
          <w:marTop w:val="0"/>
          <w:marBottom w:val="0"/>
          <w:divBdr>
            <w:top w:val="none" w:sz="0" w:space="0" w:color="auto"/>
            <w:left w:val="none" w:sz="0" w:space="0" w:color="auto"/>
            <w:bottom w:val="none" w:sz="0" w:space="0" w:color="auto"/>
            <w:right w:val="none" w:sz="0" w:space="0" w:color="auto"/>
          </w:divBdr>
          <w:divsChild>
            <w:div w:id="1703363199">
              <w:marLeft w:val="0"/>
              <w:marRight w:val="0"/>
              <w:marTop w:val="0"/>
              <w:marBottom w:val="0"/>
              <w:divBdr>
                <w:top w:val="none" w:sz="0" w:space="0" w:color="auto"/>
                <w:left w:val="none" w:sz="0" w:space="0" w:color="auto"/>
                <w:bottom w:val="none" w:sz="0" w:space="0" w:color="auto"/>
                <w:right w:val="none" w:sz="0" w:space="0" w:color="auto"/>
              </w:divBdr>
            </w:div>
            <w:div w:id="364794201">
              <w:marLeft w:val="0"/>
              <w:marRight w:val="0"/>
              <w:marTop w:val="0"/>
              <w:marBottom w:val="0"/>
              <w:divBdr>
                <w:top w:val="none" w:sz="0" w:space="0" w:color="auto"/>
                <w:left w:val="none" w:sz="0" w:space="0" w:color="auto"/>
                <w:bottom w:val="none" w:sz="0" w:space="0" w:color="auto"/>
                <w:right w:val="none" w:sz="0" w:space="0" w:color="auto"/>
              </w:divBdr>
            </w:div>
            <w:div w:id="1398669968">
              <w:marLeft w:val="0"/>
              <w:marRight w:val="0"/>
              <w:marTop w:val="0"/>
              <w:marBottom w:val="0"/>
              <w:divBdr>
                <w:top w:val="none" w:sz="0" w:space="0" w:color="auto"/>
                <w:left w:val="none" w:sz="0" w:space="0" w:color="auto"/>
                <w:bottom w:val="none" w:sz="0" w:space="0" w:color="auto"/>
                <w:right w:val="none" w:sz="0" w:space="0" w:color="auto"/>
              </w:divBdr>
            </w:div>
            <w:div w:id="1374303687">
              <w:marLeft w:val="0"/>
              <w:marRight w:val="0"/>
              <w:marTop w:val="0"/>
              <w:marBottom w:val="0"/>
              <w:divBdr>
                <w:top w:val="none" w:sz="0" w:space="0" w:color="auto"/>
                <w:left w:val="none" w:sz="0" w:space="0" w:color="auto"/>
                <w:bottom w:val="none" w:sz="0" w:space="0" w:color="auto"/>
                <w:right w:val="none" w:sz="0" w:space="0" w:color="auto"/>
              </w:divBdr>
            </w:div>
            <w:div w:id="1413963137">
              <w:marLeft w:val="0"/>
              <w:marRight w:val="0"/>
              <w:marTop w:val="0"/>
              <w:marBottom w:val="0"/>
              <w:divBdr>
                <w:top w:val="none" w:sz="0" w:space="0" w:color="auto"/>
                <w:left w:val="none" w:sz="0" w:space="0" w:color="auto"/>
                <w:bottom w:val="none" w:sz="0" w:space="0" w:color="auto"/>
                <w:right w:val="none" w:sz="0" w:space="0" w:color="auto"/>
              </w:divBdr>
            </w:div>
            <w:div w:id="869030721">
              <w:marLeft w:val="0"/>
              <w:marRight w:val="0"/>
              <w:marTop w:val="0"/>
              <w:marBottom w:val="0"/>
              <w:divBdr>
                <w:top w:val="none" w:sz="0" w:space="0" w:color="auto"/>
                <w:left w:val="none" w:sz="0" w:space="0" w:color="auto"/>
                <w:bottom w:val="none" w:sz="0" w:space="0" w:color="auto"/>
                <w:right w:val="none" w:sz="0" w:space="0" w:color="auto"/>
              </w:divBdr>
            </w:div>
            <w:div w:id="953900008">
              <w:marLeft w:val="0"/>
              <w:marRight w:val="0"/>
              <w:marTop w:val="0"/>
              <w:marBottom w:val="0"/>
              <w:divBdr>
                <w:top w:val="none" w:sz="0" w:space="0" w:color="auto"/>
                <w:left w:val="none" w:sz="0" w:space="0" w:color="auto"/>
                <w:bottom w:val="none" w:sz="0" w:space="0" w:color="auto"/>
                <w:right w:val="none" w:sz="0" w:space="0" w:color="auto"/>
              </w:divBdr>
            </w:div>
            <w:div w:id="1406489659">
              <w:marLeft w:val="0"/>
              <w:marRight w:val="0"/>
              <w:marTop w:val="0"/>
              <w:marBottom w:val="0"/>
              <w:divBdr>
                <w:top w:val="none" w:sz="0" w:space="0" w:color="auto"/>
                <w:left w:val="none" w:sz="0" w:space="0" w:color="auto"/>
                <w:bottom w:val="none" w:sz="0" w:space="0" w:color="auto"/>
                <w:right w:val="none" w:sz="0" w:space="0" w:color="auto"/>
              </w:divBdr>
            </w:div>
            <w:div w:id="846359612">
              <w:marLeft w:val="0"/>
              <w:marRight w:val="0"/>
              <w:marTop w:val="0"/>
              <w:marBottom w:val="0"/>
              <w:divBdr>
                <w:top w:val="none" w:sz="0" w:space="0" w:color="auto"/>
                <w:left w:val="none" w:sz="0" w:space="0" w:color="auto"/>
                <w:bottom w:val="none" w:sz="0" w:space="0" w:color="auto"/>
                <w:right w:val="none" w:sz="0" w:space="0" w:color="auto"/>
              </w:divBdr>
            </w:div>
            <w:div w:id="1073896221">
              <w:marLeft w:val="0"/>
              <w:marRight w:val="0"/>
              <w:marTop w:val="0"/>
              <w:marBottom w:val="0"/>
              <w:divBdr>
                <w:top w:val="none" w:sz="0" w:space="0" w:color="auto"/>
                <w:left w:val="none" w:sz="0" w:space="0" w:color="auto"/>
                <w:bottom w:val="none" w:sz="0" w:space="0" w:color="auto"/>
                <w:right w:val="none" w:sz="0" w:space="0" w:color="auto"/>
              </w:divBdr>
            </w:div>
            <w:div w:id="1373456717">
              <w:marLeft w:val="0"/>
              <w:marRight w:val="0"/>
              <w:marTop w:val="0"/>
              <w:marBottom w:val="0"/>
              <w:divBdr>
                <w:top w:val="none" w:sz="0" w:space="0" w:color="auto"/>
                <w:left w:val="none" w:sz="0" w:space="0" w:color="auto"/>
                <w:bottom w:val="none" w:sz="0" w:space="0" w:color="auto"/>
                <w:right w:val="none" w:sz="0" w:space="0" w:color="auto"/>
              </w:divBdr>
            </w:div>
            <w:div w:id="1025866897">
              <w:marLeft w:val="0"/>
              <w:marRight w:val="0"/>
              <w:marTop w:val="0"/>
              <w:marBottom w:val="0"/>
              <w:divBdr>
                <w:top w:val="none" w:sz="0" w:space="0" w:color="auto"/>
                <w:left w:val="none" w:sz="0" w:space="0" w:color="auto"/>
                <w:bottom w:val="none" w:sz="0" w:space="0" w:color="auto"/>
                <w:right w:val="none" w:sz="0" w:space="0" w:color="auto"/>
              </w:divBdr>
            </w:div>
          </w:divsChild>
        </w:div>
        <w:div w:id="2070491542">
          <w:marLeft w:val="0"/>
          <w:marRight w:val="0"/>
          <w:marTop w:val="0"/>
          <w:marBottom w:val="0"/>
          <w:divBdr>
            <w:top w:val="none" w:sz="0" w:space="0" w:color="auto"/>
            <w:left w:val="none" w:sz="0" w:space="0" w:color="auto"/>
            <w:bottom w:val="none" w:sz="0" w:space="0" w:color="auto"/>
            <w:right w:val="none" w:sz="0" w:space="0" w:color="auto"/>
          </w:divBdr>
        </w:div>
        <w:div w:id="1410226945">
          <w:marLeft w:val="0"/>
          <w:marRight w:val="0"/>
          <w:marTop w:val="0"/>
          <w:marBottom w:val="0"/>
          <w:divBdr>
            <w:top w:val="none" w:sz="0" w:space="0" w:color="auto"/>
            <w:left w:val="none" w:sz="0" w:space="0" w:color="auto"/>
            <w:bottom w:val="none" w:sz="0" w:space="0" w:color="auto"/>
            <w:right w:val="none" w:sz="0" w:space="0" w:color="auto"/>
          </w:divBdr>
        </w:div>
        <w:div w:id="1516918778">
          <w:marLeft w:val="0"/>
          <w:marRight w:val="0"/>
          <w:marTop w:val="0"/>
          <w:marBottom w:val="0"/>
          <w:divBdr>
            <w:top w:val="none" w:sz="0" w:space="0" w:color="auto"/>
            <w:left w:val="none" w:sz="0" w:space="0" w:color="auto"/>
            <w:bottom w:val="none" w:sz="0" w:space="0" w:color="auto"/>
            <w:right w:val="none" w:sz="0" w:space="0" w:color="auto"/>
          </w:divBdr>
        </w:div>
        <w:div w:id="1072235971">
          <w:marLeft w:val="0"/>
          <w:marRight w:val="0"/>
          <w:marTop w:val="0"/>
          <w:marBottom w:val="0"/>
          <w:divBdr>
            <w:top w:val="none" w:sz="0" w:space="0" w:color="auto"/>
            <w:left w:val="none" w:sz="0" w:space="0" w:color="auto"/>
            <w:bottom w:val="none" w:sz="0" w:space="0" w:color="auto"/>
            <w:right w:val="none" w:sz="0" w:space="0" w:color="auto"/>
          </w:divBdr>
        </w:div>
        <w:div w:id="437337467">
          <w:marLeft w:val="0"/>
          <w:marRight w:val="0"/>
          <w:marTop w:val="0"/>
          <w:marBottom w:val="0"/>
          <w:divBdr>
            <w:top w:val="none" w:sz="0" w:space="0" w:color="auto"/>
            <w:left w:val="none" w:sz="0" w:space="0" w:color="auto"/>
            <w:bottom w:val="none" w:sz="0" w:space="0" w:color="auto"/>
            <w:right w:val="none" w:sz="0" w:space="0" w:color="auto"/>
          </w:divBdr>
          <w:divsChild>
            <w:div w:id="410658209">
              <w:marLeft w:val="-75"/>
              <w:marRight w:val="0"/>
              <w:marTop w:val="30"/>
              <w:marBottom w:val="30"/>
              <w:divBdr>
                <w:top w:val="none" w:sz="0" w:space="0" w:color="auto"/>
                <w:left w:val="none" w:sz="0" w:space="0" w:color="auto"/>
                <w:bottom w:val="none" w:sz="0" w:space="0" w:color="auto"/>
                <w:right w:val="none" w:sz="0" w:space="0" w:color="auto"/>
              </w:divBdr>
              <w:divsChild>
                <w:div w:id="1947999614">
                  <w:marLeft w:val="0"/>
                  <w:marRight w:val="0"/>
                  <w:marTop w:val="0"/>
                  <w:marBottom w:val="0"/>
                  <w:divBdr>
                    <w:top w:val="none" w:sz="0" w:space="0" w:color="auto"/>
                    <w:left w:val="none" w:sz="0" w:space="0" w:color="auto"/>
                    <w:bottom w:val="none" w:sz="0" w:space="0" w:color="auto"/>
                    <w:right w:val="none" w:sz="0" w:space="0" w:color="auto"/>
                  </w:divBdr>
                  <w:divsChild>
                    <w:div w:id="492794274">
                      <w:marLeft w:val="0"/>
                      <w:marRight w:val="0"/>
                      <w:marTop w:val="0"/>
                      <w:marBottom w:val="0"/>
                      <w:divBdr>
                        <w:top w:val="none" w:sz="0" w:space="0" w:color="auto"/>
                        <w:left w:val="none" w:sz="0" w:space="0" w:color="auto"/>
                        <w:bottom w:val="none" w:sz="0" w:space="0" w:color="auto"/>
                        <w:right w:val="none" w:sz="0" w:space="0" w:color="auto"/>
                      </w:divBdr>
                    </w:div>
                  </w:divsChild>
                </w:div>
                <w:div w:id="256251175">
                  <w:marLeft w:val="0"/>
                  <w:marRight w:val="0"/>
                  <w:marTop w:val="0"/>
                  <w:marBottom w:val="0"/>
                  <w:divBdr>
                    <w:top w:val="none" w:sz="0" w:space="0" w:color="auto"/>
                    <w:left w:val="none" w:sz="0" w:space="0" w:color="auto"/>
                    <w:bottom w:val="none" w:sz="0" w:space="0" w:color="auto"/>
                    <w:right w:val="none" w:sz="0" w:space="0" w:color="auto"/>
                  </w:divBdr>
                  <w:divsChild>
                    <w:div w:id="1839535156">
                      <w:marLeft w:val="0"/>
                      <w:marRight w:val="0"/>
                      <w:marTop w:val="0"/>
                      <w:marBottom w:val="0"/>
                      <w:divBdr>
                        <w:top w:val="none" w:sz="0" w:space="0" w:color="auto"/>
                        <w:left w:val="none" w:sz="0" w:space="0" w:color="auto"/>
                        <w:bottom w:val="none" w:sz="0" w:space="0" w:color="auto"/>
                        <w:right w:val="none" w:sz="0" w:space="0" w:color="auto"/>
                      </w:divBdr>
                    </w:div>
                  </w:divsChild>
                </w:div>
                <w:div w:id="1171140692">
                  <w:marLeft w:val="0"/>
                  <w:marRight w:val="0"/>
                  <w:marTop w:val="0"/>
                  <w:marBottom w:val="0"/>
                  <w:divBdr>
                    <w:top w:val="none" w:sz="0" w:space="0" w:color="auto"/>
                    <w:left w:val="none" w:sz="0" w:space="0" w:color="auto"/>
                    <w:bottom w:val="none" w:sz="0" w:space="0" w:color="auto"/>
                    <w:right w:val="none" w:sz="0" w:space="0" w:color="auto"/>
                  </w:divBdr>
                  <w:divsChild>
                    <w:div w:id="48189818">
                      <w:marLeft w:val="0"/>
                      <w:marRight w:val="0"/>
                      <w:marTop w:val="0"/>
                      <w:marBottom w:val="0"/>
                      <w:divBdr>
                        <w:top w:val="none" w:sz="0" w:space="0" w:color="auto"/>
                        <w:left w:val="none" w:sz="0" w:space="0" w:color="auto"/>
                        <w:bottom w:val="none" w:sz="0" w:space="0" w:color="auto"/>
                        <w:right w:val="none" w:sz="0" w:space="0" w:color="auto"/>
                      </w:divBdr>
                    </w:div>
                  </w:divsChild>
                </w:div>
                <w:div w:id="805976677">
                  <w:marLeft w:val="0"/>
                  <w:marRight w:val="0"/>
                  <w:marTop w:val="0"/>
                  <w:marBottom w:val="0"/>
                  <w:divBdr>
                    <w:top w:val="none" w:sz="0" w:space="0" w:color="auto"/>
                    <w:left w:val="none" w:sz="0" w:space="0" w:color="auto"/>
                    <w:bottom w:val="none" w:sz="0" w:space="0" w:color="auto"/>
                    <w:right w:val="none" w:sz="0" w:space="0" w:color="auto"/>
                  </w:divBdr>
                  <w:divsChild>
                    <w:div w:id="779034187">
                      <w:marLeft w:val="0"/>
                      <w:marRight w:val="0"/>
                      <w:marTop w:val="0"/>
                      <w:marBottom w:val="0"/>
                      <w:divBdr>
                        <w:top w:val="none" w:sz="0" w:space="0" w:color="auto"/>
                        <w:left w:val="none" w:sz="0" w:space="0" w:color="auto"/>
                        <w:bottom w:val="none" w:sz="0" w:space="0" w:color="auto"/>
                        <w:right w:val="none" w:sz="0" w:space="0" w:color="auto"/>
                      </w:divBdr>
                    </w:div>
                  </w:divsChild>
                </w:div>
                <w:div w:id="697196248">
                  <w:marLeft w:val="0"/>
                  <w:marRight w:val="0"/>
                  <w:marTop w:val="0"/>
                  <w:marBottom w:val="0"/>
                  <w:divBdr>
                    <w:top w:val="none" w:sz="0" w:space="0" w:color="auto"/>
                    <w:left w:val="none" w:sz="0" w:space="0" w:color="auto"/>
                    <w:bottom w:val="none" w:sz="0" w:space="0" w:color="auto"/>
                    <w:right w:val="none" w:sz="0" w:space="0" w:color="auto"/>
                  </w:divBdr>
                  <w:divsChild>
                    <w:div w:id="999433019">
                      <w:marLeft w:val="0"/>
                      <w:marRight w:val="0"/>
                      <w:marTop w:val="0"/>
                      <w:marBottom w:val="0"/>
                      <w:divBdr>
                        <w:top w:val="none" w:sz="0" w:space="0" w:color="auto"/>
                        <w:left w:val="none" w:sz="0" w:space="0" w:color="auto"/>
                        <w:bottom w:val="none" w:sz="0" w:space="0" w:color="auto"/>
                        <w:right w:val="none" w:sz="0" w:space="0" w:color="auto"/>
                      </w:divBdr>
                    </w:div>
                  </w:divsChild>
                </w:div>
                <w:div w:id="619148140">
                  <w:marLeft w:val="0"/>
                  <w:marRight w:val="0"/>
                  <w:marTop w:val="0"/>
                  <w:marBottom w:val="0"/>
                  <w:divBdr>
                    <w:top w:val="none" w:sz="0" w:space="0" w:color="auto"/>
                    <w:left w:val="none" w:sz="0" w:space="0" w:color="auto"/>
                    <w:bottom w:val="none" w:sz="0" w:space="0" w:color="auto"/>
                    <w:right w:val="none" w:sz="0" w:space="0" w:color="auto"/>
                  </w:divBdr>
                  <w:divsChild>
                    <w:div w:id="609748396">
                      <w:marLeft w:val="0"/>
                      <w:marRight w:val="0"/>
                      <w:marTop w:val="0"/>
                      <w:marBottom w:val="0"/>
                      <w:divBdr>
                        <w:top w:val="none" w:sz="0" w:space="0" w:color="auto"/>
                        <w:left w:val="none" w:sz="0" w:space="0" w:color="auto"/>
                        <w:bottom w:val="none" w:sz="0" w:space="0" w:color="auto"/>
                        <w:right w:val="none" w:sz="0" w:space="0" w:color="auto"/>
                      </w:divBdr>
                    </w:div>
                  </w:divsChild>
                </w:div>
                <w:div w:id="798034548">
                  <w:marLeft w:val="0"/>
                  <w:marRight w:val="0"/>
                  <w:marTop w:val="0"/>
                  <w:marBottom w:val="0"/>
                  <w:divBdr>
                    <w:top w:val="none" w:sz="0" w:space="0" w:color="auto"/>
                    <w:left w:val="none" w:sz="0" w:space="0" w:color="auto"/>
                    <w:bottom w:val="none" w:sz="0" w:space="0" w:color="auto"/>
                    <w:right w:val="none" w:sz="0" w:space="0" w:color="auto"/>
                  </w:divBdr>
                  <w:divsChild>
                    <w:div w:id="760684617">
                      <w:marLeft w:val="0"/>
                      <w:marRight w:val="0"/>
                      <w:marTop w:val="0"/>
                      <w:marBottom w:val="0"/>
                      <w:divBdr>
                        <w:top w:val="none" w:sz="0" w:space="0" w:color="auto"/>
                        <w:left w:val="none" w:sz="0" w:space="0" w:color="auto"/>
                        <w:bottom w:val="none" w:sz="0" w:space="0" w:color="auto"/>
                        <w:right w:val="none" w:sz="0" w:space="0" w:color="auto"/>
                      </w:divBdr>
                    </w:div>
                    <w:div w:id="622541952">
                      <w:marLeft w:val="0"/>
                      <w:marRight w:val="0"/>
                      <w:marTop w:val="0"/>
                      <w:marBottom w:val="0"/>
                      <w:divBdr>
                        <w:top w:val="none" w:sz="0" w:space="0" w:color="auto"/>
                        <w:left w:val="none" w:sz="0" w:space="0" w:color="auto"/>
                        <w:bottom w:val="none" w:sz="0" w:space="0" w:color="auto"/>
                        <w:right w:val="none" w:sz="0" w:space="0" w:color="auto"/>
                      </w:divBdr>
                    </w:div>
                    <w:div w:id="433399872">
                      <w:marLeft w:val="0"/>
                      <w:marRight w:val="0"/>
                      <w:marTop w:val="0"/>
                      <w:marBottom w:val="0"/>
                      <w:divBdr>
                        <w:top w:val="none" w:sz="0" w:space="0" w:color="auto"/>
                        <w:left w:val="none" w:sz="0" w:space="0" w:color="auto"/>
                        <w:bottom w:val="none" w:sz="0" w:space="0" w:color="auto"/>
                        <w:right w:val="none" w:sz="0" w:space="0" w:color="auto"/>
                      </w:divBdr>
                    </w:div>
                  </w:divsChild>
                </w:div>
                <w:div w:id="181483159">
                  <w:marLeft w:val="0"/>
                  <w:marRight w:val="0"/>
                  <w:marTop w:val="0"/>
                  <w:marBottom w:val="0"/>
                  <w:divBdr>
                    <w:top w:val="none" w:sz="0" w:space="0" w:color="auto"/>
                    <w:left w:val="none" w:sz="0" w:space="0" w:color="auto"/>
                    <w:bottom w:val="none" w:sz="0" w:space="0" w:color="auto"/>
                    <w:right w:val="none" w:sz="0" w:space="0" w:color="auto"/>
                  </w:divBdr>
                  <w:divsChild>
                    <w:div w:id="442626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47308439">
          <w:marLeft w:val="0"/>
          <w:marRight w:val="0"/>
          <w:marTop w:val="0"/>
          <w:marBottom w:val="0"/>
          <w:divBdr>
            <w:top w:val="none" w:sz="0" w:space="0" w:color="auto"/>
            <w:left w:val="none" w:sz="0" w:space="0" w:color="auto"/>
            <w:bottom w:val="none" w:sz="0" w:space="0" w:color="auto"/>
            <w:right w:val="none" w:sz="0" w:space="0" w:color="auto"/>
          </w:divBdr>
        </w:div>
        <w:div w:id="2054233746">
          <w:marLeft w:val="0"/>
          <w:marRight w:val="0"/>
          <w:marTop w:val="0"/>
          <w:marBottom w:val="0"/>
          <w:divBdr>
            <w:top w:val="none" w:sz="0" w:space="0" w:color="auto"/>
            <w:left w:val="none" w:sz="0" w:space="0" w:color="auto"/>
            <w:bottom w:val="none" w:sz="0" w:space="0" w:color="auto"/>
            <w:right w:val="none" w:sz="0" w:space="0" w:color="auto"/>
          </w:divBdr>
        </w:div>
        <w:div w:id="1341393544">
          <w:marLeft w:val="0"/>
          <w:marRight w:val="0"/>
          <w:marTop w:val="0"/>
          <w:marBottom w:val="0"/>
          <w:divBdr>
            <w:top w:val="none" w:sz="0" w:space="0" w:color="auto"/>
            <w:left w:val="none" w:sz="0" w:space="0" w:color="auto"/>
            <w:bottom w:val="none" w:sz="0" w:space="0" w:color="auto"/>
            <w:right w:val="none" w:sz="0" w:space="0" w:color="auto"/>
          </w:divBdr>
        </w:div>
        <w:div w:id="2135055701">
          <w:marLeft w:val="0"/>
          <w:marRight w:val="0"/>
          <w:marTop w:val="0"/>
          <w:marBottom w:val="0"/>
          <w:divBdr>
            <w:top w:val="none" w:sz="0" w:space="0" w:color="auto"/>
            <w:left w:val="none" w:sz="0" w:space="0" w:color="auto"/>
            <w:bottom w:val="none" w:sz="0" w:space="0" w:color="auto"/>
            <w:right w:val="none" w:sz="0" w:space="0" w:color="auto"/>
          </w:divBdr>
        </w:div>
        <w:div w:id="936987869">
          <w:marLeft w:val="0"/>
          <w:marRight w:val="0"/>
          <w:marTop w:val="0"/>
          <w:marBottom w:val="0"/>
          <w:divBdr>
            <w:top w:val="none" w:sz="0" w:space="0" w:color="auto"/>
            <w:left w:val="none" w:sz="0" w:space="0" w:color="auto"/>
            <w:bottom w:val="none" w:sz="0" w:space="0" w:color="auto"/>
            <w:right w:val="none" w:sz="0" w:space="0" w:color="auto"/>
          </w:divBdr>
          <w:divsChild>
            <w:div w:id="1726947088">
              <w:marLeft w:val="-75"/>
              <w:marRight w:val="0"/>
              <w:marTop w:val="30"/>
              <w:marBottom w:val="30"/>
              <w:divBdr>
                <w:top w:val="none" w:sz="0" w:space="0" w:color="auto"/>
                <w:left w:val="none" w:sz="0" w:space="0" w:color="auto"/>
                <w:bottom w:val="none" w:sz="0" w:space="0" w:color="auto"/>
                <w:right w:val="none" w:sz="0" w:space="0" w:color="auto"/>
              </w:divBdr>
              <w:divsChild>
                <w:div w:id="14238992">
                  <w:marLeft w:val="0"/>
                  <w:marRight w:val="0"/>
                  <w:marTop w:val="0"/>
                  <w:marBottom w:val="0"/>
                  <w:divBdr>
                    <w:top w:val="none" w:sz="0" w:space="0" w:color="auto"/>
                    <w:left w:val="none" w:sz="0" w:space="0" w:color="auto"/>
                    <w:bottom w:val="none" w:sz="0" w:space="0" w:color="auto"/>
                    <w:right w:val="none" w:sz="0" w:space="0" w:color="auto"/>
                  </w:divBdr>
                  <w:divsChild>
                    <w:div w:id="1285235161">
                      <w:marLeft w:val="0"/>
                      <w:marRight w:val="0"/>
                      <w:marTop w:val="0"/>
                      <w:marBottom w:val="0"/>
                      <w:divBdr>
                        <w:top w:val="none" w:sz="0" w:space="0" w:color="auto"/>
                        <w:left w:val="none" w:sz="0" w:space="0" w:color="auto"/>
                        <w:bottom w:val="none" w:sz="0" w:space="0" w:color="auto"/>
                        <w:right w:val="none" w:sz="0" w:space="0" w:color="auto"/>
                      </w:divBdr>
                    </w:div>
                  </w:divsChild>
                </w:div>
                <w:div w:id="1018968248">
                  <w:marLeft w:val="0"/>
                  <w:marRight w:val="0"/>
                  <w:marTop w:val="0"/>
                  <w:marBottom w:val="0"/>
                  <w:divBdr>
                    <w:top w:val="none" w:sz="0" w:space="0" w:color="auto"/>
                    <w:left w:val="none" w:sz="0" w:space="0" w:color="auto"/>
                    <w:bottom w:val="none" w:sz="0" w:space="0" w:color="auto"/>
                    <w:right w:val="none" w:sz="0" w:space="0" w:color="auto"/>
                  </w:divBdr>
                  <w:divsChild>
                    <w:div w:id="168100112">
                      <w:marLeft w:val="0"/>
                      <w:marRight w:val="0"/>
                      <w:marTop w:val="0"/>
                      <w:marBottom w:val="0"/>
                      <w:divBdr>
                        <w:top w:val="none" w:sz="0" w:space="0" w:color="auto"/>
                        <w:left w:val="none" w:sz="0" w:space="0" w:color="auto"/>
                        <w:bottom w:val="none" w:sz="0" w:space="0" w:color="auto"/>
                        <w:right w:val="none" w:sz="0" w:space="0" w:color="auto"/>
                      </w:divBdr>
                    </w:div>
                  </w:divsChild>
                </w:div>
                <w:div w:id="1919750163">
                  <w:marLeft w:val="0"/>
                  <w:marRight w:val="0"/>
                  <w:marTop w:val="0"/>
                  <w:marBottom w:val="0"/>
                  <w:divBdr>
                    <w:top w:val="none" w:sz="0" w:space="0" w:color="auto"/>
                    <w:left w:val="none" w:sz="0" w:space="0" w:color="auto"/>
                    <w:bottom w:val="none" w:sz="0" w:space="0" w:color="auto"/>
                    <w:right w:val="none" w:sz="0" w:space="0" w:color="auto"/>
                  </w:divBdr>
                  <w:divsChild>
                    <w:div w:id="382367832">
                      <w:marLeft w:val="0"/>
                      <w:marRight w:val="0"/>
                      <w:marTop w:val="0"/>
                      <w:marBottom w:val="0"/>
                      <w:divBdr>
                        <w:top w:val="none" w:sz="0" w:space="0" w:color="auto"/>
                        <w:left w:val="none" w:sz="0" w:space="0" w:color="auto"/>
                        <w:bottom w:val="none" w:sz="0" w:space="0" w:color="auto"/>
                        <w:right w:val="none" w:sz="0" w:space="0" w:color="auto"/>
                      </w:divBdr>
                    </w:div>
                  </w:divsChild>
                </w:div>
                <w:div w:id="248663887">
                  <w:marLeft w:val="0"/>
                  <w:marRight w:val="0"/>
                  <w:marTop w:val="0"/>
                  <w:marBottom w:val="0"/>
                  <w:divBdr>
                    <w:top w:val="none" w:sz="0" w:space="0" w:color="auto"/>
                    <w:left w:val="none" w:sz="0" w:space="0" w:color="auto"/>
                    <w:bottom w:val="none" w:sz="0" w:space="0" w:color="auto"/>
                    <w:right w:val="none" w:sz="0" w:space="0" w:color="auto"/>
                  </w:divBdr>
                  <w:divsChild>
                    <w:div w:id="1642878152">
                      <w:marLeft w:val="0"/>
                      <w:marRight w:val="0"/>
                      <w:marTop w:val="0"/>
                      <w:marBottom w:val="0"/>
                      <w:divBdr>
                        <w:top w:val="none" w:sz="0" w:space="0" w:color="auto"/>
                        <w:left w:val="none" w:sz="0" w:space="0" w:color="auto"/>
                        <w:bottom w:val="none" w:sz="0" w:space="0" w:color="auto"/>
                        <w:right w:val="none" w:sz="0" w:space="0" w:color="auto"/>
                      </w:divBdr>
                    </w:div>
                  </w:divsChild>
                </w:div>
                <w:div w:id="970476903">
                  <w:marLeft w:val="0"/>
                  <w:marRight w:val="0"/>
                  <w:marTop w:val="0"/>
                  <w:marBottom w:val="0"/>
                  <w:divBdr>
                    <w:top w:val="none" w:sz="0" w:space="0" w:color="auto"/>
                    <w:left w:val="none" w:sz="0" w:space="0" w:color="auto"/>
                    <w:bottom w:val="none" w:sz="0" w:space="0" w:color="auto"/>
                    <w:right w:val="none" w:sz="0" w:space="0" w:color="auto"/>
                  </w:divBdr>
                  <w:divsChild>
                    <w:div w:id="1053696314">
                      <w:marLeft w:val="0"/>
                      <w:marRight w:val="0"/>
                      <w:marTop w:val="0"/>
                      <w:marBottom w:val="0"/>
                      <w:divBdr>
                        <w:top w:val="none" w:sz="0" w:space="0" w:color="auto"/>
                        <w:left w:val="none" w:sz="0" w:space="0" w:color="auto"/>
                        <w:bottom w:val="none" w:sz="0" w:space="0" w:color="auto"/>
                        <w:right w:val="none" w:sz="0" w:space="0" w:color="auto"/>
                      </w:divBdr>
                    </w:div>
                  </w:divsChild>
                </w:div>
                <w:div w:id="1684431766">
                  <w:marLeft w:val="0"/>
                  <w:marRight w:val="0"/>
                  <w:marTop w:val="0"/>
                  <w:marBottom w:val="0"/>
                  <w:divBdr>
                    <w:top w:val="none" w:sz="0" w:space="0" w:color="auto"/>
                    <w:left w:val="none" w:sz="0" w:space="0" w:color="auto"/>
                    <w:bottom w:val="none" w:sz="0" w:space="0" w:color="auto"/>
                    <w:right w:val="none" w:sz="0" w:space="0" w:color="auto"/>
                  </w:divBdr>
                  <w:divsChild>
                    <w:div w:id="1789350226">
                      <w:marLeft w:val="0"/>
                      <w:marRight w:val="0"/>
                      <w:marTop w:val="0"/>
                      <w:marBottom w:val="0"/>
                      <w:divBdr>
                        <w:top w:val="none" w:sz="0" w:space="0" w:color="auto"/>
                        <w:left w:val="none" w:sz="0" w:space="0" w:color="auto"/>
                        <w:bottom w:val="none" w:sz="0" w:space="0" w:color="auto"/>
                        <w:right w:val="none" w:sz="0" w:space="0" w:color="auto"/>
                      </w:divBdr>
                    </w:div>
                  </w:divsChild>
                </w:div>
                <w:div w:id="96096172">
                  <w:marLeft w:val="0"/>
                  <w:marRight w:val="0"/>
                  <w:marTop w:val="0"/>
                  <w:marBottom w:val="0"/>
                  <w:divBdr>
                    <w:top w:val="none" w:sz="0" w:space="0" w:color="auto"/>
                    <w:left w:val="none" w:sz="0" w:space="0" w:color="auto"/>
                    <w:bottom w:val="none" w:sz="0" w:space="0" w:color="auto"/>
                    <w:right w:val="none" w:sz="0" w:space="0" w:color="auto"/>
                  </w:divBdr>
                  <w:divsChild>
                    <w:div w:id="1838501286">
                      <w:marLeft w:val="0"/>
                      <w:marRight w:val="0"/>
                      <w:marTop w:val="0"/>
                      <w:marBottom w:val="0"/>
                      <w:divBdr>
                        <w:top w:val="none" w:sz="0" w:space="0" w:color="auto"/>
                        <w:left w:val="none" w:sz="0" w:space="0" w:color="auto"/>
                        <w:bottom w:val="none" w:sz="0" w:space="0" w:color="auto"/>
                        <w:right w:val="none" w:sz="0" w:space="0" w:color="auto"/>
                      </w:divBdr>
                    </w:div>
                  </w:divsChild>
                </w:div>
                <w:div w:id="789863611">
                  <w:marLeft w:val="0"/>
                  <w:marRight w:val="0"/>
                  <w:marTop w:val="0"/>
                  <w:marBottom w:val="0"/>
                  <w:divBdr>
                    <w:top w:val="none" w:sz="0" w:space="0" w:color="auto"/>
                    <w:left w:val="none" w:sz="0" w:space="0" w:color="auto"/>
                    <w:bottom w:val="none" w:sz="0" w:space="0" w:color="auto"/>
                    <w:right w:val="none" w:sz="0" w:space="0" w:color="auto"/>
                  </w:divBdr>
                  <w:divsChild>
                    <w:div w:id="1859075307">
                      <w:marLeft w:val="0"/>
                      <w:marRight w:val="0"/>
                      <w:marTop w:val="0"/>
                      <w:marBottom w:val="0"/>
                      <w:divBdr>
                        <w:top w:val="none" w:sz="0" w:space="0" w:color="auto"/>
                        <w:left w:val="none" w:sz="0" w:space="0" w:color="auto"/>
                        <w:bottom w:val="none" w:sz="0" w:space="0" w:color="auto"/>
                        <w:right w:val="none" w:sz="0" w:space="0" w:color="auto"/>
                      </w:divBdr>
                    </w:div>
                  </w:divsChild>
                </w:div>
                <w:div w:id="2091807865">
                  <w:marLeft w:val="0"/>
                  <w:marRight w:val="0"/>
                  <w:marTop w:val="0"/>
                  <w:marBottom w:val="0"/>
                  <w:divBdr>
                    <w:top w:val="none" w:sz="0" w:space="0" w:color="auto"/>
                    <w:left w:val="none" w:sz="0" w:space="0" w:color="auto"/>
                    <w:bottom w:val="none" w:sz="0" w:space="0" w:color="auto"/>
                    <w:right w:val="none" w:sz="0" w:space="0" w:color="auto"/>
                  </w:divBdr>
                  <w:divsChild>
                    <w:div w:id="1840384774">
                      <w:marLeft w:val="0"/>
                      <w:marRight w:val="0"/>
                      <w:marTop w:val="0"/>
                      <w:marBottom w:val="0"/>
                      <w:divBdr>
                        <w:top w:val="none" w:sz="0" w:space="0" w:color="auto"/>
                        <w:left w:val="none" w:sz="0" w:space="0" w:color="auto"/>
                        <w:bottom w:val="none" w:sz="0" w:space="0" w:color="auto"/>
                        <w:right w:val="none" w:sz="0" w:space="0" w:color="auto"/>
                      </w:divBdr>
                    </w:div>
                  </w:divsChild>
                </w:div>
                <w:div w:id="1905218285">
                  <w:marLeft w:val="0"/>
                  <w:marRight w:val="0"/>
                  <w:marTop w:val="0"/>
                  <w:marBottom w:val="0"/>
                  <w:divBdr>
                    <w:top w:val="none" w:sz="0" w:space="0" w:color="auto"/>
                    <w:left w:val="none" w:sz="0" w:space="0" w:color="auto"/>
                    <w:bottom w:val="none" w:sz="0" w:space="0" w:color="auto"/>
                    <w:right w:val="none" w:sz="0" w:space="0" w:color="auto"/>
                  </w:divBdr>
                  <w:divsChild>
                    <w:div w:id="1640573044">
                      <w:marLeft w:val="0"/>
                      <w:marRight w:val="0"/>
                      <w:marTop w:val="0"/>
                      <w:marBottom w:val="0"/>
                      <w:divBdr>
                        <w:top w:val="none" w:sz="0" w:space="0" w:color="auto"/>
                        <w:left w:val="none" w:sz="0" w:space="0" w:color="auto"/>
                        <w:bottom w:val="none" w:sz="0" w:space="0" w:color="auto"/>
                        <w:right w:val="none" w:sz="0" w:space="0" w:color="auto"/>
                      </w:divBdr>
                    </w:div>
                  </w:divsChild>
                </w:div>
                <w:div w:id="406224197">
                  <w:marLeft w:val="0"/>
                  <w:marRight w:val="0"/>
                  <w:marTop w:val="0"/>
                  <w:marBottom w:val="0"/>
                  <w:divBdr>
                    <w:top w:val="none" w:sz="0" w:space="0" w:color="auto"/>
                    <w:left w:val="none" w:sz="0" w:space="0" w:color="auto"/>
                    <w:bottom w:val="none" w:sz="0" w:space="0" w:color="auto"/>
                    <w:right w:val="none" w:sz="0" w:space="0" w:color="auto"/>
                  </w:divBdr>
                  <w:divsChild>
                    <w:div w:id="2090341725">
                      <w:marLeft w:val="0"/>
                      <w:marRight w:val="0"/>
                      <w:marTop w:val="0"/>
                      <w:marBottom w:val="0"/>
                      <w:divBdr>
                        <w:top w:val="none" w:sz="0" w:space="0" w:color="auto"/>
                        <w:left w:val="none" w:sz="0" w:space="0" w:color="auto"/>
                        <w:bottom w:val="none" w:sz="0" w:space="0" w:color="auto"/>
                        <w:right w:val="none" w:sz="0" w:space="0" w:color="auto"/>
                      </w:divBdr>
                    </w:div>
                  </w:divsChild>
                </w:div>
                <w:div w:id="74715034">
                  <w:marLeft w:val="0"/>
                  <w:marRight w:val="0"/>
                  <w:marTop w:val="0"/>
                  <w:marBottom w:val="0"/>
                  <w:divBdr>
                    <w:top w:val="none" w:sz="0" w:space="0" w:color="auto"/>
                    <w:left w:val="none" w:sz="0" w:space="0" w:color="auto"/>
                    <w:bottom w:val="none" w:sz="0" w:space="0" w:color="auto"/>
                    <w:right w:val="none" w:sz="0" w:space="0" w:color="auto"/>
                  </w:divBdr>
                  <w:divsChild>
                    <w:div w:id="1765765081">
                      <w:marLeft w:val="0"/>
                      <w:marRight w:val="0"/>
                      <w:marTop w:val="0"/>
                      <w:marBottom w:val="0"/>
                      <w:divBdr>
                        <w:top w:val="none" w:sz="0" w:space="0" w:color="auto"/>
                        <w:left w:val="none" w:sz="0" w:space="0" w:color="auto"/>
                        <w:bottom w:val="none" w:sz="0" w:space="0" w:color="auto"/>
                        <w:right w:val="none" w:sz="0" w:space="0" w:color="auto"/>
                      </w:divBdr>
                    </w:div>
                  </w:divsChild>
                </w:div>
                <w:div w:id="939030021">
                  <w:marLeft w:val="0"/>
                  <w:marRight w:val="0"/>
                  <w:marTop w:val="0"/>
                  <w:marBottom w:val="0"/>
                  <w:divBdr>
                    <w:top w:val="none" w:sz="0" w:space="0" w:color="auto"/>
                    <w:left w:val="none" w:sz="0" w:space="0" w:color="auto"/>
                    <w:bottom w:val="none" w:sz="0" w:space="0" w:color="auto"/>
                    <w:right w:val="none" w:sz="0" w:space="0" w:color="auto"/>
                  </w:divBdr>
                  <w:divsChild>
                    <w:div w:id="930431189">
                      <w:marLeft w:val="0"/>
                      <w:marRight w:val="0"/>
                      <w:marTop w:val="0"/>
                      <w:marBottom w:val="0"/>
                      <w:divBdr>
                        <w:top w:val="none" w:sz="0" w:space="0" w:color="auto"/>
                        <w:left w:val="none" w:sz="0" w:space="0" w:color="auto"/>
                        <w:bottom w:val="none" w:sz="0" w:space="0" w:color="auto"/>
                        <w:right w:val="none" w:sz="0" w:space="0" w:color="auto"/>
                      </w:divBdr>
                    </w:div>
                  </w:divsChild>
                </w:div>
                <w:div w:id="1685012922">
                  <w:marLeft w:val="0"/>
                  <w:marRight w:val="0"/>
                  <w:marTop w:val="0"/>
                  <w:marBottom w:val="0"/>
                  <w:divBdr>
                    <w:top w:val="none" w:sz="0" w:space="0" w:color="auto"/>
                    <w:left w:val="none" w:sz="0" w:space="0" w:color="auto"/>
                    <w:bottom w:val="none" w:sz="0" w:space="0" w:color="auto"/>
                    <w:right w:val="none" w:sz="0" w:space="0" w:color="auto"/>
                  </w:divBdr>
                  <w:divsChild>
                    <w:div w:id="62144536">
                      <w:marLeft w:val="0"/>
                      <w:marRight w:val="0"/>
                      <w:marTop w:val="0"/>
                      <w:marBottom w:val="0"/>
                      <w:divBdr>
                        <w:top w:val="none" w:sz="0" w:space="0" w:color="auto"/>
                        <w:left w:val="none" w:sz="0" w:space="0" w:color="auto"/>
                        <w:bottom w:val="none" w:sz="0" w:space="0" w:color="auto"/>
                        <w:right w:val="none" w:sz="0" w:space="0" w:color="auto"/>
                      </w:divBdr>
                    </w:div>
                  </w:divsChild>
                </w:div>
                <w:div w:id="366028515">
                  <w:marLeft w:val="0"/>
                  <w:marRight w:val="0"/>
                  <w:marTop w:val="0"/>
                  <w:marBottom w:val="0"/>
                  <w:divBdr>
                    <w:top w:val="none" w:sz="0" w:space="0" w:color="auto"/>
                    <w:left w:val="none" w:sz="0" w:space="0" w:color="auto"/>
                    <w:bottom w:val="none" w:sz="0" w:space="0" w:color="auto"/>
                    <w:right w:val="none" w:sz="0" w:space="0" w:color="auto"/>
                  </w:divBdr>
                  <w:divsChild>
                    <w:div w:id="19820304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9121401">
          <w:marLeft w:val="0"/>
          <w:marRight w:val="0"/>
          <w:marTop w:val="0"/>
          <w:marBottom w:val="0"/>
          <w:divBdr>
            <w:top w:val="none" w:sz="0" w:space="0" w:color="auto"/>
            <w:left w:val="none" w:sz="0" w:space="0" w:color="auto"/>
            <w:bottom w:val="none" w:sz="0" w:space="0" w:color="auto"/>
            <w:right w:val="none" w:sz="0" w:space="0" w:color="auto"/>
          </w:divBdr>
        </w:div>
        <w:div w:id="1397049407">
          <w:marLeft w:val="0"/>
          <w:marRight w:val="0"/>
          <w:marTop w:val="0"/>
          <w:marBottom w:val="0"/>
          <w:divBdr>
            <w:top w:val="none" w:sz="0" w:space="0" w:color="auto"/>
            <w:left w:val="none" w:sz="0" w:space="0" w:color="auto"/>
            <w:bottom w:val="none" w:sz="0" w:space="0" w:color="auto"/>
            <w:right w:val="none" w:sz="0" w:space="0" w:color="auto"/>
          </w:divBdr>
        </w:div>
        <w:div w:id="220485197">
          <w:marLeft w:val="0"/>
          <w:marRight w:val="0"/>
          <w:marTop w:val="0"/>
          <w:marBottom w:val="0"/>
          <w:divBdr>
            <w:top w:val="none" w:sz="0" w:space="0" w:color="auto"/>
            <w:left w:val="none" w:sz="0" w:space="0" w:color="auto"/>
            <w:bottom w:val="none" w:sz="0" w:space="0" w:color="auto"/>
            <w:right w:val="none" w:sz="0" w:space="0" w:color="auto"/>
          </w:divBdr>
          <w:divsChild>
            <w:div w:id="1144195960">
              <w:marLeft w:val="0"/>
              <w:marRight w:val="0"/>
              <w:marTop w:val="0"/>
              <w:marBottom w:val="0"/>
              <w:divBdr>
                <w:top w:val="none" w:sz="0" w:space="0" w:color="auto"/>
                <w:left w:val="none" w:sz="0" w:space="0" w:color="auto"/>
                <w:bottom w:val="none" w:sz="0" w:space="0" w:color="auto"/>
                <w:right w:val="none" w:sz="0" w:space="0" w:color="auto"/>
              </w:divBdr>
            </w:div>
            <w:div w:id="2008286477">
              <w:marLeft w:val="0"/>
              <w:marRight w:val="0"/>
              <w:marTop w:val="0"/>
              <w:marBottom w:val="0"/>
              <w:divBdr>
                <w:top w:val="none" w:sz="0" w:space="0" w:color="auto"/>
                <w:left w:val="none" w:sz="0" w:space="0" w:color="auto"/>
                <w:bottom w:val="none" w:sz="0" w:space="0" w:color="auto"/>
                <w:right w:val="none" w:sz="0" w:space="0" w:color="auto"/>
              </w:divBdr>
            </w:div>
            <w:div w:id="1400204929">
              <w:marLeft w:val="0"/>
              <w:marRight w:val="0"/>
              <w:marTop w:val="0"/>
              <w:marBottom w:val="0"/>
              <w:divBdr>
                <w:top w:val="none" w:sz="0" w:space="0" w:color="auto"/>
                <w:left w:val="none" w:sz="0" w:space="0" w:color="auto"/>
                <w:bottom w:val="none" w:sz="0" w:space="0" w:color="auto"/>
                <w:right w:val="none" w:sz="0" w:space="0" w:color="auto"/>
              </w:divBdr>
            </w:div>
            <w:div w:id="15348552">
              <w:marLeft w:val="0"/>
              <w:marRight w:val="0"/>
              <w:marTop w:val="0"/>
              <w:marBottom w:val="0"/>
              <w:divBdr>
                <w:top w:val="none" w:sz="0" w:space="0" w:color="auto"/>
                <w:left w:val="none" w:sz="0" w:space="0" w:color="auto"/>
                <w:bottom w:val="none" w:sz="0" w:space="0" w:color="auto"/>
                <w:right w:val="none" w:sz="0" w:space="0" w:color="auto"/>
              </w:divBdr>
            </w:div>
            <w:div w:id="775059336">
              <w:marLeft w:val="0"/>
              <w:marRight w:val="0"/>
              <w:marTop w:val="0"/>
              <w:marBottom w:val="0"/>
              <w:divBdr>
                <w:top w:val="none" w:sz="0" w:space="0" w:color="auto"/>
                <w:left w:val="none" w:sz="0" w:space="0" w:color="auto"/>
                <w:bottom w:val="none" w:sz="0" w:space="0" w:color="auto"/>
                <w:right w:val="none" w:sz="0" w:space="0" w:color="auto"/>
              </w:divBdr>
            </w:div>
            <w:div w:id="506137434">
              <w:marLeft w:val="0"/>
              <w:marRight w:val="0"/>
              <w:marTop w:val="0"/>
              <w:marBottom w:val="0"/>
              <w:divBdr>
                <w:top w:val="none" w:sz="0" w:space="0" w:color="auto"/>
                <w:left w:val="none" w:sz="0" w:space="0" w:color="auto"/>
                <w:bottom w:val="none" w:sz="0" w:space="0" w:color="auto"/>
                <w:right w:val="none" w:sz="0" w:space="0" w:color="auto"/>
              </w:divBdr>
            </w:div>
            <w:div w:id="1606310088">
              <w:marLeft w:val="0"/>
              <w:marRight w:val="0"/>
              <w:marTop w:val="0"/>
              <w:marBottom w:val="0"/>
              <w:divBdr>
                <w:top w:val="none" w:sz="0" w:space="0" w:color="auto"/>
                <w:left w:val="none" w:sz="0" w:space="0" w:color="auto"/>
                <w:bottom w:val="none" w:sz="0" w:space="0" w:color="auto"/>
                <w:right w:val="none" w:sz="0" w:space="0" w:color="auto"/>
              </w:divBdr>
            </w:div>
            <w:div w:id="1098212830">
              <w:marLeft w:val="0"/>
              <w:marRight w:val="0"/>
              <w:marTop w:val="0"/>
              <w:marBottom w:val="0"/>
              <w:divBdr>
                <w:top w:val="none" w:sz="0" w:space="0" w:color="auto"/>
                <w:left w:val="none" w:sz="0" w:space="0" w:color="auto"/>
                <w:bottom w:val="none" w:sz="0" w:space="0" w:color="auto"/>
                <w:right w:val="none" w:sz="0" w:space="0" w:color="auto"/>
              </w:divBdr>
            </w:div>
            <w:div w:id="941644536">
              <w:marLeft w:val="0"/>
              <w:marRight w:val="0"/>
              <w:marTop w:val="0"/>
              <w:marBottom w:val="0"/>
              <w:divBdr>
                <w:top w:val="none" w:sz="0" w:space="0" w:color="auto"/>
                <w:left w:val="none" w:sz="0" w:space="0" w:color="auto"/>
                <w:bottom w:val="none" w:sz="0" w:space="0" w:color="auto"/>
                <w:right w:val="none" w:sz="0" w:space="0" w:color="auto"/>
              </w:divBdr>
            </w:div>
            <w:div w:id="681976335">
              <w:marLeft w:val="0"/>
              <w:marRight w:val="0"/>
              <w:marTop w:val="0"/>
              <w:marBottom w:val="0"/>
              <w:divBdr>
                <w:top w:val="none" w:sz="0" w:space="0" w:color="auto"/>
                <w:left w:val="none" w:sz="0" w:space="0" w:color="auto"/>
                <w:bottom w:val="none" w:sz="0" w:space="0" w:color="auto"/>
                <w:right w:val="none" w:sz="0" w:space="0" w:color="auto"/>
              </w:divBdr>
            </w:div>
            <w:div w:id="941299998">
              <w:marLeft w:val="0"/>
              <w:marRight w:val="0"/>
              <w:marTop w:val="0"/>
              <w:marBottom w:val="0"/>
              <w:divBdr>
                <w:top w:val="none" w:sz="0" w:space="0" w:color="auto"/>
                <w:left w:val="none" w:sz="0" w:space="0" w:color="auto"/>
                <w:bottom w:val="none" w:sz="0" w:space="0" w:color="auto"/>
                <w:right w:val="none" w:sz="0" w:space="0" w:color="auto"/>
              </w:divBdr>
            </w:div>
            <w:div w:id="2145803493">
              <w:marLeft w:val="0"/>
              <w:marRight w:val="0"/>
              <w:marTop w:val="0"/>
              <w:marBottom w:val="0"/>
              <w:divBdr>
                <w:top w:val="none" w:sz="0" w:space="0" w:color="auto"/>
                <w:left w:val="none" w:sz="0" w:space="0" w:color="auto"/>
                <w:bottom w:val="none" w:sz="0" w:space="0" w:color="auto"/>
                <w:right w:val="none" w:sz="0" w:space="0" w:color="auto"/>
              </w:divBdr>
            </w:div>
            <w:div w:id="1009648052">
              <w:marLeft w:val="0"/>
              <w:marRight w:val="0"/>
              <w:marTop w:val="0"/>
              <w:marBottom w:val="0"/>
              <w:divBdr>
                <w:top w:val="none" w:sz="0" w:space="0" w:color="auto"/>
                <w:left w:val="none" w:sz="0" w:space="0" w:color="auto"/>
                <w:bottom w:val="none" w:sz="0" w:space="0" w:color="auto"/>
                <w:right w:val="none" w:sz="0" w:space="0" w:color="auto"/>
              </w:divBdr>
            </w:div>
            <w:div w:id="1396588554">
              <w:marLeft w:val="0"/>
              <w:marRight w:val="0"/>
              <w:marTop w:val="0"/>
              <w:marBottom w:val="0"/>
              <w:divBdr>
                <w:top w:val="none" w:sz="0" w:space="0" w:color="auto"/>
                <w:left w:val="none" w:sz="0" w:space="0" w:color="auto"/>
                <w:bottom w:val="none" w:sz="0" w:space="0" w:color="auto"/>
                <w:right w:val="none" w:sz="0" w:space="0" w:color="auto"/>
              </w:divBdr>
            </w:div>
            <w:div w:id="702511936">
              <w:marLeft w:val="0"/>
              <w:marRight w:val="0"/>
              <w:marTop w:val="0"/>
              <w:marBottom w:val="0"/>
              <w:divBdr>
                <w:top w:val="none" w:sz="0" w:space="0" w:color="auto"/>
                <w:left w:val="none" w:sz="0" w:space="0" w:color="auto"/>
                <w:bottom w:val="none" w:sz="0" w:space="0" w:color="auto"/>
                <w:right w:val="none" w:sz="0" w:space="0" w:color="auto"/>
              </w:divBdr>
            </w:div>
            <w:div w:id="780615546">
              <w:marLeft w:val="0"/>
              <w:marRight w:val="0"/>
              <w:marTop w:val="0"/>
              <w:marBottom w:val="0"/>
              <w:divBdr>
                <w:top w:val="none" w:sz="0" w:space="0" w:color="auto"/>
                <w:left w:val="none" w:sz="0" w:space="0" w:color="auto"/>
                <w:bottom w:val="none" w:sz="0" w:space="0" w:color="auto"/>
                <w:right w:val="none" w:sz="0" w:space="0" w:color="auto"/>
              </w:divBdr>
            </w:div>
            <w:div w:id="1475173226">
              <w:marLeft w:val="0"/>
              <w:marRight w:val="0"/>
              <w:marTop w:val="0"/>
              <w:marBottom w:val="0"/>
              <w:divBdr>
                <w:top w:val="none" w:sz="0" w:space="0" w:color="auto"/>
                <w:left w:val="none" w:sz="0" w:space="0" w:color="auto"/>
                <w:bottom w:val="none" w:sz="0" w:space="0" w:color="auto"/>
                <w:right w:val="none" w:sz="0" w:space="0" w:color="auto"/>
              </w:divBdr>
            </w:div>
          </w:divsChild>
        </w:div>
        <w:div w:id="1984386791">
          <w:marLeft w:val="0"/>
          <w:marRight w:val="0"/>
          <w:marTop w:val="0"/>
          <w:marBottom w:val="0"/>
          <w:divBdr>
            <w:top w:val="none" w:sz="0" w:space="0" w:color="auto"/>
            <w:left w:val="none" w:sz="0" w:space="0" w:color="auto"/>
            <w:bottom w:val="none" w:sz="0" w:space="0" w:color="auto"/>
            <w:right w:val="none" w:sz="0" w:space="0" w:color="auto"/>
          </w:divBdr>
        </w:div>
        <w:div w:id="1799563197">
          <w:marLeft w:val="0"/>
          <w:marRight w:val="0"/>
          <w:marTop w:val="0"/>
          <w:marBottom w:val="0"/>
          <w:divBdr>
            <w:top w:val="none" w:sz="0" w:space="0" w:color="auto"/>
            <w:left w:val="none" w:sz="0" w:space="0" w:color="auto"/>
            <w:bottom w:val="none" w:sz="0" w:space="0" w:color="auto"/>
            <w:right w:val="none" w:sz="0" w:space="0" w:color="auto"/>
          </w:divBdr>
        </w:div>
        <w:div w:id="144661945">
          <w:marLeft w:val="0"/>
          <w:marRight w:val="0"/>
          <w:marTop w:val="0"/>
          <w:marBottom w:val="0"/>
          <w:divBdr>
            <w:top w:val="none" w:sz="0" w:space="0" w:color="auto"/>
            <w:left w:val="none" w:sz="0" w:space="0" w:color="auto"/>
            <w:bottom w:val="none" w:sz="0" w:space="0" w:color="auto"/>
            <w:right w:val="none" w:sz="0" w:space="0" w:color="auto"/>
          </w:divBdr>
        </w:div>
        <w:div w:id="604507640">
          <w:marLeft w:val="0"/>
          <w:marRight w:val="0"/>
          <w:marTop w:val="0"/>
          <w:marBottom w:val="0"/>
          <w:divBdr>
            <w:top w:val="none" w:sz="0" w:space="0" w:color="auto"/>
            <w:left w:val="none" w:sz="0" w:space="0" w:color="auto"/>
            <w:bottom w:val="none" w:sz="0" w:space="0" w:color="auto"/>
            <w:right w:val="none" w:sz="0" w:space="0" w:color="auto"/>
          </w:divBdr>
        </w:div>
        <w:div w:id="299724347">
          <w:marLeft w:val="0"/>
          <w:marRight w:val="0"/>
          <w:marTop w:val="0"/>
          <w:marBottom w:val="0"/>
          <w:divBdr>
            <w:top w:val="none" w:sz="0" w:space="0" w:color="auto"/>
            <w:left w:val="none" w:sz="0" w:space="0" w:color="auto"/>
            <w:bottom w:val="none" w:sz="0" w:space="0" w:color="auto"/>
            <w:right w:val="none" w:sz="0" w:space="0" w:color="auto"/>
          </w:divBdr>
          <w:divsChild>
            <w:div w:id="1732651235">
              <w:marLeft w:val="-75"/>
              <w:marRight w:val="0"/>
              <w:marTop w:val="30"/>
              <w:marBottom w:val="30"/>
              <w:divBdr>
                <w:top w:val="none" w:sz="0" w:space="0" w:color="auto"/>
                <w:left w:val="none" w:sz="0" w:space="0" w:color="auto"/>
                <w:bottom w:val="none" w:sz="0" w:space="0" w:color="auto"/>
                <w:right w:val="none" w:sz="0" w:space="0" w:color="auto"/>
              </w:divBdr>
              <w:divsChild>
                <w:div w:id="613097748">
                  <w:marLeft w:val="0"/>
                  <w:marRight w:val="0"/>
                  <w:marTop w:val="0"/>
                  <w:marBottom w:val="0"/>
                  <w:divBdr>
                    <w:top w:val="none" w:sz="0" w:space="0" w:color="auto"/>
                    <w:left w:val="none" w:sz="0" w:space="0" w:color="auto"/>
                    <w:bottom w:val="none" w:sz="0" w:space="0" w:color="auto"/>
                    <w:right w:val="none" w:sz="0" w:space="0" w:color="auto"/>
                  </w:divBdr>
                  <w:divsChild>
                    <w:div w:id="2120683822">
                      <w:marLeft w:val="0"/>
                      <w:marRight w:val="0"/>
                      <w:marTop w:val="0"/>
                      <w:marBottom w:val="0"/>
                      <w:divBdr>
                        <w:top w:val="none" w:sz="0" w:space="0" w:color="auto"/>
                        <w:left w:val="none" w:sz="0" w:space="0" w:color="auto"/>
                        <w:bottom w:val="none" w:sz="0" w:space="0" w:color="auto"/>
                        <w:right w:val="none" w:sz="0" w:space="0" w:color="auto"/>
                      </w:divBdr>
                    </w:div>
                  </w:divsChild>
                </w:div>
                <w:div w:id="650982703">
                  <w:marLeft w:val="0"/>
                  <w:marRight w:val="0"/>
                  <w:marTop w:val="0"/>
                  <w:marBottom w:val="0"/>
                  <w:divBdr>
                    <w:top w:val="none" w:sz="0" w:space="0" w:color="auto"/>
                    <w:left w:val="none" w:sz="0" w:space="0" w:color="auto"/>
                    <w:bottom w:val="none" w:sz="0" w:space="0" w:color="auto"/>
                    <w:right w:val="none" w:sz="0" w:space="0" w:color="auto"/>
                  </w:divBdr>
                  <w:divsChild>
                    <w:div w:id="2074233051">
                      <w:marLeft w:val="0"/>
                      <w:marRight w:val="0"/>
                      <w:marTop w:val="0"/>
                      <w:marBottom w:val="0"/>
                      <w:divBdr>
                        <w:top w:val="none" w:sz="0" w:space="0" w:color="auto"/>
                        <w:left w:val="none" w:sz="0" w:space="0" w:color="auto"/>
                        <w:bottom w:val="none" w:sz="0" w:space="0" w:color="auto"/>
                        <w:right w:val="none" w:sz="0" w:space="0" w:color="auto"/>
                      </w:divBdr>
                    </w:div>
                  </w:divsChild>
                </w:div>
                <w:div w:id="1295402355">
                  <w:marLeft w:val="0"/>
                  <w:marRight w:val="0"/>
                  <w:marTop w:val="0"/>
                  <w:marBottom w:val="0"/>
                  <w:divBdr>
                    <w:top w:val="none" w:sz="0" w:space="0" w:color="auto"/>
                    <w:left w:val="none" w:sz="0" w:space="0" w:color="auto"/>
                    <w:bottom w:val="none" w:sz="0" w:space="0" w:color="auto"/>
                    <w:right w:val="none" w:sz="0" w:space="0" w:color="auto"/>
                  </w:divBdr>
                  <w:divsChild>
                    <w:div w:id="1580872569">
                      <w:marLeft w:val="0"/>
                      <w:marRight w:val="0"/>
                      <w:marTop w:val="0"/>
                      <w:marBottom w:val="0"/>
                      <w:divBdr>
                        <w:top w:val="none" w:sz="0" w:space="0" w:color="auto"/>
                        <w:left w:val="none" w:sz="0" w:space="0" w:color="auto"/>
                        <w:bottom w:val="none" w:sz="0" w:space="0" w:color="auto"/>
                        <w:right w:val="none" w:sz="0" w:space="0" w:color="auto"/>
                      </w:divBdr>
                    </w:div>
                  </w:divsChild>
                </w:div>
                <w:div w:id="846359433">
                  <w:marLeft w:val="0"/>
                  <w:marRight w:val="0"/>
                  <w:marTop w:val="0"/>
                  <w:marBottom w:val="0"/>
                  <w:divBdr>
                    <w:top w:val="none" w:sz="0" w:space="0" w:color="auto"/>
                    <w:left w:val="none" w:sz="0" w:space="0" w:color="auto"/>
                    <w:bottom w:val="none" w:sz="0" w:space="0" w:color="auto"/>
                    <w:right w:val="none" w:sz="0" w:space="0" w:color="auto"/>
                  </w:divBdr>
                  <w:divsChild>
                    <w:div w:id="2068795986">
                      <w:marLeft w:val="0"/>
                      <w:marRight w:val="0"/>
                      <w:marTop w:val="0"/>
                      <w:marBottom w:val="0"/>
                      <w:divBdr>
                        <w:top w:val="none" w:sz="0" w:space="0" w:color="auto"/>
                        <w:left w:val="none" w:sz="0" w:space="0" w:color="auto"/>
                        <w:bottom w:val="none" w:sz="0" w:space="0" w:color="auto"/>
                        <w:right w:val="none" w:sz="0" w:space="0" w:color="auto"/>
                      </w:divBdr>
                    </w:div>
                  </w:divsChild>
                </w:div>
                <w:div w:id="1539471215">
                  <w:marLeft w:val="0"/>
                  <w:marRight w:val="0"/>
                  <w:marTop w:val="0"/>
                  <w:marBottom w:val="0"/>
                  <w:divBdr>
                    <w:top w:val="none" w:sz="0" w:space="0" w:color="auto"/>
                    <w:left w:val="none" w:sz="0" w:space="0" w:color="auto"/>
                    <w:bottom w:val="none" w:sz="0" w:space="0" w:color="auto"/>
                    <w:right w:val="none" w:sz="0" w:space="0" w:color="auto"/>
                  </w:divBdr>
                  <w:divsChild>
                    <w:div w:id="513955078">
                      <w:marLeft w:val="0"/>
                      <w:marRight w:val="0"/>
                      <w:marTop w:val="0"/>
                      <w:marBottom w:val="0"/>
                      <w:divBdr>
                        <w:top w:val="none" w:sz="0" w:space="0" w:color="auto"/>
                        <w:left w:val="none" w:sz="0" w:space="0" w:color="auto"/>
                        <w:bottom w:val="none" w:sz="0" w:space="0" w:color="auto"/>
                        <w:right w:val="none" w:sz="0" w:space="0" w:color="auto"/>
                      </w:divBdr>
                    </w:div>
                  </w:divsChild>
                </w:div>
                <w:div w:id="996113429">
                  <w:marLeft w:val="0"/>
                  <w:marRight w:val="0"/>
                  <w:marTop w:val="0"/>
                  <w:marBottom w:val="0"/>
                  <w:divBdr>
                    <w:top w:val="none" w:sz="0" w:space="0" w:color="auto"/>
                    <w:left w:val="none" w:sz="0" w:space="0" w:color="auto"/>
                    <w:bottom w:val="none" w:sz="0" w:space="0" w:color="auto"/>
                    <w:right w:val="none" w:sz="0" w:space="0" w:color="auto"/>
                  </w:divBdr>
                  <w:divsChild>
                    <w:div w:id="394544581">
                      <w:marLeft w:val="0"/>
                      <w:marRight w:val="0"/>
                      <w:marTop w:val="0"/>
                      <w:marBottom w:val="0"/>
                      <w:divBdr>
                        <w:top w:val="none" w:sz="0" w:space="0" w:color="auto"/>
                        <w:left w:val="none" w:sz="0" w:space="0" w:color="auto"/>
                        <w:bottom w:val="none" w:sz="0" w:space="0" w:color="auto"/>
                        <w:right w:val="none" w:sz="0" w:space="0" w:color="auto"/>
                      </w:divBdr>
                    </w:div>
                  </w:divsChild>
                </w:div>
                <w:div w:id="302735737">
                  <w:marLeft w:val="0"/>
                  <w:marRight w:val="0"/>
                  <w:marTop w:val="0"/>
                  <w:marBottom w:val="0"/>
                  <w:divBdr>
                    <w:top w:val="none" w:sz="0" w:space="0" w:color="auto"/>
                    <w:left w:val="none" w:sz="0" w:space="0" w:color="auto"/>
                    <w:bottom w:val="none" w:sz="0" w:space="0" w:color="auto"/>
                    <w:right w:val="none" w:sz="0" w:space="0" w:color="auto"/>
                  </w:divBdr>
                  <w:divsChild>
                    <w:div w:id="1620837910">
                      <w:marLeft w:val="0"/>
                      <w:marRight w:val="0"/>
                      <w:marTop w:val="0"/>
                      <w:marBottom w:val="0"/>
                      <w:divBdr>
                        <w:top w:val="none" w:sz="0" w:space="0" w:color="auto"/>
                        <w:left w:val="none" w:sz="0" w:space="0" w:color="auto"/>
                        <w:bottom w:val="none" w:sz="0" w:space="0" w:color="auto"/>
                        <w:right w:val="none" w:sz="0" w:space="0" w:color="auto"/>
                      </w:divBdr>
                    </w:div>
                    <w:div w:id="65887006">
                      <w:marLeft w:val="0"/>
                      <w:marRight w:val="0"/>
                      <w:marTop w:val="0"/>
                      <w:marBottom w:val="0"/>
                      <w:divBdr>
                        <w:top w:val="none" w:sz="0" w:space="0" w:color="auto"/>
                        <w:left w:val="none" w:sz="0" w:space="0" w:color="auto"/>
                        <w:bottom w:val="none" w:sz="0" w:space="0" w:color="auto"/>
                        <w:right w:val="none" w:sz="0" w:space="0" w:color="auto"/>
                      </w:divBdr>
                    </w:div>
                    <w:div w:id="613710130">
                      <w:marLeft w:val="0"/>
                      <w:marRight w:val="0"/>
                      <w:marTop w:val="0"/>
                      <w:marBottom w:val="0"/>
                      <w:divBdr>
                        <w:top w:val="none" w:sz="0" w:space="0" w:color="auto"/>
                        <w:left w:val="none" w:sz="0" w:space="0" w:color="auto"/>
                        <w:bottom w:val="none" w:sz="0" w:space="0" w:color="auto"/>
                        <w:right w:val="none" w:sz="0" w:space="0" w:color="auto"/>
                      </w:divBdr>
                    </w:div>
                  </w:divsChild>
                </w:div>
                <w:div w:id="161970627">
                  <w:marLeft w:val="0"/>
                  <w:marRight w:val="0"/>
                  <w:marTop w:val="0"/>
                  <w:marBottom w:val="0"/>
                  <w:divBdr>
                    <w:top w:val="none" w:sz="0" w:space="0" w:color="auto"/>
                    <w:left w:val="none" w:sz="0" w:space="0" w:color="auto"/>
                    <w:bottom w:val="none" w:sz="0" w:space="0" w:color="auto"/>
                    <w:right w:val="none" w:sz="0" w:space="0" w:color="auto"/>
                  </w:divBdr>
                  <w:divsChild>
                    <w:div w:id="629901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6188757">
          <w:marLeft w:val="0"/>
          <w:marRight w:val="0"/>
          <w:marTop w:val="0"/>
          <w:marBottom w:val="0"/>
          <w:divBdr>
            <w:top w:val="none" w:sz="0" w:space="0" w:color="auto"/>
            <w:left w:val="none" w:sz="0" w:space="0" w:color="auto"/>
            <w:bottom w:val="none" w:sz="0" w:space="0" w:color="auto"/>
            <w:right w:val="none" w:sz="0" w:space="0" w:color="auto"/>
          </w:divBdr>
        </w:div>
        <w:div w:id="956838132">
          <w:marLeft w:val="0"/>
          <w:marRight w:val="0"/>
          <w:marTop w:val="0"/>
          <w:marBottom w:val="0"/>
          <w:divBdr>
            <w:top w:val="none" w:sz="0" w:space="0" w:color="auto"/>
            <w:left w:val="none" w:sz="0" w:space="0" w:color="auto"/>
            <w:bottom w:val="none" w:sz="0" w:space="0" w:color="auto"/>
            <w:right w:val="none" w:sz="0" w:space="0" w:color="auto"/>
          </w:divBdr>
        </w:div>
        <w:div w:id="92213656">
          <w:marLeft w:val="0"/>
          <w:marRight w:val="0"/>
          <w:marTop w:val="0"/>
          <w:marBottom w:val="0"/>
          <w:divBdr>
            <w:top w:val="none" w:sz="0" w:space="0" w:color="auto"/>
            <w:left w:val="none" w:sz="0" w:space="0" w:color="auto"/>
            <w:bottom w:val="none" w:sz="0" w:space="0" w:color="auto"/>
            <w:right w:val="none" w:sz="0" w:space="0" w:color="auto"/>
          </w:divBdr>
        </w:div>
        <w:div w:id="108354013">
          <w:marLeft w:val="0"/>
          <w:marRight w:val="0"/>
          <w:marTop w:val="0"/>
          <w:marBottom w:val="0"/>
          <w:divBdr>
            <w:top w:val="none" w:sz="0" w:space="0" w:color="auto"/>
            <w:left w:val="none" w:sz="0" w:space="0" w:color="auto"/>
            <w:bottom w:val="none" w:sz="0" w:space="0" w:color="auto"/>
            <w:right w:val="none" w:sz="0" w:space="0" w:color="auto"/>
          </w:divBdr>
        </w:div>
        <w:div w:id="375349613">
          <w:marLeft w:val="0"/>
          <w:marRight w:val="0"/>
          <w:marTop w:val="0"/>
          <w:marBottom w:val="0"/>
          <w:divBdr>
            <w:top w:val="none" w:sz="0" w:space="0" w:color="auto"/>
            <w:left w:val="none" w:sz="0" w:space="0" w:color="auto"/>
            <w:bottom w:val="none" w:sz="0" w:space="0" w:color="auto"/>
            <w:right w:val="none" w:sz="0" w:space="0" w:color="auto"/>
          </w:divBdr>
        </w:div>
        <w:div w:id="549921901">
          <w:marLeft w:val="0"/>
          <w:marRight w:val="0"/>
          <w:marTop w:val="0"/>
          <w:marBottom w:val="0"/>
          <w:divBdr>
            <w:top w:val="none" w:sz="0" w:space="0" w:color="auto"/>
            <w:left w:val="none" w:sz="0" w:space="0" w:color="auto"/>
            <w:bottom w:val="none" w:sz="0" w:space="0" w:color="auto"/>
            <w:right w:val="none" w:sz="0" w:space="0" w:color="auto"/>
          </w:divBdr>
          <w:divsChild>
            <w:div w:id="922106121">
              <w:marLeft w:val="-75"/>
              <w:marRight w:val="0"/>
              <w:marTop w:val="30"/>
              <w:marBottom w:val="30"/>
              <w:divBdr>
                <w:top w:val="none" w:sz="0" w:space="0" w:color="auto"/>
                <w:left w:val="none" w:sz="0" w:space="0" w:color="auto"/>
                <w:bottom w:val="none" w:sz="0" w:space="0" w:color="auto"/>
                <w:right w:val="none" w:sz="0" w:space="0" w:color="auto"/>
              </w:divBdr>
              <w:divsChild>
                <w:div w:id="1225339572">
                  <w:marLeft w:val="0"/>
                  <w:marRight w:val="0"/>
                  <w:marTop w:val="0"/>
                  <w:marBottom w:val="0"/>
                  <w:divBdr>
                    <w:top w:val="none" w:sz="0" w:space="0" w:color="auto"/>
                    <w:left w:val="none" w:sz="0" w:space="0" w:color="auto"/>
                    <w:bottom w:val="none" w:sz="0" w:space="0" w:color="auto"/>
                    <w:right w:val="none" w:sz="0" w:space="0" w:color="auto"/>
                  </w:divBdr>
                  <w:divsChild>
                    <w:div w:id="1583023099">
                      <w:marLeft w:val="0"/>
                      <w:marRight w:val="0"/>
                      <w:marTop w:val="0"/>
                      <w:marBottom w:val="0"/>
                      <w:divBdr>
                        <w:top w:val="none" w:sz="0" w:space="0" w:color="auto"/>
                        <w:left w:val="none" w:sz="0" w:space="0" w:color="auto"/>
                        <w:bottom w:val="none" w:sz="0" w:space="0" w:color="auto"/>
                        <w:right w:val="none" w:sz="0" w:space="0" w:color="auto"/>
                      </w:divBdr>
                    </w:div>
                  </w:divsChild>
                </w:div>
                <w:div w:id="580217263">
                  <w:marLeft w:val="0"/>
                  <w:marRight w:val="0"/>
                  <w:marTop w:val="0"/>
                  <w:marBottom w:val="0"/>
                  <w:divBdr>
                    <w:top w:val="none" w:sz="0" w:space="0" w:color="auto"/>
                    <w:left w:val="none" w:sz="0" w:space="0" w:color="auto"/>
                    <w:bottom w:val="none" w:sz="0" w:space="0" w:color="auto"/>
                    <w:right w:val="none" w:sz="0" w:space="0" w:color="auto"/>
                  </w:divBdr>
                  <w:divsChild>
                    <w:div w:id="1226913993">
                      <w:marLeft w:val="0"/>
                      <w:marRight w:val="0"/>
                      <w:marTop w:val="0"/>
                      <w:marBottom w:val="0"/>
                      <w:divBdr>
                        <w:top w:val="none" w:sz="0" w:space="0" w:color="auto"/>
                        <w:left w:val="none" w:sz="0" w:space="0" w:color="auto"/>
                        <w:bottom w:val="none" w:sz="0" w:space="0" w:color="auto"/>
                        <w:right w:val="none" w:sz="0" w:space="0" w:color="auto"/>
                      </w:divBdr>
                    </w:div>
                  </w:divsChild>
                </w:div>
                <w:div w:id="845246029">
                  <w:marLeft w:val="0"/>
                  <w:marRight w:val="0"/>
                  <w:marTop w:val="0"/>
                  <w:marBottom w:val="0"/>
                  <w:divBdr>
                    <w:top w:val="none" w:sz="0" w:space="0" w:color="auto"/>
                    <w:left w:val="none" w:sz="0" w:space="0" w:color="auto"/>
                    <w:bottom w:val="none" w:sz="0" w:space="0" w:color="auto"/>
                    <w:right w:val="none" w:sz="0" w:space="0" w:color="auto"/>
                  </w:divBdr>
                  <w:divsChild>
                    <w:div w:id="1440906483">
                      <w:marLeft w:val="0"/>
                      <w:marRight w:val="0"/>
                      <w:marTop w:val="0"/>
                      <w:marBottom w:val="0"/>
                      <w:divBdr>
                        <w:top w:val="none" w:sz="0" w:space="0" w:color="auto"/>
                        <w:left w:val="none" w:sz="0" w:space="0" w:color="auto"/>
                        <w:bottom w:val="none" w:sz="0" w:space="0" w:color="auto"/>
                        <w:right w:val="none" w:sz="0" w:space="0" w:color="auto"/>
                      </w:divBdr>
                    </w:div>
                  </w:divsChild>
                </w:div>
                <w:div w:id="1809010430">
                  <w:marLeft w:val="0"/>
                  <w:marRight w:val="0"/>
                  <w:marTop w:val="0"/>
                  <w:marBottom w:val="0"/>
                  <w:divBdr>
                    <w:top w:val="none" w:sz="0" w:space="0" w:color="auto"/>
                    <w:left w:val="none" w:sz="0" w:space="0" w:color="auto"/>
                    <w:bottom w:val="none" w:sz="0" w:space="0" w:color="auto"/>
                    <w:right w:val="none" w:sz="0" w:space="0" w:color="auto"/>
                  </w:divBdr>
                  <w:divsChild>
                    <w:div w:id="63383190">
                      <w:marLeft w:val="0"/>
                      <w:marRight w:val="0"/>
                      <w:marTop w:val="0"/>
                      <w:marBottom w:val="0"/>
                      <w:divBdr>
                        <w:top w:val="none" w:sz="0" w:space="0" w:color="auto"/>
                        <w:left w:val="none" w:sz="0" w:space="0" w:color="auto"/>
                        <w:bottom w:val="none" w:sz="0" w:space="0" w:color="auto"/>
                        <w:right w:val="none" w:sz="0" w:space="0" w:color="auto"/>
                      </w:divBdr>
                    </w:div>
                  </w:divsChild>
                </w:div>
                <w:div w:id="611522896">
                  <w:marLeft w:val="0"/>
                  <w:marRight w:val="0"/>
                  <w:marTop w:val="0"/>
                  <w:marBottom w:val="0"/>
                  <w:divBdr>
                    <w:top w:val="none" w:sz="0" w:space="0" w:color="auto"/>
                    <w:left w:val="none" w:sz="0" w:space="0" w:color="auto"/>
                    <w:bottom w:val="none" w:sz="0" w:space="0" w:color="auto"/>
                    <w:right w:val="none" w:sz="0" w:space="0" w:color="auto"/>
                  </w:divBdr>
                  <w:divsChild>
                    <w:div w:id="751121990">
                      <w:marLeft w:val="0"/>
                      <w:marRight w:val="0"/>
                      <w:marTop w:val="0"/>
                      <w:marBottom w:val="0"/>
                      <w:divBdr>
                        <w:top w:val="none" w:sz="0" w:space="0" w:color="auto"/>
                        <w:left w:val="none" w:sz="0" w:space="0" w:color="auto"/>
                        <w:bottom w:val="none" w:sz="0" w:space="0" w:color="auto"/>
                        <w:right w:val="none" w:sz="0" w:space="0" w:color="auto"/>
                      </w:divBdr>
                    </w:div>
                  </w:divsChild>
                </w:div>
                <w:div w:id="832374515">
                  <w:marLeft w:val="0"/>
                  <w:marRight w:val="0"/>
                  <w:marTop w:val="0"/>
                  <w:marBottom w:val="0"/>
                  <w:divBdr>
                    <w:top w:val="none" w:sz="0" w:space="0" w:color="auto"/>
                    <w:left w:val="none" w:sz="0" w:space="0" w:color="auto"/>
                    <w:bottom w:val="none" w:sz="0" w:space="0" w:color="auto"/>
                    <w:right w:val="none" w:sz="0" w:space="0" w:color="auto"/>
                  </w:divBdr>
                  <w:divsChild>
                    <w:div w:id="1072895082">
                      <w:marLeft w:val="0"/>
                      <w:marRight w:val="0"/>
                      <w:marTop w:val="0"/>
                      <w:marBottom w:val="0"/>
                      <w:divBdr>
                        <w:top w:val="none" w:sz="0" w:space="0" w:color="auto"/>
                        <w:left w:val="none" w:sz="0" w:space="0" w:color="auto"/>
                        <w:bottom w:val="none" w:sz="0" w:space="0" w:color="auto"/>
                        <w:right w:val="none" w:sz="0" w:space="0" w:color="auto"/>
                      </w:divBdr>
                    </w:div>
                  </w:divsChild>
                </w:div>
                <w:div w:id="963268717">
                  <w:marLeft w:val="0"/>
                  <w:marRight w:val="0"/>
                  <w:marTop w:val="0"/>
                  <w:marBottom w:val="0"/>
                  <w:divBdr>
                    <w:top w:val="none" w:sz="0" w:space="0" w:color="auto"/>
                    <w:left w:val="none" w:sz="0" w:space="0" w:color="auto"/>
                    <w:bottom w:val="none" w:sz="0" w:space="0" w:color="auto"/>
                    <w:right w:val="none" w:sz="0" w:space="0" w:color="auto"/>
                  </w:divBdr>
                  <w:divsChild>
                    <w:div w:id="538973574">
                      <w:marLeft w:val="0"/>
                      <w:marRight w:val="0"/>
                      <w:marTop w:val="0"/>
                      <w:marBottom w:val="0"/>
                      <w:divBdr>
                        <w:top w:val="none" w:sz="0" w:space="0" w:color="auto"/>
                        <w:left w:val="none" w:sz="0" w:space="0" w:color="auto"/>
                        <w:bottom w:val="none" w:sz="0" w:space="0" w:color="auto"/>
                        <w:right w:val="none" w:sz="0" w:space="0" w:color="auto"/>
                      </w:divBdr>
                    </w:div>
                  </w:divsChild>
                </w:div>
                <w:div w:id="693533417">
                  <w:marLeft w:val="0"/>
                  <w:marRight w:val="0"/>
                  <w:marTop w:val="0"/>
                  <w:marBottom w:val="0"/>
                  <w:divBdr>
                    <w:top w:val="none" w:sz="0" w:space="0" w:color="auto"/>
                    <w:left w:val="none" w:sz="0" w:space="0" w:color="auto"/>
                    <w:bottom w:val="none" w:sz="0" w:space="0" w:color="auto"/>
                    <w:right w:val="none" w:sz="0" w:space="0" w:color="auto"/>
                  </w:divBdr>
                  <w:divsChild>
                    <w:div w:id="1429541066">
                      <w:marLeft w:val="0"/>
                      <w:marRight w:val="0"/>
                      <w:marTop w:val="0"/>
                      <w:marBottom w:val="0"/>
                      <w:divBdr>
                        <w:top w:val="none" w:sz="0" w:space="0" w:color="auto"/>
                        <w:left w:val="none" w:sz="0" w:space="0" w:color="auto"/>
                        <w:bottom w:val="none" w:sz="0" w:space="0" w:color="auto"/>
                        <w:right w:val="none" w:sz="0" w:space="0" w:color="auto"/>
                      </w:divBdr>
                    </w:div>
                  </w:divsChild>
                </w:div>
                <w:div w:id="19431263">
                  <w:marLeft w:val="0"/>
                  <w:marRight w:val="0"/>
                  <w:marTop w:val="0"/>
                  <w:marBottom w:val="0"/>
                  <w:divBdr>
                    <w:top w:val="none" w:sz="0" w:space="0" w:color="auto"/>
                    <w:left w:val="none" w:sz="0" w:space="0" w:color="auto"/>
                    <w:bottom w:val="none" w:sz="0" w:space="0" w:color="auto"/>
                    <w:right w:val="none" w:sz="0" w:space="0" w:color="auto"/>
                  </w:divBdr>
                  <w:divsChild>
                    <w:div w:id="1247881005">
                      <w:marLeft w:val="0"/>
                      <w:marRight w:val="0"/>
                      <w:marTop w:val="0"/>
                      <w:marBottom w:val="0"/>
                      <w:divBdr>
                        <w:top w:val="none" w:sz="0" w:space="0" w:color="auto"/>
                        <w:left w:val="none" w:sz="0" w:space="0" w:color="auto"/>
                        <w:bottom w:val="none" w:sz="0" w:space="0" w:color="auto"/>
                        <w:right w:val="none" w:sz="0" w:space="0" w:color="auto"/>
                      </w:divBdr>
                    </w:div>
                  </w:divsChild>
                </w:div>
                <w:div w:id="860050709">
                  <w:marLeft w:val="0"/>
                  <w:marRight w:val="0"/>
                  <w:marTop w:val="0"/>
                  <w:marBottom w:val="0"/>
                  <w:divBdr>
                    <w:top w:val="none" w:sz="0" w:space="0" w:color="auto"/>
                    <w:left w:val="none" w:sz="0" w:space="0" w:color="auto"/>
                    <w:bottom w:val="none" w:sz="0" w:space="0" w:color="auto"/>
                    <w:right w:val="none" w:sz="0" w:space="0" w:color="auto"/>
                  </w:divBdr>
                  <w:divsChild>
                    <w:div w:id="1177883477">
                      <w:marLeft w:val="0"/>
                      <w:marRight w:val="0"/>
                      <w:marTop w:val="0"/>
                      <w:marBottom w:val="0"/>
                      <w:divBdr>
                        <w:top w:val="none" w:sz="0" w:space="0" w:color="auto"/>
                        <w:left w:val="none" w:sz="0" w:space="0" w:color="auto"/>
                        <w:bottom w:val="none" w:sz="0" w:space="0" w:color="auto"/>
                        <w:right w:val="none" w:sz="0" w:space="0" w:color="auto"/>
                      </w:divBdr>
                    </w:div>
                  </w:divsChild>
                </w:div>
                <w:div w:id="1252665356">
                  <w:marLeft w:val="0"/>
                  <w:marRight w:val="0"/>
                  <w:marTop w:val="0"/>
                  <w:marBottom w:val="0"/>
                  <w:divBdr>
                    <w:top w:val="none" w:sz="0" w:space="0" w:color="auto"/>
                    <w:left w:val="none" w:sz="0" w:space="0" w:color="auto"/>
                    <w:bottom w:val="none" w:sz="0" w:space="0" w:color="auto"/>
                    <w:right w:val="none" w:sz="0" w:space="0" w:color="auto"/>
                  </w:divBdr>
                  <w:divsChild>
                    <w:div w:id="1093937070">
                      <w:marLeft w:val="0"/>
                      <w:marRight w:val="0"/>
                      <w:marTop w:val="0"/>
                      <w:marBottom w:val="0"/>
                      <w:divBdr>
                        <w:top w:val="none" w:sz="0" w:space="0" w:color="auto"/>
                        <w:left w:val="none" w:sz="0" w:space="0" w:color="auto"/>
                        <w:bottom w:val="none" w:sz="0" w:space="0" w:color="auto"/>
                        <w:right w:val="none" w:sz="0" w:space="0" w:color="auto"/>
                      </w:divBdr>
                    </w:div>
                  </w:divsChild>
                </w:div>
                <w:div w:id="650211422">
                  <w:marLeft w:val="0"/>
                  <w:marRight w:val="0"/>
                  <w:marTop w:val="0"/>
                  <w:marBottom w:val="0"/>
                  <w:divBdr>
                    <w:top w:val="none" w:sz="0" w:space="0" w:color="auto"/>
                    <w:left w:val="none" w:sz="0" w:space="0" w:color="auto"/>
                    <w:bottom w:val="none" w:sz="0" w:space="0" w:color="auto"/>
                    <w:right w:val="none" w:sz="0" w:space="0" w:color="auto"/>
                  </w:divBdr>
                  <w:divsChild>
                    <w:div w:id="87506946">
                      <w:marLeft w:val="0"/>
                      <w:marRight w:val="0"/>
                      <w:marTop w:val="0"/>
                      <w:marBottom w:val="0"/>
                      <w:divBdr>
                        <w:top w:val="none" w:sz="0" w:space="0" w:color="auto"/>
                        <w:left w:val="none" w:sz="0" w:space="0" w:color="auto"/>
                        <w:bottom w:val="none" w:sz="0" w:space="0" w:color="auto"/>
                        <w:right w:val="none" w:sz="0" w:space="0" w:color="auto"/>
                      </w:divBdr>
                    </w:div>
                  </w:divsChild>
                </w:div>
                <w:div w:id="2097285848">
                  <w:marLeft w:val="0"/>
                  <w:marRight w:val="0"/>
                  <w:marTop w:val="0"/>
                  <w:marBottom w:val="0"/>
                  <w:divBdr>
                    <w:top w:val="none" w:sz="0" w:space="0" w:color="auto"/>
                    <w:left w:val="none" w:sz="0" w:space="0" w:color="auto"/>
                    <w:bottom w:val="none" w:sz="0" w:space="0" w:color="auto"/>
                    <w:right w:val="none" w:sz="0" w:space="0" w:color="auto"/>
                  </w:divBdr>
                  <w:divsChild>
                    <w:div w:id="20062813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13545800">
          <w:marLeft w:val="0"/>
          <w:marRight w:val="0"/>
          <w:marTop w:val="0"/>
          <w:marBottom w:val="0"/>
          <w:divBdr>
            <w:top w:val="none" w:sz="0" w:space="0" w:color="auto"/>
            <w:left w:val="none" w:sz="0" w:space="0" w:color="auto"/>
            <w:bottom w:val="none" w:sz="0" w:space="0" w:color="auto"/>
            <w:right w:val="none" w:sz="0" w:space="0" w:color="auto"/>
          </w:divBdr>
        </w:div>
        <w:div w:id="801072809">
          <w:marLeft w:val="0"/>
          <w:marRight w:val="0"/>
          <w:marTop w:val="0"/>
          <w:marBottom w:val="0"/>
          <w:divBdr>
            <w:top w:val="none" w:sz="0" w:space="0" w:color="auto"/>
            <w:left w:val="none" w:sz="0" w:space="0" w:color="auto"/>
            <w:bottom w:val="none" w:sz="0" w:space="0" w:color="auto"/>
            <w:right w:val="none" w:sz="0" w:space="0" w:color="auto"/>
          </w:divBdr>
        </w:div>
        <w:div w:id="999431336">
          <w:marLeft w:val="0"/>
          <w:marRight w:val="0"/>
          <w:marTop w:val="0"/>
          <w:marBottom w:val="0"/>
          <w:divBdr>
            <w:top w:val="none" w:sz="0" w:space="0" w:color="auto"/>
            <w:left w:val="none" w:sz="0" w:space="0" w:color="auto"/>
            <w:bottom w:val="none" w:sz="0" w:space="0" w:color="auto"/>
            <w:right w:val="none" w:sz="0" w:space="0" w:color="auto"/>
          </w:divBdr>
          <w:divsChild>
            <w:div w:id="397241577">
              <w:marLeft w:val="0"/>
              <w:marRight w:val="0"/>
              <w:marTop w:val="0"/>
              <w:marBottom w:val="0"/>
              <w:divBdr>
                <w:top w:val="none" w:sz="0" w:space="0" w:color="auto"/>
                <w:left w:val="none" w:sz="0" w:space="0" w:color="auto"/>
                <w:bottom w:val="none" w:sz="0" w:space="0" w:color="auto"/>
                <w:right w:val="none" w:sz="0" w:space="0" w:color="auto"/>
              </w:divBdr>
            </w:div>
            <w:div w:id="1101534606">
              <w:marLeft w:val="0"/>
              <w:marRight w:val="0"/>
              <w:marTop w:val="0"/>
              <w:marBottom w:val="0"/>
              <w:divBdr>
                <w:top w:val="none" w:sz="0" w:space="0" w:color="auto"/>
                <w:left w:val="none" w:sz="0" w:space="0" w:color="auto"/>
                <w:bottom w:val="none" w:sz="0" w:space="0" w:color="auto"/>
                <w:right w:val="none" w:sz="0" w:space="0" w:color="auto"/>
              </w:divBdr>
            </w:div>
            <w:div w:id="1688674586">
              <w:marLeft w:val="0"/>
              <w:marRight w:val="0"/>
              <w:marTop w:val="0"/>
              <w:marBottom w:val="0"/>
              <w:divBdr>
                <w:top w:val="none" w:sz="0" w:space="0" w:color="auto"/>
                <w:left w:val="none" w:sz="0" w:space="0" w:color="auto"/>
                <w:bottom w:val="none" w:sz="0" w:space="0" w:color="auto"/>
                <w:right w:val="none" w:sz="0" w:space="0" w:color="auto"/>
              </w:divBdr>
            </w:div>
            <w:div w:id="2028753059">
              <w:marLeft w:val="0"/>
              <w:marRight w:val="0"/>
              <w:marTop w:val="0"/>
              <w:marBottom w:val="0"/>
              <w:divBdr>
                <w:top w:val="none" w:sz="0" w:space="0" w:color="auto"/>
                <w:left w:val="none" w:sz="0" w:space="0" w:color="auto"/>
                <w:bottom w:val="none" w:sz="0" w:space="0" w:color="auto"/>
                <w:right w:val="none" w:sz="0" w:space="0" w:color="auto"/>
              </w:divBdr>
            </w:div>
            <w:div w:id="1822890297">
              <w:marLeft w:val="0"/>
              <w:marRight w:val="0"/>
              <w:marTop w:val="0"/>
              <w:marBottom w:val="0"/>
              <w:divBdr>
                <w:top w:val="none" w:sz="0" w:space="0" w:color="auto"/>
                <w:left w:val="none" w:sz="0" w:space="0" w:color="auto"/>
                <w:bottom w:val="none" w:sz="0" w:space="0" w:color="auto"/>
                <w:right w:val="none" w:sz="0" w:space="0" w:color="auto"/>
              </w:divBdr>
            </w:div>
            <w:div w:id="512185236">
              <w:marLeft w:val="0"/>
              <w:marRight w:val="0"/>
              <w:marTop w:val="0"/>
              <w:marBottom w:val="0"/>
              <w:divBdr>
                <w:top w:val="none" w:sz="0" w:space="0" w:color="auto"/>
                <w:left w:val="none" w:sz="0" w:space="0" w:color="auto"/>
                <w:bottom w:val="none" w:sz="0" w:space="0" w:color="auto"/>
                <w:right w:val="none" w:sz="0" w:space="0" w:color="auto"/>
              </w:divBdr>
            </w:div>
            <w:div w:id="554657299">
              <w:marLeft w:val="0"/>
              <w:marRight w:val="0"/>
              <w:marTop w:val="0"/>
              <w:marBottom w:val="0"/>
              <w:divBdr>
                <w:top w:val="none" w:sz="0" w:space="0" w:color="auto"/>
                <w:left w:val="none" w:sz="0" w:space="0" w:color="auto"/>
                <w:bottom w:val="none" w:sz="0" w:space="0" w:color="auto"/>
                <w:right w:val="none" w:sz="0" w:space="0" w:color="auto"/>
              </w:divBdr>
            </w:div>
            <w:div w:id="1651446191">
              <w:marLeft w:val="0"/>
              <w:marRight w:val="0"/>
              <w:marTop w:val="0"/>
              <w:marBottom w:val="0"/>
              <w:divBdr>
                <w:top w:val="none" w:sz="0" w:space="0" w:color="auto"/>
                <w:left w:val="none" w:sz="0" w:space="0" w:color="auto"/>
                <w:bottom w:val="none" w:sz="0" w:space="0" w:color="auto"/>
                <w:right w:val="none" w:sz="0" w:space="0" w:color="auto"/>
              </w:divBdr>
            </w:div>
            <w:div w:id="569077183">
              <w:marLeft w:val="0"/>
              <w:marRight w:val="0"/>
              <w:marTop w:val="0"/>
              <w:marBottom w:val="0"/>
              <w:divBdr>
                <w:top w:val="none" w:sz="0" w:space="0" w:color="auto"/>
                <w:left w:val="none" w:sz="0" w:space="0" w:color="auto"/>
                <w:bottom w:val="none" w:sz="0" w:space="0" w:color="auto"/>
                <w:right w:val="none" w:sz="0" w:space="0" w:color="auto"/>
              </w:divBdr>
            </w:div>
            <w:div w:id="2051805223">
              <w:marLeft w:val="0"/>
              <w:marRight w:val="0"/>
              <w:marTop w:val="0"/>
              <w:marBottom w:val="0"/>
              <w:divBdr>
                <w:top w:val="none" w:sz="0" w:space="0" w:color="auto"/>
                <w:left w:val="none" w:sz="0" w:space="0" w:color="auto"/>
                <w:bottom w:val="none" w:sz="0" w:space="0" w:color="auto"/>
                <w:right w:val="none" w:sz="0" w:space="0" w:color="auto"/>
              </w:divBdr>
            </w:div>
            <w:div w:id="385298366">
              <w:marLeft w:val="0"/>
              <w:marRight w:val="0"/>
              <w:marTop w:val="0"/>
              <w:marBottom w:val="0"/>
              <w:divBdr>
                <w:top w:val="none" w:sz="0" w:space="0" w:color="auto"/>
                <w:left w:val="none" w:sz="0" w:space="0" w:color="auto"/>
                <w:bottom w:val="none" w:sz="0" w:space="0" w:color="auto"/>
                <w:right w:val="none" w:sz="0" w:space="0" w:color="auto"/>
              </w:divBdr>
            </w:div>
            <w:div w:id="1402633969">
              <w:marLeft w:val="0"/>
              <w:marRight w:val="0"/>
              <w:marTop w:val="0"/>
              <w:marBottom w:val="0"/>
              <w:divBdr>
                <w:top w:val="none" w:sz="0" w:space="0" w:color="auto"/>
                <w:left w:val="none" w:sz="0" w:space="0" w:color="auto"/>
                <w:bottom w:val="none" w:sz="0" w:space="0" w:color="auto"/>
                <w:right w:val="none" w:sz="0" w:space="0" w:color="auto"/>
              </w:divBdr>
            </w:div>
            <w:div w:id="1183666312">
              <w:marLeft w:val="0"/>
              <w:marRight w:val="0"/>
              <w:marTop w:val="0"/>
              <w:marBottom w:val="0"/>
              <w:divBdr>
                <w:top w:val="none" w:sz="0" w:space="0" w:color="auto"/>
                <w:left w:val="none" w:sz="0" w:space="0" w:color="auto"/>
                <w:bottom w:val="none" w:sz="0" w:space="0" w:color="auto"/>
                <w:right w:val="none" w:sz="0" w:space="0" w:color="auto"/>
              </w:divBdr>
            </w:div>
            <w:div w:id="774253764">
              <w:marLeft w:val="0"/>
              <w:marRight w:val="0"/>
              <w:marTop w:val="0"/>
              <w:marBottom w:val="0"/>
              <w:divBdr>
                <w:top w:val="none" w:sz="0" w:space="0" w:color="auto"/>
                <w:left w:val="none" w:sz="0" w:space="0" w:color="auto"/>
                <w:bottom w:val="none" w:sz="0" w:space="0" w:color="auto"/>
                <w:right w:val="none" w:sz="0" w:space="0" w:color="auto"/>
              </w:divBdr>
            </w:div>
            <w:div w:id="1941060300">
              <w:marLeft w:val="0"/>
              <w:marRight w:val="0"/>
              <w:marTop w:val="0"/>
              <w:marBottom w:val="0"/>
              <w:divBdr>
                <w:top w:val="none" w:sz="0" w:space="0" w:color="auto"/>
                <w:left w:val="none" w:sz="0" w:space="0" w:color="auto"/>
                <w:bottom w:val="none" w:sz="0" w:space="0" w:color="auto"/>
                <w:right w:val="none" w:sz="0" w:space="0" w:color="auto"/>
              </w:divBdr>
            </w:div>
          </w:divsChild>
        </w:div>
        <w:div w:id="1994139881">
          <w:marLeft w:val="0"/>
          <w:marRight w:val="0"/>
          <w:marTop w:val="0"/>
          <w:marBottom w:val="0"/>
          <w:divBdr>
            <w:top w:val="none" w:sz="0" w:space="0" w:color="auto"/>
            <w:left w:val="none" w:sz="0" w:space="0" w:color="auto"/>
            <w:bottom w:val="none" w:sz="0" w:space="0" w:color="auto"/>
            <w:right w:val="none" w:sz="0" w:space="0" w:color="auto"/>
          </w:divBdr>
        </w:div>
        <w:div w:id="334965333">
          <w:marLeft w:val="0"/>
          <w:marRight w:val="0"/>
          <w:marTop w:val="0"/>
          <w:marBottom w:val="0"/>
          <w:divBdr>
            <w:top w:val="none" w:sz="0" w:space="0" w:color="auto"/>
            <w:left w:val="none" w:sz="0" w:space="0" w:color="auto"/>
            <w:bottom w:val="none" w:sz="0" w:space="0" w:color="auto"/>
            <w:right w:val="none" w:sz="0" w:space="0" w:color="auto"/>
          </w:divBdr>
        </w:div>
        <w:div w:id="271518405">
          <w:marLeft w:val="0"/>
          <w:marRight w:val="0"/>
          <w:marTop w:val="0"/>
          <w:marBottom w:val="0"/>
          <w:divBdr>
            <w:top w:val="none" w:sz="0" w:space="0" w:color="auto"/>
            <w:left w:val="none" w:sz="0" w:space="0" w:color="auto"/>
            <w:bottom w:val="none" w:sz="0" w:space="0" w:color="auto"/>
            <w:right w:val="none" w:sz="0" w:space="0" w:color="auto"/>
          </w:divBdr>
        </w:div>
        <w:div w:id="984040807">
          <w:marLeft w:val="0"/>
          <w:marRight w:val="0"/>
          <w:marTop w:val="0"/>
          <w:marBottom w:val="0"/>
          <w:divBdr>
            <w:top w:val="none" w:sz="0" w:space="0" w:color="auto"/>
            <w:left w:val="none" w:sz="0" w:space="0" w:color="auto"/>
            <w:bottom w:val="none" w:sz="0" w:space="0" w:color="auto"/>
            <w:right w:val="none" w:sz="0" w:space="0" w:color="auto"/>
          </w:divBdr>
        </w:div>
        <w:div w:id="1016269789">
          <w:marLeft w:val="0"/>
          <w:marRight w:val="0"/>
          <w:marTop w:val="0"/>
          <w:marBottom w:val="0"/>
          <w:divBdr>
            <w:top w:val="none" w:sz="0" w:space="0" w:color="auto"/>
            <w:left w:val="none" w:sz="0" w:space="0" w:color="auto"/>
            <w:bottom w:val="none" w:sz="0" w:space="0" w:color="auto"/>
            <w:right w:val="none" w:sz="0" w:space="0" w:color="auto"/>
          </w:divBdr>
          <w:divsChild>
            <w:div w:id="1185904987">
              <w:marLeft w:val="-75"/>
              <w:marRight w:val="0"/>
              <w:marTop w:val="30"/>
              <w:marBottom w:val="30"/>
              <w:divBdr>
                <w:top w:val="none" w:sz="0" w:space="0" w:color="auto"/>
                <w:left w:val="none" w:sz="0" w:space="0" w:color="auto"/>
                <w:bottom w:val="none" w:sz="0" w:space="0" w:color="auto"/>
                <w:right w:val="none" w:sz="0" w:space="0" w:color="auto"/>
              </w:divBdr>
              <w:divsChild>
                <w:div w:id="1307584211">
                  <w:marLeft w:val="0"/>
                  <w:marRight w:val="0"/>
                  <w:marTop w:val="0"/>
                  <w:marBottom w:val="0"/>
                  <w:divBdr>
                    <w:top w:val="none" w:sz="0" w:space="0" w:color="auto"/>
                    <w:left w:val="none" w:sz="0" w:space="0" w:color="auto"/>
                    <w:bottom w:val="none" w:sz="0" w:space="0" w:color="auto"/>
                    <w:right w:val="none" w:sz="0" w:space="0" w:color="auto"/>
                  </w:divBdr>
                  <w:divsChild>
                    <w:div w:id="217402655">
                      <w:marLeft w:val="0"/>
                      <w:marRight w:val="0"/>
                      <w:marTop w:val="0"/>
                      <w:marBottom w:val="0"/>
                      <w:divBdr>
                        <w:top w:val="none" w:sz="0" w:space="0" w:color="auto"/>
                        <w:left w:val="none" w:sz="0" w:space="0" w:color="auto"/>
                        <w:bottom w:val="none" w:sz="0" w:space="0" w:color="auto"/>
                        <w:right w:val="none" w:sz="0" w:space="0" w:color="auto"/>
                      </w:divBdr>
                    </w:div>
                  </w:divsChild>
                </w:div>
                <w:div w:id="561209885">
                  <w:marLeft w:val="0"/>
                  <w:marRight w:val="0"/>
                  <w:marTop w:val="0"/>
                  <w:marBottom w:val="0"/>
                  <w:divBdr>
                    <w:top w:val="none" w:sz="0" w:space="0" w:color="auto"/>
                    <w:left w:val="none" w:sz="0" w:space="0" w:color="auto"/>
                    <w:bottom w:val="none" w:sz="0" w:space="0" w:color="auto"/>
                    <w:right w:val="none" w:sz="0" w:space="0" w:color="auto"/>
                  </w:divBdr>
                  <w:divsChild>
                    <w:div w:id="204149058">
                      <w:marLeft w:val="0"/>
                      <w:marRight w:val="0"/>
                      <w:marTop w:val="0"/>
                      <w:marBottom w:val="0"/>
                      <w:divBdr>
                        <w:top w:val="none" w:sz="0" w:space="0" w:color="auto"/>
                        <w:left w:val="none" w:sz="0" w:space="0" w:color="auto"/>
                        <w:bottom w:val="none" w:sz="0" w:space="0" w:color="auto"/>
                        <w:right w:val="none" w:sz="0" w:space="0" w:color="auto"/>
                      </w:divBdr>
                    </w:div>
                  </w:divsChild>
                </w:div>
                <w:div w:id="1614285801">
                  <w:marLeft w:val="0"/>
                  <w:marRight w:val="0"/>
                  <w:marTop w:val="0"/>
                  <w:marBottom w:val="0"/>
                  <w:divBdr>
                    <w:top w:val="none" w:sz="0" w:space="0" w:color="auto"/>
                    <w:left w:val="none" w:sz="0" w:space="0" w:color="auto"/>
                    <w:bottom w:val="none" w:sz="0" w:space="0" w:color="auto"/>
                    <w:right w:val="none" w:sz="0" w:space="0" w:color="auto"/>
                  </w:divBdr>
                  <w:divsChild>
                    <w:div w:id="527453168">
                      <w:marLeft w:val="0"/>
                      <w:marRight w:val="0"/>
                      <w:marTop w:val="0"/>
                      <w:marBottom w:val="0"/>
                      <w:divBdr>
                        <w:top w:val="none" w:sz="0" w:space="0" w:color="auto"/>
                        <w:left w:val="none" w:sz="0" w:space="0" w:color="auto"/>
                        <w:bottom w:val="none" w:sz="0" w:space="0" w:color="auto"/>
                        <w:right w:val="none" w:sz="0" w:space="0" w:color="auto"/>
                      </w:divBdr>
                    </w:div>
                  </w:divsChild>
                </w:div>
                <w:div w:id="1453135239">
                  <w:marLeft w:val="0"/>
                  <w:marRight w:val="0"/>
                  <w:marTop w:val="0"/>
                  <w:marBottom w:val="0"/>
                  <w:divBdr>
                    <w:top w:val="none" w:sz="0" w:space="0" w:color="auto"/>
                    <w:left w:val="none" w:sz="0" w:space="0" w:color="auto"/>
                    <w:bottom w:val="none" w:sz="0" w:space="0" w:color="auto"/>
                    <w:right w:val="none" w:sz="0" w:space="0" w:color="auto"/>
                  </w:divBdr>
                  <w:divsChild>
                    <w:div w:id="1851681852">
                      <w:marLeft w:val="0"/>
                      <w:marRight w:val="0"/>
                      <w:marTop w:val="0"/>
                      <w:marBottom w:val="0"/>
                      <w:divBdr>
                        <w:top w:val="none" w:sz="0" w:space="0" w:color="auto"/>
                        <w:left w:val="none" w:sz="0" w:space="0" w:color="auto"/>
                        <w:bottom w:val="none" w:sz="0" w:space="0" w:color="auto"/>
                        <w:right w:val="none" w:sz="0" w:space="0" w:color="auto"/>
                      </w:divBdr>
                    </w:div>
                  </w:divsChild>
                </w:div>
                <w:div w:id="360670572">
                  <w:marLeft w:val="0"/>
                  <w:marRight w:val="0"/>
                  <w:marTop w:val="0"/>
                  <w:marBottom w:val="0"/>
                  <w:divBdr>
                    <w:top w:val="none" w:sz="0" w:space="0" w:color="auto"/>
                    <w:left w:val="none" w:sz="0" w:space="0" w:color="auto"/>
                    <w:bottom w:val="none" w:sz="0" w:space="0" w:color="auto"/>
                    <w:right w:val="none" w:sz="0" w:space="0" w:color="auto"/>
                  </w:divBdr>
                  <w:divsChild>
                    <w:div w:id="1714186401">
                      <w:marLeft w:val="0"/>
                      <w:marRight w:val="0"/>
                      <w:marTop w:val="0"/>
                      <w:marBottom w:val="0"/>
                      <w:divBdr>
                        <w:top w:val="none" w:sz="0" w:space="0" w:color="auto"/>
                        <w:left w:val="none" w:sz="0" w:space="0" w:color="auto"/>
                        <w:bottom w:val="none" w:sz="0" w:space="0" w:color="auto"/>
                        <w:right w:val="none" w:sz="0" w:space="0" w:color="auto"/>
                      </w:divBdr>
                    </w:div>
                  </w:divsChild>
                </w:div>
                <w:div w:id="955329374">
                  <w:marLeft w:val="0"/>
                  <w:marRight w:val="0"/>
                  <w:marTop w:val="0"/>
                  <w:marBottom w:val="0"/>
                  <w:divBdr>
                    <w:top w:val="none" w:sz="0" w:space="0" w:color="auto"/>
                    <w:left w:val="none" w:sz="0" w:space="0" w:color="auto"/>
                    <w:bottom w:val="none" w:sz="0" w:space="0" w:color="auto"/>
                    <w:right w:val="none" w:sz="0" w:space="0" w:color="auto"/>
                  </w:divBdr>
                  <w:divsChild>
                    <w:div w:id="2127650934">
                      <w:marLeft w:val="0"/>
                      <w:marRight w:val="0"/>
                      <w:marTop w:val="0"/>
                      <w:marBottom w:val="0"/>
                      <w:divBdr>
                        <w:top w:val="none" w:sz="0" w:space="0" w:color="auto"/>
                        <w:left w:val="none" w:sz="0" w:space="0" w:color="auto"/>
                        <w:bottom w:val="none" w:sz="0" w:space="0" w:color="auto"/>
                        <w:right w:val="none" w:sz="0" w:space="0" w:color="auto"/>
                      </w:divBdr>
                    </w:div>
                  </w:divsChild>
                </w:div>
                <w:div w:id="727647518">
                  <w:marLeft w:val="0"/>
                  <w:marRight w:val="0"/>
                  <w:marTop w:val="0"/>
                  <w:marBottom w:val="0"/>
                  <w:divBdr>
                    <w:top w:val="none" w:sz="0" w:space="0" w:color="auto"/>
                    <w:left w:val="none" w:sz="0" w:space="0" w:color="auto"/>
                    <w:bottom w:val="none" w:sz="0" w:space="0" w:color="auto"/>
                    <w:right w:val="none" w:sz="0" w:space="0" w:color="auto"/>
                  </w:divBdr>
                  <w:divsChild>
                    <w:div w:id="1333029321">
                      <w:marLeft w:val="0"/>
                      <w:marRight w:val="0"/>
                      <w:marTop w:val="0"/>
                      <w:marBottom w:val="0"/>
                      <w:divBdr>
                        <w:top w:val="none" w:sz="0" w:space="0" w:color="auto"/>
                        <w:left w:val="none" w:sz="0" w:space="0" w:color="auto"/>
                        <w:bottom w:val="none" w:sz="0" w:space="0" w:color="auto"/>
                        <w:right w:val="none" w:sz="0" w:space="0" w:color="auto"/>
                      </w:divBdr>
                    </w:div>
                    <w:div w:id="1715155946">
                      <w:marLeft w:val="0"/>
                      <w:marRight w:val="0"/>
                      <w:marTop w:val="0"/>
                      <w:marBottom w:val="0"/>
                      <w:divBdr>
                        <w:top w:val="none" w:sz="0" w:space="0" w:color="auto"/>
                        <w:left w:val="none" w:sz="0" w:space="0" w:color="auto"/>
                        <w:bottom w:val="none" w:sz="0" w:space="0" w:color="auto"/>
                        <w:right w:val="none" w:sz="0" w:space="0" w:color="auto"/>
                      </w:divBdr>
                    </w:div>
                  </w:divsChild>
                </w:div>
                <w:div w:id="586428470">
                  <w:marLeft w:val="0"/>
                  <w:marRight w:val="0"/>
                  <w:marTop w:val="0"/>
                  <w:marBottom w:val="0"/>
                  <w:divBdr>
                    <w:top w:val="none" w:sz="0" w:space="0" w:color="auto"/>
                    <w:left w:val="none" w:sz="0" w:space="0" w:color="auto"/>
                    <w:bottom w:val="none" w:sz="0" w:space="0" w:color="auto"/>
                    <w:right w:val="none" w:sz="0" w:space="0" w:color="auto"/>
                  </w:divBdr>
                  <w:divsChild>
                    <w:div w:id="16120137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13110542">
          <w:marLeft w:val="0"/>
          <w:marRight w:val="0"/>
          <w:marTop w:val="0"/>
          <w:marBottom w:val="0"/>
          <w:divBdr>
            <w:top w:val="none" w:sz="0" w:space="0" w:color="auto"/>
            <w:left w:val="none" w:sz="0" w:space="0" w:color="auto"/>
            <w:bottom w:val="none" w:sz="0" w:space="0" w:color="auto"/>
            <w:right w:val="none" w:sz="0" w:space="0" w:color="auto"/>
          </w:divBdr>
        </w:div>
        <w:div w:id="779646390">
          <w:marLeft w:val="0"/>
          <w:marRight w:val="0"/>
          <w:marTop w:val="0"/>
          <w:marBottom w:val="0"/>
          <w:divBdr>
            <w:top w:val="none" w:sz="0" w:space="0" w:color="auto"/>
            <w:left w:val="none" w:sz="0" w:space="0" w:color="auto"/>
            <w:bottom w:val="none" w:sz="0" w:space="0" w:color="auto"/>
            <w:right w:val="none" w:sz="0" w:space="0" w:color="auto"/>
          </w:divBdr>
        </w:div>
        <w:div w:id="2132046826">
          <w:marLeft w:val="0"/>
          <w:marRight w:val="0"/>
          <w:marTop w:val="0"/>
          <w:marBottom w:val="0"/>
          <w:divBdr>
            <w:top w:val="none" w:sz="0" w:space="0" w:color="auto"/>
            <w:left w:val="none" w:sz="0" w:space="0" w:color="auto"/>
            <w:bottom w:val="none" w:sz="0" w:space="0" w:color="auto"/>
            <w:right w:val="none" w:sz="0" w:space="0" w:color="auto"/>
          </w:divBdr>
        </w:div>
        <w:div w:id="2053067199">
          <w:marLeft w:val="0"/>
          <w:marRight w:val="0"/>
          <w:marTop w:val="0"/>
          <w:marBottom w:val="0"/>
          <w:divBdr>
            <w:top w:val="none" w:sz="0" w:space="0" w:color="auto"/>
            <w:left w:val="none" w:sz="0" w:space="0" w:color="auto"/>
            <w:bottom w:val="none" w:sz="0" w:space="0" w:color="auto"/>
            <w:right w:val="none" w:sz="0" w:space="0" w:color="auto"/>
          </w:divBdr>
        </w:div>
        <w:div w:id="817381304">
          <w:marLeft w:val="0"/>
          <w:marRight w:val="0"/>
          <w:marTop w:val="0"/>
          <w:marBottom w:val="0"/>
          <w:divBdr>
            <w:top w:val="none" w:sz="0" w:space="0" w:color="auto"/>
            <w:left w:val="none" w:sz="0" w:space="0" w:color="auto"/>
            <w:bottom w:val="none" w:sz="0" w:space="0" w:color="auto"/>
            <w:right w:val="none" w:sz="0" w:space="0" w:color="auto"/>
          </w:divBdr>
        </w:div>
        <w:div w:id="761608639">
          <w:marLeft w:val="0"/>
          <w:marRight w:val="0"/>
          <w:marTop w:val="0"/>
          <w:marBottom w:val="0"/>
          <w:divBdr>
            <w:top w:val="none" w:sz="0" w:space="0" w:color="auto"/>
            <w:left w:val="none" w:sz="0" w:space="0" w:color="auto"/>
            <w:bottom w:val="none" w:sz="0" w:space="0" w:color="auto"/>
            <w:right w:val="none" w:sz="0" w:space="0" w:color="auto"/>
          </w:divBdr>
          <w:divsChild>
            <w:div w:id="2114475996">
              <w:marLeft w:val="-75"/>
              <w:marRight w:val="0"/>
              <w:marTop w:val="30"/>
              <w:marBottom w:val="30"/>
              <w:divBdr>
                <w:top w:val="none" w:sz="0" w:space="0" w:color="auto"/>
                <w:left w:val="none" w:sz="0" w:space="0" w:color="auto"/>
                <w:bottom w:val="none" w:sz="0" w:space="0" w:color="auto"/>
                <w:right w:val="none" w:sz="0" w:space="0" w:color="auto"/>
              </w:divBdr>
              <w:divsChild>
                <w:div w:id="682366508">
                  <w:marLeft w:val="0"/>
                  <w:marRight w:val="0"/>
                  <w:marTop w:val="0"/>
                  <w:marBottom w:val="0"/>
                  <w:divBdr>
                    <w:top w:val="none" w:sz="0" w:space="0" w:color="auto"/>
                    <w:left w:val="none" w:sz="0" w:space="0" w:color="auto"/>
                    <w:bottom w:val="none" w:sz="0" w:space="0" w:color="auto"/>
                    <w:right w:val="none" w:sz="0" w:space="0" w:color="auto"/>
                  </w:divBdr>
                  <w:divsChild>
                    <w:div w:id="1219433628">
                      <w:marLeft w:val="0"/>
                      <w:marRight w:val="0"/>
                      <w:marTop w:val="0"/>
                      <w:marBottom w:val="0"/>
                      <w:divBdr>
                        <w:top w:val="none" w:sz="0" w:space="0" w:color="auto"/>
                        <w:left w:val="none" w:sz="0" w:space="0" w:color="auto"/>
                        <w:bottom w:val="none" w:sz="0" w:space="0" w:color="auto"/>
                        <w:right w:val="none" w:sz="0" w:space="0" w:color="auto"/>
                      </w:divBdr>
                    </w:div>
                  </w:divsChild>
                </w:div>
                <w:div w:id="1097095649">
                  <w:marLeft w:val="0"/>
                  <w:marRight w:val="0"/>
                  <w:marTop w:val="0"/>
                  <w:marBottom w:val="0"/>
                  <w:divBdr>
                    <w:top w:val="none" w:sz="0" w:space="0" w:color="auto"/>
                    <w:left w:val="none" w:sz="0" w:space="0" w:color="auto"/>
                    <w:bottom w:val="none" w:sz="0" w:space="0" w:color="auto"/>
                    <w:right w:val="none" w:sz="0" w:space="0" w:color="auto"/>
                  </w:divBdr>
                  <w:divsChild>
                    <w:div w:id="1383405384">
                      <w:marLeft w:val="0"/>
                      <w:marRight w:val="0"/>
                      <w:marTop w:val="0"/>
                      <w:marBottom w:val="0"/>
                      <w:divBdr>
                        <w:top w:val="none" w:sz="0" w:space="0" w:color="auto"/>
                        <w:left w:val="none" w:sz="0" w:space="0" w:color="auto"/>
                        <w:bottom w:val="none" w:sz="0" w:space="0" w:color="auto"/>
                        <w:right w:val="none" w:sz="0" w:space="0" w:color="auto"/>
                      </w:divBdr>
                    </w:div>
                  </w:divsChild>
                </w:div>
                <w:div w:id="905797926">
                  <w:marLeft w:val="0"/>
                  <w:marRight w:val="0"/>
                  <w:marTop w:val="0"/>
                  <w:marBottom w:val="0"/>
                  <w:divBdr>
                    <w:top w:val="none" w:sz="0" w:space="0" w:color="auto"/>
                    <w:left w:val="none" w:sz="0" w:space="0" w:color="auto"/>
                    <w:bottom w:val="none" w:sz="0" w:space="0" w:color="auto"/>
                    <w:right w:val="none" w:sz="0" w:space="0" w:color="auto"/>
                  </w:divBdr>
                  <w:divsChild>
                    <w:div w:id="978192473">
                      <w:marLeft w:val="0"/>
                      <w:marRight w:val="0"/>
                      <w:marTop w:val="0"/>
                      <w:marBottom w:val="0"/>
                      <w:divBdr>
                        <w:top w:val="none" w:sz="0" w:space="0" w:color="auto"/>
                        <w:left w:val="none" w:sz="0" w:space="0" w:color="auto"/>
                        <w:bottom w:val="none" w:sz="0" w:space="0" w:color="auto"/>
                        <w:right w:val="none" w:sz="0" w:space="0" w:color="auto"/>
                      </w:divBdr>
                    </w:div>
                  </w:divsChild>
                </w:div>
                <w:div w:id="1796436878">
                  <w:marLeft w:val="0"/>
                  <w:marRight w:val="0"/>
                  <w:marTop w:val="0"/>
                  <w:marBottom w:val="0"/>
                  <w:divBdr>
                    <w:top w:val="none" w:sz="0" w:space="0" w:color="auto"/>
                    <w:left w:val="none" w:sz="0" w:space="0" w:color="auto"/>
                    <w:bottom w:val="none" w:sz="0" w:space="0" w:color="auto"/>
                    <w:right w:val="none" w:sz="0" w:space="0" w:color="auto"/>
                  </w:divBdr>
                  <w:divsChild>
                    <w:div w:id="1207790656">
                      <w:marLeft w:val="0"/>
                      <w:marRight w:val="0"/>
                      <w:marTop w:val="0"/>
                      <w:marBottom w:val="0"/>
                      <w:divBdr>
                        <w:top w:val="none" w:sz="0" w:space="0" w:color="auto"/>
                        <w:left w:val="none" w:sz="0" w:space="0" w:color="auto"/>
                        <w:bottom w:val="none" w:sz="0" w:space="0" w:color="auto"/>
                        <w:right w:val="none" w:sz="0" w:space="0" w:color="auto"/>
                      </w:divBdr>
                    </w:div>
                  </w:divsChild>
                </w:div>
                <w:div w:id="1445733574">
                  <w:marLeft w:val="0"/>
                  <w:marRight w:val="0"/>
                  <w:marTop w:val="0"/>
                  <w:marBottom w:val="0"/>
                  <w:divBdr>
                    <w:top w:val="none" w:sz="0" w:space="0" w:color="auto"/>
                    <w:left w:val="none" w:sz="0" w:space="0" w:color="auto"/>
                    <w:bottom w:val="none" w:sz="0" w:space="0" w:color="auto"/>
                    <w:right w:val="none" w:sz="0" w:space="0" w:color="auto"/>
                  </w:divBdr>
                  <w:divsChild>
                    <w:div w:id="517735740">
                      <w:marLeft w:val="0"/>
                      <w:marRight w:val="0"/>
                      <w:marTop w:val="0"/>
                      <w:marBottom w:val="0"/>
                      <w:divBdr>
                        <w:top w:val="none" w:sz="0" w:space="0" w:color="auto"/>
                        <w:left w:val="none" w:sz="0" w:space="0" w:color="auto"/>
                        <w:bottom w:val="none" w:sz="0" w:space="0" w:color="auto"/>
                        <w:right w:val="none" w:sz="0" w:space="0" w:color="auto"/>
                      </w:divBdr>
                    </w:div>
                  </w:divsChild>
                </w:div>
                <w:div w:id="410471143">
                  <w:marLeft w:val="0"/>
                  <w:marRight w:val="0"/>
                  <w:marTop w:val="0"/>
                  <w:marBottom w:val="0"/>
                  <w:divBdr>
                    <w:top w:val="none" w:sz="0" w:space="0" w:color="auto"/>
                    <w:left w:val="none" w:sz="0" w:space="0" w:color="auto"/>
                    <w:bottom w:val="none" w:sz="0" w:space="0" w:color="auto"/>
                    <w:right w:val="none" w:sz="0" w:space="0" w:color="auto"/>
                  </w:divBdr>
                  <w:divsChild>
                    <w:div w:id="54206323">
                      <w:marLeft w:val="0"/>
                      <w:marRight w:val="0"/>
                      <w:marTop w:val="0"/>
                      <w:marBottom w:val="0"/>
                      <w:divBdr>
                        <w:top w:val="none" w:sz="0" w:space="0" w:color="auto"/>
                        <w:left w:val="none" w:sz="0" w:space="0" w:color="auto"/>
                        <w:bottom w:val="none" w:sz="0" w:space="0" w:color="auto"/>
                        <w:right w:val="none" w:sz="0" w:space="0" w:color="auto"/>
                      </w:divBdr>
                    </w:div>
                  </w:divsChild>
                </w:div>
                <w:div w:id="1140921230">
                  <w:marLeft w:val="0"/>
                  <w:marRight w:val="0"/>
                  <w:marTop w:val="0"/>
                  <w:marBottom w:val="0"/>
                  <w:divBdr>
                    <w:top w:val="none" w:sz="0" w:space="0" w:color="auto"/>
                    <w:left w:val="none" w:sz="0" w:space="0" w:color="auto"/>
                    <w:bottom w:val="none" w:sz="0" w:space="0" w:color="auto"/>
                    <w:right w:val="none" w:sz="0" w:space="0" w:color="auto"/>
                  </w:divBdr>
                  <w:divsChild>
                    <w:div w:id="2060349843">
                      <w:marLeft w:val="0"/>
                      <w:marRight w:val="0"/>
                      <w:marTop w:val="0"/>
                      <w:marBottom w:val="0"/>
                      <w:divBdr>
                        <w:top w:val="none" w:sz="0" w:space="0" w:color="auto"/>
                        <w:left w:val="none" w:sz="0" w:space="0" w:color="auto"/>
                        <w:bottom w:val="none" w:sz="0" w:space="0" w:color="auto"/>
                        <w:right w:val="none" w:sz="0" w:space="0" w:color="auto"/>
                      </w:divBdr>
                    </w:div>
                  </w:divsChild>
                </w:div>
                <w:div w:id="873733956">
                  <w:marLeft w:val="0"/>
                  <w:marRight w:val="0"/>
                  <w:marTop w:val="0"/>
                  <w:marBottom w:val="0"/>
                  <w:divBdr>
                    <w:top w:val="none" w:sz="0" w:space="0" w:color="auto"/>
                    <w:left w:val="none" w:sz="0" w:space="0" w:color="auto"/>
                    <w:bottom w:val="none" w:sz="0" w:space="0" w:color="auto"/>
                    <w:right w:val="none" w:sz="0" w:space="0" w:color="auto"/>
                  </w:divBdr>
                  <w:divsChild>
                    <w:div w:id="634990453">
                      <w:marLeft w:val="0"/>
                      <w:marRight w:val="0"/>
                      <w:marTop w:val="0"/>
                      <w:marBottom w:val="0"/>
                      <w:divBdr>
                        <w:top w:val="none" w:sz="0" w:space="0" w:color="auto"/>
                        <w:left w:val="none" w:sz="0" w:space="0" w:color="auto"/>
                        <w:bottom w:val="none" w:sz="0" w:space="0" w:color="auto"/>
                        <w:right w:val="none" w:sz="0" w:space="0" w:color="auto"/>
                      </w:divBdr>
                    </w:div>
                  </w:divsChild>
                </w:div>
                <w:div w:id="214587258">
                  <w:marLeft w:val="0"/>
                  <w:marRight w:val="0"/>
                  <w:marTop w:val="0"/>
                  <w:marBottom w:val="0"/>
                  <w:divBdr>
                    <w:top w:val="none" w:sz="0" w:space="0" w:color="auto"/>
                    <w:left w:val="none" w:sz="0" w:space="0" w:color="auto"/>
                    <w:bottom w:val="none" w:sz="0" w:space="0" w:color="auto"/>
                    <w:right w:val="none" w:sz="0" w:space="0" w:color="auto"/>
                  </w:divBdr>
                  <w:divsChild>
                    <w:div w:id="540022152">
                      <w:marLeft w:val="0"/>
                      <w:marRight w:val="0"/>
                      <w:marTop w:val="0"/>
                      <w:marBottom w:val="0"/>
                      <w:divBdr>
                        <w:top w:val="none" w:sz="0" w:space="0" w:color="auto"/>
                        <w:left w:val="none" w:sz="0" w:space="0" w:color="auto"/>
                        <w:bottom w:val="none" w:sz="0" w:space="0" w:color="auto"/>
                        <w:right w:val="none" w:sz="0" w:space="0" w:color="auto"/>
                      </w:divBdr>
                    </w:div>
                  </w:divsChild>
                </w:div>
                <w:div w:id="1372614265">
                  <w:marLeft w:val="0"/>
                  <w:marRight w:val="0"/>
                  <w:marTop w:val="0"/>
                  <w:marBottom w:val="0"/>
                  <w:divBdr>
                    <w:top w:val="none" w:sz="0" w:space="0" w:color="auto"/>
                    <w:left w:val="none" w:sz="0" w:space="0" w:color="auto"/>
                    <w:bottom w:val="none" w:sz="0" w:space="0" w:color="auto"/>
                    <w:right w:val="none" w:sz="0" w:space="0" w:color="auto"/>
                  </w:divBdr>
                  <w:divsChild>
                    <w:div w:id="1268545066">
                      <w:marLeft w:val="0"/>
                      <w:marRight w:val="0"/>
                      <w:marTop w:val="0"/>
                      <w:marBottom w:val="0"/>
                      <w:divBdr>
                        <w:top w:val="none" w:sz="0" w:space="0" w:color="auto"/>
                        <w:left w:val="none" w:sz="0" w:space="0" w:color="auto"/>
                        <w:bottom w:val="none" w:sz="0" w:space="0" w:color="auto"/>
                        <w:right w:val="none" w:sz="0" w:space="0" w:color="auto"/>
                      </w:divBdr>
                    </w:div>
                  </w:divsChild>
                </w:div>
                <w:div w:id="2017339898">
                  <w:marLeft w:val="0"/>
                  <w:marRight w:val="0"/>
                  <w:marTop w:val="0"/>
                  <w:marBottom w:val="0"/>
                  <w:divBdr>
                    <w:top w:val="none" w:sz="0" w:space="0" w:color="auto"/>
                    <w:left w:val="none" w:sz="0" w:space="0" w:color="auto"/>
                    <w:bottom w:val="none" w:sz="0" w:space="0" w:color="auto"/>
                    <w:right w:val="none" w:sz="0" w:space="0" w:color="auto"/>
                  </w:divBdr>
                  <w:divsChild>
                    <w:div w:id="1927684555">
                      <w:marLeft w:val="0"/>
                      <w:marRight w:val="0"/>
                      <w:marTop w:val="0"/>
                      <w:marBottom w:val="0"/>
                      <w:divBdr>
                        <w:top w:val="none" w:sz="0" w:space="0" w:color="auto"/>
                        <w:left w:val="none" w:sz="0" w:space="0" w:color="auto"/>
                        <w:bottom w:val="none" w:sz="0" w:space="0" w:color="auto"/>
                        <w:right w:val="none" w:sz="0" w:space="0" w:color="auto"/>
                      </w:divBdr>
                    </w:div>
                  </w:divsChild>
                </w:div>
                <w:div w:id="1434471119">
                  <w:marLeft w:val="0"/>
                  <w:marRight w:val="0"/>
                  <w:marTop w:val="0"/>
                  <w:marBottom w:val="0"/>
                  <w:divBdr>
                    <w:top w:val="none" w:sz="0" w:space="0" w:color="auto"/>
                    <w:left w:val="none" w:sz="0" w:space="0" w:color="auto"/>
                    <w:bottom w:val="none" w:sz="0" w:space="0" w:color="auto"/>
                    <w:right w:val="none" w:sz="0" w:space="0" w:color="auto"/>
                  </w:divBdr>
                  <w:divsChild>
                    <w:div w:id="788478515">
                      <w:marLeft w:val="0"/>
                      <w:marRight w:val="0"/>
                      <w:marTop w:val="0"/>
                      <w:marBottom w:val="0"/>
                      <w:divBdr>
                        <w:top w:val="none" w:sz="0" w:space="0" w:color="auto"/>
                        <w:left w:val="none" w:sz="0" w:space="0" w:color="auto"/>
                        <w:bottom w:val="none" w:sz="0" w:space="0" w:color="auto"/>
                        <w:right w:val="none" w:sz="0" w:space="0" w:color="auto"/>
                      </w:divBdr>
                    </w:div>
                  </w:divsChild>
                </w:div>
                <w:div w:id="1912933522">
                  <w:marLeft w:val="0"/>
                  <w:marRight w:val="0"/>
                  <w:marTop w:val="0"/>
                  <w:marBottom w:val="0"/>
                  <w:divBdr>
                    <w:top w:val="none" w:sz="0" w:space="0" w:color="auto"/>
                    <w:left w:val="none" w:sz="0" w:space="0" w:color="auto"/>
                    <w:bottom w:val="none" w:sz="0" w:space="0" w:color="auto"/>
                    <w:right w:val="none" w:sz="0" w:space="0" w:color="auto"/>
                  </w:divBdr>
                  <w:divsChild>
                    <w:div w:id="2693592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0935141">
          <w:marLeft w:val="0"/>
          <w:marRight w:val="0"/>
          <w:marTop w:val="0"/>
          <w:marBottom w:val="0"/>
          <w:divBdr>
            <w:top w:val="none" w:sz="0" w:space="0" w:color="auto"/>
            <w:left w:val="none" w:sz="0" w:space="0" w:color="auto"/>
            <w:bottom w:val="none" w:sz="0" w:space="0" w:color="auto"/>
            <w:right w:val="none" w:sz="0" w:space="0" w:color="auto"/>
          </w:divBdr>
        </w:div>
        <w:div w:id="670304197">
          <w:marLeft w:val="0"/>
          <w:marRight w:val="0"/>
          <w:marTop w:val="0"/>
          <w:marBottom w:val="0"/>
          <w:divBdr>
            <w:top w:val="none" w:sz="0" w:space="0" w:color="auto"/>
            <w:left w:val="none" w:sz="0" w:space="0" w:color="auto"/>
            <w:bottom w:val="none" w:sz="0" w:space="0" w:color="auto"/>
            <w:right w:val="none" w:sz="0" w:space="0" w:color="auto"/>
          </w:divBdr>
        </w:div>
        <w:div w:id="368576646">
          <w:marLeft w:val="0"/>
          <w:marRight w:val="0"/>
          <w:marTop w:val="0"/>
          <w:marBottom w:val="0"/>
          <w:divBdr>
            <w:top w:val="none" w:sz="0" w:space="0" w:color="auto"/>
            <w:left w:val="none" w:sz="0" w:space="0" w:color="auto"/>
            <w:bottom w:val="none" w:sz="0" w:space="0" w:color="auto"/>
            <w:right w:val="none" w:sz="0" w:space="0" w:color="auto"/>
          </w:divBdr>
          <w:divsChild>
            <w:div w:id="139271475">
              <w:marLeft w:val="0"/>
              <w:marRight w:val="0"/>
              <w:marTop w:val="0"/>
              <w:marBottom w:val="0"/>
              <w:divBdr>
                <w:top w:val="none" w:sz="0" w:space="0" w:color="auto"/>
                <w:left w:val="none" w:sz="0" w:space="0" w:color="auto"/>
                <w:bottom w:val="none" w:sz="0" w:space="0" w:color="auto"/>
                <w:right w:val="none" w:sz="0" w:space="0" w:color="auto"/>
              </w:divBdr>
            </w:div>
            <w:div w:id="805005292">
              <w:marLeft w:val="0"/>
              <w:marRight w:val="0"/>
              <w:marTop w:val="0"/>
              <w:marBottom w:val="0"/>
              <w:divBdr>
                <w:top w:val="none" w:sz="0" w:space="0" w:color="auto"/>
                <w:left w:val="none" w:sz="0" w:space="0" w:color="auto"/>
                <w:bottom w:val="none" w:sz="0" w:space="0" w:color="auto"/>
                <w:right w:val="none" w:sz="0" w:space="0" w:color="auto"/>
              </w:divBdr>
            </w:div>
            <w:div w:id="1940943960">
              <w:marLeft w:val="0"/>
              <w:marRight w:val="0"/>
              <w:marTop w:val="0"/>
              <w:marBottom w:val="0"/>
              <w:divBdr>
                <w:top w:val="none" w:sz="0" w:space="0" w:color="auto"/>
                <w:left w:val="none" w:sz="0" w:space="0" w:color="auto"/>
                <w:bottom w:val="none" w:sz="0" w:space="0" w:color="auto"/>
                <w:right w:val="none" w:sz="0" w:space="0" w:color="auto"/>
              </w:divBdr>
            </w:div>
            <w:div w:id="1907839080">
              <w:marLeft w:val="0"/>
              <w:marRight w:val="0"/>
              <w:marTop w:val="0"/>
              <w:marBottom w:val="0"/>
              <w:divBdr>
                <w:top w:val="none" w:sz="0" w:space="0" w:color="auto"/>
                <w:left w:val="none" w:sz="0" w:space="0" w:color="auto"/>
                <w:bottom w:val="none" w:sz="0" w:space="0" w:color="auto"/>
                <w:right w:val="none" w:sz="0" w:space="0" w:color="auto"/>
              </w:divBdr>
            </w:div>
            <w:div w:id="1594314812">
              <w:marLeft w:val="0"/>
              <w:marRight w:val="0"/>
              <w:marTop w:val="0"/>
              <w:marBottom w:val="0"/>
              <w:divBdr>
                <w:top w:val="none" w:sz="0" w:space="0" w:color="auto"/>
                <w:left w:val="none" w:sz="0" w:space="0" w:color="auto"/>
                <w:bottom w:val="none" w:sz="0" w:space="0" w:color="auto"/>
                <w:right w:val="none" w:sz="0" w:space="0" w:color="auto"/>
              </w:divBdr>
            </w:div>
            <w:div w:id="210264925">
              <w:marLeft w:val="0"/>
              <w:marRight w:val="0"/>
              <w:marTop w:val="0"/>
              <w:marBottom w:val="0"/>
              <w:divBdr>
                <w:top w:val="none" w:sz="0" w:space="0" w:color="auto"/>
                <w:left w:val="none" w:sz="0" w:space="0" w:color="auto"/>
                <w:bottom w:val="none" w:sz="0" w:space="0" w:color="auto"/>
                <w:right w:val="none" w:sz="0" w:space="0" w:color="auto"/>
              </w:divBdr>
            </w:div>
            <w:div w:id="588462509">
              <w:marLeft w:val="0"/>
              <w:marRight w:val="0"/>
              <w:marTop w:val="0"/>
              <w:marBottom w:val="0"/>
              <w:divBdr>
                <w:top w:val="none" w:sz="0" w:space="0" w:color="auto"/>
                <w:left w:val="none" w:sz="0" w:space="0" w:color="auto"/>
                <w:bottom w:val="none" w:sz="0" w:space="0" w:color="auto"/>
                <w:right w:val="none" w:sz="0" w:space="0" w:color="auto"/>
              </w:divBdr>
            </w:div>
            <w:div w:id="976840982">
              <w:marLeft w:val="0"/>
              <w:marRight w:val="0"/>
              <w:marTop w:val="0"/>
              <w:marBottom w:val="0"/>
              <w:divBdr>
                <w:top w:val="none" w:sz="0" w:space="0" w:color="auto"/>
                <w:left w:val="none" w:sz="0" w:space="0" w:color="auto"/>
                <w:bottom w:val="none" w:sz="0" w:space="0" w:color="auto"/>
                <w:right w:val="none" w:sz="0" w:space="0" w:color="auto"/>
              </w:divBdr>
            </w:div>
            <w:div w:id="2003579174">
              <w:marLeft w:val="0"/>
              <w:marRight w:val="0"/>
              <w:marTop w:val="0"/>
              <w:marBottom w:val="0"/>
              <w:divBdr>
                <w:top w:val="none" w:sz="0" w:space="0" w:color="auto"/>
                <w:left w:val="none" w:sz="0" w:space="0" w:color="auto"/>
                <w:bottom w:val="none" w:sz="0" w:space="0" w:color="auto"/>
                <w:right w:val="none" w:sz="0" w:space="0" w:color="auto"/>
              </w:divBdr>
            </w:div>
            <w:div w:id="575097091">
              <w:marLeft w:val="0"/>
              <w:marRight w:val="0"/>
              <w:marTop w:val="0"/>
              <w:marBottom w:val="0"/>
              <w:divBdr>
                <w:top w:val="none" w:sz="0" w:space="0" w:color="auto"/>
                <w:left w:val="none" w:sz="0" w:space="0" w:color="auto"/>
                <w:bottom w:val="none" w:sz="0" w:space="0" w:color="auto"/>
                <w:right w:val="none" w:sz="0" w:space="0" w:color="auto"/>
              </w:divBdr>
            </w:div>
            <w:div w:id="64618768">
              <w:marLeft w:val="0"/>
              <w:marRight w:val="0"/>
              <w:marTop w:val="0"/>
              <w:marBottom w:val="0"/>
              <w:divBdr>
                <w:top w:val="none" w:sz="0" w:space="0" w:color="auto"/>
                <w:left w:val="none" w:sz="0" w:space="0" w:color="auto"/>
                <w:bottom w:val="none" w:sz="0" w:space="0" w:color="auto"/>
                <w:right w:val="none" w:sz="0" w:space="0" w:color="auto"/>
              </w:divBdr>
            </w:div>
            <w:div w:id="103547826">
              <w:marLeft w:val="0"/>
              <w:marRight w:val="0"/>
              <w:marTop w:val="0"/>
              <w:marBottom w:val="0"/>
              <w:divBdr>
                <w:top w:val="none" w:sz="0" w:space="0" w:color="auto"/>
                <w:left w:val="none" w:sz="0" w:space="0" w:color="auto"/>
                <w:bottom w:val="none" w:sz="0" w:space="0" w:color="auto"/>
                <w:right w:val="none" w:sz="0" w:space="0" w:color="auto"/>
              </w:divBdr>
            </w:div>
            <w:div w:id="1285229458">
              <w:marLeft w:val="0"/>
              <w:marRight w:val="0"/>
              <w:marTop w:val="0"/>
              <w:marBottom w:val="0"/>
              <w:divBdr>
                <w:top w:val="none" w:sz="0" w:space="0" w:color="auto"/>
                <w:left w:val="none" w:sz="0" w:space="0" w:color="auto"/>
                <w:bottom w:val="none" w:sz="0" w:space="0" w:color="auto"/>
                <w:right w:val="none" w:sz="0" w:space="0" w:color="auto"/>
              </w:divBdr>
            </w:div>
            <w:div w:id="1491289710">
              <w:marLeft w:val="0"/>
              <w:marRight w:val="0"/>
              <w:marTop w:val="0"/>
              <w:marBottom w:val="0"/>
              <w:divBdr>
                <w:top w:val="none" w:sz="0" w:space="0" w:color="auto"/>
                <w:left w:val="none" w:sz="0" w:space="0" w:color="auto"/>
                <w:bottom w:val="none" w:sz="0" w:space="0" w:color="auto"/>
                <w:right w:val="none" w:sz="0" w:space="0" w:color="auto"/>
              </w:divBdr>
            </w:div>
          </w:divsChild>
        </w:div>
        <w:div w:id="9139742">
          <w:marLeft w:val="0"/>
          <w:marRight w:val="0"/>
          <w:marTop w:val="0"/>
          <w:marBottom w:val="0"/>
          <w:divBdr>
            <w:top w:val="none" w:sz="0" w:space="0" w:color="auto"/>
            <w:left w:val="none" w:sz="0" w:space="0" w:color="auto"/>
            <w:bottom w:val="none" w:sz="0" w:space="0" w:color="auto"/>
            <w:right w:val="none" w:sz="0" w:space="0" w:color="auto"/>
          </w:divBdr>
        </w:div>
        <w:div w:id="154804946">
          <w:marLeft w:val="0"/>
          <w:marRight w:val="0"/>
          <w:marTop w:val="0"/>
          <w:marBottom w:val="0"/>
          <w:divBdr>
            <w:top w:val="none" w:sz="0" w:space="0" w:color="auto"/>
            <w:left w:val="none" w:sz="0" w:space="0" w:color="auto"/>
            <w:bottom w:val="none" w:sz="0" w:space="0" w:color="auto"/>
            <w:right w:val="none" w:sz="0" w:space="0" w:color="auto"/>
          </w:divBdr>
        </w:div>
        <w:div w:id="1936934949">
          <w:marLeft w:val="0"/>
          <w:marRight w:val="0"/>
          <w:marTop w:val="0"/>
          <w:marBottom w:val="0"/>
          <w:divBdr>
            <w:top w:val="none" w:sz="0" w:space="0" w:color="auto"/>
            <w:left w:val="none" w:sz="0" w:space="0" w:color="auto"/>
            <w:bottom w:val="none" w:sz="0" w:space="0" w:color="auto"/>
            <w:right w:val="none" w:sz="0" w:space="0" w:color="auto"/>
          </w:divBdr>
        </w:div>
        <w:div w:id="856312844">
          <w:marLeft w:val="0"/>
          <w:marRight w:val="0"/>
          <w:marTop w:val="0"/>
          <w:marBottom w:val="0"/>
          <w:divBdr>
            <w:top w:val="none" w:sz="0" w:space="0" w:color="auto"/>
            <w:left w:val="none" w:sz="0" w:space="0" w:color="auto"/>
            <w:bottom w:val="none" w:sz="0" w:space="0" w:color="auto"/>
            <w:right w:val="none" w:sz="0" w:space="0" w:color="auto"/>
          </w:divBdr>
          <w:divsChild>
            <w:div w:id="18746907">
              <w:marLeft w:val="-75"/>
              <w:marRight w:val="0"/>
              <w:marTop w:val="30"/>
              <w:marBottom w:val="30"/>
              <w:divBdr>
                <w:top w:val="none" w:sz="0" w:space="0" w:color="auto"/>
                <w:left w:val="none" w:sz="0" w:space="0" w:color="auto"/>
                <w:bottom w:val="none" w:sz="0" w:space="0" w:color="auto"/>
                <w:right w:val="none" w:sz="0" w:space="0" w:color="auto"/>
              </w:divBdr>
              <w:divsChild>
                <w:div w:id="2140799294">
                  <w:marLeft w:val="0"/>
                  <w:marRight w:val="0"/>
                  <w:marTop w:val="0"/>
                  <w:marBottom w:val="0"/>
                  <w:divBdr>
                    <w:top w:val="none" w:sz="0" w:space="0" w:color="auto"/>
                    <w:left w:val="none" w:sz="0" w:space="0" w:color="auto"/>
                    <w:bottom w:val="none" w:sz="0" w:space="0" w:color="auto"/>
                    <w:right w:val="none" w:sz="0" w:space="0" w:color="auto"/>
                  </w:divBdr>
                  <w:divsChild>
                    <w:div w:id="1398816575">
                      <w:marLeft w:val="0"/>
                      <w:marRight w:val="0"/>
                      <w:marTop w:val="0"/>
                      <w:marBottom w:val="0"/>
                      <w:divBdr>
                        <w:top w:val="none" w:sz="0" w:space="0" w:color="auto"/>
                        <w:left w:val="none" w:sz="0" w:space="0" w:color="auto"/>
                        <w:bottom w:val="none" w:sz="0" w:space="0" w:color="auto"/>
                        <w:right w:val="none" w:sz="0" w:space="0" w:color="auto"/>
                      </w:divBdr>
                    </w:div>
                  </w:divsChild>
                </w:div>
                <w:div w:id="1770199940">
                  <w:marLeft w:val="0"/>
                  <w:marRight w:val="0"/>
                  <w:marTop w:val="0"/>
                  <w:marBottom w:val="0"/>
                  <w:divBdr>
                    <w:top w:val="none" w:sz="0" w:space="0" w:color="auto"/>
                    <w:left w:val="none" w:sz="0" w:space="0" w:color="auto"/>
                    <w:bottom w:val="none" w:sz="0" w:space="0" w:color="auto"/>
                    <w:right w:val="none" w:sz="0" w:space="0" w:color="auto"/>
                  </w:divBdr>
                  <w:divsChild>
                    <w:div w:id="885993995">
                      <w:marLeft w:val="0"/>
                      <w:marRight w:val="0"/>
                      <w:marTop w:val="0"/>
                      <w:marBottom w:val="0"/>
                      <w:divBdr>
                        <w:top w:val="none" w:sz="0" w:space="0" w:color="auto"/>
                        <w:left w:val="none" w:sz="0" w:space="0" w:color="auto"/>
                        <w:bottom w:val="none" w:sz="0" w:space="0" w:color="auto"/>
                        <w:right w:val="none" w:sz="0" w:space="0" w:color="auto"/>
                      </w:divBdr>
                    </w:div>
                  </w:divsChild>
                </w:div>
                <w:div w:id="220362938">
                  <w:marLeft w:val="0"/>
                  <w:marRight w:val="0"/>
                  <w:marTop w:val="0"/>
                  <w:marBottom w:val="0"/>
                  <w:divBdr>
                    <w:top w:val="none" w:sz="0" w:space="0" w:color="auto"/>
                    <w:left w:val="none" w:sz="0" w:space="0" w:color="auto"/>
                    <w:bottom w:val="none" w:sz="0" w:space="0" w:color="auto"/>
                    <w:right w:val="none" w:sz="0" w:space="0" w:color="auto"/>
                  </w:divBdr>
                  <w:divsChild>
                    <w:div w:id="444887595">
                      <w:marLeft w:val="0"/>
                      <w:marRight w:val="0"/>
                      <w:marTop w:val="0"/>
                      <w:marBottom w:val="0"/>
                      <w:divBdr>
                        <w:top w:val="none" w:sz="0" w:space="0" w:color="auto"/>
                        <w:left w:val="none" w:sz="0" w:space="0" w:color="auto"/>
                        <w:bottom w:val="none" w:sz="0" w:space="0" w:color="auto"/>
                        <w:right w:val="none" w:sz="0" w:space="0" w:color="auto"/>
                      </w:divBdr>
                    </w:div>
                  </w:divsChild>
                </w:div>
                <w:div w:id="397364824">
                  <w:marLeft w:val="0"/>
                  <w:marRight w:val="0"/>
                  <w:marTop w:val="0"/>
                  <w:marBottom w:val="0"/>
                  <w:divBdr>
                    <w:top w:val="none" w:sz="0" w:space="0" w:color="auto"/>
                    <w:left w:val="none" w:sz="0" w:space="0" w:color="auto"/>
                    <w:bottom w:val="none" w:sz="0" w:space="0" w:color="auto"/>
                    <w:right w:val="none" w:sz="0" w:space="0" w:color="auto"/>
                  </w:divBdr>
                  <w:divsChild>
                    <w:div w:id="448158754">
                      <w:marLeft w:val="0"/>
                      <w:marRight w:val="0"/>
                      <w:marTop w:val="0"/>
                      <w:marBottom w:val="0"/>
                      <w:divBdr>
                        <w:top w:val="none" w:sz="0" w:space="0" w:color="auto"/>
                        <w:left w:val="none" w:sz="0" w:space="0" w:color="auto"/>
                        <w:bottom w:val="none" w:sz="0" w:space="0" w:color="auto"/>
                        <w:right w:val="none" w:sz="0" w:space="0" w:color="auto"/>
                      </w:divBdr>
                    </w:div>
                  </w:divsChild>
                </w:div>
                <w:div w:id="345329281">
                  <w:marLeft w:val="0"/>
                  <w:marRight w:val="0"/>
                  <w:marTop w:val="0"/>
                  <w:marBottom w:val="0"/>
                  <w:divBdr>
                    <w:top w:val="none" w:sz="0" w:space="0" w:color="auto"/>
                    <w:left w:val="none" w:sz="0" w:space="0" w:color="auto"/>
                    <w:bottom w:val="none" w:sz="0" w:space="0" w:color="auto"/>
                    <w:right w:val="none" w:sz="0" w:space="0" w:color="auto"/>
                  </w:divBdr>
                  <w:divsChild>
                    <w:div w:id="825895095">
                      <w:marLeft w:val="0"/>
                      <w:marRight w:val="0"/>
                      <w:marTop w:val="0"/>
                      <w:marBottom w:val="0"/>
                      <w:divBdr>
                        <w:top w:val="none" w:sz="0" w:space="0" w:color="auto"/>
                        <w:left w:val="none" w:sz="0" w:space="0" w:color="auto"/>
                        <w:bottom w:val="none" w:sz="0" w:space="0" w:color="auto"/>
                        <w:right w:val="none" w:sz="0" w:space="0" w:color="auto"/>
                      </w:divBdr>
                    </w:div>
                  </w:divsChild>
                </w:div>
                <w:div w:id="2112895459">
                  <w:marLeft w:val="0"/>
                  <w:marRight w:val="0"/>
                  <w:marTop w:val="0"/>
                  <w:marBottom w:val="0"/>
                  <w:divBdr>
                    <w:top w:val="none" w:sz="0" w:space="0" w:color="auto"/>
                    <w:left w:val="none" w:sz="0" w:space="0" w:color="auto"/>
                    <w:bottom w:val="none" w:sz="0" w:space="0" w:color="auto"/>
                    <w:right w:val="none" w:sz="0" w:space="0" w:color="auto"/>
                  </w:divBdr>
                  <w:divsChild>
                    <w:div w:id="1042052314">
                      <w:marLeft w:val="0"/>
                      <w:marRight w:val="0"/>
                      <w:marTop w:val="0"/>
                      <w:marBottom w:val="0"/>
                      <w:divBdr>
                        <w:top w:val="none" w:sz="0" w:space="0" w:color="auto"/>
                        <w:left w:val="none" w:sz="0" w:space="0" w:color="auto"/>
                        <w:bottom w:val="none" w:sz="0" w:space="0" w:color="auto"/>
                        <w:right w:val="none" w:sz="0" w:space="0" w:color="auto"/>
                      </w:divBdr>
                    </w:div>
                  </w:divsChild>
                </w:div>
                <w:div w:id="807211644">
                  <w:marLeft w:val="0"/>
                  <w:marRight w:val="0"/>
                  <w:marTop w:val="0"/>
                  <w:marBottom w:val="0"/>
                  <w:divBdr>
                    <w:top w:val="none" w:sz="0" w:space="0" w:color="auto"/>
                    <w:left w:val="none" w:sz="0" w:space="0" w:color="auto"/>
                    <w:bottom w:val="none" w:sz="0" w:space="0" w:color="auto"/>
                    <w:right w:val="none" w:sz="0" w:space="0" w:color="auto"/>
                  </w:divBdr>
                  <w:divsChild>
                    <w:div w:id="1210340482">
                      <w:marLeft w:val="0"/>
                      <w:marRight w:val="0"/>
                      <w:marTop w:val="0"/>
                      <w:marBottom w:val="0"/>
                      <w:divBdr>
                        <w:top w:val="none" w:sz="0" w:space="0" w:color="auto"/>
                        <w:left w:val="none" w:sz="0" w:space="0" w:color="auto"/>
                        <w:bottom w:val="none" w:sz="0" w:space="0" w:color="auto"/>
                        <w:right w:val="none" w:sz="0" w:space="0" w:color="auto"/>
                      </w:divBdr>
                    </w:div>
                  </w:divsChild>
                </w:div>
                <w:div w:id="1009139828">
                  <w:marLeft w:val="0"/>
                  <w:marRight w:val="0"/>
                  <w:marTop w:val="0"/>
                  <w:marBottom w:val="0"/>
                  <w:divBdr>
                    <w:top w:val="none" w:sz="0" w:space="0" w:color="auto"/>
                    <w:left w:val="none" w:sz="0" w:space="0" w:color="auto"/>
                    <w:bottom w:val="none" w:sz="0" w:space="0" w:color="auto"/>
                    <w:right w:val="none" w:sz="0" w:space="0" w:color="auto"/>
                  </w:divBdr>
                  <w:divsChild>
                    <w:div w:id="935479030">
                      <w:marLeft w:val="0"/>
                      <w:marRight w:val="0"/>
                      <w:marTop w:val="0"/>
                      <w:marBottom w:val="0"/>
                      <w:divBdr>
                        <w:top w:val="none" w:sz="0" w:space="0" w:color="auto"/>
                        <w:left w:val="none" w:sz="0" w:space="0" w:color="auto"/>
                        <w:bottom w:val="none" w:sz="0" w:space="0" w:color="auto"/>
                        <w:right w:val="none" w:sz="0" w:space="0" w:color="auto"/>
                      </w:divBdr>
                    </w:div>
                    <w:div w:id="1470396065">
                      <w:marLeft w:val="0"/>
                      <w:marRight w:val="0"/>
                      <w:marTop w:val="0"/>
                      <w:marBottom w:val="0"/>
                      <w:divBdr>
                        <w:top w:val="none" w:sz="0" w:space="0" w:color="auto"/>
                        <w:left w:val="none" w:sz="0" w:space="0" w:color="auto"/>
                        <w:bottom w:val="none" w:sz="0" w:space="0" w:color="auto"/>
                        <w:right w:val="none" w:sz="0" w:space="0" w:color="auto"/>
                      </w:divBdr>
                    </w:div>
                    <w:div w:id="6077354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36789174">
          <w:marLeft w:val="0"/>
          <w:marRight w:val="0"/>
          <w:marTop w:val="0"/>
          <w:marBottom w:val="0"/>
          <w:divBdr>
            <w:top w:val="none" w:sz="0" w:space="0" w:color="auto"/>
            <w:left w:val="none" w:sz="0" w:space="0" w:color="auto"/>
            <w:bottom w:val="none" w:sz="0" w:space="0" w:color="auto"/>
            <w:right w:val="none" w:sz="0" w:space="0" w:color="auto"/>
          </w:divBdr>
        </w:div>
        <w:div w:id="1567260537">
          <w:marLeft w:val="0"/>
          <w:marRight w:val="0"/>
          <w:marTop w:val="0"/>
          <w:marBottom w:val="0"/>
          <w:divBdr>
            <w:top w:val="none" w:sz="0" w:space="0" w:color="auto"/>
            <w:left w:val="none" w:sz="0" w:space="0" w:color="auto"/>
            <w:bottom w:val="none" w:sz="0" w:space="0" w:color="auto"/>
            <w:right w:val="none" w:sz="0" w:space="0" w:color="auto"/>
          </w:divBdr>
        </w:div>
        <w:div w:id="1724594305">
          <w:marLeft w:val="0"/>
          <w:marRight w:val="0"/>
          <w:marTop w:val="0"/>
          <w:marBottom w:val="0"/>
          <w:divBdr>
            <w:top w:val="none" w:sz="0" w:space="0" w:color="auto"/>
            <w:left w:val="none" w:sz="0" w:space="0" w:color="auto"/>
            <w:bottom w:val="none" w:sz="0" w:space="0" w:color="auto"/>
            <w:right w:val="none" w:sz="0" w:space="0" w:color="auto"/>
          </w:divBdr>
        </w:div>
        <w:div w:id="854348319">
          <w:marLeft w:val="0"/>
          <w:marRight w:val="0"/>
          <w:marTop w:val="0"/>
          <w:marBottom w:val="0"/>
          <w:divBdr>
            <w:top w:val="none" w:sz="0" w:space="0" w:color="auto"/>
            <w:left w:val="none" w:sz="0" w:space="0" w:color="auto"/>
            <w:bottom w:val="none" w:sz="0" w:space="0" w:color="auto"/>
            <w:right w:val="none" w:sz="0" w:space="0" w:color="auto"/>
          </w:divBdr>
        </w:div>
        <w:div w:id="182089858">
          <w:marLeft w:val="0"/>
          <w:marRight w:val="0"/>
          <w:marTop w:val="0"/>
          <w:marBottom w:val="0"/>
          <w:divBdr>
            <w:top w:val="none" w:sz="0" w:space="0" w:color="auto"/>
            <w:left w:val="none" w:sz="0" w:space="0" w:color="auto"/>
            <w:bottom w:val="none" w:sz="0" w:space="0" w:color="auto"/>
            <w:right w:val="none" w:sz="0" w:space="0" w:color="auto"/>
          </w:divBdr>
          <w:divsChild>
            <w:div w:id="196891267">
              <w:marLeft w:val="-75"/>
              <w:marRight w:val="0"/>
              <w:marTop w:val="30"/>
              <w:marBottom w:val="30"/>
              <w:divBdr>
                <w:top w:val="none" w:sz="0" w:space="0" w:color="auto"/>
                <w:left w:val="none" w:sz="0" w:space="0" w:color="auto"/>
                <w:bottom w:val="none" w:sz="0" w:space="0" w:color="auto"/>
                <w:right w:val="none" w:sz="0" w:space="0" w:color="auto"/>
              </w:divBdr>
              <w:divsChild>
                <w:div w:id="228224855">
                  <w:marLeft w:val="0"/>
                  <w:marRight w:val="0"/>
                  <w:marTop w:val="0"/>
                  <w:marBottom w:val="0"/>
                  <w:divBdr>
                    <w:top w:val="none" w:sz="0" w:space="0" w:color="auto"/>
                    <w:left w:val="none" w:sz="0" w:space="0" w:color="auto"/>
                    <w:bottom w:val="none" w:sz="0" w:space="0" w:color="auto"/>
                    <w:right w:val="none" w:sz="0" w:space="0" w:color="auto"/>
                  </w:divBdr>
                  <w:divsChild>
                    <w:div w:id="1891763828">
                      <w:marLeft w:val="0"/>
                      <w:marRight w:val="0"/>
                      <w:marTop w:val="0"/>
                      <w:marBottom w:val="0"/>
                      <w:divBdr>
                        <w:top w:val="none" w:sz="0" w:space="0" w:color="auto"/>
                        <w:left w:val="none" w:sz="0" w:space="0" w:color="auto"/>
                        <w:bottom w:val="none" w:sz="0" w:space="0" w:color="auto"/>
                        <w:right w:val="none" w:sz="0" w:space="0" w:color="auto"/>
                      </w:divBdr>
                    </w:div>
                  </w:divsChild>
                </w:div>
                <w:div w:id="374699295">
                  <w:marLeft w:val="0"/>
                  <w:marRight w:val="0"/>
                  <w:marTop w:val="0"/>
                  <w:marBottom w:val="0"/>
                  <w:divBdr>
                    <w:top w:val="none" w:sz="0" w:space="0" w:color="auto"/>
                    <w:left w:val="none" w:sz="0" w:space="0" w:color="auto"/>
                    <w:bottom w:val="none" w:sz="0" w:space="0" w:color="auto"/>
                    <w:right w:val="none" w:sz="0" w:space="0" w:color="auto"/>
                  </w:divBdr>
                  <w:divsChild>
                    <w:div w:id="1746300159">
                      <w:marLeft w:val="0"/>
                      <w:marRight w:val="0"/>
                      <w:marTop w:val="0"/>
                      <w:marBottom w:val="0"/>
                      <w:divBdr>
                        <w:top w:val="none" w:sz="0" w:space="0" w:color="auto"/>
                        <w:left w:val="none" w:sz="0" w:space="0" w:color="auto"/>
                        <w:bottom w:val="none" w:sz="0" w:space="0" w:color="auto"/>
                        <w:right w:val="none" w:sz="0" w:space="0" w:color="auto"/>
                      </w:divBdr>
                    </w:div>
                  </w:divsChild>
                </w:div>
                <w:div w:id="327950993">
                  <w:marLeft w:val="0"/>
                  <w:marRight w:val="0"/>
                  <w:marTop w:val="0"/>
                  <w:marBottom w:val="0"/>
                  <w:divBdr>
                    <w:top w:val="none" w:sz="0" w:space="0" w:color="auto"/>
                    <w:left w:val="none" w:sz="0" w:space="0" w:color="auto"/>
                    <w:bottom w:val="none" w:sz="0" w:space="0" w:color="auto"/>
                    <w:right w:val="none" w:sz="0" w:space="0" w:color="auto"/>
                  </w:divBdr>
                  <w:divsChild>
                    <w:div w:id="1696341141">
                      <w:marLeft w:val="0"/>
                      <w:marRight w:val="0"/>
                      <w:marTop w:val="0"/>
                      <w:marBottom w:val="0"/>
                      <w:divBdr>
                        <w:top w:val="none" w:sz="0" w:space="0" w:color="auto"/>
                        <w:left w:val="none" w:sz="0" w:space="0" w:color="auto"/>
                        <w:bottom w:val="none" w:sz="0" w:space="0" w:color="auto"/>
                        <w:right w:val="none" w:sz="0" w:space="0" w:color="auto"/>
                      </w:divBdr>
                    </w:div>
                  </w:divsChild>
                </w:div>
                <w:div w:id="1661889226">
                  <w:marLeft w:val="0"/>
                  <w:marRight w:val="0"/>
                  <w:marTop w:val="0"/>
                  <w:marBottom w:val="0"/>
                  <w:divBdr>
                    <w:top w:val="none" w:sz="0" w:space="0" w:color="auto"/>
                    <w:left w:val="none" w:sz="0" w:space="0" w:color="auto"/>
                    <w:bottom w:val="none" w:sz="0" w:space="0" w:color="auto"/>
                    <w:right w:val="none" w:sz="0" w:space="0" w:color="auto"/>
                  </w:divBdr>
                  <w:divsChild>
                    <w:div w:id="1381396861">
                      <w:marLeft w:val="0"/>
                      <w:marRight w:val="0"/>
                      <w:marTop w:val="0"/>
                      <w:marBottom w:val="0"/>
                      <w:divBdr>
                        <w:top w:val="none" w:sz="0" w:space="0" w:color="auto"/>
                        <w:left w:val="none" w:sz="0" w:space="0" w:color="auto"/>
                        <w:bottom w:val="none" w:sz="0" w:space="0" w:color="auto"/>
                        <w:right w:val="none" w:sz="0" w:space="0" w:color="auto"/>
                      </w:divBdr>
                    </w:div>
                  </w:divsChild>
                </w:div>
                <w:div w:id="620264785">
                  <w:marLeft w:val="0"/>
                  <w:marRight w:val="0"/>
                  <w:marTop w:val="0"/>
                  <w:marBottom w:val="0"/>
                  <w:divBdr>
                    <w:top w:val="none" w:sz="0" w:space="0" w:color="auto"/>
                    <w:left w:val="none" w:sz="0" w:space="0" w:color="auto"/>
                    <w:bottom w:val="none" w:sz="0" w:space="0" w:color="auto"/>
                    <w:right w:val="none" w:sz="0" w:space="0" w:color="auto"/>
                  </w:divBdr>
                  <w:divsChild>
                    <w:div w:id="173037388">
                      <w:marLeft w:val="0"/>
                      <w:marRight w:val="0"/>
                      <w:marTop w:val="0"/>
                      <w:marBottom w:val="0"/>
                      <w:divBdr>
                        <w:top w:val="none" w:sz="0" w:space="0" w:color="auto"/>
                        <w:left w:val="none" w:sz="0" w:space="0" w:color="auto"/>
                        <w:bottom w:val="none" w:sz="0" w:space="0" w:color="auto"/>
                        <w:right w:val="none" w:sz="0" w:space="0" w:color="auto"/>
                      </w:divBdr>
                    </w:div>
                  </w:divsChild>
                </w:div>
                <w:div w:id="626009046">
                  <w:marLeft w:val="0"/>
                  <w:marRight w:val="0"/>
                  <w:marTop w:val="0"/>
                  <w:marBottom w:val="0"/>
                  <w:divBdr>
                    <w:top w:val="none" w:sz="0" w:space="0" w:color="auto"/>
                    <w:left w:val="none" w:sz="0" w:space="0" w:color="auto"/>
                    <w:bottom w:val="none" w:sz="0" w:space="0" w:color="auto"/>
                    <w:right w:val="none" w:sz="0" w:space="0" w:color="auto"/>
                  </w:divBdr>
                  <w:divsChild>
                    <w:div w:id="1104378763">
                      <w:marLeft w:val="0"/>
                      <w:marRight w:val="0"/>
                      <w:marTop w:val="0"/>
                      <w:marBottom w:val="0"/>
                      <w:divBdr>
                        <w:top w:val="none" w:sz="0" w:space="0" w:color="auto"/>
                        <w:left w:val="none" w:sz="0" w:space="0" w:color="auto"/>
                        <w:bottom w:val="none" w:sz="0" w:space="0" w:color="auto"/>
                        <w:right w:val="none" w:sz="0" w:space="0" w:color="auto"/>
                      </w:divBdr>
                    </w:div>
                  </w:divsChild>
                </w:div>
                <w:div w:id="184373306">
                  <w:marLeft w:val="0"/>
                  <w:marRight w:val="0"/>
                  <w:marTop w:val="0"/>
                  <w:marBottom w:val="0"/>
                  <w:divBdr>
                    <w:top w:val="none" w:sz="0" w:space="0" w:color="auto"/>
                    <w:left w:val="none" w:sz="0" w:space="0" w:color="auto"/>
                    <w:bottom w:val="none" w:sz="0" w:space="0" w:color="auto"/>
                    <w:right w:val="none" w:sz="0" w:space="0" w:color="auto"/>
                  </w:divBdr>
                  <w:divsChild>
                    <w:div w:id="44917133">
                      <w:marLeft w:val="0"/>
                      <w:marRight w:val="0"/>
                      <w:marTop w:val="0"/>
                      <w:marBottom w:val="0"/>
                      <w:divBdr>
                        <w:top w:val="none" w:sz="0" w:space="0" w:color="auto"/>
                        <w:left w:val="none" w:sz="0" w:space="0" w:color="auto"/>
                        <w:bottom w:val="none" w:sz="0" w:space="0" w:color="auto"/>
                        <w:right w:val="none" w:sz="0" w:space="0" w:color="auto"/>
                      </w:divBdr>
                    </w:div>
                  </w:divsChild>
                </w:div>
                <w:div w:id="1460804687">
                  <w:marLeft w:val="0"/>
                  <w:marRight w:val="0"/>
                  <w:marTop w:val="0"/>
                  <w:marBottom w:val="0"/>
                  <w:divBdr>
                    <w:top w:val="none" w:sz="0" w:space="0" w:color="auto"/>
                    <w:left w:val="none" w:sz="0" w:space="0" w:color="auto"/>
                    <w:bottom w:val="none" w:sz="0" w:space="0" w:color="auto"/>
                    <w:right w:val="none" w:sz="0" w:space="0" w:color="auto"/>
                  </w:divBdr>
                  <w:divsChild>
                    <w:div w:id="1620409405">
                      <w:marLeft w:val="0"/>
                      <w:marRight w:val="0"/>
                      <w:marTop w:val="0"/>
                      <w:marBottom w:val="0"/>
                      <w:divBdr>
                        <w:top w:val="none" w:sz="0" w:space="0" w:color="auto"/>
                        <w:left w:val="none" w:sz="0" w:space="0" w:color="auto"/>
                        <w:bottom w:val="none" w:sz="0" w:space="0" w:color="auto"/>
                        <w:right w:val="none" w:sz="0" w:space="0" w:color="auto"/>
                      </w:divBdr>
                    </w:div>
                  </w:divsChild>
                </w:div>
                <w:div w:id="2006275768">
                  <w:marLeft w:val="0"/>
                  <w:marRight w:val="0"/>
                  <w:marTop w:val="0"/>
                  <w:marBottom w:val="0"/>
                  <w:divBdr>
                    <w:top w:val="none" w:sz="0" w:space="0" w:color="auto"/>
                    <w:left w:val="none" w:sz="0" w:space="0" w:color="auto"/>
                    <w:bottom w:val="none" w:sz="0" w:space="0" w:color="auto"/>
                    <w:right w:val="none" w:sz="0" w:space="0" w:color="auto"/>
                  </w:divBdr>
                  <w:divsChild>
                    <w:div w:id="1792744526">
                      <w:marLeft w:val="0"/>
                      <w:marRight w:val="0"/>
                      <w:marTop w:val="0"/>
                      <w:marBottom w:val="0"/>
                      <w:divBdr>
                        <w:top w:val="none" w:sz="0" w:space="0" w:color="auto"/>
                        <w:left w:val="none" w:sz="0" w:space="0" w:color="auto"/>
                        <w:bottom w:val="none" w:sz="0" w:space="0" w:color="auto"/>
                        <w:right w:val="none" w:sz="0" w:space="0" w:color="auto"/>
                      </w:divBdr>
                    </w:div>
                  </w:divsChild>
                </w:div>
                <w:div w:id="1265069737">
                  <w:marLeft w:val="0"/>
                  <w:marRight w:val="0"/>
                  <w:marTop w:val="0"/>
                  <w:marBottom w:val="0"/>
                  <w:divBdr>
                    <w:top w:val="none" w:sz="0" w:space="0" w:color="auto"/>
                    <w:left w:val="none" w:sz="0" w:space="0" w:color="auto"/>
                    <w:bottom w:val="none" w:sz="0" w:space="0" w:color="auto"/>
                    <w:right w:val="none" w:sz="0" w:space="0" w:color="auto"/>
                  </w:divBdr>
                  <w:divsChild>
                    <w:div w:id="743528463">
                      <w:marLeft w:val="0"/>
                      <w:marRight w:val="0"/>
                      <w:marTop w:val="0"/>
                      <w:marBottom w:val="0"/>
                      <w:divBdr>
                        <w:top w:val="none" w:sz="0" w:space="0" w:color="auto"/>
                        <w:left w:val="none" w:sz="0" w:space="0" w:color="auto"/>
                        <w:bottom w:val="none" w:sz="0" w:space="0" w:color="auto"/>
                        <w:right w:val="none" w:sz="0" w:space="0" w:color="auto"/>
                      </w:divBdr>
                    </w:div>
                  </w:divsChild>
                </w:div>
                <w:div w:id="6250654">
                  <w:marLeft w:val="0"/>
                  <w:marRight w:val="0"/>
                  <w:marTop w:val="0"/>
                  <w:marBottom w:val="0"/>
                  <w:divBdr>
                    <w:top w:val="none" w:sz="0" w:space="0" w:color="auto"/>
                    <w:left w:val="none" w:sz="0" w:space="0" w:color="auto"/>
                    <w:bottom w:val="none" w:sz="0" w:space="0" w:color="auto"/>
                    <w:right w:val="none" w:sz="0" w:space="0" w:color="auto"/>
                  </w:divBdr>
                  <w:divsChild>
                    <w:div w:id="1543833554">
                      <w:marLeft w:val="0"/>
                      <w:marRight w:val="0"/>
                      <w:marTop w:val="0"/>
                      <w:marBottom w:val="0"/>
                      <w:divBdr>
                        <w:top w:val="none" w:sz="0" w:space="0" w:color="auto"/>
                        <w:left w:val="none" w:sz="0" w:space="0" w:color="auto"/>
                        <w:bottom w:val="none" w:sz="0" w:space="0" w:color="auto"/>
                        <w:right w:val="none" w:sz="0" w:space="0" w:color="auto"/>
                      </w:divBdr>
                    </w:div>
                  </w:divsChild>
                </w:div>
                <w:div w:id="487671278">
                  <w:marLeft w:val="0"/>
                  <w:marRight w:val="0"/>
                  <w:marTop w:val="0"/>
                  <w:marBottom w:val="0"/>
                  <w:divBdr>
                    <w:top w:val="none" w:sz="0" w:space="0" w:color="auto"/>
                    <w:left w:val="none" w:sz="0" w:space="0" w:color="auto"/>
                    <w:bottom w:val="none" w:sz="0" w:space="0" w:color="auto"/>
                    <w:right w:val="none" w:sz="0" w:space="0" w:color="auto"/>
                  </w:divBdr>
                  <w:divsChild>
                    <w:div w:id="1798595902">
                      <w:marLeft w:val="0"/>
                      <w:marRight w:val="0"/>
                      <w:marTop w:val="0"/>
                      <w:marBottom w:val="0"/>
                      <w:divBdr>
                        <w:top w:val="none" w:sz="0" w:space="0" w:color="auto"/>
                        <w:left w:val="none" w:sz="0" w:space="0" w:color="auto"/>
                        <w:bottom w:val="none" w:sz="0" w:space="0" w:color="auto"/>
                        <w:right w:val="none" w:sz="0" w:space="0" w:color="auto"/>
                      </w:divBdr>
                    </w:div>
                  </w:divsChild>
                </w:div>
                <w:div w:id="1071000827">
                  <w:marLeft w:val="0"/>
                  <w:marRight w:val="0"/>
                  <w:marTop w:val="0"/>
                  <w:marBottom w:val="0"/>
                  <w:divBdr>
                    <w:top w:val="none" w:sz="0" w:space="0" w:color="auto"/>
                    <w:left w:val="none" w:sz="0" w:space="0" w:color="auto"/>
                    <w:bottom w:val="none" w:sz="0" w:space="0" w:color="auto"/>
                    <w:right w:val="none" w:sz="0" w:space="0" w:color="auto"/>
                  </w:divBdr>
                  <w:divsChild>
                    <w:div w:id="1768651870">
                      <w:marLeft w:val="0"/>
                      <w:marRight w:val="0"/>
                      <w:marTop w:val="0"/>
                      <w:marBottom w:val="0"/>
                      <w:divBdr>
                        <w:top w:val="none" w:sz="0" w:space="0" w:color="auto"/>
                        <w:left w:val="none" w:sz="0" w:space="0" w:color="auto"/>
                        <w:bottom w:val="none" w:sz="0" w:space="0" w:color="auto"/>
                        <w:right w:val="none" w:sz="0" w:space="0" w:color="auto"/>
                      </w:divBdr>
                    </w:div>
                  </w:divsChild>
                </w:div>
                <w:div w:id="1355113765">
                  <w:marLeft w:val="0"/>
                  <w:marRight w:val="0"/>
                  <w:marTop w:val="0"/>
                  <w:marBottom w:val="0"/>
                  <w:divBdr>
                    <w:top w:val="none" w:sz="0" w:space="0" w:color="auto"/>
                    <w:left w:val="none" w:sz="0" w:space="0" w:color="auto"/>
                    <w:bottom w:val="none" w:sz="0" w:space="0" w:color="auto"/>
                    <w:right w:val="none" w:sz="0" w:space="0" w:color="auto"/>
                  </w:divBdr>
                  <w:divsChild>
                    <w:div w:id="164633414">
                      <w:marLeft w:val="0"/>
                      <w:marRight w:val="0"/>
                      <w:marTop w:val="0"/>
                      <w:marBottom w:val="0"/>
                      <w:divBdr>
                        <w:top w:val="none" w:sz="0" w:space="0" w:color="auto"/>
                        <w:left w:val="none" w:sz="0" w:space="0" w:color="auto"/>
                        <w:bottom w:val="none" w:sz="0" w:space="0" w:color="auto"/>
                        <w:right w:val="none" w:sz="0" w:space="0" w:color="auto"/>
                      </w:divBdr>
                    </w:div>
                  </w:divsChild>
                </w:div>
                <w:div w:id="15466613">
                  <w:marLeft w:val="0"/>
                  <w:marRight w:val="0"/>
                  <w:marTop w:val="0"/>
                  <w:marBottom w:val="0"/>
                  <w:divBdr>
                    <w:top w:val="none" w:sz="0" w:space="0" w:color="auto"/>
                    <w:left w:val="none" w:sz="0" w:space="0" w:color="auto"/>
                    <w:bottom w:val="none" w:sz="0" w:space="0" w:color="auto"/>
                    <w:right w:val="none" w:sz="0" w:space="0" w:color="auto"/>
                  </w:divBdr>
                  <w:divsChild>
                    <w:div w:id="1659074992">
                      <w:marLeft w:val="0"/>
                      <w:marRight w:val="0"/>
                      <w:marTop w:val="0"/>
                      <w:marBottom w:val="0"/>
                      <w:divBdr>
                        <w:top w:val="none" w:sz="0" w:space="0" w:color="auto"/>
                        <w:left w:val="none" w:sz="0" w:space="0" w:color="auto"/>
                        <w:bottom w:val="none" w:sz="0" w:space="0" w:color="auto"/>
                        <w:right w:val="none" w:sz="0" w:space="0" w:color="auto"/>
                      </w:divBdr>
                    </w:div>
                  </w:divsChild>
                </w:div>
                <w:div w:id="1340233124">
                  <w:marLeft w:val="0"/>
                  <w:marRight w:val="0"/>
                  <w:marTop w:val="0"/>
                  <w:marBottom w:val="0"/>
                  <w:divBdr>
                    <w:top w:val="none" w:sz="0" w:space="0" w:color="auto"/>
                    <w:left w:val="none" w:sz="0" w:space="0" w:color="auto"/>
                    <w:bottom w:val="none" w:sz="0" w:space="0" w:color="auto"/>
                    <w:right w:val="none" w:sz="0" w:space="0" w:color="auto"/>
                  </w:divBdr>
                  <w:divsChild>
                    <w:div w:id="573705916">
                      <w:marLeft w:val="0"/>
                      <w:marRight w:val="0"/>
                      <w:marTop w:val="0"/>
                      <w:marBottom w:val="0"/>
                      <w:divBdr>
                        <w:top w:val="none" w:sz="0" w:space="0" w:color="auto"/>
                        <w:left w:val="none" w:sz="0" w:space="0" w:color="auto"/>
                        <w:bottom w:val="none" w:sz="0" w:space="0" w:color="auto"/>
                        <w:right w:val="none" w:sz="0" w:space="0" w:color="auto"/>
                      </w:divBdr>
                    </w:div>
                  </w:divsChild>
                </w:div>
                <w:div w:id="1671979149">
                  <w:marLeft w:val="0"/>
                  <w:marRight w:val="0"/>
                  <w:marTop w:val="0"/>
                  <w:marBottom w:val="0"/>
                  <w:divBdr>
                    <w:top w:val="none" w:sz="0" w:space="0" w:color="auto"/>
                    <w:left w:val="none" w:sz="0" w:space="0" w:color="auto"/>
                    <w:bottom w:val="none" w:sz="0" w:space="0" w:color="auto"/>
                    <w:right w:val="none" w:sz="0" w:space="0" w:color="auto"/>
                  </w:divBdr>
                  <w:divsChild>
                    <w:div w:id="1052271756">
                      <w:marLeft w:val="0"/>
                      <w:marRight w:val="0"/>
                      <w:marTop w:val="0"/>
                      <w:marBottom w:val="0"/>
                      <w:divBdr>
                        <w:top w:val="none" w:sz="0" w:space="0" w:color="auto"/>
                        <w:left w:val="none" w:sz="0" w:space="0" w:color="auto"/>
                        <w:bottom w:val="none" w:sz="0" w:space="0" w:color="auto"/>
                        <w:right w:val="none" w:sz="0" w:space="0" w:color="auto"/>
                      </w:divBdr>
                    </w:div>
                  </w:divsChild>
                </w:div>
                <w:div w:id="951058752">
                  <w:marLeft w:val="0"/>
                  <w:marRight w:val="0"/>
                  <w:marTop w:val="0"/>
                  <w:marBottom w:val="0"/>
                  <w:divBdr>
                    <w:top w:val="none" w:sz="0" w:space="0" w:color="auto"/>
                    <w:left w:val="none" w:sz="0" w:space="0" w:color="auto"/>
                    <w:bottom w:val="none" w:sz="0" w:space="0" w:color="auto"/>
                    <w:right w:val="none" w:sz="0" w:space="0" w:color="auto"/>
                  </w:divBdr>
                  <w:divsChild>
                    <w:div w:id="14658532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83932067">
          <w:marLeft w:val="0"/>
          <w:marRight w:val="0"/>
          <w:marTop w:val="0"/>
          <w:marBottom w:val="0"/>
          <w:divBdr>
            <w:top w:val="none" w:sz="0" w:space="0" w:color="auto"/>
            <w:left w:val="none" w:sz="0" w:space="0" w:color="auto"/>
            <w:bottom w:val="none" w:sz="0" w:space="0" w:color="auto"/>
            <w:right w:val="none" w:sz="0" w:space="0" w:color="auto"/>
          </w:divBdr>
        </w:div>
        <w:div w:id="962075680">
          <w:marLeft w:val="0"/>
          <w:marRight w:val="0"/>
          <w:marTop w:val="0"/>
          <w:marBottom w:val="0"/>
          <w:divBdr>
            <w:top w:val="none" w:sz="0" w:space="0" w:color="auto"/>
            <w:left w:val="none" w:sz="0" w:space="0" w:color="auto"/>
            <w:bottom w:val="none" w:sz="0" w:space="0" w:color="auto"/>
            <w:right w:val="none" w:sz="0" w:space="0" w:color="auto"/>
          </w:divBdr>
        </w:div>
        <w:div w:id="59837736">
          <w:marLeft w:val="0"/>
          <w:marRight w:val="0"/>
          <w:marTop w:val="0"/>
          <w:marBottom w:val="0"/>
          <w:divBdr>
            <w:top w:val="none" w:sz="0" w:space="0" w:color="auto"/>
            <w:left w:val="none" w:sz="0" w:space="0" w:color="auto"/>
            <w:bottom w:val="none" w:sz="0" w:space="0" w:color="auto"/>
            <w:right w:val="none" w:sz="0" w:space="0" w:color="auto"/>
          </w:divBdr>
          <w:divsChild>
            <w:div w:id="345909454">
              <w:marLeft w:val="0"/>
              <w:marRight w:val="0"/>
              <w:marTop w:val="0"/>
              <w:marBottom w:val="0"/>
              <w:divBdr>
                <w:top w:val="none" w:sz="0" w:space="0" w:color="auto"/>
                <w:left w:val="none" w:sz="0" w:space="0" w:color="auto"/>
                <w:bottom w:val="none" w:sz="0" w:space="0" w:color="auto"/>
                <w:right w:val="none" w:sz="0" w:space="0" w:color="auto"/>
              </w:divBdr>
            </w:div>
            <w:div w:id="2109884503">
              <w:marLeft w:val="0"/>
              <w:marRight w:val="0"/>
              <w:marTop w:val="0"/>
              <w:marBottom w:val="0"/>
              <w:divBdr>
                <w:top w:val="none" w:sz="0" w:space="0" w:color="auto"/>
                <w:left w:val="none" w:sz="0" w:space="0" w:color="auto"/>
                <w:bottom w:val="none" w:sz="0" w:space="0" w:color="auto"/>
                <w:right w:val="none" w:sz="0" w:space="0" w:color="auto"/>
              </w:divBdr>
            </w:div>
            <w:div w:id="1204830007">
              <w:marLeft w:val="0"/>
              <w:marRight w:val="0"/>
              <w:marTop w:val="0"/>
              <w:marBottom w:val="0"/>
              <w:divBdr>
                <w:top w:val="none" w:sz="0" w:space="0" w:color="auto"/>
                <w:left w:val="none" w:sz="0" w:space="0" w:color="auto"/>
                <w:bottom w:val="none" w:sz="0" w:space="0" w:color="auto"/>
                <w:right w:val="none" w:sz="0" w:space="0" w:color="auto"/>
              </w:divBdr>
            </w:div>
            <w:div w:id="714618769">
              <w:marLeft w:val="0"/>
              <w:marRight w:val="0"/>
              <w:marTop w:val="0"/>
              <w:marBottom w:val="0"/>
              <w:divBdr>
                <w:top w:val="none" w:sz="0" w:space="0" w:color="auto"/>
                <w:left w:val="none" w:sz="0" w:space="0" w:color="auto"/>
                <w:bottom w:val="none" w:sz="0" w:space="0" w:color="auto"/>
                <w:right w:val="none" w:sz="0" w:space="0" w:color="auto"/>
              </w:divBdr>
            </w:div>
            <w:div w:id="1410809414">
              <w:marLeft w:val="0"/>
              <w:marRight w:val="0"/>
              <w:marTop w:val="0"/>
              <w:marBottom w:val="0"/>
              <w:divBdr>
                <w:top w:val="none" w:sz="0" w:space="0" w:color="auto"/>
                <w:left w:val="none" w:sz="0" w:space="0" w:color="auto"/>
                <w:bottom w:val="none" w:sz="0" w:space="0" w:color="auto"/>
                <w:right w:val="none" w:sz="0" w:space="0" w:color="auto"/>
              </w:divBdr>
            </w:div>
            <w:div w:id="403256657">
              <w:marLeft w:val="0"/>
              <w:marRight w:val="0"/>
              <w:marTop w:val="0"/>
              <w:marBottom w:val="0"/>
              <w:divBdr>
                <w:top w:val="none" w:sz="0" w:space="0" w:color="auto"/>
                <w:left w:val="none" w:sz="0" w:space="0" w:color="auto"/>
                <w:bottom w:val="none" w:sz="0" w:space="0" w:color="auto"/>
                <w:right w:val="none" w:sz="0" w:space="0" w:color="auto"/>
              </w:divBdr>
            </w:div>
            <w:div w:id="650207562">
              <w:marLeft w:val="0"/>
              <w:marRight w:val="0"/>
              <w:marTop w:val="0"/>
              <w:marBottom w:val="0"/>
              <w:divBdr>
                <w:top w:val="none" w:sz="0" w:space="0" w:color="auto"/>
                <w:left w:val="none" w:sz="0" w:space="0" w:color="auto"/>
                <w:bottom w:val="none" w:sz="0" w:space="0" w:color="auto"/>
                <w:right w:val="none" w:sz="0" w:space="0" w:color="auto"/>
              </w:divBdr>
            </w:div>
            <w:div w:id="724374909">
              <w:marLeft w:val="0"/>
              <w:marRight w:val="0"/>
              <w:marTop w:val="0"/>
              <w:marBottom w:val="0"/>
              <w:divBdr>
                <w:top w:val="none" w:sz="0" w:space="0" w:color="auto"/>
                <w:left w:val="none" w:sz="0" w:space="0" w:color="auto"/>
                <w:bottom w:val="none" w:sz="0" w:space="0" w:color="auto"/>
                <w:right w:val="none" w:sz="0" w:space="0" w:color="auto"/>
              </w:divBdr>
            </w:div>
            <w:div w:id="1919896267">
              <w:marLeft w:val="0"/>
              <w:marRight w:val="0"/>
              <w:marTop w:val="0"/>
              <w:marBottom w:val="0"/>
              <w:divBdr>
                <w:top w:val="none" w:sz="0" w:space="0" w:color="auto"/>
                <w:left w:val="none" w:sz="0" w:space="0" w:color="auto"/>
                <w:bottom w:val="none" w:sz="0" w:space="0" w:color="auto"/>
                <w:right w:val="none" w:sz="0" w:space="0" w:color="auto"/>
              </w:divBdr>
            </w:div>
            <w:div w:id="685865645">
              <w:marLeft w:val="0"/>
              <w:marRight w:val="0"/>
              <w:marTop w:val="0"/>
              <w:marBottom w:val="0"/>
              <w:divBdr>
                <w:top w:val="none" w:sz="0" w:space="0" w:color="auto"/>
                <w:left w:val="none" w:sz="0" w:space="0" w:color="auto"/>
                <w:bottom w:val="none" w:sz="0" w:space="0" w:color="auto"/>
                <w:right w:val="none" w:sz="0" w:space="0" w:color="auto"/>
              </w:divBdr>
            </w:div>
            <w:div w:id="600181356">
              <w:marLeft w:val="0"/>
              <w:marRight w:val="0"/>
              <w:marTop w:val="0"/>
              <w:marBottom w:val="0"/>
              <w:divBdr>
                <w:top w:val="none" w:sz="0" w:space="0" w:color="auto"/>
                <w:left w:val="none" w:sz="0" w:space="0" w:color="auto"/>
                <w:bottom w:val="none" w:sz="0" w:space="0" w:color="auto"/>
                <w:right w:val="none" w:sz="0" w:space="0" w:color="auto"/>
              </w:divBdr>
            </w:div>
            <w:div w:id="1482497385">
              <w:marLeft w:val="0"/>
              <w:marRight w:val="0"/>
              <w:marTop w:val="0"/>
              <w:marBottom w:val="0"/>
              <w:divBdr>
                <w:top w:val="none" w:sz="0" w:space="0" w:color="auto"/>
                <w:left w:val="none" w:sz="0" w:space="0" w:color="auto"/>
                <w:bottom w:val="none" w:sz="0" w:space="0" w:color="auto"/>
                <w:right w:val="none" w:sz="0" w:space="0" w:color="auto"/>
              </w:divBdr>
            </w:div>
            <w:div w:id="368267920">
              <w:marLeft w:val="0"/>
              <w:marRight w:val="0"/>
              <w:marTop w:val="0"/>
              <w:marBottom w:val="0"/>
              <w:divBdr>
                <w:top w:val="none" w:sz="0" w:space="0" w:color="auto"/>
                <w:left w:val="none" w:sz="0" w:space="0" w:color="auto"/>
                <w:bottom w:val="none" w:sz="0" w:space="0" w:color="auto"/>
                <w:right w:val="none" w:sz="0" w:space="0" w:color="auto"/>
              </w:divBdr>
            </w:div>
            <w:div w:id="2124421598">
              <w:marLeft w:val="0"/>
              <w:marRight w:val="0"/>
              <w:marTop w:val="0"/>
              <w:marBottom w:val="0"/>
              <w:divBdr>
                <w:top w:val="none" w:sz="0" w:space="0" w:color="auto"/>
                <w:left w:val="none" w:sz="0" w:space="0" w:color="auto"/>
                <w:bottom w:val="none" w:sz="0" w:space="0" w:color="auto"/>
                <w:right w:val="none" w:sz="0" w:space="0" w:color="auto"/>
              </w:divBdr>
            </w:div>
            <w:div w:id="206721347">
              <w:marLeft w:val="0"/>
              <w:marRight w:val="0"/>
              <w:marTop w:val="0"/>
              <w:marBottom w:val="0"/>
              <w:divBdr>
                <w:top w:val="none" w:sz="0" w:space="0" w:color="auto"/>
                <w:left w:val="none" w:sz="0" w:space="0" w:color="auto"/>
                <w:bottom w:val="none" w:sz="0" w:space="0" w:color="auto"/>
                <w:right w:val="none" w:sz="0" w:space="0" w:color="auto"/>
              </w:divBdr>
            </w:div>
            <w:div w:id="948583043">
              <w:marLeft w:val="0"/>
              <w:marRight w:val="0"/>
              <w:marTop w:val="0"/>
              <w:marBottom w:val="0"/>
              <w:divBdr>
                <w:top w:val="none" w:sz="0" w:space="0" w:color="auto"/>
                <w:left w:val="none" w:sz="0" w:space="0" w:color="auto"/>
                <w:bottom w:val="none" w:sz="0" w:space="0" w:color="auto"/>
                <w:right w:val="none" w:sz="0" w:space="0" w:color="auto"/>
              </w:divBdr>
            </w:div>
            <w:div w:id="1413046876">
              <w:marLeft w:val="0"/>
              <w:marRight w:val="0"/>
              <w:marTop w:val="0"/>
              <w:marBottom w:val="0"/>
              <w:divBdr>
                <w:top w:val="none" w:sz="0" w:space="0" w:color="auto"/>
                <w:left w:val="none" w:sz="0" w:space="0" w:color="auto"/>
                <w:bottom w:val="none" w:sz="0" w:space="0" w:color="auto"/>
                <w:right w:val="none" w:sz="0" w:space="0" w:color="auto"/>
              </w:divBdr>
            </w:div>
            <w:div w:id="2007200549">
              <w:marLeft w:val="0"/>
              <w:marRight w:val="0"/>
              <w:marTop w:val="0"/>
              <w:marBottom w:val="0"/>
              <w:divBdr>
                <w:top w:val="none" w:sz="0" w:space="0" w:color="auto"/>
                <w:left w:val="none" w:sz="0" w:space="0" w:color="auto"/>
                <w:bottom w:val="none" w:sz="0" w:space="0" w:color="auto"/>
                <w:right w:val="none" w:sz="0" w:space="0" w:color="auto"/>
              </w:divBdr>
            </w:div>
          </w:divsChild>
        </w:div>
        <w:div w:id="1259681977">
          <w:marLeft w:val="0"/>
          <w:marRight w:val="0"/>
          <w:marTop w:val="0"/>
          <w:marBottom w:val="0"/>
          <w:divBdr>
            <w:top w:val="none" w:sz="0" w:space="0" w:color="auto"/>
            <w:left w:val="none" w:sz="0" w:space="0" w:color="auto"/>
            <w:bottom w:val="none" w:sz="0" w:space="0" w:color="auto"/>
            <w:right w:val="none" w:sz="0" w:space="0" w:color="auto"/>
          </w:divBdr>
        </w:div>
        <w:div w:id="95644789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26" Type="http://schemas.openxmlformats.org/officeDocument/2006/relationships/hyperlink" Target="https://www.adelaide.edu.au/writingcentre/sites/default/files/docs/learningguide-mindmapping.pdf" TargetMode="External"/><Relationship Id="rId39" Type="http://schemas.openxmlformats.org/officeDocument/2006/relationships/hyperlink" Target="https://www.sadlier.com/school/ela-blog/how-to-use-the-circle-of-viewpoints-routine-with-students"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hyperlink" Target="https://www.education.vic.gov.au/school/teachers/teachingresources/discipline/english/literacy/speakinglistening/Pages/exampleroleplay.aspx" TargetMode="External"/><Relationship Id="rId47" Type="http://schemas.openxmlformats.org/officeDocument/2006/relationships/hyperlink" Target="https://resolve.edu.au/pedagogical-tools/learning-community-tools/learning-each-other" TargetMode="External"/><Relationship Id="rId50" Type="http://schemas.openxmlformats.org/officeDocument/2006/relationships/hyperlink" Target="https://easyeslgames.com/snowball/" TargetMode="External"/><Relationship Id="rId55" Type="http://schemas.openxmlformats.org/officeDocument/2006/relationships/hyperlink" Target="https://tesolatrennertnyc.wordpress.com/2013/09/25/quick-activity-idea-yes-but-dialogue-game/" TargetMode="External"/><Relationship Id="rId63"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www.usingenglish.com/teachers/articles/21-negotiating-in-english-games.html" TargetMode="External"/><Relationship Id="rId53" Type="http://schemas.openxmlformats.org/officeDocument/2006/relationships/hyperlink" Target="https://getting-it-together.moadoph.gov.au/teacher-guide/graphic-organisers.html" TargetMode="External"/><Relationship Id="rId58" Type="http://schemas.openxmlformats.org/officeDocument/2006/relationships/footer" Target="footer5.xml"/><Relationship Id="rId5" Type="http://schemas.openxmlformats.org/officeDocument/2006/relationships/numbering" Target="numbering.xml"/><Relationship Id="rId61" Type="http://schemas.openxmlformats.org/officeDocument/2006/relationships/fontTable" Target="fontTable.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resolve.edu.au/pedagogical-tools/learning-community-tools/learning-each-other" TargetMode="External"/><Relationship Id="rId48" Type="http://schemas.openxmlformats.org/officeDocument/2006/relationships/hyperlink" Target="https://education.nationalgeographic.org/resource/see-think-wonder/" TargetMode="External"/><Relationship Id="rId56" Type="http://schemas.openxmlformats.org/officeDocument/2006/relationships/hyperlink" Target="https://www.dramanotebook.com/drama-games/yes-and/" TargetMode="External"/><Relationship Id="rId8" Type="http://schemas.openxmlformats.org/officeDocument/2006/relationships/webSettings" Target="webSettings.xml"/><Relationship Id="rId51" Type="http://schemas.openxmlformats.org/officeDocument/2006/relationships/hyperlink" Target="https://www.teachingenglish.org.uk/teaching-resources/teaching-secondary/activities/pre-intermediate-a2/running-dictation"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museumsvictoria.com.au/immigrationmuseum/whats-on/" TargetMode="External"/><Relationship Id="rId59" Type="http://schemas.openxmlformats.org/officeDocument/2006/relationships/header" Target="header6.xml"/><Relationship Id="rId20" Type="http://schemas.openxmlformats.org/officeDocument/2006/relationships/image" Target="media/image2.png"/><Relationship Id="rId41" Type="http://schemas.openxmlformats.org/officeDocument/2006/relationships/hyperlink" Target="https://getting-it-together.moadoph.gov.au/images/graphic-organisers/pdf/KWHL-chart.pdf" TargetMode="External"/><Relationship Id="rId54" Type="http://schemas.openxmlformats.org/officeDocument/2006/relationships/hyperlink" Target="https://education.nsw.gov.au/teaching-and-learning/learning-remotely/teaching-at-home/expectations/contemporary-learning-and-teaching-from-home/learning-from-home--teaching-strategies" TargetMode="External"/><Relationship Id="rId62"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learningcommons.ubc.ca/thinking-critically/" TargetMode="External"/><Relationship Id="rId57" Type="http://schemas.openxmlformats.org/officeDocument/2006/relationships/header" Target="header5.xm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peo.gov.au/teach-our-parliament/classroom-activities/democratic-ideas/learn-to-negotiate/" TargetMode="External"/><Relationship Id="rId52" Type="http://schemas.openxmlformats.org/officeDocument/2006/relationships/hyperlink" Target="https://www.nfi.edu/storyboard/" TargetMode="External"/><Relationship Id="rId60" Type="http://schemas.openxmlformats.org/officeDocument/2006/relationships/footer" Target="footer6.xml"/><Relationship Id="rId4" Type="http://schemas.openxmlformats.org/officeDocument/2006/relationships/customXml" Target="../customXml/item4.xml"/><Relationship Id="rId9" Type="http://schemas.openxmlformats.org/officeDocument/2006/relationships/footnotes" Target="footnotes.xm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2FA25F3264BB4C959C8A317867964228"/>
        <w:category>
          <w:name w:val="General"/>
          <w:gallery w:val="placeholder"/>
        </w:category>
        <w:types>
          <w:type w:val="bbPlcHdr"/>
        </w:types>
        <w:behaviors>
          <w:behavior w:val="content"/>
        </w:behaviors>
        <w:guid w:val="{17BA6FDA-11A9-4961-9E3F-D855699E11AE}"/>
      </w:docPartPr>
      <w:docPartBody>
        <w:p w:rsidR="0003537C" w:rsidRDefault="0003537C" w:rsidP="0003537C">
          <w:pPr>
            <w:pStyle w:val="2FA25F3264BB4C959C8A317867964228"/>
          </w:pPr>
          <w:r w:rsidRPr="007A01CF">
            <w:rPr>
              <w:rStyle w:val="PlaceholderText"/>
            </w:rPr>
            <w:t>Click or tap here to enter text.</w:t>
          </w:r>
        </w:p>
      </w:docPartBody>
    </w:docPart>
    <w:docPart>
      <w:docPartPr>
        <w:name w:val="73ADC36FA7BD404589689380A7B613D3"/>
        <w:category>
          <w:name w:val="General"/>
          <w:gallery w:val="placeholder"/>
        </w:category>
        <w:types>
          <w:type w:val="bbPlcHdr"/>
        </w:types>
        <w:behaviors>
          <w:behavior w:val="content"/>
        </w:behaviors>
        <w:guid w:val="{6F0CFC02-8D86-4E16-B44A-184CAE0818CB}"/>
      </w:docPartPr>
      <w:docPartBody>
        <w:p w:rsidR="0003537C" w:rsidRDefault="0003537C" w:rsidP="0003537C">
          <w:pPr>
            <w:pStyle w:val="73ADC36FA7BD404589689380A7B613D3"/>
          </w:pPr>
          <w:r w:rsidRPr="007A01CF">
            <w:rPr>
              <w:rStyle w:val="PlaceholderText"/>
            </w:rPr>
            <w:t>[Title]</w:t>
          </w:r>
        </w:p>
      </w:docPartBody>
    </w:docPart>
    <w:docPart>
      <w:docPartPr>
        <w:name w:val="6123CC3306FF479B829DA14C21539921"/>
        <w:category>
          <w:name w:val="General"/>
          <w:gallery w:val="placeholder"/>
        </w:category>
        <w:types>
          <w:type w:val="bbPlcHdr"/>
        </w:types>
        <w:behaviors>
          <w:behavior w:val="content"/>
        </w:behaviors>
        <w:guid w:val="{1F14603E-D13C-4D7F-ACF7-348EB82B29F2}"/>
      </w:docPartPr>
      <w:docPartBody>
        <w:p w:rsidR="0003537C" w:rsidRDefault="0003537C" w:rsidP="0003537C">
          <w:pPr>
            <w:pStyle w:val="6123CC3306FF479B829DA14C21539921"/>
          </w:pPr>
          <w:r w:rsidRPr="003D58FC">
            <w:rPr>
              <w:rStyle w:val="PlaceholderText"/>
            </w:rPr>
            <w:t>[Keywords]</w:t>
          </w:r>
        </w:p>
      </w:docPartBody>
    </w:docPart>
    <w:docPart>
      <w:docPartPr>
        <w:name w:val="1C30873E53B64AEF9A643C534868D4C3"/>
        <w:category>
          <w:name w:val="General"/>
          <w:gallery w:val="placeholder"/>
        </w:category>
        <w:types>
          <w:type w:val="bbPlcHdr"/>
        </w:types>
        <w:behaviors>
          <w:behavior w:val="content"/>
        </w:behaviors>
        <w:guid w:val="{D8A6174C-1D8A-4E8D-AEDA-978CDE4CFA80}"/>
      </w:docPartPr>
      <w:docPartBody>
        <w:p w:rsidR="0003537C" w:rsidRDefault="0003537C" w:rsidP="0003537C">
          <w:pPr>
            <w:pStyle w:val="1C30873E53B64AEF9A643C534868D4C3"/>
          </w:pPr>
          <w:r w:rsidRPr="003D58FC">
            <w:rPr>
              <w:rStyle w:val="PlaceholderText"/>
            </w:rPr>
            <w:t>[Keywords]</w:t>
          </w:r>
        </w:p>
      </w:docPartBody>
    </w:docPart>
    <w:docPart>
      <w:docPartPr>
        <w:name w:val="D6EC989D8FC7439F90C907CDBA431626"/>
        <w:category>
          <w:name w:val="General"/>
          <w:gallery w:val="placeholder"/>
        </w:category>
        <w:types>
          <w:type w:val="bbPlcHdr"/>
        </w:types>
        <w:behaviors>
          <w:behavior w:val="content"/>
        </w:behaviors>
        <w:guid w:val="{B49B51C9-6D32-4238-BF14-1A8EF85679C5}"/>
      </w:docPartPr>
      <w:docPartBody>
        <w:p w:rsidR="0003537C" w:rsidRDefault="0003537C" w:rsidP="0003537C">
          <w:pPr>
            <w:pStyle w:val="D6EC989D8FC7439F90C907CDBA431626"/>
          </w:pPr>
          <w:r w:rsidRPr="003D58FC">
            <w:rPr>
              <w:rStyle w:val="PlaceholderText"/>
            </w:rPr>
            <w:t>[Keywords]</w:t>
          </w:r>
        </w:p>
      </w:docPartBody>
    </w:docPart>
    <w:docPart>
      <w:docPartPr>
        <w:name w:val="15A95D3D86B0470EB67E12DD20CAD33B"/>
        <w:category>
          <w:name w:val="General"/>
          <w:gallery w:val="placeholder"/>
        </w:category>
        <w:types>
          <w:type w:val="bbPlcHdr"/>
        </w:types>
        <w:behaviors>
          <w:behavior w:val="content"/>
        </w:behaviors>
        <w:guid w:val="{35B1C3F7-7DE9-4912-9F39-EF2051ACC45A}"/>
      </w:docPartPr>
      <w:docPartBody>
        <w:p w:rsidR="0003537C" w:rsidRDefault="0003537C" w:rsidP="0003537C">
          <w:pPr>
            <w:pStyle w:val="15A95D3D86B0470EB67E12DD20CAD33B"/>
          </w:pPr>
          <w:r w:rsidRPr="003D58FC">
            <w:rPr>
              <w:rStyle w:val="PlaceholderText"/>
            </w:rPr>
            <w:t>[Keywords]</w:t>
          </w:r>
        </w:p>
      </w:docPartBody>
    </w:docPart>
    <w:docPart>
      <w:docPartPr>
        <w:name w:val="F8F40822B74544ED98BBA63989A06635"/>
        <w:category>
          <w:name w:val="General"/>
          <w:gallery w:val="placeholder"/>
        </w:category>
        <w:types>
          <w:type w:val="bbPlcHdr"/>
        </w:types>
        <w:behaviors>
          <w:behavior w:val="content"/>
        </w:behaviors>
        <w:guid w:val="{39A63817-AAC9-41E5-B0F6-CE321B1BA412}"/>
      </w:docPartPr>
      <w:docPartBody>
        <w:p w:rsidR="0003537C" w:rsidRDefault="0003537C" w:rsidP="0003537C">
          <w:pPr>
            <w:pStyle w:val="F8F40822B74544ED98BBA63989A06635"/>
          </w:pPr>
          <w:r w:rsidRPr="003D58FC">
            <w:rPr>
              <w:rStyle w:val="PlaceholderText"/>
            </w:rPr>
            <w:t>[Keywords]</w:t>
          </w:r>
        </w:p>
      </w:docPartBody>
    </w:docPart>
    <w:docPart>
      <w:docPartPr>
        <w:name w:val="BC1BBA3E03E64B9681E94860A061AA35"/>
        <w:category>
          <w:name w:val="General"/>
          <w:gallery w:val="placeholder"/>
        </w:category>
        <w:types>
          <w:type w:val="bbPlcHdr"/>
        </w:types>
        <w:behaviors>
          <w:behavior w:val="content"/>
        </w:behaviors>
        <w:guid w:val="{4099D686-9CF1-400B-9A8B-552D539F4AF7}"/>
      </w:docPartPr>
      <w:docPartBody>
        <w:p w:rsidR="0003537C" w:rsidRDefault="0003537C" w:rsidP="0003537C">
          <w:pPr>
            <w:pStyle w:val="BC1BBA3E03E64B9681E94860A061AA35"/>
          </w:pPr>
          <w:r w:rsidRPr="003D58FC">
            <w:rPr>
              <w:rStyle w:val="PlaceholderText"/>
            </w:rPr>
            <w:t>[Keywords]</w:t>
          </w:r>
        </w:p>
      </w:docPartBody>
    </w:docPart>
    <w:docPart>
      <w:docPartPr>
        <w:name w:val="5D0CA21236FF4D1283D6A7CB706F9625"/>
        <w:category>
          <w:name w:val="General"/>
          <w:gallery w:val="placeholder"/>
        </w:category>
        <w:types>
          <w:type w:val="bbPlcHdr"/>
        </w:types>
        <w:behaviors>
          <w:behavior w:val="content"/>
        </w:behaviors>
        <w:guid w:val="{0C24AAEC-0A69-4E70-B31D-D0D0BC4ED218}"/>
      </w:docPartPr>
      <w:docPartBody>
        <w:p w:rsidR="0003537C" w:rsidRDefault="0003537C" w:rsidP="0003537C">
          <w:pPr>
            <w:pStyle w:val="5D0CA21236FF4D1283D6A7CB706F9625"/>
          </w:pPr>
          <w:r w:rsidRPr="003D58FC">
            <w:rPr>
              <w:rStyle w:val="PlaceholderText"/>
            </w:rPr>
            <w:t>[Keywords]</w:t>
          </w:r>
        </w:p>
      </w:docPartBody>
    </w:docPart>
    <w:docPart>
      <w:docPartPr>
        <w:name w:val="355EBBD0F65C4529BE79B410C23F83E9"/>
        <w:category>
          <w:name w:val="General"/>
          <w:gallery w:val="placeholder"/>
        </w:category>
        <w:types>
          <w:type w:val="bbPlcHdr"/>
        </w:types>
        <w:behaviors>
          <w:behavior w:val="content"/>
        </w:behaviors>
        <w:guid w:val="{5BCDD787-8CBA-4157-8567-1DB771B12341}"/>
      </w:docPartPr>
      <w:docPartBody>
        <w:p w:rsidR="0003537C" w:rsidRDefault="0003537C" w:rsidP="0003537C">
          <w:pPr>
            <w:pStyle w:val="355EBBD0F65C4529BE79B410C23F83E9"/>
          </w:pPr>
          <w:r w:rsidRPr="003D58FC">
            <w:rPr>
              <w:rStyle w:val="PlaceholderText"/>
            </w:rPr>
            <w:t>[Keywords]</w:t>
          </w:r>
        </w:p>
      </w:docPartBody>
    </w:docPart>
    <w:docPart>
      <w:docPartPr>
        <w:name w:val="CA4DDE356C064A28A392B58F24050AC5"/>
        <w:category>
          <w:name w:val="General"/>
          <w:gallery w:val="placeholder"/>
        </w:category>
        <w:types>
          <w:type w:val="bbPlcHdr"/>
        </w:types>
        <w:behaviors>
          <w:behavior w:val="content"/>
        </w:behaviors>
        <w:guid w:val="{7E8CFF94-09EC-466E-B835-DA8233698D5A}"/>
      </w:docPartPr>
      <w:docPartBody>
        <w:p w:rsidR="0003537C" w:rsidRDefault="0003537C" w:rsidP="0003537C">
          <w:pPr>
            <w:pStyle w:val="CA4DDE356C064A28A392B58F24050AC5"/>
          </w:pPr>
          <w:r w:rsidRPr="003D58FC">
            <w:rPr>
              <w:rStyle w:val="PlaceholderText"/>
            </w:rPr>
            <w:t>[Keywords]</w:t>
          </w:r>
        </w:p>
      </w:docPartBody>
    </w:docPart>
    <w:docPart>
      <w:docPartPr>
        <w:name w:val="D8F94E14A72048A6B86D1F43CB471EF7"/>
        <w:category>
          <w:name w:val="General"/>
          <w:gallery w:val="placeholder"/>
        </w:category>
        <w:types>
          <w:type w:val="bbPlcHdr"/>
        </w:types>
        <w:behaviors>
          <w:behavior w:val="content"/>
        </w:behaviors>
        <w:guid w:val="{3C8FEC66-9552-4813-81E1-0B1888E9C0F9}"/>
      </w:docPartPr>
      <w:docPartBody>
        <w:p w:rsidR="0003537C" w:rsidRDefault="0003537C" w:rsidP="0003537C">
          <w:pPr>
            <w:pStyle w:val="D8F94E14A72048A6B86D1F43CB471EF7"/>
          </w:pPr>
          <w:r w:rsidRPr="003D58FC">
            <w:rPr>
              <w:rStyle w:val="PlaceholderText"/>
            </w:rPr>
            <w:t>[Keywords]</w:t>
          </w:r>
        </w:p>
      </w:docPartBody>
    </w:docPart>
    <w:docPart>
      <w:docPartPr>
        <w:name w:val="2124E49A9E574046937A225AB0866FF1"/>
        <w:category>
          <w:name w:val="General"/>
          <w:gallery w:val="placeholder"/>
        </w:category>
        <w:types>
          <w:type w:val="bbPlcHdr"/>
        </w:types>
        <w:behaviors>
          <w:behavior w:val="content"/>
        </w:behaviors>
        <w:guid w:val="{7B5FCE78-4417-4E89-A8A8-1E67FFD7C7BD}"/>
      </w:docPartPr>
      <w:docPartBody>
        <w:p w:rsidR="0003537C" w:rsidRDefault="0003537C" w:rsidP="0003537C">
          <w:pPr>
            <w:pStyle w:val="2124E49A9E574046937A225AB0866FF1"/>
          </w:pPr>
          <w:r w:rsidRPr="003D58FC">
            <w:rPr>
              <w:rStyle w:val="PlaceholderText"/>
            </w:rPr>
            <w:t>[Keywords]</w:t>
          </w:r>
        </w:p>
      </w:docPartBody>
    </w:docPart>
    <w:docPart>
      <w:docPartPr>
        <w:name w:val="F0AF6AD19F884BA187904E1EA8B8D107"/>
        <w:category>
          <w:name w:val="General"/>
          <w:gallery w:val="placeholder"/>
        </w:category>
        <w:types>
          <w:type w:val="bbPlcHdr"/>
        </w:types>
        <w:behaviors>
          <w:behavior w:val="content"/>
        </w:behaviors>
        <w:guid w:val="{58FF7538-DB23-4313-BF63-62A8FBC68BD2}"/>
      </w:docPartPr>
      <w:docPartBody>
        <w:p w:rsidR="0003537C" w:rsidRDefault="0003537C" w:rsidP="0003537C">
          <w:pPr>
            <w:pStyle w:val="F0AF6AD19F884BA187904E1EA8B8D107"/>
          </w:pPr>
          <w:r w:rsidRPr="003D58FC">
            <w:rPr>
              <w:rStyle w:val="PlaceholderText"/>
            </w:rPr>
            <w:t>[Keywords]</w:t>
          </w:r>
        </w:p>
      </w:docPartBody>
    </w:docPart>
    <w:docPart>
      <w:docPartPr>
        <w:name w:val="E8D8D62FDF5640AAB5C0C8ED93B16429"/>
        <w:category>
          <w:name w:val="General"/>
          <w:gallery w:val="placeholder"/>
        </w:category>
        <w:types>
          <w:type w:val="bbPlcHdr"/>
        </w:types>
        <w:behaviors>
          <w:behavior w:val="content"/>
        </w:behaviors>
        <w:guid w:val="{91FA6418-F7B2-4B7F-8823-EBFD4D518363}"/>
      </w:docPartPr>
      <w:docPartBody>
        <w:p w:rsidR="0003537C" w:rsidRDefault="0003537C" w:rsidP="0003537C">
          <w:pPr>
            <w:pStyle w:val="E8D8D62FDF5640AAB5C0C8ED93B16429"/>
          </w:pPr>
          <w:r w:rsidRPr="003D58FC">
            <w:rPr>
              <w:rStyle w:val="PlaceholderText"/>
            </w:rPr>
            <w:t>[Keywords]</w:t>
          </w:r>
        </w:p>
      </w:docPartBody>
    </w:docPart>
    <w:docPart>
      <w:docPartPr>
        <w:name w:val="A2EE76C6313F46E6892512371D2426BC"/>
        <w:category>
          <w:name w:val="General"/>
          <w:gallery w:val="placeholder"/>
        </w:category>
        <w:types>
          <w:type w:val="bbPlcHdr"/>
        </w:types>
        <w:behaviors>
          <w:behavior w:val="content"/>
        </w:behaviors>
        <w:guid w:val="{3F745A66-0019-4493-BB66-F9138A25AD55}"/>
      </w:docPartPr>
      <w:docPartBody>
        <w:p w:rsidR="0003537C" w:rsidRDefault="0003537C" w:rsidP="0003537C">
          <w:pPr>
            <w:pStyle w:val="A2EE76C6313F46E6892512371D2426BC"/>
          </w:pPr>
          <w:r w:rsidRPr="003D58FC">
            <w:rPr>
              <w:rStyle w:val="PlaceholderText"/>
            </w:rPr>
            <w:t>[Keywords]</w:t>
          </w:r>
        </w:p>
      </w:docPartBody>
    </w:docPart>
    <w:docPart>
      <w:docPartPr>
        <w:name w:val="D85839A34C3D477CAF47170A6DB38570"/>
        <w:category>
          <w:name w:val="General"/>
          <w:gallery w:val="placeholder"/>
        </w:category>
        <w:types>
          <w:type w:val="bbPlcHdr"/>
        </w:types>
        <w:behaviors>
          <w:behavior w:val="content"/>
        </w:behaviors>
        <w:guid w:val="{C53C4014-D01B-4431-8668-704A69CE8BA2}"/>
      </w:docPartPr>
      <w:docPartBody>
        <w:p w:rsidR="0003537C" w:rsidRDefault="0003537C" w:rsidP="0003537C">
          <w:pPr>
            <w:pStyle w:val="D85839A34C3D477CAF47170A6DB38570"/>
          </w:pPr>
          <w:r w:rsidRPr="003D58FC">
            <w:rPr>
              <w:rStyle w:val="PlaceholderText"/>
            </w:rPr>
            <w:t>[Keywords]</w:t>
          </w:r>
        </w:p>
      </w:docPartBody>
    </w:docPart>
    <w:docPart>
      <w:docPartPr>
        <w:name w:val="52F0B6FCEDCB44D9BE2B0AD7C31C772C"/>
        <w:category>
          <w:name w:val="General"/>
          <w:gallery w:val="placeholder"/>
        </w:category>
        <w:types>
          <w:type w:val="bbPlcHdr"/>
        </w:types>
        <w:behaviors>
          <w:behavior w:val="content"/>
        </w:behaviors>
        <w:guid w:val="{027CAF0C-2BAD-47EC-95AB-AEBD678EB1AA}"/>
      </w:docPartPr>
      <w:docPartBody>
        <w:p w:rsidR="0003537C" w:rsidRDefault="0003537C" w:rsidP="0003537C">
          <w:pPr>
            <w:pStyle w:val="52F0B6FCEDCB44D9BE2B0AD7C31C772C"/>
          </w:pPr>
          <w:r w:rsidRPr="003D58FC">
            <w:rPr>
              <w:rStyle w:val="PlaceholderText"/>
            </w:rPr>
            <w:t>[Keywords]</w:t>
          </w:r>
        </w:p>
      </w:docPartBody>
    </w:docPart>
    <w:docPart>
      <w:docPartPr>
        <w:name w:val="649201F91E4D4B3097EB67C972495AA3"/>
        <w:category>
          <w:name w:val="General"/>
          <w:gallery w:val="placeholder"/>
        </w:category>
        <w:types>
          <w:type w:val="bbPlcHdr"/>
        </w:types>
        <w:behaviors>
          <w:behavior w:val="content"/>
        </w:behaviors>
        <w:guid w:val="{FFA9F0BD-421D-4D89-B3B0-B9C3FF18F874}"/>
      </w:docPartPr>
      <w:docPartBody>
        <w:p w:rsidR="0003537C" w:rsidRDefault="0003537C" w:rsidP="0003537C">
          <w:pPr>
            <w:pStyle w:val="649201F91E4D4B3097EB67C972495AA3"/>
          </w:pPr>
          <w:r w:rsidRPr="003D58FC">
            <w:rPr>
              <w:rStyle w:val="PlaceholderText"/>
            </w:rPr>
            <w:t>[Keywords]</w:t>
          </w:r>
        </w:p>
      </w:docPartBody>
    </w:docPart>
    <w:docPart>
      <w:docPartPr>
        <w:name w:val="6B2242B1D13B4501B0DC224D0C558274"/>
        <w:category>
          <w:name w:val="General"/>
          <w:gallery w:val="placeholder"/>
        </w:category>
        <w:types>
          <w:type w:val="bbPlcHdr"/>
        </w:types>
        <w:behaviors>
          <w:behavior w:val="content"/>
        </w:behaviors>
        <w:guid w:val="{7DA23F9F-C4AC-479E-AFB8-26C1152165C3}"/>
      </w:docPartPr>
      <w:docPartBody>
        <w:p w:rsidR="0003537C" w:rsidRDefault="0003537C" w:rsidP="0003537C">
          <w:pPr>
            <w:pStyle w:val="6B2242B1D13B4501B0DC224D0C558274"/>
          </w:pPr>
          <w:r w:rsidRPr="003D58FC">
            <w:rPr>
              <w:rStyle w:val="PlaceholderText"/>
            </w:rPr>
            <w:t>[Keywords]</w:t>
          </w:r>
        </w:p>
      </w:docPartBody>
    </w:docPart>
    <w:docPart>
      <w:docPartPr>
        <w:name w:val="267FDB40521941D88CE7F21B070189D4"/>
        <w:category>
          <w:name w:val="General"/>
          <w:gallery w:val="placeholder"/>
        </w:category>
        <w:types>
          <w:type w:val="bbPlcHdr"/>
        </w:types>
        <w:behaviors>
          <w:behavior w:val="content"/>
        </w:behaviors>
        <w:guid w:val="{29959F45-FCE3-434E-97D9-1520E4AE226D}"/>
      </w:docPartPr>
      <w:docPartBody>
        <w:p w:rsidR="0003537C" w:rsidRDefault="0003537C" w:rsidP="0003537C">
          <w:pPr>
            <w:pStyle w:val="267FDB40521941D88CE7F21B070189D4"/>
          </w:pPr>
          <w:r w:rsidRPr="003D58FC">
            <w:rPr>
              <w:rStyle w:val="PlaceholderText"/>
            </w:rPr>
            <w:t>[Keywords]</w:t>
          </w:r>
        </w:p>
      </w:docPartBody>
    </w:docPart>
    <w:docPart>
      <w:docPartPr>
        <w:name w:val="02E2FFA7268D4DC3A60E8CEDBB8EE595"/>
        <w:category>
          <w:name w:val="General"/>
          <w:gallery w:val="placeholder"/>
        </w:category>
        <w:types>
          <w:type w:val="bbPlcHdr"/>
        </w:types>
        <w:behaviors>
          <w:behavior w:val="content"/>
        </w:behaviors>
        <w:guid w:val="{BCB11762-B9CF-4F45-ACC7-5BD15612C47F}"/>
      </w:docPartPr>
      <w:docPartBody>
        <w:p w:rsidR="0003537C" w:rsidRDefault="0003537C" w:rsidP="0003537C">
          <w:pPr>
            <w:pStyle w:val="02E2FFA7268D4DC3A60E8CEDBB8EE595"/>
          </w:pPr>
          <w:r w:rsidRPr="003D58FC">
            <w:rPr>
              <w:rStyle w:val="PlaceholderText"/>
            </w:rPr>
            <w:t>[Keywords]</w:t>
          </w:r>
        </w:p>
      </w:docPartBody>
    </w:docPart>
    <w:docPart>
      <w:docPartPr>
        <w:name w:val="7E7FA6914E4941ACBAF80FEFBF48FB83"/>
        <w:category>
          <w:name w:val="General"/>
          <w:gallery w:val="placeholder"/>
        </w:category>
        <w:types>
          <w:type w:val="bbPlcHdr"/>
        </w:types>
        <w:behaviors>
          <w:behavior w:val="content"/>
        </w:behaviors>
        <w:guid w:val="{E7065388-9130-4CCF-A018-FF2F3E07FD13}"/>
      </w:docPartPr>
      <w:docPartBody>
        <w:p w:rsidR="0003537C" w:rsidRDefault="0003537C" w:rsidP="0003537C">
          <w:pPr>
            <w:pStyle w:val="7E7FA6914E4941ACBAF80FEFBF48FB83"/>
          </w:pPr>
          <w:r w:rsidRPr="003D58FC">
            <w:rPr>
              <w:rStyle w:val="PlaceholderText"/>
            </w:rPr>
            <w:t>[Keywords]</w:t>
          </w:r>
        </w:p>
      </w:docPartBody>
    </w:docPart>
    <w:docPart>
      <w:docPartPr>
        <w:name w:val="2C980709C18B465299CD357E79E0CFCF"/>
        <w:category>
          <w:name w:val="General"/>
          <w:gallery w:val="placeholder"/>
        </w:category>
        <w:types>
          <w:type w:val="bbPlcHdr"/>
        </w:types>
        <w:behaviors>
          <w:behavior w:val="content"/>
        </w:behaviors>
        <w:guid w:val="{0B554AB9-6F57-418A-BB82-97210FAEB509}"/>
      </w:docPartPr>
      <w:docPartBody>
        <w:p w:rsidR="0003537C" w:rsidRDefault="0003537C" w:rsidP="0003537C">
          <w:pPr>
            <w:pStyle w:val="2C980709C18B465299CD357E79E0CFCF"/>
          </w:pPr>
          <w:r w:rsidRPr="003D58FC">
            <w:rPr>
              <w:rStyle w:val="PlaceholderText"/>
            </w:rPr>
            <w:t>[Keywords]</w:t>
          </w:r>
        </w:p>
      </w:docPartBody>
    </w:docPart>
    <w:docPart>
      <w:docPartPr>
        <w:name w:val="B84EE955FCB94D729A3EF4CFE40467CB"/>
        <w:category>
          <w:name w:val="General"/>
          <w:gallery w:val="placeholder"/>
        </w:category>
        <w:types>
          <w:type w:val="bbPlcHdr"/>
        </w:types>
        <w:behaviors>
          <w:behavior w:val="content"/>
        </w:behaviors>
        <w:guid w:val="{BCFE4384-5C34-4665-8ABC-94E0B5E467F3}"/>
      </w:docPartPr>
      <w:docPartBody>
        <w:p w:rsidR="0003537C" w:rsidRDefault="0003537C" w:rsidP="0003537C">
          <w:pPr>
            <w:pStyle w:val="B84EE955FCB94D729A3EF4CFE40467CB"/>
          </w:pPr>
          <w:r w:rsidRPr="003D58FC">
            <w:rPr>
              <w:rStyle w:val="PlaceholderText"/>
            </w:rPr>
            <w:t>[Keywords]</w:t>
          </w:r>
        </w:p>
      </w:docPartBody>
    </w:docPart>
    <w:docPart>
      <w:docPartPr>
        <w:name w:val="8D975F0EB7F541CBADD74B5B8F0C4B4D"/>
        <w:category>
          <w:name w:val="General"/>
          <w:gallery w:val="placeholder"/>
        </w:category>
        <w:types>
          <w:type w:val="bbPlcHdr"/>
        </w:types>
        <w:behaviors>
          <w:behavior w:val="content"/>
        </w:behaviors>
        <w:guid w:val="{35294545-2261-4D13-8BBD-DD9CB8A6B2AA}"/>
      </w:docPartPr>
      <w:docPartBody>
        <w:p w:rsidR="0003537C" w:rsidRDefault="0003537C" w:rsidP="0003537C">
          <w:pPr>
            <w:pStyle w:val="8D975F0EB7F541CBADD74B5B8F0C4B4D"/>
          </w:pPr>
          <w:r w:rsidRPr="003D58FC">
            <w:rPr>
              <w:rStyle w:val="PlaceholderText"/>
            </w:rPr>
            <w:t>[Keywords]</w:t>
          </w:r>
        </w:p>
      </w:docPartBody>
    </w:docPart>
    <w:docPart>
      <w:docPartPr>
        <w:name w:val="465EB216C0DD4943B9266A5B31DBE489"/>
        <w:category>
          <w:name w:val="General"/>
          <w:gallery w:val="placeholder"/>
        </w:category>
        <w:types>
          <w:type w:val="bbPlcHdr"/>
        </w:types>
        <w:behaviors>
          <w:behavior w:val="content"/>
        </w:behaviors>
        <w:guid w:val="{401B72F6-DCD9-45E0-9CAA-6BB68C1CE356}"/>
      </w:docPartPr>
      <w:docPartBody>
        <w:p w:rsidR="0003537C" w:rsidRDefault="0003537C" w:rsidP="0003537C">
          <w:pPr>
            <w:pStyle w:val="465EB216C0DD4943B9266A5B31DBE489"/>
          </w:pPr>
          <w:r w:rsidRPr="003D58FC">
            <w:rPr>
              <w:rStyle w:val="PlaceholderText"/>
            </w:rPr>
            <w:t>[Keywords]</w:t>
          </w:r>
        </w:p>
      </w:docPartBody>
    </w:docPart>
    <w:docPart>
      <w:docPartPr>
        <w:name w:val="C04477506E184E47A7CFFE27443A4128"/>
        <w:category>
          <w:name w:val="General"/>
          <w:gallery w:val="placeholder"/>
        </w:category>
        <w:types>
          <w:type w:val="bbPlcHdr"/>
        </w:types>
        <w:behaviors>
          <w:behavior w:val="content"/>
        </w:behaviors>
        <w:guid w:val="{F5A13664-3C89-448D-BA69-22BEB298FFC1}"/>
      </w:docPartPr>
      <w:docPartBody>
        <w:p w:rsidR="0003537C" w:rsidRDefault="0003537C" w:rsidP="0003537C">
          <w:pPr>
            <w:pStyle w:val="C04477506E184E47A7CFFE27443A4128"/>
          </w:pPr>
          <w:r w:rsidRPr="003D58FC">
            <w:rPr>
              <w:rStyle w:val="PlaceholderText"/>
            </w:rPr>
            <w:t>[Keywords]</w:t>
          </w:r>
        </w:p>
      </w:docPartBody>
    </w:docPart>
    <w:docPart>
      <w:docPartPr>
        <w:name w:val="5401F4678A1E4A28AFA7ECB1DF4F52C5"/>
        <w:category>
          <w:name w:val="General"/>
          <w:gallery w:val="placeholder"/>
        </w:category>
        <w:types>
          <w:type w:val="bbPlcHdr"/>
        </w:types>
        <w:behaviors>
          <w:behavior w:val="content"/>
        </w:behaviors>
        <w:guid w:val="{FE3FFD32-2495-4D66-9D13-B1B9AD3585F8}"/>
      </w:docPartPr>
      <w:docPartBody>
        <w:p w:rsidR="0003537C" w:rsidRDefault="0003537C" w:rsidP="0003537C">
          <w:pPr>
            <w:pStyle w:val="5401F4678A1E4A28AFA7ECB1DF4F52C5"/>
          </w:pPr>
          <w:r w:rsidRPr="003D58FC">
            <w:rPr>
              <w:rStyle w:val="PlaceholderText"/>
            </w:rPr>
            <w:t>[Keywords]</w:t>
          </w:r>
        </w:p>
      </w:docPartBody>
    </w:docPart>
    <w:docPart>
      <w:docPartPr>
        <w:name w:val="DB105FDAF10640DB9DC3823BB33E7489"/>
        <w:category>
          <w:name w:val="General"/>
          <w:gallery w:val="placeholder"/>
        </w:category>
        <w:types>
          <w:type w:val="bbPlcHdr"/>
        </w:types>
        <w:behaviors>
          <w:behavior w:val="content"/>
        </w:behaviors>
        <w:guid w:val="{A41BCBDA-1B99-40FC-B84C-BB698F1743CC}"/>
      </w:docPartPr>
      <w:docPartBody>
        <w:p w:rsidR="0003537C" w:rsidRDefault="0003537C" w:rsidP="0003537C">
          <w:pPr>
            <w:pStyle w:val="DB105FDAF10640DB9DC3823BB33E7489"/>
          </w:pPr>
          <w:r w:rsidRPr="003D58FC">
            <w:rPr>
              <w:rStyle w:val="PlaceholderText"/>
            </w:rPr>
            <w:t>[Keywords]</w:t>
          </w:r>
        </w:p>
      </w:docPartBody>
    </w:docPart>
    <w:docPart>
      <w:docPartPr>
        <w:name w:val="E00AB011FA52419BABF24F9C666C4CD3"/>
        <w:category>
          <w:name w:val="General"/>
          <w:gallery w:val="placeholder"/>
        </w:category>
        <w:types>
          <w:type w:val="bbPlcHdr"/>
        </w:types>
        <w:behaviors>
          <w:behavior w:val="content"/>
        </w:behaviors>
        <w:guid w:val="{D3AF634B-24BC-46CA-ABD5-57C303D39E7D}"/>
      </w:docPartPr>
      <w:docPartBody>
        <w:p w:rsidR="0003537C" w:rsidRDefault="0003537C" w:rsidP="0003537C">
          <w:pPr>
            <w:pStyle w:val="E00AB011FA52419BABF24F9C666C4CD3"/>
          </w:pPr>
          <w:r w:rsidRPr="003D58FC">
            <w:rPr>
              <w:rStyle w:val="PlaceholderText"/>
            </w:rPr>
            <w:t>[Keywords]</w:t>
          </w:r>
        </w:p>
      </w:docPartBody>
    </w:docPart>
    <w:docPart>
      <w:docPartPr>
        <w:name w:val="A1996A5EE5EC460EA1E54846C4A1EB57"/>
        <w:category>
          <w:name w:val="General"/>
          <w:gallery w:val="placeholder"/>
        </w:category>
        <w:types>
          <w:type w:val="bbPlcHdr"/>
        </w:types>
        <w:behaviors>
          <w:behavior w:val="content"/>
        </w:behaviors>
        <w:guid w:val="{F841DED9-8CE5-434E-B1E8-38DA8BDE4693}"/>
      </w:docPartPr>
      <w:docPartBody>
        <w:p w:rsidR="0003537C" w:rsidRDefault="0003537C" w:rsidP="0003537C">
          <w:pPr>
            <w:pStyle w:val="A1996A5EE5EC460EA1E54846C4A1EB57"/>
          </w:pPr>
          <w:r w:rsidRPr="003D58FC">
            <w:rPr>
              <w:rStyle w:val="PlaceholderText"/>
            </w:rPr>
            <w:t>[Keywords]</w:t>
          </w:r>
        </w:p>
      </w:docPartBody>
    </w:docPart>
    <w:docPart>
      <w:docPartPr>
        <w:name w:val="F36A7130F28E4EE983F6C9CA324AE1D5"/>
        <w:category>
          <w:name w:val="General"/>
          <w:gallery w:val="placeholder"/>
        </w:category>
        <w:types>
          <w:type w:val="bbPlcHdr"/>
        </w:types>
        <w:behaviors>
          <w:behavior w:val="content"/>
        </w:behaviors>
        <w:guid w:val="{30D82B2E-8C06-49DD-AC58-682EA128339E}"/>
      </w:docPartPr>
      <w:docPartBody>
        <w:p w:rsidR="0003537C" w:rsidRDefault="0003537C" w:rsidP="0003537C">
          <w:pPr>
            <w:pStyle w:val="F36A7130F28E4EE983F6C9CA324AE1D5"/>
          </w:pPr>
          <w:r w:rsidRPr="003D58FC">
            <w:rPr>
              <w:rStyle w:val="PlaceholderText"/>
            </w:rPr>
            <w:t>[Keywords]</w:t>
          </w:r>
        </w:p>
      </w:docPartBody>
    </w:docPart>
    <w:docPart>
      <w:docPartPr>
        <w:name w:val="434FE5FECBAD443D83730A6EBC0013C9"/>
        <w:category>
          <w:name w:val="General"/>
          <w:gallery w:val="placeholder"/>
        </w:category>
        <w:types>
          <w:type w:val="bbPlcHdr"/>
        </w:types>
        <w:behaviors>
          <w:behavior w:val="content"/>
        </w:behaviors>
        <w:guid w:val="{287B3E04-74DB-4DCB-967B-297A04D3508F}"/>
      </w:docPartPr>
      <w:docPartBody>
        <w:p w:rsidR="0003537C" w:rsidRDefault="0003537C" w:rsidP="0003537C">
          <w:pPr>
            <w:pStyle w:val="434FE5FECBAD443D83730A6EBC0013C9"/>
          </w:pPr>
          <w:r w:rsidRPr="003D58FC">
            <w:rPr>
              <w:rStyle w:val="PlaceholderText"/>
            </w:rPr>
            <w:t>[Keywords]</w:t>
          </w:r>
        </w:p>
      </w:docPartBody>
    </w:docPart>
    <w:docPart>
      <w:docPartPr>
        <w:name w:val="76744DED192442A5B7D6C63FC56C6BDC"/>
        <w:category>
          <w:name w:val="General"/>
          <w:gallery w:val="placeholder"/>
        </w:category>
        <w:types>
          <w:type w:val="bbPlcHdr"/>
        </w:types>
        <w:behaviors>
          <w:behavior w:val="content"/>
        </w:behaviors>
        <w:guid w:val="{841764D9-47EC-4126-BBC7-8B34D9531824}"/>
      </w:docPartPr>
      <w:docPartBody>
        <w:p w:rsidR="0003537C" w:rsidRDefault="0003537C" w:rsidP="0003537C">
          <w:pPr>
            <w:pStyle w:val="76744DED192442A5B7D6C63FC56C6BDC"/>
          </w:pPr>
          <w:r w:rsidRPr="003D58FC">
            <w:rPr>
              <w:rStyle w:val="PlaceholderText"/>
            </w:rPr>
            <w:t>[Keywords]</w:t>
          </w:r>
        </w:p>
      </w:docPartBody>
    </w:docPart>
    <w:docPart>
      <w:docPartPr>
        <w:name w:val="9468FAA695B44AEDB29C28610DCD3623"/>
        <w:category>
          <w:name w:val="General"/>
          <w:gallery w:val="placeholder"/>
        </w:category>
        <w:types>
          <w:type w:val="bbPlcHdr"/>
        </w:types>
        <w:behaviors>
          <w:behavior w:val="content"/>
        </w:behaviors>
        <w:guid w:val="{4CDCC0F0-F3C4-4027-8F27-3888D215393F}"/>
      </w:docPartPr>
      <w:docPartBody>
        <w:p w:rsidR="0003537C" w:rsidRDefault="0003537C" w:rsidP="0003537C">
          <w:pPr>
            <w:pStyle w:val="9468FAA695B44AEDB29C28610DCD3623"/>
          </w:pPr>
          <w:r w:rsidRPr="003D58FC">
            <w:rPr>
              <w:rStyle w:val="PlaceholderText"/>
            </w:rPr>
            <w:t>[Keywords]</w:t>
          </w:r>
        </w:p>
      </w:docPartBody>
    </w:docPart>
    <w:docPart>
      <w:docPartPr>
        <w:name w:val="962C3870980F43A1A026FDABCB710914"/>
        <w:category>
          <w:name w:val="General"/>
          <w:gallery w:val="placeholder"/>
        </w:category>
        <w:types>
          <w:type w:val="bbPlcHdr"/>
        </w:types>
        <w:behaviors>
          <w:behavior w:val="content"/>
        </w:behaviors>
        <w:guid w:val="{759B0F48-79BD-478B-B72F-3B4385EB33C2}"/>
      </w:docPartPr>
      <w:docPartBody>
        <w:p w:rsidR="0003537C" w:rsidRDefault="0003537C" w:rsidP="0003537C">
          <w:pPr>
            <w:pStyle w:val="962C3870980F43A1A026FDABCB710914"/>
          </w:pPr>
          <w:r w:rsidRPr="003D58FC">
            <w:rPr>
              <w:rStyle w:val="PlaceholderText"/>
            </w:rPr>
            <w:t>[Keywords]</w:t>
          </w:r>
        </w:p>
      </w:docPartBody>
    </w:docPart>
    <w:docPart>
      <w:docPartPr>
        <w:name w:val="EAD122F01F4947F5A3DD4D0EFD19AF2A"/>
        <w:category>
          <w:name w:val="General"/>
          <w:gallery w:val="placeholder"/>
        </w:category>
        <w:types>
          <w:type w:val="bbPlcHdr"/>
        </w:types>
        <w:behaviors>
          <w:behavior w:val="content"/>
        </w:behaviors>
        <w:guid w:val="{DEC09B15-46DB-47A4-8E72-E880B338FCAA}"/>
      </w:docPartPr>
      <w:docPartBody>
        <w:p w:rsidR="0003537C" w:rsidRDefault="0003537C" w:rsidP="0003537C">
          <w:pPr>
            <w:pStyle w:val="EAD122F01F4947F5A3DD4D0EFD19AF2A"/>
          </w:pPr>
          <w:r w:rsidRPr="003D58FC">
            <w:rPr>
              <w:rStyle w:val="PlaceholderText"/>
            </w:rPr>
            <w:t>[Keywords]</w:t>
          </w:r>
        </w:p>
      </w:docPartBody>
    </w:docPart>
    <w:docPart>
      <w:docPartPr>
        <w:name w:val="73648AF1DC164D8E943BE55025179262"/>
        <w:category>
          <w:name w:val="General"/>
          <w:gallery w:val="placeholder"/>
        </w:category>
        <w:types>
          <w:type w:val="bbPlcHdr"/>
        </w:types>
        <w:behaviors>
          <w:behavior w:val="content"/>
        </w:behaviors>
        <w:guid w:val="{A36A4F02-2CFB-4BB5-8738-69B0ED4329B4}"/>
      </w:docPartPr>
      <w:docPartBody>
        <w:p w:rsidR="0003537C" w:rsidRDefault="0003537C" w:rsidP="0003537C">
          <w:pPr>
            <w:pStyle w:val="73648AF1DC164D8E943BE55025179262"/>
          </w:pPr>
          <w:r w:rsidRPr="003D58FC">
            <w:rPr>
              <w:rStyle w:val="PlaceholderText"/>
            </w:rPr>
            <w:t>[Keywords]</w:t>
          </w:r>
        </w:p>
      </w:docPartBody>
    </w:docPart>
    <w:docPart>
      <w:docPartPr>
        <w:name w:val="153B6E01E2FB4A1AB3BE77DEC574C894"/>
        <w:category>
          <w:name w:val="General"/>
          <w:gallery w:val="placeholder"/>
        </w:category>
        <w:types>
          <w:type w:val="bbPlcHdr"/>
        </w:types>
        <w:behaviors>
          <w:behavior w:val="content"/>
        </w:behaviors>
        <w:guid w:val="{E66CD83D-EF30-450D-95FC-546CF8E79562}"/>
      </w:docPartPr>
      <w:docPartBody>
        <w:p w:rsidR="0003537C" w:rsidRDefault="0003537C" w:rsidP="0003537C">
          <w:pPr>
            <w:pStyle w:val="153B6E01E2FB4A1AB3BE77DEC574C894"/>
          </w:pPr>
          <w:r w:rsidRPr="003D58FC">
            <w:rPr>
              <w:rStyle w:val="PlaceholderText"/>
            </w:rPr>
            <w:t>[Keywords]</w:t>
          </w:r>
        </w:p>
      </w:docPartBody>
    </w:docPart>
    <w:docPart>
      <w:docPartPr>
        <w:name w:val="FA1ECCBE233342969AE568AF32E95568"/>
        <w:category>
          <w:name w:val="General"/>
          <w:gallery w:val="placeholder"/>
        </w:category>
        <w:types>
          <w:type w:val="bbPlcHdr"/>
        </w:types>
        <w:behaviors>
          <w:behavior w:val="content"/>
        </w:behaviors>
        <w:guid w:val="{A763540A-0ECE-4030-9964-6C461F2D4D7E}"/>
      </w:docPartPr>
      <w:docPartBody>
        <w:p w:rsidR="0003537C" w:rsidRDefault="0003537C" w:rsidP="0003537C">
          <w:pPr>
            <w:pStyle w:val="FA1ECCBE233342969AE568AF32E95568"/>
          </w:pPr>
          <w:r w:rsidRPr="003D58FC">
            <w:rPr>
              <w:rStyle w:val="PlaceholderText"/>
            </w:rPr>
            <w:t>[Keywords]</w:t>
          </w:r>
        </w:p>
      </w:docPartBody>
    </w:docPart>
    <w:docPart>
      <w:docPartPr>
        <w:name w:val="6A3736DEB91A4C3697E2BC29C1D4FA16"/>
        <w:category>
          <w:name w:val="General"/>
          <w:gallery w:val="placeholder"/>
        </w:category>
        <w:types>
          <w:type w:val="bbPlcHdr"/>
        </w:types>
        <w:behaviors>
          <w:behavior w:val="content"/>
        </w:behaviors>
        <w:guid w:val="{88EAF4EA-055C-48E9-B8A3-852D5A5160CA}"/>
      </w:docPartPr>
      <w:docPartBody>
        <w:p w:rsidR="0003537C" w:rsidRDefault="0003537C" w:rsidP="0003537C">
          <w:pPr>
            <w:pStyle w:val="6A3736DEB91A4C3697E2BC29C1D4FA16"/>
          </w:pPr>
          <w:r w:rsidRPr="003D58FC">
            <w:rPr>
              <w:rStyle w:val="PlaceholderText"/>
            </w:rPr>
            <w:t>[Keywords]</w:t>
          </w:r>
        </w:p>
      </w:docPartBody>
    </w:docPart>
    <w:docPart>
      <w:docPartPr>
        <w:name w:val="16602808FAD64AE78DCE92BEE06C39B8"/>
        <w:category>
          <w:name w:val="General"/>
          <w:gallery w:val="placeholder"/>
        </w:category>
        <w:types>
          <w:type w:val="bbPlcHdr"/>
        </w:types>
        <w:behaviors>
          <w:behavior w:val="content"/>
        </w:behaviors>
        <w:guid w:val="{82AFF194-FEDD-4130-A341-F085E36D3D4E}"/>
      </w:docPartPr>
      <w:docPartBody>
        <w:p w:rsidR="0003537C" w:rsidRDefault="0003537C" w:rsidP="0003537C">
          <w:pPr>
            <w:pStyle w:val="16602808FAD64AE78DCE92BEE06C39B8"/>
          </w:pPr>
          <w:r w:rsidRPr="003D58FC">
            <w:rPr>
              <w:rStyle w:val="PlaceholderText"/>
            </w:rPr>
            <w:t>[Keywords]</w:t>
          </w:r>
        </w:p>
      </w:docPartBody>
    </w:docPart>
    <w:docPart>
      <w:docPartPr>
        <w:name w:val="745D1B129DB7494D81CD78CCF460BD41"/>
        <w:category>
          <w:name w:val="General"/>
          <w:gallery w:val="placeholder"/>
        </w:category>
        <w:types>
          <w:type w:val="bbPlcHdr"/>
        </w:types>
        <w:behaviors>
          <w:behavior w:val="content"/>
        </w:behaviors>
        <w:guid w:val="{628EEAB8-D1F4-4BF9-9586-DF376AD43D4C}"/>
      </w:docPartPr>
      <w:docPartBody>
        <w:p w:rsidR="0003537C" w:rsidRDefault="0003537C" w:rsidP="0003537C">
          <w:pPr>
            <w:pStyle w:val="745D1B129DB7494D81CD78CCF460BD41"/>
          </w:pPr>
          <w:r w:rsidRPr="003D58FC">
            <w:rPr>
              <w:rStyle w:val="PlaceholderText"/>
            </w:rPr>
            <w:t>[Keywords]</w:t>
          </w:r>
        </w:p>
      </w:docPartBody>
    </w:docPart>
    <w:docPart>
      <w:docPartPr>
        <w:name w:val="25224D418AB84E2FB64FA0B9AAA0A74E"/>
        <w:category>
          <w:name w:val="General"/>
          <w:gallery w:val="placeholder"/>
        </w:category>
        <w:types>
          <w:type w:val="bbPlcHdr"/>
        </w:types>
        <w:behaviors>
          <w:behavior w:val="content"/>
        </w:behaviors>
        <w:guid w:val="{253D9E02-915A-49C3-ACC1-5AC2817FB1AE}"/>
      </w:docPartPr>
      <w:docPartBody>
        <w:p w:rsidR="0003537C" w:rsidRDefault="0003537C" w:rsidP="0003537C">
          <w:pPr>
            <w:pStyle w:val="25224D418AB84E2FB64FA0B9AAA0A74E"/>
          </w:pPr>
          <w:r w:rsidRPr="003D58FC">
            <w:rPr>
              <w:rStyle w:val="PlaceholderText"/>
            </w:rPr>
            <w:t>[Keywords]</w:t>
          </w:r>
        </w:p>
      </w:docPartBody>
    </w:docPart>
    <w:docPart>
      <w:docPartPr>
        <w:name w:val="E6B8E4E9B59E4F65A46B9EDC21251284"/>
        <w:category>
          <w:name w:val="General"/>
          <w:gallery w:val="placeholder"/>
        </w:category>
        <w:types>
          <w:type w:val="bbPlcHdr"/>
        </w:types>
        <w:behaviors>
          <w:behavior w:val="content"/>
        </w:behaviors>
        <w:guid w:val="{AE2ED005-8815-44F3-9D15-CB1C64DC22C4}"/>
      </w:docPartPr>
      <w:docPartBody>
        <w:p w:rsidR="0003537C" w:rsidRDefault="0003537C" w:rsidP="0003537C">
          <w:pPr>
            <w:pStyle w:val="E6B8E4E9B59E4F65A46B9EDC21251284"/>
          </w:pPr>
          <w:r w:rsidRPr="003D58FC">
            <w:rPr>
              <w:rStyle w:val="PlaceholderText"/>
            </w:rPr>
            <w:t>[Keywords]</w:t>
          </w:r>
        </w:p>
      </w:docPartBody>
    </w:docPart>
    <w:docPart>
      <w:docPartPr>
        <w:name w:val="EDF3BA593F2249AEBCC1A433C69849D8"/>
        <w:category>
          <w:name w:val="General"/>
          <w:gallery w:val="placeholder"/>
        </w:category>
        <w:types>
          <w:type w:val="bbPlcHdr"/>
        </w:types>
        <w:behaviors>
          <w:behavior w:val="content"/>
        </w:behaviors>
        <w:guid w:val="{D2282936-3BC7-4976-9410-7FCC4DE18986}"/>
      </w:docPartPr>
      <w:docPartBody>
        <w:p w:rsidR="0003537C" w:rsidRDefault="0003537C" w:rsidP="0003537C">
          <w:pPr>
            <w:pStyle w:val="EDF3BA593F2249AEBCC1A433C69849D8"/>
          </w:pPr>
          <w:r w:rsidRPr="003D58FC">
            <w:rPr>
              <w:rStyle w:val="PlaceholderText"/>
            </w:rPr>
            <w:t>[Keywords]</w:t>
          </w:r>
        </w:p>
      </w:docPartBody>
    </w:docPart>
    <w:docPart>
      <w:docPartPr>
        <w:name w:val="5714946B5E0940CBB1AE4F96FE24782D"/>
        <w:category>
          <w:name w:val="General"/>
          <w:gallery w:val="placeholder"/>
        </w:category>
        <w:types>
          <w:type w:val="bbPlcHdr"/>
        </w:types>
        <w:behaviors>
          <w:behavior w:val="content"/>
        </w:behaviors>
        <w:guid w:val="{1E116F4A-D18A-4A53-98FB-58D85C5FE9F7}"/>
      </w:docPartPr>
      <w:docPartBody>
        <w:p w:rsidR="0003537C" w:rsidRDefault="0003537C" w:rsidP="0003537C">
          <w:pPr>
            <w:pStyle w:val="5714946B5E0940CBB1AE4F96FE24782D"/>
          </w:pPr>
          <w:r w:rsidRPr="003D58FC">
            <w:rPr>
              <w:rStyle w:val="PlaceholderText"/>
            </w:rPr>
            <w:t>[Keywords]</w:t>
          </w:r>
        </w:p>
      </w:docPartBody>
    </w:docPart>
    <w:docPart>
      <w:docPartPr>
        <w:name w:val="9841E24284234AF69BE845F0457D8D7D"/>
        <w:category>
          <w:name w:val="General"/>
          <w:gallery w:val="placeholder"/>
        </w:category>
        <w:types>
          <w:type w:val="bbPlcHdr"/>
        </w:types>
        <w:behaviors>
          <w:behavior w:val="content"/>
        </w:behaviors>
        <w:guid w:val="{6134FE23-6F4D-4F3B-8F71-14BDD24399F1}"/>
      </w:docPartPr>
      <w:docPartBody>
        <w:p w:rsidR="0003537C" w:rsidRDefault="0003537C" w:rsidP="0003537C">
          <w:pPr>
            <w:pStyle w:val="9841E24284234AF69BE845F0457D8D7D"/>
          </w:pPr>
          <w:r w:rsidRPr="003D58FC">
            <w:rPr>
              <w:rStyle w:val="PlaceholderText"/>
            </w:rPr>
            <w:t>[Keywords]</w:t>
          </w:r>
        </w:p>
      </w:docPartBody>
    </w:docPart>
    <w:docPart>
      <w:docPartPr>
        <w:name w:val="50DD4E7389254B618DB47C9BAF67F3D9"/>
        <w:category>
          <w:name w:val="General"/>
          <w:gallery w:val="placeholder"/>
        </w:category>
        <w:types>
          <w:type w:val="bbPlcHdr"/>
        </w:types>
        <w:behaviors>
          <w:behavior w:val="content"/>
        </w:behaviors>
        <w:guid w:val="{CF91A2B6-655D-4757-9DED-113B5FC508DE}"/>
      </w:docPartPr>
      <w:docPartBody>
        <w:p w:rsidR="0003537C" w:rsidRDefault="0003537C" w:rsidP="0003537C">
          <w:pPr>
            <w:pStyle w:val="50DD4E7389254B618DB47C9BAF67F3D9"/>
          </w:pPr>
          <w:r w:rsidRPr="003D58FC">
            <w:rPr>
              <w:rStyle w:val="PlaceholderText"/>
            </w:rPr>
            <w:t>[Keywords]</w:t>
          </w:r>
        </w:p>
      </w:docPartBody>
    </w:docPart>
    <w:docPart>
      <w:docPartPr>
        <w:name w:val="A4E4A0CFB6684CD3A6BFDFB439CC76E9"/>
        <w:category>
          <w:name w:val="General"/>
          <w:gallery w:val="placeholder"/>
        </w:category>
        <w:types>
          <w:type w:val="bbPlcHdr"/>
        </w:types>
        <w:behaviors>
          <w:behavior w:val="content"/>
        </w:behaviors>
        <w:guid w:val="{BDB3F558-CDB6-44EF-AB64-8CF29253EFF5}"/>
      </w:docPartPr>
      <w:docPartBody>
        <w:p w:rsidR="0003537C" w:rsidRDefault="0003537C" w:rsidP="0003537C">
          <w:pPr>
            <w:pStyle w:val="A4E4A0CFB6684CD3A6BFDFB439CC76E9"/>
          </w:pPr>
          <w:r w:rsidRPr="003D58FC">
            <w:rPr>
              <w:rStyle w:val="PlaceholderText"/>
            </w:rPr>
            <w:t>[Keywords]</w:t>
          </w:r>
        </w:p>
      </w:docPartBody>
    </w:docPart>
    <w:docPart>
      <w:docPartPr>
        <w:name w:val="57649A1CF7C94128AF34D60778D08275"/>
        <w:category>
          <w:name w:val="General"/>
          <w:gallery w:val="placeholder"/>
        </w:category>
        <w:types>
          <w:type w:val="bbPlcHdr"/>
        </w:types>
        <w:behaviors>
          <w:behavior w:val="content"/>
        </w:behaviors>
        <w:guid w:val="{8F30FBC7-A9DA-4954-8FFE-CD5C08D9BCE6}"/>
      </w:docPartPr>
      <w:docPartBody>
        <w:p w:rsidR="0003537C" w:rsidRDefault="0003537C" w:rsidP="0003537C">
          <w:pPr>
            <w:pStyle w:val="57649A1CF7C94128AF34D60778D08275"/>
          </w:pPr>
          <w:r w:rsidRPr="003D58FC">
            <w:rPr>
              <w:rStyle w:val="PlaceholderText"/>
            </w:rPr>
            <w:t>[Keywords]</w:t>
          </w:r>
        </w:p>
      </w:docPartBody>
    </w:docPart>
    <w:docPart>
      <w:docPartPr>
        <w:name w:val="BF5B5177FA7C4447AC132D78CDF619EA"/>
        <w:category>
          <w:name w:val="General"/>
          <w:gallery w:val="placeholder"/>
        </w:category>
        <w:types>
          <w:type w:val="bbPlcHdr"/>
        </w:types>
        <w:behaviors>
          <w:behavior w:val="content"/>
        </w:behaviors>
        <w:guid w:val="{329DB97D-A827-4EBD-82B2-FCDF58A72FCB}"/>
      </w:docPartPr>
      <w:docPartBody>
        <w:p w:rsidR="0003537C" w:rsidRDefault="0003537C" w:rsidP="0003537C">
          <w:pPr>
            <w:pStyle w:val="BF5B5177FA7C4447AC132D78CDF619EA"/>
          </w:pPr>
          <w:r w:rsidRPr="003D58FC">
            <w:rPr>
              <w:rStyle w:val="PlaceholderText"/>
            </w:rPr>
            <w:t>[Keywords]</w:t>
          </w:r>
        </w:p>
      </w:docPartBody>
    </w:docPart>
    <w:docPart>
      <w:docPartPr>
        <w:name w:val="A55BEBBA306D4751BF6F038C676652E2"/>
        <w:category>
          <w:name w:val="General"/>
          <w:gallery w:val="placeholder"/>
        </w:category>
        <w:types>
          <w:type w:val="bbPlcHdr"/>
        </w:types>
        <w:behaviors>
          <w:behavior w:val="content"/>
        </w:behaviors>
        <w:guid w:val="{57616ADB-C69F-45F5-B83D-B3B238E19463}"/>
      </w:docPartPr>
      <w:docPartBody>
        <w:p w:rsidR="0003537C" w:rsidRDefault="0003537C" w:rsidP="0003537C">
          <w:pPr>
            <w:pStyle w:val="A55BEBBA306D4751BF6F038C676652E2"/>
          </w:pPr>
          <w:r w:rsidRPr="003D58FC">
            <w:rPr>
              <w:rStyle w:val="PlaceholderText"/>
            </w:rPr>
            <w:t>[Keywords]</w:t>
          </w:r>
        </w:p>
      </w:docPartBody>
    </w:docPart>
    <w:docPart>
      <w:docPartPr>
        <w:name w:val="BE70CC9B4D1143198BB420C147FE4906"/>
        <w:category>
          <w:name w:val="General"/>
          <w:gallery w:val="placeholder"/>
        </w:category>
        <w:types>
          <w:type w:val="bbPlcHdr"/>
        </w:types>
        <w:behaviors>
          <w:behavior w:val="content"/>
        </w:behaviors>
        <w:guid w:val="{3553755C-336C-45BF-A56F-47EDFCC2BBC6}"/>
      </w:docPartPr>
      <w:docPartBody>
        <w:p w:rsidR="0003537C" w:rsidRDefault="0003537C" w:rsidP="0003537C">
          <w:pPr>
            <w:pStyle w:val="BE70CC9B4D1143198BB420C147FE4906"/>
          </w:pPr>
          <w:r w:rsidRPr="003D58FC">
            <w:rPr>
              <w:rStyle w:val="PlaceholderText"/>
            </w:rPr>
            <w:t>[Keywords]</w:t>
          </w:r>
        </w:p>
      </w:docPartBody>
    </w:docPart>
    <w:docPart>
      <w:docPartPr>
        <w:name w:val="CAE103EF2CBF4C2CB2A77C8DB3129CD0"/>
        <w:category>
          <w:name w:val="General"/>
          <w:gallery w:val="placeholder"/>
        </w:category>
        <w:types>
          <w:type w:val="bbPlcHdr"/>
        </w:types>
        <w:behaviors>
          <w:behavior w:val="content"/>
        </w:behaviors>
        <w:guid w:val="{F8E85837-6D37-4E80-BBB1-AEEB5A08BDD2}"/>
      </w:docPartPr>
      <w:docPartBody>
        <w:p w:rsidR="0003537C" w:rsidRDefault="0003537C" w:rsidP="0003537C">
          <w:pPr>
            <w:pStyle w:val="CAE103EF2CBF4C2CB2A77C8DB3129CD0"/>
          </w:pPr>
          <w:r w:rsidRPr="003D58FC">
            <w:rPr>
              <w:rStyle w:val="PlaceholderText"/>
            </w:rPr>
            <w:t>[Keywords]</w:t>
          </w:r>
        </w:p>
      </w:docPartBody>
    </w:docPart>
    <w:docPart>
      <w:docPartPr>
        <w:name w:val="50D739DD22A448E1A5F423AF2151F041"/>
        <w:category>
          <w:name w:val="General"/>
          <w:gallery w:val="placeholder"/>
        </w:category>
        <w:types>
          <w:type w:val="bbPlcHdr"/>
        </w:types>
        <w:behaviors>
          <w:behavior w:val="content"/>
        </w:behaviors>
        <w:guid w:val="{7B796460-8B64-4C3D-A3E7-0C885528DD70}"/>
      </w:docPartPr>
      <w:docPartBody>
        <w:p w:rsidR="0003537C" w:rsidRDefault="0003537C" w:rsidP="0003537C">
          <w:pPr>
            <w:pStyle w:val="50D739DD22A448E1A5F423AF2151F041"/>
          </w:pPr>
          <w:r w:rsidRPr="003D58FC">
            <w:rPr>
              <w:rStyle w:val="PlaceholderText"/>
            </w:rPr>
            <w:t>[Keywords]</w:t>
          </w:r>
        </w:p>
      </w:docPartBody>
    </w:docPart>
    <w:docPart>
      <w:docPartPr>
        <w:name w:val="9ED82C439BC546C3B555BCCF61867D28"/>
        <w:category>
          <w:name w:val="General"/>
          <w:gallery w:val="placeholder"/>
        </w:category>
        <w:types>
          <w:type w:val="bbPlcHdr"/>
        </w:types>
        <w:behaviors>
          <w:behavior w:val="content"/>
        </w:behaviors>
        <w:guid w:val="{65EB0D65-546A-4957-B4C3-59C81BFA6584}"/>
      </w:docPartPr>
      <w:docPartBody>
        <w:p w:rsidR="0003537C" w:rsidRDefault="0003537C" w:rsidP="0003537C">
          <w:pPr>
            <w:pStyle w:val="9ED82C439BC546C3B555BCCF61867D28"/>
          </w:pPr>
          <w:r w:rsidRPr="003D58FC">
            <w:rPr>
              <w:rStyle w:val="PlaceholderText"/>
            </w:rPr>
            <w:t>[Keywords]</w:t>
          </w:r>
        </w:p>
      </w:docPartBody>
    </w:docPart>
    <w:docPart>
      <w:docPartPr>
        <w:name w:val="A270D67B03EE4643937149A0E12CCF48"/>
        <w:category>
          <w:name w:val="General"/>
          <w:gallery w:val="placeholder"/>
        </w:category>
        <w:types>
          <w:type w:val="bbPlcHdr"/>
        </w:types>
        <w:behaviors>
          <w:behavior w:val="content"/>
        </w:behaviors>
        <w:guid w:val="{FA3C768B-6E08-49D2-92C5-16ABDB4B3818}"/>
      </w:docPartPr>
      <w:docPartBody>
        <w:p w:rsidR="0003537C" w:rsidRDefault="0003537C" w:rsidP="0003537C">
          <w:pPr>
            <w:pStyle w:val="A270D67B03EE4643937149A0E12CCF48"/>
          </w:pPr>
          <w:r w:rsidRPr="003D58FC">
            <w:rPr>
              <w:rStyle w:val="PlaceholderText"/>
            </w:rPr>
            <w:t>[Keywords]</w:t>
          </w:r>
        </w:p>
      </w:docPartBody>
    </w:docPart>
    <w:docPart>
      <w:docPartPr>
        <w:name w:val="A56734ABA1C1484B9671C9E1DC15EE49"/>
        <w:category>
          <w:name w:val="General"/>
          <w:gallery w:val="placeholder"/>
        </w:category>
        <w:types>
          <w:type w:val="bbPlcHdr"/>
        </w:types>
        <w:behaviors>
          <w:behavior w:val="content"/>
        </w:behaviors>
        <w:guid w:val="{F8E78305-09B1-4D72-8689-1E7D2BA24695}"/>
      </w:docPartPr>
      <w:docPartBody>
        <w:p w:rsidR="0003537C" w:rsidRDefault="0003537C" w:rsidP="0003537C">
          <w:pPr>
            <w:pStyle w:val="A56734ABA1C1484B9671C9E1DC15EE49"/>
          </w:pPr>
          <w:r w:rsidRPr="003D58FC">
            <w:rPr>
              <w:rStyle w:val="PlaceholderText"/>
            </w:rPr>
            <w:t>[Keywords]</w:t>
          </w:r>
        </w:p>
      </w:docPartBody>
    </w:docPart>
    <w:docPart>
      <w:docPartPr>
        <w:name w:val="2F5A6BD53FB74329BC54FDC670971B89"/>
        <w:category>
          <w:name w:val="General"/>
          <w:gallery w:val="placeholder"/>
        </w:category>
        <w:types>
          <w:type w:val="bbPlcHdr"/>
        </w:types>
        <w:behaviors>
          <w:behavior w:val="content"/>
        </w:behaviors>
        <w:guid w:val="{77A3D8CD-B4E2-46CB-A7BD-D941E55E28CF}"/>
      </w:docPartPr>
      <w:docPartBody>
        <w:p w:rsidR="0003537C" w:rsidRDefault="0003537C" w:rsidP="0003537C">
          <w:pPr>
            <w:pStyle w:val="2F5A6BD53FB74329BC54FDC670971B89"/>
          </w:pPr>
          <w:r w:rsidRPr="003D58FC">
            <w:rPr>
              <w:rStyle w:val="PlaceholderText"/>
            </w:rPr>
            <w:t>[Keywords]</w:t>
          </w:r>
        </w:p>
      </w:docPartBody>
    </w:docPart>
    <w:docPart>
      <w:docPartPr>
        <w:name w:val="CE162187377348539CE86BA02A32E8D0"/>
        <w:category>
          <w:name w:val="General"/>
          <w:gallery w:val="placeholder"/>
        </w:category>
        <w:types>
          <w:type w:val="bbPlcHdr"/>
        </w:types>
        <w:behaviors>
          <w:behavior w:val="content"/>
        </w:behaviors>
        <w:guid w:val="{02479422-DACF-4282-A67D-404B888890CB}"/>
      </w:docPartPr>
      <w:docPartBody>
        <w:p w:rsidR="0003537C" w:rsidRDefault="0003537C" w:rsidP="0003537C">
          <w:pPr>
            <w:pStyle w:val="CE162187377348539CE86BA02A32E8D0"/>
          </w:pPr>
          <w:r w:rsidRPr="003D58FC">
            <w:rPr>
              <w:rStyle w:val="PlaceholderText"/>
            </w:rPr>
            <w:t>[Keywords]</w:t>
          </w:r>
        </w:p>
      </w:docPartBody>
    </w:docPart>
    <w:docPart>
      <w:docPartPr>
        <w:name w:val="CF8E6D77805D476E89736A3443961E36"/>
        <w:category>
          <w:name w:val="General"/>
          <w:gallery w:val="placeholder"/>
        </w:category>
        <w:types>
          <w:type w:val="bbPlcHdr"/>
        </w:types>
        <w:behaviors>
          <w:behavior w:val="content"/>
        </w:behaviors>
        <w:guid w:val="{B146E07F-A16D-4CA6-9B30-57483C19A69A}"/>
      </w:docPartPr>
      <w:docPartBody>
        <w:p w:rsidR="0003537C" w:rsidRDefault="0003537C" w:rsidP="0003537C">
          <w:pPr>
            <w:pStyle w:val="CF8E6D77805D476E89736A3443961E36"/>
          </w:pPr>
          <w:r w:rsidRPr="003D58FC">
            <w:rPr>
              <w:rStyle w:val="PlaceholderText"/>
            </w:rPr>
            <w:t>[Keywords]</w:t>
          </w:r>
        </w:p>
      </w:docPartBody>
    </w:docPart>
    <w:docPart>
      <w:docPartPr>
        <w:name w:val="24D0851BE3E941F8B6D3DD14E53A8CCA"/>
        <w:category>
          <w:name w:val="General"/>
          <w:gallery w:val="placeholder"/>
        </w:category>
        <w:types>
          <w:type w:val="bbPlcHdr"/>
        </w:types>
        <w:behaviors>
          <w:behavior w:val="content"/>
        </w:behaviors>
        <w:guid w:val="{75C9160A-F7BF-42AE-844B-4EEDB73D66F4}"/>
      </w:docPartPr>
      <w:docPartBody>
        <w:p w:rsidR="0003537C" w:rsidRDefault="0003537C" w:rsidP="0003537C">
          <w:pPr>
            <w:pStyle w:val="24D0851BE3E941F8B6D3DD14E53A8CCA"/>
          </w:pPr>
          <w:r w:rsidRPr="003D58FC">
            <w:rPr>
              <w:rStyle w:val="PlaceholderText"/>
            </w:rPr>
            <w:t>[Keywords]</w:t>
          </w:r>
        </w:p>
      </w:docPartBody>
    </w:docPart>
    <w:docPart>
      <w:docPartPr>
        <w:name w:val="485648E0DA9245D5B4826FB1AA1ED0B3"/>
        <w:category>
          <w:name w:val="General"/>
          <w:gallery w:val="placeholder"/>
        </w:category>
        <w:types>
          <w:type w:val="bbPlcHdr"/>
        </w:types>
        <w:behaviors>
          <w:behavior w:val="content"/>
        </w:behaviors>
        <w:guid w:val="{1B493A7F-B9A0-4D96-9346-53420B00ECF3}"/>
      </w:docPartPr>
      <w:docPartBody>
        <w:p w:rsidR="0003537C" w:rsidRDefault="0003537C" w:rsidP="0003537C">
          <w:pPr>
            <w:pStyle w:val="485648E0DA9245D5B4826FB1AA1ED0B3"/>
          </w:pPr>
          <w:r w:rsidRPr="003D58FC">
            <w:rPr>
              <w:rStyle w:val="PlaceholderText"/>
            </w:rPr>
            <w:t>[Keywords]</w:t>
          </w:r>
        </w:p>
      </w:docPartBody>
    </w:docPart>
    <w:docPart>
      <w:docPartPr>
        <w:name w:val="03EB9838840C4700B424F5F69AF91AB7"/>
        <w:category>
          <w:name w:val="General"/>
          <w:gallery w:val="placeholder"/>
        </w:category>
        <w:types>
          <w:type w:val="bbPlcHdr"/>
        </w:types>
        <w:behaviors>
          <w:behavior w:val="content"/>
        </w:behaviors>
        <w:guid w:val="{860599EA-854E-4FDB-94B3-11F79FB4DCE4}"/>
      </w:docPartPr>
      <w:docPartBody>
        <w:p w:rsidR="0003537C" w:rsidRDefault="0003537C" w:rsidP="0003537C">
          <w:pPr>
            <w:pStyle w:val="03EB9838840C4700B424F5F69AF91AB7"/>
          </w:pPr>
          <w:r w:rsidRPr="003D58FC">
            <w:rPr>
              <w:rStyle w:val="PlaceholderText"/>
            </w:rPr>
            <w:t>[Keywords]</w:t>
          </w:r>
        </w:p>
      </w:docPartBody>
    </w:docPart>
    <w:docPart>
      <w:docPartPr>
        <w:name w:val="DF98A40B508E42EF98623228E53E053B"/>
        <w:category>
          <w:name w:val="General"/>
          <w:gallery w:val="placeholder"/>
        </w:category>
        <w:types>
          <w:type w:val="bbPlcHdr"/>
        </w:types>
        <w:behaviors>
          <w:behavior w:val="content"/>
        </w:behaviors>
        <w:guid w:val="{9E6FED49-5EDD-4C6F-817D-D5453CF37F98}"/>
      </w:docPartPr>
      <w:docPartBody>
        <w:p w:rsidR="0003537C" w:rsidRDefault="0003537C" w:rsidP="0003537C">
          <w:pPr>
            <w:pStyle w:val="DF98A40B508E42EF98623228E53E053B"/>
          </w:pPr>
          <w:r w:rsidRPr="003D58FC">
            <w:rPr>
              <w:rStyle w:val="PlaceholderText"/>
            </w:rPr>
            <w:t>[Keywords]</w:t>
          </w:r>
        </w:p>
      </w:docPartBody>
    </w:docPart>
    <w:docPart>
      <w:docPartPr>
        <w:name w:val="B98C22396F93407DA7A9D3B97EFFB213"/>
        <w:category>
          <w:name w:val="General"/>
          <w:gallery w:val="placeholder"/>
        </w:category>
        <w:types>
          <w:type w:val="bbPlcHdr"/>
        </w:types>
        <w:behaviors>
          <w:behavior w:val="content"/>
        </w:behaviors>
        <w:guid w:val="{9F4DE034-57FD-46AB-B2CB-E6E52966FCA8}"/>
      </w:docPartPr>
      <w:docPartBody>
        <w:p w:rsidR="0003537C" w:rsidRDefault="0003537C" w:rsidP="0003537C">
          <w:pPr>
            <w:pStyle w:val="B98C22396F93407DA7A9D3B97EFFB213"/>
          </w:pPr>
          <w:r w:rsidRPr="003D58FC">
            <w:rPr>
              <w:rStyle w:val="PlaceholderText"/>
            </w:rPr>
            <w:t>[Keywords]</w:t>
          </w:r>
        </w:p>
      </w:docPartBody>
    </w:docPart>
    <w:docPart>
      <w:docPartPr>
        <w:name w:val="CA8B04486BF6413DB9F7DFF077296434"/>
        <w:category>
          <w:name w:val="General"/>
          <w:gallery w:val="placeholder"/>
        </w:category>
        <w:types>
          <w:type w:val="bbPlcHdr"/>
        </w:types>
        <w:behaviors>
          <w:behavior w:val="content"/>
        </w:behaviors>
        <w:guid w:val="{4B33F185-A9FE-4FA2-BB6F-0C9894DCDAA3}"/>
      </w:docPartPr>
      <w:docPartBody>
        <w:p w:rsidR="0003537C" w:rsidRDefault="0003537C" w:rsidP="0003537C">
          <w:pPr>
            <w:pStyle w:val="CA8B04486BF6413DB9F7DFF077296434"/>
          </w:pPr>
          <w:r w:rsidRPr="003D58FC">
            <w:rPr>
              <w:rStyle w:val="PlaceholderText"/>
            </w:rPr>
            <w:t>[Keywords]</w:t>
          </w:r>
        </w:p>
      </w:docPartBody>
    </w:docPart>
    <w:docPart>
      <w:docPartPr>
        <w:name w:val="F3EE55321D114817A5BD549BA8D26B00"/>
        <w:category>
          <w:name w:val="General"/>
          <w:gallery w:val="placeholder"/>
        </w:category>
        <w:types>
          <w:type w:val="bbPlcHdr"/>
        </w:types>
        <w:behaviors>
          <w:behavior w:val="content"/>
        </w:behaviors>
        <w:guid w:val="{8218C886-4464-4B00-AA1D-20B3E30C3B6D}"/>
      </w:docPartPr>
      <w:docPartBody>
        <w:p w:rsidR="0003537C" w:rsidRDefault="0003537C" w:rsidP="0003537C">
          <w:pPr>
            <w:pStyle w:val="F3EE55321D114817A5BD549BA8D26B00"/>
          </w:pPr>
          <w:r w:rsidRPr="003D58FC">
            <w:rPr>
              <w:rStyle w:val="PlaceholderText"/>
            </w:rPr>
            <w:t>[Keywords]</w:t>
          </w:r>
        </w:p>
      </w:docPartBody>
    </w:docPart>
    <w:docPart>
      <w:docPartPr>
        <w:name w:val="44385F1915BF44D9AF8CD8D2E23BEDB9"/>
        <w:category>
          <w:name w:val="General"/>
          <w:gallery w:val="placeholder"/>
        </w:category>
        <w:types>
          <w:type w:val="bbPlcHdr"/>
        </w:types>
        <w:behaviors>
          <w:behavior w:val="content"/>
        </w:behaviors>
        <w:guid w:val="{B17C5314-1E24-4322-9363-5A34FEE343E6}"/>
      </w:docPartPr>
      <w:docPartBody>
        <w:p w:rsidR="0003537C" w:rsidRDefault="0003537C" w:rsidP="0003537C">
          <w:pPr>
            <w:pStyle w:val="44385F1915BF44D9AF8CD8D2E23BEDB9"/>
          </w:pPr>
          <w:r w:rsidRPr="003D58FC">
            <w:rPr>
              <w:rStyle w:val="PlaceholderText"/>
            </w:rPr>
            <w:t>[Keywords]</w:t>
          </w:r>
        </w:p>
      </w:docPartBody>
    </w:docPart>
    <w:docPart>
      <w:docPartPr>
        <w:name w:val="2EDD48B016FE400E85947D7D9391B8B3"/>
        <w:category>
          <w:name w:val="General"/>
          <w:gallery w:val="placeholder"/>
        </w:category>
        <w:types>
          <w:type w:val="bbPlcHdr"/>
        </w:types>
        <w:behaviors>
          <w:behavior w:val="content"/>
        </w:behaviors>
        <w:guid w:val="{45C949BF-F688-40EC-9172-143051765DE4}"/>
      </w:docPartPr>
      <w:docPartBody>
        <w:p w:rsidR="0003537C" w:rsidRDefault="0003537C" w:rsidP="0003537C">
          <w:pPr>
            <w:pStyle w:val="2EDD48B016FE400E85947D7D9391B8B3"/>
          </w:pPr>
          <w:r w:rsidRPr="003D58FC">
            <w:rPr>
              <w:rStyle w:val="PlaceholderText"/>
            </w:rPr>
            <w:t>[Keywords]</w:t>
          </w:r>
        </w:p>
      </w:docPartBody>
    </w:docPart>
    <w:docPart>
      <w:docPartPr>
        <w:name w:val="D006934F5C144BDC8D4750D406F5932F"/>
        <w:category>
          <w:name w:val="General"/>
          <w:gallery w:val="placeholder"/>
        </w:category>
        <w:types>
          <w:type w:val="bbPlcHdr"/>
        </w:types>
        <w:behaviors>
          <w:behavior w:val="content"/>
        </w:behaviors>
        <w:guid w:val="{95088062-9340-40C6-A777-4D9C22D9B3D7}"/>
      </w:docPartPr>
      <w:docPartBody>
        <w:p w:rsidR="0003537C" w:rsidRDefault="0003537C" w:rsidP="0003537C">
          <w:pPr>
            <w:pStyle w:val="D006934F5C144BDC8D4750D406F5932F"/>
          </w:pPr>
          <w:r w:rsidRPr="003D58FC">
            <w:rPr>
              <w:rStyle w:val="PlaceholderText"/>
            </w:rPr>
            <w:t>[Keywords]</w:t>
          </w:r>
        </w:p>
      </w:docPartBody>
    </w:docPart>
    <w:docPart>
      <w:docPartPr>
        <w:name w:val="E7FCA359300C4402861DA207A253E7E7"/>
        <w:category>
          <w:name w:val="General"/>
          <w:gallery w:val="placeholder"/>
        </w:category>
        <w:types>
          <w:type w:val="bbPlcHdr"/>
        </w:types>
        <w:behaviors>
          <w:behavior w:val="content"/>
        </w:behaviors>
        <w:guid w:val="{4D056EC7-5107-441D-B3BB-8E1393BC962E}"/>
      </w:docPartPr>
      <w:docPartBody>
        <w:p w:rsidR="0003537C" w:rsidRDefault="0003537C" w:rsidP="0003537C">
          <w:pPr>
            <w:pStyle w:val="E7FCA359300C4402861DA207A253E7E7"/>
          </w:pPr>
          <w:r w:rsidRPr="003D58FC">
            <w:rPr>
              <w:rStyle w:val="PlaceholderText"/>
            </w:rPr>
            <w:t>[Keywords]</w:t>
          </w:r>
        </w:p>
      </w:docPartBody>
    </w:docPart>
    <w:docPart>
      <w:docPartPr>
        <w:name w:val="71C508ABC4DD49D79ABDEAD3AAC5BF59"/>
        <w:category>
          <w:name w:val="General"/>
          <w:gallery w:val="placeholder"/>
        </w:category>
        <w:types>
          <w:type w:val="bbPlcHdr"/>
        </w:types>
        <w:behaviors>
          <w:behavior w:val="content"/>
        </w:behaviors>
        <w:guid w:val="{BF7532B9-AE2E-4AD7-8601-1F7552ED99DF}"/>
      </w:docPartPr>
      <w:docPartBody>
        <w:p w:rsidR="0003537C" w:rsidRDefault="0003537C" w:rsidP="0003537C">
          <w:pPr>
            <w:pStyle w:val="71C508ABC4DD49D79ABDEAD3AAC5BF59"/>
          </w:pPr>
          <w:r w:rsidRPr="003D58FC">
            <w:rPr>
              <w:rStyle w:val="PlaceholderText"/>
            </w:rPr>
            <w:t>[Keywords]</w:t>
          </w:r>
        </w:p>
      </w:docPartBody>
    </w:docPart>
    <w:docPart>
      <w:docPartPr>
        <w:name w:val="F69D7FBDE766420595716AFC99A1C413"/>
        <w:category>
          <w:name w:val="General"/>
          <w:gallery w:val="placeholder"/>
        </w:category>
        <w:types>
          <w:type w:val="bbPlcHdr"/>
        </w:types>
        <w:behaviors>
          <w:behavior w:val="content"/>
        </w:behaviors>
        <w:guid w:val="{20343EED-5DB5-4BFD-8FA3-2B830189BEE0}"/>
      </w:docPartPr>
      <w:docPartBody>
        <w:p w:rsidR="0003537C" w:rsidRDefault="0003537C" w:rsidP="0003537C">
          <w:pPr>
            <w:pStyle w:val="F69D7FBDE766420595716AFC99A1C413"/>
          </w:pPr>
          <w:r w:rsidRPr="003D58FC">
            <w:rPr>
              <w:rStyle w:val="PlaceholderText"/>
            </w:rPr>
            <w:t>[Keywords]</w:t>
          </w:r>
        </w:p>
      </w:docPartBody>
    </w:docPart>
    <w:docPart>
      <w:docPartPr>
        <w:name w:val="11A89A5E2D3C40D4A0FAA94D62BFF010"/>
        <w:category>
          <w:name w:val="General"/>
          <w:gallery w:val="placeholder"/>
        </w:category>
        <w:types>
          <w:type w:val="bbPlcHdr"/>
        </w:types>
        <w:behaviors>
          <w:behavior w:val="content"/>
        </w:behaviors>
        <w:guid w:val="{6B4F35D2-D0C5-4093-9F8C-65104724FECC}"/>
      </w:docPartPr>
      <w:docPartBody>
        <w:p w:rsidR="0003537C" w:rsidRDefault="0003537C" w:rsidP="0003537C">
          <w:pPr>
            <w:pStyle w:val="11A89A5E2D3C40D4A0FAA94D62BFF010"/>
          </w:pPr>
          <w:r w:rsidRPr="003D58FC">
            <w:rPr>
              <w:rStyle w:val="PlaceholderText"/>
            </w:rPr>
            <w:t>[Keywords]</w:t>
          </w:r>
        </w:p>
      </w:docPartBody>
    </w:docPart>
    <w:docPart>
      <w:docPartPr>
        <w:name w:val="57E2F801807B4E5383DCA567C2E74CED"/>
        <w:category>
          <w:name w:val="General"/>
          <w:gallery w:val="placeholder"/>
        </w:category>
        <w:types>
          <w:type w:val="bbPlcHdr"/>
        </w:types>
        <w:behaviors>
          <w:behavior w:val="content"/>
        </w:behaviors>
        <w:guid w:val="{8EE36D7E-9AE0-4AD3-AD19-3399DE54B5C5}"/>
      </w:docPartPr>
      <w:docPartBody>
        <w:p w:rsidR="0003537C" w:rsidRDefault="0003537C" w:rsidP="0003537C">
          <w:pPr>
            <w:pStyle w:val="57E2F801807B4E5383DCA567C2E74CED"/>
          </w:pPr>
          <w:r w:rsidRPr="003D58FC">
            <w:rPr>
              <w:rStyle w:val="PlaceholderText"/>
            </w:rPr>
            <w:t>[Keywords]</w:t>
          </w:r>
        </w:p>
      </w:docPartBody>
    </w:docPart>
    <w:docPart>
      <w:docPartPr>
        <w:name w:val="3FC348FB47594B89B09BCD6EC48C9ED0"/>
        <w:category>
          <w:name w:val="General"/>
          <w:gallery w:val="placeholder"/>
        </w:category>
        <w:types>
          <w:type w:val="bbPlcHdr"/>
        </w:types>
        <w:behaviors>
          <w:behavior w:val="content"/>
        </w:behaviors>
        <w:guid w:val="{DAF0E882-EE10-4683-8704-C8C38AB5E8FC}"/>
      </w:docPartPr>
      <w:docPartBody>
        <w:p w:rsidR="0003537C" w:rsidRDefault="0003537C" w:rsidP="0003537C">
          <w:pPr>
            <w:pStyle w:val="3FC348FB47594B89B09BCD6EC48C9ED0"/>
          </w:pPr>
          <w:r w:rsidRPr="003D58FC">
            <w:rPr>
              <w:rStyle w:val="PlaceholderText"/>
            </w:rPr>
            <w:t>[Keywords]</w:t>
          </w:r>
        </w:p>
      </w:docPartBody>
    </w:docPart>
    <w:docPart>
      <w:docPartPr>
        <w:name w:val="0102653D9582472C9FB2B3ACB65AF474"/>
        <w:category>
          <w:name w:val="General"/>
          <w:gallery w:val="placeholder"/>
        </w:category>
        <w:types>
          <w:type w:val="bbPlcHdr"/>
        </w:types>
        <w:behaviors>
          <w:behavior w:val="content"/>
        </w:behaviors>
        <w:guid w:val="{F54B2A19-DE74-4978-BFCB-273AF743013D}"/>
      </w:docPartPr>
      <w:docPartBody>
        <w:p w:rsidR="0003537C" w:rsidRDefault="0003537C" w:rsidP="0003537C">
          <w:pPr>
            <w:pStyle w:val="0102653D9582472C9FB2B3ACB65AF474"/>
          </w:pPr>
          <w:r w:rsidRPr="003D58FC">
            <w:rPr>
              <w:rStyle w:val="PlaceholderText"/>
            </w:rPr>
            <w:t>[Keywords]</w:t>
          </w:r>
        </w:p>
      </w:docPartBody>
    </w:docPart>
    <w:docPart>
      <w:docPartPr>
        <w:name w:val="CFE89E7A142F4768B85B4A3D2E0EDF56"/>
        <w:category>
          <w:name w:val="General"/>
          <w:gallery w:val="placeholder"/>
        </w:category>
        <w:types>
          <w:type w:val="bbPlcHdr"/>
        </w:types>
        <w:behaviors>
          <w:behavior w:val="content"/>
        </w:behaviors>
        <w:guid w:val="{549E1FB1-71BC-4891-818F-92D0C2B2ADC1}"/>
      </w:docPartPr>
      <w:docPartBody>
        <w:p w:rsidR="0003537C" w:rsidRDefault="0003537C" w:rsidP="0003537C">
          <w:pPr>
            <w:pStyle w:val="CFE89E7A142F4768B85B4A3D2E0EDF56"/>
          </w:pPr>
          <w:r w:rsidRPr="003D58FC">
            <w:rPr>
              <w:rStyle w:val="PlaceholderText"/>
            </w:rPr>
            <w:t>[Keywords]</w:t>
          </w:r>
        </w:p>
      </w:docPartBody>
    </w:docPart>
    <w:docPart>
      <w:docPartPr>
        <w:name w:val="FFBE832C215A4B36924BDEB11C611287"/>
        <w:category>
          <w:name w:val="General"/>
          <w:gallery w:val="placeholder"/>
        </w:category>
        <w:types>
          <w:type w:val="bbPlcHdr"/>
        </w:types>
        <w:behaviors>
          <w:behavior w:val="content"/>
        </w:behaviors>
        <w:guid w:val="{5509E63C-67E8-483F-B426-FCBE60552D71}"/>
      </w:docPartPr>
      <w:docPartBody>
        <w:p w:rsidR="0003537C" w:rsidRDefault="0003537C" w:rsidP="0003537C">
          <w:pPr>
            <w:pStyle w:val="FFBE832C215A4B36924BDEB11C611287"/>
          </w:pPr>
          <w:r w:rsidRPr="003D58FC">
            <w:rPr>
              <w:rStyle w:val="PlaceholderText"/>
            </w:rPr>
            <w:t>[Keywords]</w:t>
          </w:r>
        </w:p>
      </w:docPartBody>
    </w:docPart>
    <w:docPart>
      <w:docPartPr>
        <w:name w:val="ED21D6061CBE4E639E3F84FD0DF20554"/>
        <w:category>
          <w:name w:val="General"/>
          <w:gallery w:val="placeholder"/>
        </w:category>
        <w:types>
          <w:type w:val="bbPlcHdr"/>
        </w:types>
        <w:behaviors>
          <w:behavior w:val="content"/>
        </w:behaviors>
        <w:guid w:val="{EAF75F01-6143-482C-878F-04F10DA298B4}"/>
      </w:docPartPr>
      <w:docPartBody>
        <w:p w:rsidR="0003537C" w:rsidRDefault="0003537C" w:rsidP="0003537C">
          <w:pPr>
            <w:pStyle w:val="ED21D6061CBE4E639E3F84FD0DF20554"/>
          </w:pPr>
          <w:r w:rsidRPr="003D58FC">
            <w:rPr>
              <w:rStyle w:val="PlaceholderText"/>
            </w:rPr>
            <w:t>[Keywords]</w:t>
          </w:r>
        </w:p>
      </w:docPartBody>
    </w:docPart>
    <w:docPart>
      <w:docPartPr>
        <w:name w:val="85525817B1B74F82A6400500F291FB90"/>
        <w:category>
          <w:name w:val="General"/>
          <w:gallery w:val="placeholder"/>
        </w:category>
        <w:types>
          <w:type w:val="bbPlcHdr"/>
        </w:types>
        <w:behaviors>
          <w:behavior w:val="content"/>
        </w:behaviors>
        <w:guid w:val="{5859521E-AF3B-41D7-94E9-14B142C8FEA2}"/>
      </w:docPartPr>
      <w:docPartBody>
        <w:p w:rsidR="0003537C" w:rsidRDefault="0003537C" w:rsidP="0003537C">
          <w:pPr>
            <w:pStyle w:val="85525817B1B74F82A6400500F291FB90"/>
          </w:pPr>
          <w:r w:rsidRPr="003D58FC">
            <w:rPr>
              <w:rStyle w:val="PlaceholderText"/>
            </w:rPr>
            <w:t>[Keywords]</w:t>
          </w:r>
        </w:p>
      </w:docPartBody>
    </w:docPart>
    <w:docPart>
      <w:docPartPr>
        <w:name w:val="F7D84636D712447F99AE3DEB2688E198"/>
        <w:category>
          <w:name w:val="General"/>
          <w:gallery w:val="placeholder"/>
        </w:category>
        <w:types>
          <w:type w:val="bbPlcHdr"/>
        </w:types>
        <w:behaviors>
          <w:behavior w:val="content"/>
        </w:behaviors>
        <w:guid w:val="{62241A40-5CCE-400A-BAD2-DED0248C168C}"/>
      </w:docPartPr>
      <w:docPartBody>
        <w:p w:rsidR="0003537C" w:rsidRDefault="0003537C" w:rsidP="0003537C">
          <w:pPr>
            <w:pStyle w:val="F7D84636D712447F99AE3DEB2688E198"/>
          </w:pPr>
          <w:r w:rsidRPr="003D58FC">
            <w:rPr>
              <w:rStyle w:val="PlaceholderText"/>
            </w:rPr>
            <w:t>[Keywords]</w:t>
          </w:r>
        </w:p>
      </w:docPartBody>
    </w:docPart>
    <w:docPart>
      <w:docPartPr>
        <w:name w:val="EBA49D31ADD84321836DD3E047F293E2"/>
        <w:category>
          <w:name w:val="General"/>
          <w:gallery w:val="placeholder"/>
        </w:category>
        <w:types>
          <w:type w:val="bbPlcHdr"/>
        </w:types>
        <w:behaviors>
          <w:behavior w:val="content"/>
        </w:behaviors>
        <w:guid w:val="{99FB90C2-F63C-4068-9DF8-E1FBA034499B}"/>
      </w:docPartPr>
      <w:docPartBody>
        <w:p w:rsidR="0003537C" w:rsidRDefault="0003537C" w:rsidP="0003537C">
          <w:pPr>
            <w:pStyle w:val="EBA49D31ADD84321836DD3E047F293E2"/>
          </w:pPr>
          <w:r w:rsidRPr="003D58FC">
            <w:rPr>
              <w:rStyle w:val="PlaceholderText"/>
            </w:rPr>
            <w:t>[Keywords]</w:t>
          </w:r>
        </w:p>
      </w:docPartBody>
    </w:docPart>
    <w:docPart>
      <w:docPartPr>
        <w:name w:val="C3A26CB03D5642CA8E3435CA5F4A86B2"/>
        <w:category>
          <w:name w:val="General"/>
          <w:gallery w:val="placeholder"/>
        </w:category>
        <w:types>
          <w:type w:val="bbPlcHdr"/>
        </w:types>
        <w:behaviors>
          <w:behavior w:val="content"/>
        </w:behaviors>
        <w:guid w:val="{3AA4A98B-3011-4719-AC4A-A90DA40090E3}"/>
      </w:docPartPr>
      <w:docPartBody>
        <w:p w:rsidR="0003537C" w:rsidRDefault="0003537C" w:rsidP="0003537C">
          <w:pPr>
            <w:pStyle w:val="C3A26CB03D5642CA8E3435CA5F4A86B2"/>
          </w:pPr>
          <w:r w:rsidRPr="003D58FC">
            <w:rPr>
              <w:rStyle w:val="PlaceholderText"/>
            </w:rPr>
            <w:t>[Keywords]</w:t>
          </w:r>
        </w:p>
      </w:docPartBody>
    </w:docPart>
    <w:docPart>
      <w:docPartPr>
        <w:name w:val="32FB7D3E500B46C083A4C0EF63F1E475"/>
        <w:category>
          <w:name w:val="General"/>
          <w:gallery w:val="placeholder"/>
        </w:category>
        <w:types>
          <w:type w:val="bbPlcHdr"/>
        </w:types>
        <w:behaviors>
          <w:behavior w:val="content"/>
        </w:behaviors>
        <w:guid w:val="{0266DA83-5133-4946-A87D-F5CBBAA3869B}"/>
      </w:docPartPr>
      <w:docPartBody>
        <w:p w:rsidR="0003537C" w:rsidRDefault="0003537C" w:rsidP="0003537C">
          <w:pPr>
            <w:pStyle w:val="32FB7D3E500B46C083A4C0EF63F1E475"/>
          </w:pPr>
          <w:r w:rsidRPr="003D58FC">
            <w:rPr>
              <w:rStyle w:val="PlaceholderText"/>
            </w:rPr>
            <w:t>[Keywords]</w:t>
          </w:r>
        </w:p>
      </w:docPartBody>
    </w:docPart>
    <w:docPart>
      <w:docPartPr>
        <w:name w:val="BE115D251785495593ED2707A95A5BD5"/>
        <w:category>
          <w:name w:val="General"/>
          <w:gallery w:val="placeholder"/>
        </w:category>
        <w:types>
          <w:type w:val="bbPlcHdr"/>
        </w:types>
        <w:behaviors>
          <w:behavior w:val="content"/>
        </w:behaviors>
        <w:guid w:val="{DC28DCC5-6E4D-4CC1-92CB-8360D0D7DE76}"/>
      </w:docPartPr>
      <w:docPartBody>
        <w:p w:rsidR="0003537C" w:rsidRDefault="0003537C" w:rsidP="0003537C">
          <w:pPr>
            <w:pStyle w:val="BE115D251785495593ED2707A95A5BD5"/>
          </w:pPr>
          <w:r w:rsidRPr="003D58FC">
            <w:rPr>
              <w:rStyle w:val="PlaceholderText"/>
            </w:rPr>
            <w:t>[Keywords]</w:t>
          </w:r>
        </w:p>
      </w:docPartBody>
    </w:docPart>
    <w:docPart>
      <w:docPartPr>
        <w:name w:val="9E9CF52CAAE44C0B816CC77773AD37D1"/>
        <w:category>
          <w:name w:val="General"/>
          <w:gallery w:val="placeholder"/>
        </w:category>
        <w:types>
          <w:type w:val="bbPlcHdr"/>
        </w:types>
        <w:behaviors>
          <w:behavior w:val="content"/>
        </w:behaviors>
        <w:guid w:val="{F8BD8FAB-932D-4312-936C-5631E23280DC}"/>
      </w:docPartPr>
      <w:docPartBody>
        <w:p w:rsidR="0003537C" w:rsidRDefault="0003537C" w:rsidP="0003537C">
          <w:pPr>
            <w:pStyle w:val="9E9CF52CAAE44C0B816CC77773AD37D1"/>
          </w:pPr>
          <w:r w:rsidRPr="003D58FC">
            <w:rPr>
              <w:rStyle w:val="PlaceholderText"/>
            </w:rPr>
            <w:t>[Keywords]</w:t>
          </w:r>
        </w:p>
      </w:docPartBody>
    </w:docPart>
    <w:docPart>
      <w:docPartPr>
        <w:name w:val="82FF422A19444F43BD4B29088C897DC8"/>
        <w:category>
          <w:name w:val="General"/>
          <w:gallery w:val="placeholder"/>
        </w:category>
        <w:types>
          <w:type w:val="bbPlcHdr"/>
        </w:types>
        <w:behaviors>
          <w:behavior w:val="content"/>
        </w:behaviors>
        <w:guid w:val="{FF474649-47B8-4D40-B39D-CAAF9EDC4EE6}"/>
      </w:docPartPr>
      <w:docPartBody>
        <w:p w:rsidR="0003537C" w:rsidRDefault="0003537C" w:rsidP="0003537C">
          <w:pPr>
            <w:pStyle w:val="82FF422A19444F43BD4B29088C897DC8"/>
          </w:pPr>
          <w:r w:rsidRPr="003D58FC">
            <w:rPr>
              <w:rStyle w:val="PlaceholderText"/>
            </w:rPr>
            <w:t>[Keywords]</w:t>
          </w:r>
        </w:p>
      </w:docPartBody>
    </w:docPart>
    <w:docPart>
      <w:docPartPr>
        <w:name w:val="6EBED848E421488586B2B2D86881D536"/>
        <w:category>
          <w:name w:val="General"/>
          <w:gallery w:val="placeholder"/>
        </w:category>
        <w:types>
          <w:type w:val="bbPlcHdr"/>
        </w:types>
        <w:behaviors>
          <w:behavior w:val="content"/>
        </w:behaviors>
        <w:guid w:val="{5624832C-12B9-4E3D-ACAA-9C6282D24B0D}"/>
      </w:docPartPr>
      <w:docPartBody>
        <w:p w:rsidR="0003537C" w:rsidRDefault="0003537C" w:rsidP="0003537C">
          <w:pPr>
            <w:pStyle w:val="6EBED848E421488586B2B2D86881D536"/>
          </w:pPr>
          <w:r w:rsidRPr="003D58FC">
            <w:rPr>
              <w:rStyle w:val="PlaceholderText"/>
            </w:rPr>
            <w:t>[Keywords]</w:t>
          </w:r>
        </w:p>
      </w:docPartBody>
    </w:docPart>
    <w:docPart>
      <w:docPartPr>
        <w:name w:val="D1F9529BCA984E7BA5F9FE8DC303C6FB"/>
        <w:category>
          <w:name w:val="General"/>
          <w:gallery w:val="placeholder"/>
        </w:category>
        <w:types>
          <w:type w:val="bbPlcHdr"/>
        </w:types>
        <w:behaviors>
          <w:behavior w:val="content"/>
        </w:behaviors>
        <w:guid w:val="{9A5CD54E-FE07-4BC7-85F6-F7EB94F57AC8}"/>
      </w:docPartPr>
      <w:docPartBody>
        <w:p w:rsidR="0003537C" w:rsidRDefault="0003537C" w:rsidP="0003537C">
          <w:pPr>
            <w:pStyle w:val="D1F9529BCA984E7BA5F9FE8DC303C6FB"/>
          </w:pPr>
          <w:r w:rsidRPr="003D58FC">
            <w:rPr>
              <w:rStyle w:val="PlaceholderText"/>
            </w:rPr>
            <w:t>[Keywords]</w:t>
          </w:r>
        </w:p>
      </w:docPartBody>
    </w:docPart>
    <w:docPart>
      <w:docPartPr>
        <w:name w:val="B2EF48FCF02643E4976A2BBEB9F92B64"/>
        <w:category>
          <w:name w:val="General"/>
          <w:gallery w:val="placeholder"/>
        </w:category>
        <w:types>
          <w:type w:val="bbPlcHdr"/>
        </w:types>
        <w:behaviors>
          <w:behavior w:val="content"/>
        </w:behaviors>
        <w:guid w:val="{7CAFEF5A-7D97-4F34-B33E-F1BDC49E0A2B}"/>
      </w:docPartPr>
      <w:docPartBody>
        <w:p w:rsidR="0003537C" w:rsidRDefault="0003537C" w:rsidP="0003537C">
          <w:pPr>
            <w:pStyle w:val="B2EF48FCF02643E4976A2BBEB9F92B64"/>
          </w:pPr>
          <w:r w:rsidRPr="003D58FC">
            <w:rPr>
              <w:rStyle w:val="PlaceholderText"/>
            </w:rPr>
            <w:t>[Keywords]</w:t>
          </w:r>
        </w:p>
      </w:docPartBody>
    </w:docPart>
    <w:docPart>
      <w:docPartPr>
        <w:name w:val="29484E11DAFF4764A6FF21BC2F97FAC8"/>
        <w:category>
          <w:name w:val="General"/>
          <w:gallery w:val="placeholder"/>
        </w:category>
        <w:types>
          <w:type w:val="bbPlcHdr"/>
        </w:types>
        <w:behaviors>
          <w:behavior w:val="content"/>
        </w:behaviors>
        <w:guid w:val="{1A42B558-F926-45BF-82A5-0756E7A581FD}"/>
      </w:docPartPr>
      <w:docPartBody>
        <w:p w:rsidR="0003537C" w:rsidRDefault="0003537C" w:rsidP="0003537C">
          <w:pPr>
            <w:pStyle w:val="29484E11DAFF4764A6FF21BC2F97FAC8"/>
          </w:pPr>
          <w:r w:rsidRPr="003D58FC">
            <w:rPr>
              <w:rStyle w:val="PlaceholderText"/>
            </w:rPr>
            <w:t>[Keywords]</w:t>
          </w:r>
        </w:p>
      </w:docPartBody>
    </w:docPart>
    <w:docPart>
      <w:docPartPr>
        <w:name w:val="9DC738015EAE454DBA80955DE358173F"/>
        <w:category>
          <w:name w:val="General"/>
          <w:gallery w:val="placeholder"/>
        </w:category>
        <w:types>
          <w:type w:val="bbPlcHdr"/>
        </w:types>
        <w:behaviors>
          <w:behavior w:val="content"/>
        </w:behaviors>
        <w:guid w:val="{F42E50D8-FF24-40B8-ABB1-FB22647DBB5E}"/>
      </w:docPartPr>
      <w:docPartBody>
        <w:p w:rsidR="0003537C" w:rsidRDefault="0003537C" w:rsidP="0003537C">
          <w:pPr>
            <w:pStyle w:val="9DC738015EAE454DBA80955DE358173F"/>
          </w:pPr>
          <w:r w:rsidRPr="003D58FC">
            <w:rPr>
              <w:rStyle w:val="PlaceholderText"/>
            </w:rPr>
            <w:t>[Keywords]</w:t>
          </w:r>
        </w:p>
      </w:docPartBody>
    </w:docPart>
    <w:docPart>
      <w:docPartPr>
        <w:name w:val="9252FCD2629D477195B640EB75FF1DE9"/>
        <w:category>
          <w:name w:val="General"/>
          <w:gallery w:val="placeholder"/>
        </w:category>
        <w:types>
          <w:type w:val="bbPlcHdr"/>
        </w:types>
        <w:behaviors>
          <w:behavior w:val="content"/>
        </w:behaviors>
        <w:guid w:val="{53DCD90B-9331-45B9-B2E9-E1F5A79073B9}"/>
      </w:docPartPr>
      <w:docPartBody>
        <w:p w:rsidR="0003537C" w:rsidRDefault="0003537C" w:rsidP="0003537C">
          <w:pPr>
            <w:pStyle w:val="9252FCD2629D477195B640EB75FF1DE9"/>
          </w:pPr>
          <w:r w:rsidRPr="003D58FC">
            <w:rPr>
              <w:rStyle w:val="PlaceholderText"/>
            </w:rPr>
            <w:t>[Keywords]</w:t>
          </w:r>
        </w:p>
      </w:docPartBody>
    </w:docPart>
    <w:docPart>
      <w:docPartPr>
        <w:name w:val="F65994E4C7C84DC0BDA8AC9B3FDC0614"/>
        <w:category>
          <w:name w:val="General"/>
          <w:gallery w:val="placeholder"/>
        </w:category>
        <w:types>
          <w:type w:val="bbPlcHdr"/>
        </w:types>
        <w:behaviors>
          <w:behavior w:val="content"/>
        </w:behaviors>
        <w:guid w:val="{D4087D25-47BD-495A-B963-AB5309F77A5A}"/>
      </w:docPartPr>
      <w:docPartBody>
        <w:p w:rsidR="0003537C" w:rsidRDefault="0003537C" w:rsidP="0003537C">
          <w:pPr>
            <w:pStyle w:val="F65994E4C7C84DC0BDA8AC9B3FDC0614"/>
          </w:pPr>
          <w:r w:rsidRPr="003D58FC">
            <w:rPr>
              <w:rStyle w:val="PlaceholderText"/>
            </w:rPr>
            <w:t>[Keywords]</w:t>
          </w:r>
        </w:p>
      </w:docPartBody>
    </w:docPart>
    <w:docPart>
      <w:docPartPr>
        <w:name w:val="B521DCD363814AD09FFF6A99588A6BC5"/>
        <w:category>
          <w:name w:val="General"/>
          <w:gallery w:val="placeholder"/>
        </w:category>
        <w:types>
          <w:type w:val="bbPlcHdr"/>
        </w:types>
        <w:behaviors>
          <w:behavior w:val="content"/>
        </w:behaviors>
        <w:guid w:val="{909BD05E-A5C0-46FE-8AA2-5F9D87C66109}"/>
      </w:docPartPr>
      <w:docPartBody>
        <w:p w:rsidR="0003537C" w:rsidRDefault="0003537C" w:rsidP="0003537C">
          <w:pPr>
            <w:pStyle w:val="B521DCD363814AD09FFF6A99588A6BC5"/>
          </w:pPr>
          <w:r w:rsidRPr="003D58FC">
            <w:rPr>
              <w:rStyle w:val="PlaceholderText"/>
            </w:rPr>
            <w:t>[Keywords]</w:t>
          </w:r>
        </w:p>
      </w:docPartBody>
    </w:docPart>
    <w:docPart>
      <w:docPartPr>
        <w:name w:val="708B72555EAF43A9B29AFBDC8A10367F"/>
        <w:category>
          <w:name w:val="General"/>
          <w:gallery w:val="placeholder"/>
        </w:category>
        <w:types>
          <w:type w:val="bbPlcHdr"/>
        </w:types>
        <w:behaviors>
          <w:behavior w:val="content"/>
        </w:behaviors>
        <w:guid w:val="{1EB19E8F-B007-4678-B4CF-9083A0573256}"/>
      </w:docPartPr>
      <w:docPartBody>
        <w:p w:rsidR="0003537C" w:rsidRDefault="0003537C" w:rsidP="0003537C">
          <w:pPr>
            <w:pStyle w:val="708B72555EAF43A9B29AFBDC8A10367F"/>
          </w:pPr>
          <w:r w:rsidRPr="003D58FC">
            <w:rPr>
              <w:rStyle w:val="PlaceholderText"/>
            </w:rPr>
            <w:t>[Keywords]</w:t>
          </w:r>
        </w:p>
      </w:docPartBody>
    </w:docPart>
    <w:docPart>
      <w:docPartPr>
        <w:name w:val="021139851A034ACF92EC41A8BE5AF273"/>
        <w:category>
          <w:name w:val="General"/>
          <w:gallery w:val="placeholder"/>
        </w:category>
        <w:types>
          <w:type w:val="bbPlcHdr"/>
        </w:types>
        <w:behaviors>
          <w:behavior w:val="content"/>
        </w:behaviors>
        <w:guid w:val="{DA40D52C-6D84-4FFC-A84A-22BC0F3A5B9D}"/>
      </w:docPartPr>
      <w:docPartBody>
        <w:p w:rsidR="0003537C" w:rsidRDefault="0003537C" w:rsidP="0003537C">
          <w:pPr>
            <w:pStyle w:val="021139851A034ACF92EC41A8BE5AF273"/>
          </w:pPr>
          <w:r w:rsidRPr="003D58FC">
            <w:rPr>
              <w:rStyle w:val="PlaceholderText"/>
            </w:rPr>
            <w:t>[Keywords]</w:t>
          </w:r>
        </w:p>
      </w:docPartBody>
    </w:docPart>
    <w:docPart>
      <w:docPartPr>
        <w:name w:val="DB6B28605C5F45629313D560B14B6C7D"/>
        <w:category>
          <w:name w:val="General"/>
          <w:gallery w:val="placeholder"/>
        </w:category>
        <w:types>
          <w:type w:val="bbPlcHdr"/>
        </w:types>
        <w:behaviors>
          <w:behavior w:val="content"/>
        </w:behaviors>
        <w:guid w:val="{0921B818-DEA1-425E-BAB6-6F77954D2D92}"/>
      </w:docPartPr>
      <w:docPartBody>
        <w:p w:rsidR="0003537C" w:rsidRDefault="0003537C" w:rsidP="0003537C">
          <w:pPr>
            <w:pStyle w:val="DB6B28605C5F45629313D560B14B6C7D"/>
          </w:pPr>
          <w:r w:rsidRPr="003D58FC">
            <w:rPr>
              <w:rStyle w:val="PlaceholderText"/>
            </w:rPr>
            <w:t>[Keywords]</w:t>
          </w:r>
        </w:p>
      </w:docPartBody>
    </w:docPart>
    <w:docPart>
      <w:docPartPr>
        <w:name w:val="36E48942198A4FF9B7309D6786B97BD1"/>
        <w:category>
          <w:name w:val="General"/>
          <w:gallery w:val="placeholder"/>
        </w:category>
        <w:types>
          <w:type w:val="bbPlcHdr"/>
        </w:types>
        <w:behaviors>
          <w:behavior w:val="content"/>
        </w:behaviors>
        <w:guid w:val="{26DC22F2-C33B-4149-955D-349717A70659}"/>
      </w:docPartPr>
      <w:docPartBody>
        <w:p w:rsidR="0003537C" w:rsidRDefault="0003537C" w:rsidP="0003537C">
          <w:pPr>
            <w:pStyle w:val="36E48942198A4FF9B7309D6786B97BD1"/>
          </w:pPr>
          <w:r w:rsidRPr="003D58FC">
            <w:rPr>
              <w:rStyle w:val="PlaceholderText"/>
            </w:rPr>
            <w:t>[Keywords]</w:t>
          </w:r>
        </w:p>
      </w:docPartBody>
    </w:docPart>
    <w:docPart>
      <w:docPartPr>
        <w:name w:val="A5A64D3B9F23434C886E85437BE85FFD"/>
        <w:category>
          <w:name w:val="General"/>
          <w:gallery w:val="placeholder"/>
        </w:category>
        <w:types>
          <w:type w:val="bbPlcHdr"/>
        </w:types>
        <w:behaviors>
          <w:behavior w:val="content"/>
        </w:behaviors>
        <w:guid w:val="{66FFEFEF-D945-4314-BCC7-5BD7F7E4EC34}"/>
      </w:docPartPr>
      <w:docPartBody>
        <w:p w:rsidR="0003537C" w:rsidRDefault="0003537C" w:rsidP="0003537C">
          <w:pPr>
            <w:pStyle w:val="A5A64D3B9F23434C886E85437BE85FFD"/>
          </w:pPr>
          <w:r w:rsidRPr="003D58FC">
            <w:rPr>
              <w:rStyle w:val="PlaceholderText"/>
            </w:rPr>
            <w:t>[Keywords]</w:t>
          </w:r>
        </w:p>
      </w:docPartBody>
    </w:docPart>
    <w:docPart>
      <w:docPartPr>
        <w:name w:val="EBBA0504B6F34AC982C63BFDBF0BD970"/>
        <w:category>
          <w:name w:val="General"/>
          <w:gallery w:val="placeholder"/>
        </w:category>
        <w:types>
          <w:type w:val="bbPlcHdr"/>
        </w:types>
        <w:behaviors>
          <w:behavior w:val="content"/>
        </w:behaviors>
        <w:guid w:val="{277D7D6B-4000-44EF-91CF-7E5487B01982}"/>
      </w:docPartPr>
      <w:docPartBody>
        <w:p w:rsidR="0003537C" w:rsidRDefault="0003537C" w:rsidP="0003537C">
          <w:pPr>
            <w:pStyle w:val="EBBA0504B6F34AC982C63BFDBF0BD970"/>
          </w:pPr>
          <w:r w:rsidRPr="003D58FC">
            <w:rPr>
              <w:rStyle w:val="PlaceholderText"/>
            </w:rPr>
            <w:t>[Keywords]</w:t>
          </w:r>
        </w:p>
      </w:docPartBody>
    </w:docPart>
    <w:docPart>
      <w:docPartPr>
        <w:name w:val="428B20D439D2442C8D7E08286F218F79"/>
        <w:category>
          <w:name w:val="General"/>
          <w:gallery w:val="placeholder"/>
        </w:category>
        <w:types>
          <w:type w:val="bbPlcHdr"/>
        </w:types>
        <w:behaviors>
          <w:behavior w:val="content"/>
        </w:behaviors>
        <w:guid w:val="{6044E1B9-218E-460F-AC39-1365899B4C6D}"/>
      </w:docPartPr>
      <w:docPartBody>
        <w:p w:rsidR="0003537C" w:rsidRDefault="0003537C" w:rsidP="0003537C">
          <w:pPr>
            <w:pStyle w:val="428B20D439D2442C8D7E08286F218F79"/>
          </w:pPr>
          <w:r w:rsidRPr="003D58FC">
            <w:rPr>
              <w:rStyle w:val="PlaceholderText"/>
            </w:rPr>
            <w:t>[Keywords]</w:t>
          </w:r>
        </w:p>
      </w:docPartBody>
    </w:docPart>
    <w:docPart>
      <w:docPartPr>
        <w:name w:val="DAD2F03AC3914BB08D5020F18D566994"/>
        <w:category>
          <w:name w:val="General"/>
          <w:gallery w:val="placeholder"/>
        </w:category>
        <w:types>
          <w:type w:val="bbPlcHdr"/>
        </w:types>
        <w:behaviors>
          <w:behavior w:val="content"/>
        </w:behaviors>
        <w:guid w:val="{D84CDDA0-30C7-48CE-A07C-754577976C82}"/>
      </w:docPartPr>
      <w:docPartBody>
        <w:p w:rsidR="0003537C" w:rsidRDefault="0003537C" w:rsidP="0003537C">
          <w:pPr>
            <w:pStyle w:val="DAD2F03AC3914BB08D5020F18D566994"/>
          </w:pPr>
          <w:r w:rsidRPr="003D58FC">
            <w:rPr>
              <w:rStyle w:val="PlaceholderText"/>
            </w:rPr>
            <w:t>[Keywords]</w:t>
          </w:r>
        </w:p>
      </w:docPartBody>
    </w:docPart>
    <w:docPart>
      <w:docPartPr>
        <w:name w:val="0105FCE43BD6470EA79CF8E9FEE9C69E"/>
        <w:category>
          <w:name w:val="General"/>
          <w:gallery w:val="placeholder"/>
        </w:category>
        <w:types>
          <w:type w:val="bbPlcHdr"/>
        </w:types>
        <w:behaviors>
          <w:behavior w:val="content"/>
        </w:behaviors>
        <w:guid w:val="{E9585437-980B-40FD-B06E-0B671944E26A}"/>
      </w:docPartPr>
      <w:docPartBody>
        <w:p w:rsidR="0003537C" w:rsidRDefault="0003537C" w:rsidP="0003537C">
          <w:pPr>
            <w:pStyle w:val="0105FCE43BD6470EA79CF8E9FEE9C69E"/>
          </w:pPr>
          <w:r w:rsidRPr="003D58FC">
            <w:rPr>
              <w:rStyle w:val="PlaceholderText"/>
            </w:rPr>
            <w:t>[Keywords]</w:t>
          </w:r>
        </w:p>
      </w:docPartBody>
    </w:docPart>
    <w:docPart>
      <w:docPartPr>
        <w:name w:val="A1389999CB7D4C4A90117D13A227E755"/>
        <w:category>
          <w:name w:val="General"/>
          <w:gallery w:val="placeholder"/>
        </w:category>
        <w:types>
          <w:type w:val="bbPlcHdr"/>
        </w:types>
        <w:behaviors>
          <w:behavior w:val="content"/>
        </w:behaviors>
        <w:guid w:val="{410059C1-038E-49AA-912A-0A572CD795D3}"/>
      </w:docPartPr>
      <w:docPartBody>
        <w:p w:rsidR="0003537C" w:rsidRDefault="0003537C" w:rsidP="0003537C">
          <w:pPr>
            <w:pStyle w:val="A1389999CB7D4C4A90117D13A227E755"/>
          </w:pPr>
          <w:r w:rsidRPr="003D58FC">
            <w:rPr>
              <w:rStyle w:val="PlaceholderText"/>
            </w:rPr>
            <w:t>[Keywords]</w:t>
          </w:r>
        </w:p>
      </w:docPartBody>
    </w:docPart>
    <w:docPart>
      <w:docPartPr>
        <w:name w:val="C76638788D454B0982535F3AB8F40EE8"/>
        <w:category>
          <w:name w:val="General"/>
          <w:gallery w:val="placeholder"/>
        </w:category>
        <w:types>
          <w:type w:val="bbPlcHdr"/>
        </w:types>
        <w:behaviors>
          <w:behavior w:val="content"/>
        </w:behaviors>
        <w:guid w:val="{081CD16A-D406-4871-AB9D-A4C89C826BC7}"/>
      </w:docPartPr>
      <w:docPartBody>
        <w:p w:rsidR="0003537C" w:rsidRDefault="0003537C" w:rsidP="0003537C">
          <w:pPr>
            <w:pStyle w:val="C76638788D454B0982535F3AB8F40EE8"/>
          </w:pPr>
          <w:r w:rsidRPr="003D58FC">
            <w:rPr>
              <w:rStyle w:val="PlaceholderText"/>
            </w:rPr>
            <w:t>[Keywords]</w:t>
          </w:r>
        </w:p>
      </w:docPartBody>
    </w:docPart>
    <w:docPart>
      <w:docPartPr>
        <w:name w:val="589CC47DCBFE40E5B95B6C8B85953DBA"/>
        <w:category>
          <w:name w:val="General"/>
          <w:gallery w:val="placeholder"/>
        </w:category>
        <w:types>
          <w:type w:val="bbPlcHdr"/>
        </w:types>
        <w:behaviors>
          <w:behavior w:val="content"/>
        </w:behaviors>
        <w:guid w:val="{42583BB4-B099-4D83-B4DB-66C932215B0B}"/>
      </w:docPartPr>
      <w:docPartBody>
        <w:p w:rsidR="0003537C" w:rsidRDefault="0003537C" w:rsidP="0003537C">
          <w:pPr>
            <w:pStyle w:val="589CC47DCBFE40E5B95B6C8B85953DBA"/>
          </w:pPr>
          <w:r w:rsidRPr="003D58FC">
            <w:rPr>
              <w:rStyle w:val="PlaceholderText"/>
            </w:rPr>
            <w:t>[Keywords]</w:t>
          </w:r>
        </w:p>
      </w:docPartBody>
    </w:docPart>
    <w:docPart>
      <w:docPartPr>
        <w:name w:val="E0CBFB98774C4962B77F3BB13BC9313A"/>
        <w:category>
          <w:name w:val="General"/>
          <w:gallery w:val="placeholder"/>
        </w:category>
        <w:types>
          <w:type w:val="bbPlcHdr"/>
        </w:types>
        <w:behaviors>
          <w:behavior w:val="content"/>
        </w:behaviors>
        <w:guid w:val="{E8AF9ED0-1C42-4166-924D-0EAD9F58001E}"/>
      </w:docPartPr>
      <w:docPartBody>
        <w:p w:rsidR="0003537C" w:rsidRDefault="0003537C" w:rsidP="0003537C">
          <w:pPr>
            <w:pStyle w:val="E0CBFB98774C4962B77F3BB13BC9313A"/>
          </w:pPr>
          <w:r w:rsidRPr="003D58FC">
            <w:rPr>
              <w:rStyle w:val="PlaceholderText"/>
            </w:rPr>
            <w:t>[Keywords]</w:t>
          </w:r>
        </w:p>
      </w:docPartBody>
    </w:docPart>
    <w:docPart>
      <w:docPartPr>
        <w:name w:val="677FBB6D04D8419DBAEEC53B5AD8606D"/>
        <w:category>
          <w:name w:val="General"/>
          <w:gallery w:val="placeholder"/>
        </w:category>
        <w:types>
          <w:type w:val="bbPlcHdr"/>
        </w:types>
        <w:behaviors>
          <w:behavior w:val="content"/>
        </w:behaviors>
        <w:guid w:val="{390075AB-1893-449D-9A05-30A6401CA470}"/>
      </w:docPartPr>
      <w:docPartBody>
        <w:p w:rsidR="0003537C" w:rsidRDefault="0003537C" w:rsidP="0003537C">
          <w:pPr>
            <w:pStyle w:val="677FBB6D04D8419DBAEEC53B5AD8606D"/>
          </w:pPr>
          <w:r w:rsidRPr="003D58FC">
            <w:rPr>
              <w:rStyle w:val="PlaceholderText"/>
            </w:rPr>
            <w:t>[Keywords]</w:t>
          </w:r>
        </w:p>
      </w:docPartBody>
    </w:docPart>
    <w:docPart>
      <w:docPartPr>
        <w:name w:val="3C0A13F2BA0E4FCA9CAE7242047BC8E2"/>
        <w:category>
          <w:name w:val="General"/>
          <w:gallery w:val="placeholder"/>
        </w:category>
        <w:types>
          <w:type w:val="bbPlcHdr"/>
        </w:types>
        <w:behaviors>
          <w:behavior w:val="content"/>
        </w:behaviors>
        <w:guid w:val="{9625D489-24F6-47CA-AC1E-B5D0A2D49F7C}"/>
      </w:docPartPr>
      <w:docPartBody>
        <w:p w:rsidR="0003537C" w:rsidRDefault="0003537C" w:rsidP="0003537C">
          <w:pPr>
            <w:pStyle w:val="3C0A13F2BA0E4FCA9CAE7242047BC8E2"/>
          </w:pPr>
          <w:r w:rsidRPr="003D58FC">
            <w:rPr>
              <w:rStyle w:val="PlaceholderText"/>
            </w:rPr>
            <w:t>[Keywords]</w:t>
          </w:r>
        </w:p>
      </w:docPartBody>
    </w:docPart>
    <w:docPart>
      <w:docPartPr>
        <w:name w:val="9E62AA273E49439D82E6B2FED311B8E5"/>
        <w:category>
          <w:name w:val="General"/>
          <w:gallery w:val="placeholder"/>
        </w:category>
        <w:types>
          <w:type w:val="bbPlcHdr"/>
        </w:types>
        <w:behaviors>
          <w:behavior w:val="content"/>
        </w:behaviors>
        <w:guid w:val="{6FCA7917-77CB-485F-8F11-C130CAD67825}"/>
      </w:docPartPr>
      <w:docPartBody>
        <w:p w:rsidR="0003537C" w:rsidRDefault="0003537C" w:rsidP="0003537C">
          <w:pPr>
            <w:pStyle w:val="9E62AA273E49439D82E6B2FED311B8E5"/>
          </w:pPr>
          <w:r w:rsidRPr="003D58FC">
            <w:rPr>
              <w:rStyle w:val="PlaceholderText"/>
            </w:rPr>
            <w:t>[Keywords]</w:t>
          </w:r>
        </w:p>
      </w:docPartBody>
    </w:docPart>
    <w:docPart>
      <w:docPartPr>
        <w:name w:val="B0541A5AAAD14A12BE7C10FFFA12F28B"/>
        <w:category>
          <w:name w:val="General"/>
          <w:gallery w:val="placeholder"/>
        </w:category>
        <w:types>
          <w:type w:val="bbPlcHdr"/>
        </w:types>
        <w:behaviors>
          <w:behavior w:val="content"/>
        </w:behaviors>
        <w:guid w:val="{682ADCAC-ADE9-40CD-A714-B00D17489EDC}"/>
      </w:docPartPr>
      <w:docPartBody>
        <w:p w:rsidR="0003537C" w:rsidRDefault="0003537C" w:rsidP="0003537C">
          <w:pPr>
            <w:pStyle w:val="B0541A5AAAD14A12BE7C10FFFA12F28B"/>
          </w:pPr>
          <w:r w:rsidRPr="003D58FC">
            <w:rPr>
              <w:rStyle w:val="PlaceholderText"/>
            </w:rPr>
            <w:t>[Keywords]</w:t>
          </w:r>
        </w:p>
      </w:docPartBody>
    </w:docPart>
    <w:docPart>
      <w:docPartPr>
        <w:name w:val="DF2DD62CF03748D5AF2316016F5541EA"/>
        <w:category>
          <w:name w:val="General"/>
          <w:gallery w:val="placeholder"/>
        </w:category>
        <w:types>
          <w:type w:val="bbPlcHdr"/>
        </w:types>
        <w:behaviors>
          <w:behavior w:val="content"/>
        </w:behaviors>
        <w:guid w:val="{57B072AC-85F8-4DD8-A435-B337A063C909}"/>
      </w:docPartPr>
      <w:docPartBody>
        <w:p w:rsidR="0003537C" w:rsidRDefault="0003537C" w:rsidP="0003537C">
          <w:pPr>
            <w:pStyle w:val="DF2DD62CF03748D5AF2316016F5541EA"/>
          </w:pPr>
          <w:r w:rsidRPr="003D58FC">
            <w:rPr>
              <w:rStyle w:val="PlaceholderText"/>
            </w:rPr>
            <w:t>[Keywords]</w:t>
          </w:r>
        </w:p>
      </w:docPartBody>
    </w:docPart>
    <w:docPart>
      <w:docPartPr>
        <w:name w:val="6E950666A7CA4C038AC7C56EDC5A5CFB"/>
        <w:category>
          <w:name w:val="General"/>
          <w:gallery w:val="placeholder"/>
        </w:category>
        <w:types>
          <w:type w:val="bbPlcHdr"/>
        </w:types>
        <w:behaviors>
          <w:behavior w:val="content"/>
        </w:behaviors>
        <w:guid w:val="{E0E77635-F83F-4006-8845-88F41484C19B}"/>
      </w:docPartPr>
      <w:docPartBody>
        <w:p w:rsidR="0003537C" w:rsidRDefault="0003537C" w:rsidP="0003537C">
          <w:pPr>
            <w:pStyle w:val="6E950666A7CA4C038AC7C56EDC5A5CFB"/>
          </w:pPr>
          <w:r w:rsidRPr="003D58FC">
            <w:rPr>
              <w:rStyle w:val="PlaceholderText"/>
            </w:rPr>
            <w:t>[Keywords]</w:t>
          </w:r>
        </w:p>
      </w:docPartBody>
    </w:docPart>
    <w:docPart>
      <w:docPartPr>
        <w:name w:val="1355E1306F1549CFA9D898833F123F5F"/>
        <w:category>
          <w:name w:val="General"/>
          <w:gallery w:val="placeholder"/>
        </w:category>
        <w:types>
          <w:type w:val="bbPlcHdr"/>
        </w:types>
        <w:behaviors>
          <w:behavior w:val="content"/>
        </w:behaviors>
        <w:guid w:val="{03F8B92E-FC85-4435-B27E-058D5102D3B2}"/>
      </w:docPartPr>
      <w:docPartBody>
        <w:p w:rsidR="0003537C" w:rsidRDefault="0003537C" w:rsidP="0003537C">
          <w:pPr>
            <w:pStyle w:val="1355E1306F1549CFA9D898833F123F5F"/>
          </w:pPr>
          <w:r w:rsidRPr="003D58FC">
            <w:rPr>
              <w:rStyle w:val="PlaceholderText"/>
            </w:rPr>
            <w:t>[Keywords]</w:t>
          </w:r>
        </w:p>
      </w:docPartBody>
    </w:docPart>
    <w:docPart>
      <w:docPartPr>
        <w:name w:val="D63B9131B4434852BF11C08CDC5048CA"/>
        <w:category>
          <w:name w:val="General"/>
          <w:gallery w:val="placeholder"/>
        </w:category>
        <w:types>
          <w:type w:val="bbPlcHdr"/>
        </w:types>
        <w:behaviors>
          <w:behavior w:val="content"/>
        </w:behaviors>
        <w:guid w:val="{1114856D-C853-4C13-AE7D-9E28BAD9E3A3}"/>
      </w:docPartPr>
      <w:docPartBody>
        <w:p w:rsidR="0003537C" w:rsidRDefault="0003537C" w:rsidP="0003537C">
          <w:pPr>
            <w:pStyle w:val="D63B9131B4434852BF11C08CDC5048CA"/>
          </w:pPr>
          <w:r w:rsidRPr="003D58FC">
            <w:rPr>
              <w:rStyle w:val="PlaceholderText"/>
            </w:rPr>
            <w:t>[Keywords]</w:t>
          </w:r>
        </w:p>
      </w:docPartBody>
    </w:docPart>
    <w:docPart>
      <w:docPartPr>
        <w:name w:val="9D1773D53A584DF689544D11B8B1E786"/>
        <w:category>
          <w:name w:val="General"/>
          <w:gallery w:val="placeholder"/>
        </w:category>
        <w:types>
          <w:type w:val="bbPlcHdr"/>
        </w:types>
        <w:behaviors>
          <w:behavior w:val="content"/>
        </w:behaviors>
        <w:guid w:val="{2075A766-DDD5-46C5-B655-17C0E5343C77}"/>
      </w:docPartPr>
      <w:docPartBody>
        <w:p w:rsidR="0003537C" w:rsidRDefault="0003537C" w:rsidP="0003537C">
          <w:pPr>
            <w:pStyle w:val="9D1773D53A584DF689544D11B8B1E786"/>
          </w:pPr>
          <w:r w:rsidRPr="003D58FC">
            <w:rPr>
              <w:rStyle w:val="PlaceholderText"/>
            </w:rPr>
            <w:t>[Keywords]</w:t>
          </w:r>
        </w:p>
      </w:docPartBody>
    </w:docPart>
    <w:docPart>
      <w:docPartPr>
        <w:name w:val="8BD45D3B5B31484EBC25CA2CCEDCC08A"/>
        <w:category>
          <w:name w:val="General"/>
          <w:gallery w:val="placeholder"/>
        </w:category>
        <w:types>
          <w:type w:val="bbPlcHdr"/>
        </w:types>
        <w:behaviors>
          <w:behavior w:val="content"/>
        </w:behaviors>
        <w:guid w:val="{05D1F172-48E1-42CB-8B99-47FECB3E51F9}"/>
      </w:docPartPr>
      <w:docPartBody>
        <w:p w:rsidR="0003537C" w:rsidRDefault="0003537C" w:rsidP="0003537C">
          <w:pPr>
            <w:pStyle w:val="8BD45D3B5B31484EBC25CA2CCEDCC08A"/>
          </w:pPr>
          <w:r w:rsidRPr="003D58FC">
            <w:rPr>
              <w:rStyle w:val="PlaceholderText"/>
            </w:rPr>
            <w:t>[Keywords]</w:t>
          </w:r>
        </w:p>
      </w:docPartBody>
    </w:docPart>
    <w:docPart>
      <w:docPartPr>
        <w:name w:val="EFED8207CDD1434BB03BB53977154DD4"/>
        <w:category>
          <w:name w:val="General"/>
          <w:gallery w:val="placeholder"/>
        </w:category>
        <w:types>
          <w:type w:val="bbPlcHdr"/>
        </w:types>
        <w:behaviors>
          <w:behavior w:val="content"/>
        </w:behaviors>
        <w:guid w:val="{7A37CDFA-8F6E-4273-AFFB-A3D3949160C3}"/>
      </w:docPartPr>
      <w:docPartBody>
        <w:p w:rsidR="0003537C" w:rsidRDefault="0003537C" w:rsidP="0003537C">
          <w:pPr>
            <w:pStyle w:val="EFED8207CDD1434BB03BB53977154DD4"/>
          </w:pPr>
          <w:r w:rsidRPr="003D58FC">
            <w:rPr>
              <w:rStyle w:val="PlaceholderText"/>
            </w:rPr>
            <w:t>[Keywords]</w:t>
          </w:r>
        </w:p>
      </w:docPartBody>
    </w:docPart>
    <w:docPart>
      <w:docPartPr>
        <w:name w:val="A21A8DEB245A407EA4559869295BE0AD"/>
        <w:category>
          <w:name w:val="General"/>
          <w:gallery w:val="placeholder"/>
        </w:category>
        <w:types>
          <w:type w:val="bbPlcHdr"/>
        </w:types>
        <w:behaviors>
          <w:behavior w:val="content"/>
        </w:behaviors>
        <w:guid w:val="{624F5561-AE0A-4997-8EBA-E60E907CCCE7}"/>
      </w:docPartPr>
      <w:docPartBody>
        <w:p w:rsidR="0003537C" w:rsidRDefault="0003537C" w:rsidP="0003537C">
          <w:pPr>
            <w:pStyle w:val="A21A8DEB245A407EA4559869295BE0AD"/>
          </w:pPr>
          <w:r w:rsidRPr="003D58FC">
            <w:rPr>
              <w:rStyle w:val="PlaceholderText"/>
            </w:rPr>
            <w:t>[Keywords]</w:t>
          </w:r>
        </w:p>
      </w:docPartBody>
    </w:docPart>
    <w:docPart>
      <w:docPartPr>
        <w:name w:val="DEFEBE240BDF4ADF92A40005265E5BB7"/>
        <w:category>
          <w:name w:val="General"/>
          <w:gallery w:val="placeholder"/>
        </w:category>
        <w:types>
          <w:type w:val="bbPlcHdr"/>
        </w:types>
        <w:behaviors>
          <w:behavior w:val="content"/>
        </w:behaviors>
        <w:guid w:val="{FA4211BC-00A7-43C0-AFD3-C5F2D59A1E03}"/>
      </w:docPartPr>
      <w:docPartBody>
        <w:p w:rsidR="0003537C" w:rsidRDefault="0003537C" w:rsidP="0003537C">
          <w:pPr>
            <w:pStyle w:val="DEFEBE240BDF4ADF92A40005265E5BB7"/>
          </w:pPr>
          <w:r w:rsidRPr="003D58FC">
            <w:rPr>
              <w:rStyle w:val="PlaceholderText"/>
            </w:rPr>
            <w:t>[Keywords]</w:t>
          </w:r>
        </w:p>
      </w:docPartBody>
    </w:docPart>
    <w:docPart>
      <w:docPartPr>
        <w:name w:val="98064B650A7140EB8E9A56F44287F9E5"/>
        <w:category>
          <w:name w:val="General"/>
          <w:gallery w:val="placeholder"/>
        </w:category>
        <w:types>
          <w:type w:val="bbPlcHdr"/>
        </w:types>
        <w:behaviors>
          <w:behavior w:val="content"/>
        </w:behaviors>
        <w:guid w:val="{BC6C885E-92FD-4243-8F94-B9B4A1E13B04}"/>
      </w:docPartPr>
      <w:docPartBody>
        <w:p w:rsidR="0003537C" w:rsidRDefault="0003537C" w:rsidP="0003537C">
          <w:pPr>
            <w:pStyle w:val="98064B650A7140EB8E9A56F44287F9E5"/>
          </w:pPr>
          <w:r w:rsidRPr="003D58FC">
            <w:rPr>
              <w:rStyle w:val="PlaceholderText"/>
            </w:rPr>
            <w:t>[Keywords]</w:t>
          </w:r>
        </w:p>
      </w:docPartBody>
    </w:docPart>
    <w:docPart>
      <w:docPartPr>
        <w:name w:val="94864B4B17B949CFA3BC1C3973A79731"/>
        <w:category>
          <w:name w:val="General"/>
          <w:gallery w:val="placeholder"/>
        </w:category>
        <w:types>
          <w:type w:val="bbPlcHdr"/>
        </w:types>
        <w:behaviors>
          <w:behavior w:val="content"/>
        </w:behaviors>
        <w:guid w:val="{5211C57D-0AF0-4D64-A3E8-5E9E35A1B1E3}"/>
      </w:docPartPr>
      <w:docPartBody>
        <w:p w:rsidR="0003537C" w:rsidRDefault="0003537C" w:rsidP="0003537C">
          <w:pPr>
            <w:pStyle w:val="94864B4B17B949CFA3BC1C3973A79731"/>
          </w:pPr>
          <w:r w:rsidRPr="003D58FC">
            <w:rPr>
              <w:rStyle w:val="PlaceholderText"/>
            </w:rPr>
            <w:t>[Keywords]</w:t>
          </w:r>
        </w:p>
      </w:docPartBody>
    </w:docPart>
    <w:docPart>
      <w:docPartPr>
        <w:name w:val="EC995335226B44ED86C2E13904803E94"/>
        <w:category>
          <w:name w:val="General"/>
          <w:gallery w:val="placeholder"/>
        </w:category>
        <w:types>
          <w:type w:val="bbPlcHdr"/>
        </w:types>
        <w:behaviors>
          <w:behavior w:val="content"/>
        </w:behaviors>
        <w:guid w:val="{B0BC31B2-A18E-4EC8-82BC-E8EED6CB5B3E}"/>
      </w:docPartPr>
      <w:docPartBody>
        <w:p w:rsidR="0003537C" w:rsidRDefault="0003537C" w:rsidP="0003537C">
          <w:pPr>
            <w:pStyle w:val="EC995335226B44ED86C2E13904803E94"/>
          </w:pPr>
          <w:r w:rsidRPr="003D58FC">
            <w:rPr>
              <w:rStyle w:val="PlaceholderText"/>
            </w:rPr>
            <w:t>[Keywords]</w:t>
          </w:r>
        </w:p>
      </w:docPartBody>
    </w:docPart>
    <w:docPart>
      <w:docPartPr>
        <w:name w:val="7EE41693AA60448890B6B7646EDEA228"/>
        <w:category>
          <w:name w:val="General"/>
          <w:gallery w:val="placeholder"/>
        </w:category>
        <w:types>
          <w:type w:val="bbPlcHdr"/>
        </w:types>
        <w:behaviors>
          <w:behavior w:val="content"/>
        </w:behaviors>
        <w:guid w:val="{BAE5B595-13CC-448A-8149-61F66911BF87}"/>
      </w:docPartPr>
      <w:docPartBody>
        <w:p w:rsidR="0003537C" w:rsidRDefault="0003537C" w:rsidP="0003537C">
          <w:pPr>
            <w:pStyle w:val="7EE41693AA60448890B6B7646EDEA228"/>
          </w:pPr>
          <w:r w:rsidRPr="003D58FC">
            <w:rPr>
              <w:rStyle w:val="PlaceholderText"/>
            </w:rPr>
            <w:t>[Keywords]</w:t>
          </w:r>
        </w:p>
      </w:docPartBody>
    </w:docPart>
    <w:docPart>
      <w:docPartPr>
        <w:name w:val="953A191C4B424C8D82AAFDF18AC2F4A0"/>
        <w:category>
          <w:name w:val="General"/>
          <w:gallery w:val="placeholder"/>
        </w:category>
        <w:types>
          <w:type w:val="bbPlcHdr"/>
        </w:types>
        <w:behaviors>
          <w:behavior w:val="content"/>
        </w:behaviors>
        <w:guid w:val="{234BF190-293A-4190-B442-89C3DD582335}"/>
      </w:docPartPr>
      <w:docPartBody>
        <w:p w:rsidR="0003537C" w:rsidRDefault="0003537C" w:rsidP="0003537C">
          <w:pPr>
            <w:pStyle w:val="953A191C4B424C8D82AAFDF18AC2F4A0"/>
          </w:pPr>
          <w:r w:rsidRPr="003D58FC">
            <w:rPr>
              <w:rStyle w:val="PlaceholderText"/>
            </w:rPr>
            <w:t>[Keywords]</w:t>
          </w:r>
        </w:p>
      </w:docPartBody>
    </w:docPart>
    <w:docPart>
      <w:docPartPr>
        <w:name w:val="318FB12F8F3A40149FB41D0949D79CBB"/>
        <w:category>
          <w:name w:val="General"/>
          <w:gallery w:val="placeholder"/>
        </w:category>
        <w:types>
          <w:type w:val="bbPlcHdr"/>
        </w:types>
        <w:behaviors>
          <w:behavior w:val="content"/>
        </w:behaviors>
        <w:guid w:val="{E0410803-CB3C-4CBE-A6C2-11C80D41F7E4}"/>
      </w:docPartPr>
      <w:docPartBody>
        <w:p w:rsidR="0003537C" w:rsidRDefault="0003537C" w:rsidP="0003537C">
          <w:pPr>
            <w:pStyle w:val="318FB12F8F3A40149FB41D0949D79CBB"/>
          </w:pPr>
          <w:r w:rsidRPr="003D58FC">
            <w:rPr>
              <w:rStyle w:val="PlaceholderText"/>
            </w:rPr>
            <w:t>[Keywords]</w:t>
          </w:r>
        </w:p>
      </w:docPartBody>
    </w:docPart>
    <w:docPart>
      <w:docPartPr>
        <w:name w:val="583A522B1F414716866E5065F453DC88"/>
        <w:category>
          <w:name w:val="General"/>
          <w:gallery w:val="placeholder"/>
        </w:category>
        <w:types>
          <w:type w:val="bbPlcHdr"/>
        </w:types>
        <w:behaviors>
          <w:behavior w:val="content"/>
        </w:behaviors>
        <w:guid w:val="{C7343F2E-FBA0-4FDC-82F8-4E22EE71D701}"/>
      </w:docPartPr>
      <w:docPartBody>
        <w:p w:rsidR="0003537C" w:rsidRDefault="0003537C" w:rsidP="0003537C">
          <w:pPr>
            <w:pStyle w:val="583A522B1F414716866E5065F453DC88"/>
          </w:pPr>
          <w:r w:rsidRPr="003D58FC">
            <w:rPr>
              <w:rStyle w:val="PlaceholderText"/>
            </w:rPr>
            <w:t>[Keywords]</w:t>
          </w:r>
        </w:p>
      </w:docPartBody>
    </w:docPart>
    <w:docPart>
      <w:docPartPr>
        <w:name w:val="78261C33FD6E4E00BED637EFAAC32034"/>
        <w:category>
          <w:name w:val="General"/>
          <w:gallery w:val="placeholder"/>
        </w:category>
        <w:types>
          <w:type w:val="bbPlcHdr"/>
        </w:types>
        <w:behaviors>
          <w:behavior w:val="content"/>
        </w:behaviors>
        <w:guid w:val="{F7A5AE35-7E29-4DA0-909E-662144812FD7}"/>
      </w:docPartPr>
      <w:docPartBody>
        <w:p w:rsidR="0003537C" w:rsidRDefault="0003537C" w:rsidP="0003537C">
          <w:pPr>
            <w:pStyle w:val="78261C33FD6E4E00BED637EFAAC32034"/>
          </w:pPr>
          <w:r w:rsidRPr="003D58FC">
            <w:rPr>
              <w:rStyle w:val="PlaceholderText"/>
            </w:rPr>
            <w:t>[Keywords]</w:t>
          </w:r>
        </w:p>
      </w:docPartBody>
    </w:docPart>
    <w:docPart>
      <w:docPartPr>
        <w:name w:val="FA706A66D2B14607BACC0337402C3AC0"/>
        <w:category>
          <w:name w:val="General"/>
          <w:gallery w:val="placeholder"/>
        </w:category>
        <w:types>
          <w:type w:val="bbPlcHdr"/>
        </w:types>
        <w:behaviors>
          <w:behavior w:val="content"/>
        </w:behaviors>
        <w:guid w:val="{43BB330D-AEC6-4754-A6B9-1E2D8F266867}"/>
      </w:docPartPr>
      <w:docPartBody>
        <w:p w:rsidR="0003537C" w:rsidRDefault="0003537C" w:rsidP="0003537C">
          <w:pPr>
            <w:pStyle w:val="FA706A66D2B14607BACC0337402C3AC0"/>
          </w:pPr>
          <w:r w:rsidRPr="003D58FC">
            <w:rPr>
              <w:rStyle w:val="PlaceholderText"/>
            </w:rPr>
            <w:t>[Keywords]</w:t>
          </w:r>
        </w:p>
      </w:docPartBody>
    </w:docPart>
    <w:docPart>
      <w:docPartPr>
        <w:name w:val="7FD5C75DDBC446D6AB41577569E876F9"/>
        <w:category>
          <w:name w:val="General"/>
          <w:gallery w:val="placeholder"/>
        </w:category>
        <w:types>
          <w:type w:val="bbPlcHdr"/>
        </w:types>
        <w:behaviors>
          <w:behavior w:val="content"/>
        </w:behaviors>
        <w:guid w:val="{BDF6CF9F-AD61-480F-B1CE-867B12B7EB56}"/>
      </w:docPartPr>
      <w:docPartBody>
        <w:p w:rsidR="0003537C" w:rsidRDefault="0003537C" w:rsidP="0003537C">
          <w:pPr>
            <w:pStyle w:val="7FD5C75DDBC446D6AB41577569E876F9"/>
          </w:pPr>
          <w:r w:rsidRPr="003D58FC">
            <w:rPr>
              <w:rStyle w:val="PlaceholderText"/>
            </w:rPr>
            <w:t>[Keywords]</w:t>
          </w:r>
        </w:p>
      </w:docPartBody>
    </w:docPart>
    <w:docPart>
      <w:docPartPr>
        <w:name w:val="41550C0981C34B36A621FE2CC6DF8B06"/>
        <w:category>
          <w:name w:val="General"/>
          <w:gallery w:val="placeholder"/>
        </w:category>
        <w:types>
          <w:type w:val="bbPlcHdr"/>
        </w:types>
        <w:behaviors>
          <w:behavior w:val="content"/>
        </w:behaviors>
        <w:guid w:val="{7014F8C5-FA5A-41BF-9561-3259F3FC5488}"/>
      </w:docPartPr>
      <w:docPartBody>
        <w:p w:rsidR="0003537C" w:rsidRDefault="0003537C" w:rsidP="0003537C">
          <w:pPr>
            <w:pStyle w:val="41550C0981C34B36A621FE2CC6DF8B06"/>
          </w:pPr>
          <w:r w:rsidRPr="003D58FC">
            <w:rPr>
              <w:rStyle w:val="PlaceholderText"/>
            </w:rPr>
            <w:t>[Keywords]</w:t>
          </w:r>
        </w:p>
      </w:docPartBody>
    </w:docPart>
    <w:docPart>
      <w:docPartPr>
        <w:name w:val="AAC3A88130C9485F85507A13FF7FB018"/>
        <w:category>
          <w:name w:val="General"/>
          <w:gallery w:val="placeholder"/>
        </w:category>
        <w:types>
          <w:type w:val="bbPlcHdr"/>
        </w:types>
        <w:behaviors>
          <w:behavior w:val="content"/>
        </w:behaviors>
        <w:guid w:val="{2F65DBDB-3ED9-4EF9-B06E-38332F0A42E5}"/>
      </w:docPartPr>
      <w:docPartBody>
        <w:p w:rsidR="0003537C" w:rsidRDefault="0003537C" w:rsidP="0003537C">
          <w:pPr>
            <w:pStyle w:val="AAC3A88130C9485F85507A13FF7FB018"/>
          </w:pPr>
          <w:r w:rsidRPr="003D58FC">
            <w:rPr>
              <w:rStyle w:val="PlaceholderText"/>
            </w:rPr>
            <w:t>[Keywords]</w:t>
          </w:r>
        </w:p>
      </w:docPartBody>
    </w:docPart>
    <w:docPart>
      <w:docPartPr>
        <w:name w:val="2E5A7AE0001C43FAAC252B7695076BEA"/>
        <w:category>
          <w:name w:val="General"/>
          <w:gallery w:val="placeholder"/>
        </w:category>
        <w:types>
          <w:type w:val="bbPlcHdr"/>
        </w:types>
        <w:behaviors>
          <w:behavior w:val="content"/>
        </w:behaviors>
        <w:guid w:val="{B7F97BEB-47C3-47B9-A71D-2E57D5E7EE04}"/>
      </w:docPartPr>
      <w:docPartBody>
        <w:p w:rsidR="0003537C" w:rsidRDefault="0003537C" w:rsidP="0003537C">
          <w:pPr>
            <w:pStyle w:val="2E5A7AE0001C43FAAC252B7695076BEA"/>
          </w:pPr>
          <w:r w:rsidRPr="003D58FC">
            <w:rPr>
              <w:rStyle w:val="PlaceholderText"/>
            </w:rPr>
            <w:t>[Keywords]</w:t>
          </w:r>
        </w:p>
      </w:docPartBody>
    </w:docPart>
    <w:docPart>
      <w:docPartPr>
        <w:name w:val="5876170D26B049EBA787C881839FAB8A"/>
        <w:category>
          <w:name w:val="General"/>
          <w:gallery w:val="placeholder"/>
        </w:category>
        <w:types>
          <w:type w:val="bbPlcHdr"/>
        </w:types>
        <w:behaviors>
          <w:behavior w:val="content"/>
        </w:behaviors>
        <w:guid w:val="{24D25D92-072E-46B3-BB30-4AD4006DCD99}"/>
      </w:docPartPr>
      <w:docPartBody>
        <w:p w:rsidR="0003537C" w:rsidRDefault="0003537C" w:rsidP="0003537C">
          <w:pPr>
            <w:pStyle w:val="5876170D26B049EBA787C881839FAB8A"/>
          </w:pPr>
          <w:r w:rsidRPr="003D58FC">
            <w:rPr>
              <w:rStyle w:val="PlaceholderText"/>
            </w:rPr>
            <w:t>[Keywords]</w:t>
          </w:r>
        </w:p>
      </w:docPartBody>
    </w:docPart>
    <w:docPart>
      <w:docPartPr>
        <w:name w:val="DD44BE66911549C094ED47EF401D2BE9"/>
        <w:category>
          <w:name w:val="General"/>
          <w:gallery w:val="placeholder"/>
        </w:category>
        <w:types>
          <w:type w:val="bbPlcHdr"/>
        </w:types>
        <w:behaviors>
          <w:behavior w:val="content"/>
        </w:behaviors>
        <w:guid w:val="{DC23349F-8C7C-400B-AF8F-07FAADD9D5A3}"/>
      </w:docPartPr>
      <w:docPartBody>
        <w:p w:rsidR="0003537C" w:rsidRDefault="0003537C" w:rsidP="0003537C">
          <w:pPr>
            <w:pStyle w:val="DD44BE66911549C094ED47EF401D2BE9"/>
          </w:pPr>
          <w:r w:rsidRPr="003D58FC">
            <w:rPr>
              <w:rStyle w:val="PlaceholderText"/>
            </w:rPr>
            <w:t>[Keywords]</w:t>
          </w:r>
        </w:p>
      </w:docPartBody>
    </w:docPart>
    <w:docPart>
      <w:docPartPr>
        <w:name w:val="91F8923D68E9489EA27DAE6697939B4E"/>
        <w:category>
          <w:name w:val="General"/>
          <w:gallery w:val="placeholder"/>
        </w:category>
        <w:types>
          <w:type w:val="bbPlcHdr"/>
        </w:types>
        <w:behaviors>
          <w:behavior w:val="content"/>
        </w:behaviors>
        <w:guid w:val="{06BFCA47-C99E-46BC-B79F-81BB891033A3}"/>
      </w:docPartPr>
      <w:docPartBody>
        <w:p w:rsidR="0003537C" w:rsidRDefault="0003537C" w:rsidP="0003537C">
          <w:pPr>
            <w:pStyle w:val="91F8923D68E9489EA27DAE6697939B4E"/>
          </w:pPr>
          <w:r w:rsidRPr="003D58FC">
            <w:rPr>
              <w:rStyle w:val="PlaceholderText"/>
            </w:rPr>
            <w:t>[Keywords]</w:t>
          </w:r>
        </w:p>
      </w:docPartBody>
    </w:docPart>
    <w:docPart>
      <w:docPartPr>
        <w:name w:val="F5E21436050747DB800A05827C210F31"/>
        <w:category>
          <w:name w:val="General"/>
          <w:gallery w:val="placeholder"/>
        </w:category>
        <w:types>
          <w:type w:val="bbPlcHdr"/>
        </w:types>
        <w:behaviors>
          <w:behavior w:val="content"/>
        </w:behaviors>
        <w:guid w:val="{E30D136F-2D2B-4DFD-88D1-C0BE5940323C}"/>
      </w:docPartPr>
      <w:docPartBody>
        <w:p w:rsidR="0003537C" w:rsidRDefault="0003537C" w:rsidP="0003537C">
          <w:pPr>
            <w:pStyle w:val="F5E21436050747DB800A05827C210F31"/>
          </w:pPr>
          <w:r w:rsidRPr="003D58FC">
            <w:rPr>
              <w:rStyle w:val="PlaceholderText"/>
            </w:rPr>
            <w:t>[Keywords]</w:t>
          </w:r>
        </w:p>
      </w:docPartBody>
    </w:docPart>
    <w:docPart>
      <w:docPartPr>
        <w:name w:val="FAA22DEB6F0148EF8BA2FEBC4D5989E6"/>
        <w:category>
          <w:name w:val="General"/>
          <w:gallery w:val="placeholder"/>
        </w:category>
        <w:types>
          <w:type w:val="bbPlcHdr"/>
        </w:types>
        <w:behaviors>
          <w:behavior w:val="content"/>
        </w:behaviors>
        <w:guid w:val="{A1A7A021-236F-410F-A4DC-A3AA70DEA5F8}"/>
      </w:docPartPr>
      <w:docPartBody>
        <w:p w:rsidR="0003537C" w:rsidRDefault="0003537C" w:rsidP="0003537C">
          <w:pPr>
            <w:pStyle w:val="FAA22DEB6F0148EF8BA2FEBC4D5989E6"/>
          </w:pPr>
          <w:r w:rsidRPr="003D58FC">
            <w:rPr>
              <w:rStyle w:val="PlaceholderText"/>
            </w:rPr>
            <w:t>[Keywords]</w:t>
          </w:r>
        </w:p>
      </w:docPartBody>
    </w:docPart>
    <w:docPart>
      <w:docPartPr>
        <w:name w:val="5C603855CC404604BC024407EBE86465"/>
        <w:category>
          <w:name w:val="General"/>
          <w:gallery w:val="placeholder"/>
        </w:category>
        <w:types>
          <w:type w:val="bbPlcHdr"/>
        </w:types>
        <w:behaviors>
          <w:behavior w:val="content"/>
        </w:behaviors>
        <w:guid w:val="{89F9EE41-DB7D-4262-9725-C1BC9890E17F}"/>
      </w:docPartPr>
      <w:docPartBody>
        <w:p w:rsidR="0003537C" w:rsidRDefault="0003537C" w:rsidP="0003537C">
          <w:pPr>
            <w:pStyle w:val="5C603855CC404604BC024407EBE86465"/>
          </w:pPr>
          <w:r w:rsidRPr="003D58FC">
            <w:rPr>
              <w:rStyle w:val="PlaceholderText"/>
            </w:rPr>
            <w:t>[Keywords]</w:t>
          </w:r>
        </w:p>
      </w:docPartBody>
    </w:docPart>
    <w:docPart>
      <w:docPartPr>
        <w:name w:val="7D82A7F8F4CA46D486228C77C242308C"/>
        <w:category>
          <w:name w:val="General"/>
          <w:gallery w:val="placeholder"/>
        </w:category>
        <w:types>
          <w:type w:val="bbPlcHdr"/>
        </w:types>
        <w:behaviors>
          <w:behavior w:val="content"/>
        </w:behaviors>
        <w:guid w:val="{5D4C3293-9DC6-4FE4-B494-5579316B1F98}"/>
      </w:docPartPr>
      <w:docPartBody>
        <w:p w:rsidR="0003537C" w:rsidRDefault="0003537C" w:rsidP="0003537C">
          <w:pPr>
            <w:pStyle w:val="7D82A7F8F4CA46D486228C77C242308C"/>
          </w:pPr>
          <w:r w:rsidRPr="003D58FC">
            <w:rPr>
              <w:rStyle w:val="PlaceholderText"/>
            </w:rPr>
            <w:t>[Keywords]</w:t>
          </w:r>
        </w:p>
      </w:docPartBody>
    </w:docPart>
    <w:docPart>
      <w:docPartPr>
        <w:name w:val="46F199304AD441078D08E38ED4739C4F"/>
        <w:category>
          <w:name w:val="General"/>
          <w:gallery w:val="placeholder"/>
        </w:category>
        <w:types>
          <w:type w:val="bbPlcHdr"/>
        </w:types>
        <w:behaviors>
          <w:behavior w:val="content"/>
        </w:behaviors>
        <w:guid w:val="{475A3CB5-997E-4CB1-B7ED-EAA31285DFA2}"/>
      </w:docPartPr>
      <w:docPartBody>
        <w:p w:rsidR="0003537C" w:rsidRDefault="0003537C" w:rsidP="0003537C">
          <w:pPr>
            <w:pStyle w:val="46F199304AD441078D08E38ED4739C4F"/>
          </w:pPr>
          <w:r w:rsidRPr="003D58FC">
            <w:rPr>
              <w:rStyle w:val="PlaceholderText"/>
            </w:rPr>
            <w:t>[Keywords]</w:t>
          </w:r>
        </w:p>
      </w:docPartBody>
    </w:docPart>
    <w:docPart>
      <w:docPartPr>
        <w:name w:val="D19B6246426B49258277CD46A09EA4AB"/>
        <w:category>
          <w:name w:val="General"/>
          <w:gallery w:val="placeholder"/>
        </w:category>
        <w:types>
          <w:type w:val="bbPlcHdr"/>
        </w:types>
        <w:behaviors>
          <w:behavior w:val="content"/>
        </w:behaviors>
        <w:guid w:val="{C0C212FC-02D6-44A4-81AE-1466B5FB7B6A}"/>
      </w:docPartPr>
      <w:docPartBody>
        <w:p w:rsidR="0003537C" w:rsidRDefault="0003537C" w:rsidP="0003537C">
          <w:pPr>
            <w:pStyle w:val="D19B6246426B49258277CD46A09EA4AB"/>
          </w:pPr>
          <w:r w:rsidRPr="003D58FC">
            <w:rPr>
              <w:rStyle w:val="PlaceholderText"/>
            </w:rPr>
            <w:t>[Keywords]</w:t>
          </w:r>
        </w:p>
      </w:docPartBody>
    </w:docPart>
    <w:docPart>
      <w:docPartPr>
        <w:name w:val="D9E89740139C4E47A297B9C8BE152522"/>
        <w:category>
          <w:name w:val="General"/>
          <w:gallery w:val="placeholder"/>
        </w:category>
        <w:types>
          <w:type w:val="bbPlcHdr"/>
        </w:types>
        <w:behaviors>
          <w:behavior w:val="content"/>
        </w:behaviors>
        <w:guid w:val="{CD95B874-9AF9-4045-8136-4024BAD27AE5}"/>
      </w:docPartPr>
      <w:docPartBody>
        <w:p w:rsidR="0003537C" w:rsidRDefault="0003537C" w:rsidP="0003537C">
          <w:pPr>
            <w:pStyle w:val="D9E89740139C4E47A297B9C8BE152522"/>
          </w:pPr>
          <w:r w:rsidRPr="003D58FC">
            <w:rPr>
              <w:rStyle w:val="PlaceholderText"/>
            </w:rPr>
            <w:t>[Keywords]</w:t>
          </w:r>
        </w:p>
      </w:docPartBody>
    </w:docPart>
    <w:docPart>
      <w:docPartPr>
        <w:name w:val="8481141D3CC14225A24B028912D2D07F"/>
        <w:category>
          <w:name w:val="General"/>
          <w:gallery w:val="placeholder"/>
        </w:category>
        <w:types>
          <w:type w:val="bbPlcHdr"/>
        </w:types>
        <w:behaviors>
          <w:behavior w:val="content"/>
        </w:behaviors>
        <w:guid w:val="{C50827F6-93D8-46A6-AF88-C80F29724B7A}"/>
      </w:docPartPr>
      <w:docPartBody>
        <w:p w:rsidR="0003537C" w:rsidRDefault="0003537C" w:rsidP="0003537C">
          <w:pPr>
            <w:pStyle w:val="8481141D3CC14225A24B028912D2D07F"/>
          </w:pPr>
          <w:r w:rsidRPr="003D58FC">
            <w:rPr>
              <w:rStyle w:val="PlaceholderText"/>
            </w:rPr>
            <w:t>[Keywords]</w:t>
          </w:r>
        </w:p>
      </w:docPartBody>
    </w:docPart>
    <w:docPart>
      <w:docPartPr>
        <w:name w:val="60BD82E841244FF7886511A322811297"/>
        <w:category>
          <w:name w:val="General"/>
          <w:gallery w:val="placeholder"/>
        </w:category>
        <w:types>
          <w:type w:val="bbPlcHdr"/>
        </w:types>
        <w:behaviors>
          <w:behavior w:val="content"/>
        </w:behaviors>
        <w:guid w:val="{C6D4D31A-BEBB-48AC-9796-A7781A94157B}"/>
      </w:docPartPr>
      <w:docPartBody>
        <w:p w:rsidR="0003537C" w:rsidRDefault="0003537C" w:rsidP="0003537C">
          <w:pPr>
            <w:pStyle w:val="60BD82E841244FF7886511A322811297"/>
          </w:pPr>
          <w:r w:rsidRPr="003D58FC">
            <w:rPr>
              <w:rStyle w:val="PlaceholderText"/>
            </w:rPr>
            <w:t>[Keywords]</w:t>
          </w:r>
        </w:p>
      </w:docPartBody>
    </w:docPart>
    <w:docPart>
      <w:docPartPr>
        <w:name w:val="8BDB1BB6A8454114A142AC296A979ACB"/>
        <w:category>
          <w:name w:val="General"/>
          <w:gallery w:val="placeholder"/>
        </w:category>
        <w:types>
          <w:type w:val="bbPlcHdr"/>
        </w:types>
        <w:behaviors>
          <w:behavior w:val="content"/>
        </w:behaviors>
        <w:guid w:val="{673E3984-1215-4317-8CDC-44CD8B0F42BA}"/>
      </w:docPartPr>
      <w:docPartBody>
        <w:p w:rsidR="0003537C" w:rsidRDefault="0003537C" w:rsidP="0003537C">
          <w:pPr>
            <w:pStyle w:val="8BDB1BB6A8454114A142AC296A979ACB"/>
          </w:pPr>
          <w:r w:rsidRPr="003D58FC">
            <w:rPr>
              <w:rStyle w:val="PlaceholderText"/>
            </w:rPr>
            <w:t>[Keywords]</w:t>
          </w:r>
        </w:p>
      </w:docPartBody>
    </w:docPart>
    <w:docPart>
      <w:docPartPr>
        <w:name w:val="629294838DC948819091F27FB171D709"/>
        <w:category>
          <w:name w:val="General"/>
          <w:gallery w:val="placeholder"/>
        </w:category>
        <w:types>
          <w:type w:val="bbPlcHdr"/>
        </w:types>
        <w:behaviors>
          <w:behavior w:val="content"/>
        </w:behaviors>
        <w:guid w:val="{5D258C2E-CC95-4629-9412-5E67C81ECA27}"/>
      </w:docPartPr>
      <w:docPartBody>
        <w:p w:rsidR="0003537C" w:rsidRDefault="0003537C" w:rsidP="0003537C">
          <w:pPr>
            <w:pStyle w:val="629294838DC948819091F27FB171D709"/>
          </w:pPr>
          <w:r w:rsidRPr="003D58FC">
            <w:rPr>
              <w:rStyle w:val="PlaceholderText"/>
            </w:rPr>
            <w:t>[Keywords]</w:t>
          </w:r>
        </w:p>
      </w:docPartBody>
    </w:docPart>
    <w:docPart>
      <w:docPartPr>
        <w:name w:val="4B494E91A89C45DDAF8218CF9BE571C1"/>
        <w:category>
          <w:name w:val="General"/>
          <w:gallery w:val="placeholder"/>
        </w:category>
        <w:types>
          <w:type w:val="bbPlcHdr"/>
        </w:types>
        <w:behaviors>
          <w:behavior w:val="content"/>
        </w:behaviors>
        <w:guid w:val="{55EB78C3-4DFB-4E14-986A-FF848EDEF64D}"/>
      </w:docPartPr>
      <w:docPartBody>
        <w:p w:rsidR="0003537C" w:rsidRDefault="0003537C" w:rsidP="0003537C">
          <w:pPr>
            <w:pStyle w:val="4B494E91A89C45DDAF8218CF9BE571C1"/>
          </w:pPr>
          <w:r w:rsidRPr="003D58FC">
            <w:rPr>
              <w:rStyle w:val="PlaceholderText"/>
            </w:rPr>
            <w:t>[Keywords]</w:t>
          </w:r>
        </w:p>
      </w:docPartBody>
    </w:docPart>
    <w:docPart>
      <w:docPartPr>
        <w:name w:val="EDD7FE0914784E7EAEFC68166FD64281"/>
        <w:category>
          <w:name w:val="General"/>
          <w:gallery w:val="placeholder"/>
        </w:category>
        <w:types>
          <w:type w:val="bbPlcHdr"/>
        </w:types>
        <w:behaviors>
          <w:behavior w:val="content"/>
        </w:behaviors>
        <w:guid w:val="{63B53990-1B63-4E1F-8DE0-2829D3CA4436}"/>
      </w:docPartPr>
      <w:docPartBody>
        <w:p w:rsidR="0003537C" w:rsidRDefault="0003537C" w:rsidP="0003537C">
          <w:pPr>
            <w:pStyle w:val="EDD7FE0914784E7EAEFC68166FD64281"/>
          </w:pPr>
          <w:r w:rsidRPr="003D58FC">
            <w:rPr>
              <w:rStyle w:val="PlaceholderText"/>
            </w:rPr>
            <w:t>[Keywords]</w:t>
          </w:r>
        </w:p>
      </w:docPartBody>
    </w:docPart>
    <w:docPart>
      <w:docPartPr>
        <w:name w:val="41030BE7F6BC43E1B5415AF7944D6557"/>
        <w:category>
          <w:name w:val="General"/>
          <w:gallery w:val="placeholder"/>
        </w:category>
        <w:types>
          <w:type w:val="bbPlcHdr"/>
        </w:types>
        <w:behaviors>
          <w:behavior w:val="content"/>
        </w:behaviors>
        <w:guid w:val="{EC75E283-610B-4A69-8434-FB32083E5885}"/>
      </w:docPartPr>
      <w:docPartBody>
        <w:p w:rsidR="0003537C" w:rsidRDefault="0003537C" w:rsidP="0003537C">
          <w:pPr>
            <w:pStyle w:val="41030BE7F6BC43E1B5415AF7944D6557"/>
          </w:pPr>
          <w:r w:rsidRPr="003D58FC">
            <w:rPr>
              <w:rStyle w:val="PlaceholderText"/>
            </w:rPr>
            <w:t>[Keywords]</w:t>
          </w:r>
        </w:p>
      </w:docPartBody>
    </w:docPart>
    <w:docPart>
      <w:docPartPr>
        <w:name w:val="1AC9C8EBAECB46B690F157BB2F4ACBD3"/>
        <w:category>
          <w:name w:val="General"/>
          <w:gallery w:val="placeholder"/>
        </w:category>
        <w:types>
          <w:type w:val="bbPlcHdr"/>
        </w:types>
        <w:behaviors>
          <w:behavior w:val="content"/>
        </w:behaviors>
        <w:guid w:val="{CB8839C0-3D85-4EB2-B372-7244B46281E0}"/>
      </w:docPartPr>
      <w:docPartBody>
        <w:p w:rsidR="0003537C" w:rsidRDefault="0003537C" w:rsidP="0003537C">
          <w:pPr>
            <w:pStyle w:val="1AC9C8EBAECB46B690F157BB2F4ACBD3"/>
          </w:pPr>
          <w:r w:rsidRPr="003D58FC">
            <w:rPr>
              <w:rStyle w:val="PlaceholderText"/>
            </w:rPr>
            <w:t>[Keywords]</w:t>
          </w:r>
        </w:p>
      </w:docPartBody>
    </w:docPart>
    <w:docPart>
      <w:docPartPr>
        <w:name w:val="610C6DF6F9074763BE22990C85750963"/>
        <w:category>
          <w:name w:val="General"/>
          <w:gallery w:val="placeholder"/>
        </w:category>
        <w:types>
          <w:type w:val="bbPlcHdr"/>
        </w:types>
        <w:behaviors>
          <w:behavior w:val="content"/>
        </w:behaviors>
        <w:guid w:val="{6D08D232-3F0F-4ED4-B473-E2357FE9E33F}"/>
      </w:docPartPr>
      <w:docPartBody>
        <w:p w:rsidR="008C33C4" w:rsidRDefault="008C33C4" w:rsidP="008C33C4">
          <w:pPr>
            <w:pStyle w:val="610C6DF6F9074763BE22990C85750963"/>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3537C"/>
    <w:rsid w:val="000877AD"/>
    <w:rsid w:val="00093270"/>
    <w:rsid w:val="00266E53"/>
    <w:rsid w:val="004567A0"/>
    <w:rsid w:val="00472EE5"/>
    <w:rsid w:val="00615C09"/>
    <w:rsid w:val="007A6752"/>
    <w:rsid w:val="00827393"/>
    <w:rsid w:val="008C33C4"/>
    <w:rsid w:val="00A67188"/>
    <w:rsid w:val="00A96180"/>
    <w:rsid w:val="00B97357"/>
    <w:rsid w:val="00E6549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C33C4"/>
    <w:rPr>
      <w:color w:val="808080"/>
    </w:rPr>
  </w:style>
  <w:style w:type="paragraph" w:customStyle="1" w:styleId="75BD38B864049E4CB05FD22C1CB75C76">
    <w:name w:val="75BD38B864049E4CB05FD22C1CB75C76"/>
  </w:style>
  <w:style w:type="paragraph" w:customStyle="1" w:styleId="2FA25F3264BB4C959C8A317867964228">
    <w:name w:val="2FA25F3264BB4C959C8A317867964228"/>
    <w:rsid w:val="0003537C"/>
    <w:pPr>
      <w:spacing w:after="160" w:line="259" w:lineRule="auto"/>
    </w:pPr>
    <w:rPr>
      <w:kern w:val="2"/>
      <w:sz w:val="22"/>
      <w:szCs w:val="22"/>
      <w:lang w:eastAsia="en-AU"/>
      <w14:ligatures w14:val="standardContextual"/>
    </w:rPr>
  </w:style>
  <w:style w:type="paragraph" w:customStyle="1" w:styleId="73ADC36FA7BD404589689380A7B613D3">
    <w:name w:val="73ADC36FA7BD404589689380A7B613D3"/>
    <w:rsid w:val="0003537C"/>
    <w:pPr>
      <w:spacing w:after="160" w:line="259" w:lineRule="auto"/>
    </w:pPr>
    <w:rPr>
      <w:kern w:val="2"/>
      <w:sz w:val="22"/>
      <w:szCs w:val="22"/>
      <w:lang w:eastAsia="en-AU"/>
      <w14:ligatures w14:val="standardContextual"/>
    </w:rPr>
  </w:style>
  <w:style w:type="paragraph" w:customStyle="1" w:styleId="6123CC3306FF479B829DA14C21539921">
    <w:name w:val="6123CC3306FF479B829DA14C21539921"/>
    <w:rsid w:val="0003537C"/>
    <w:pPr>
      <w:spacing w:after="160" w:line="259" w:lineRule="auto"/>
    </w:pPr>
    <w:rPr>
      <w:kern w:val="2"/>
      <w:sz w:val="22"/>
      <w:szCs w:val="22"/>
      <w:lang w:eastAsia="en-AU"/>
      <w14:ligatures w14:val="standardContextual"/>
    </w:rPr>
  </w:style>
  <w:style w:type="paragraph" w:customStyle="1" w:styleId="1C30873E53B64AEF9A643C534868D4C3">
    <w:name w:val="1C30873E53B64AEF9A643C534868D4C3"/>
    <w:rsid w:val="0003537C"/>
    <w:pPr>
      <w:spacing w:after="160" w:line="259" w:lineRule="auto"/>
    </w:pPr>
    <w:rPr>
      <w:kern w:val="2"/>
      <w:sz w:val="22"/>
      <w:szCs w:val="22"/>
      <w:lang w:eastAsia="en-AU"/>
      <w14:ligatures w14:val="standardContextual"/>
    </w:rPr>
  </w:style>
  <w:style w:type="paragraph" w:customStyle="1" w:styleId="D6EC989D8FC7439F90C907CDBA431626">
    <w:name w:val="D6EC989D8FC7439F90C907CDBA431626"/>
    <w:rsid w:val="0003537C"/>
    <w:pPr>
      <w:spacing w:after="160" w:line="259" w:lineRule="auto"/>
    </w:pPr>
    <w:rPr>
      <w:kern w:val="2"/>
      <w:sz w:val="22"/>
      <w:szCs w:val="22"/>
      <w:lang w:eastAsia="en-AU"/>
      <w14:ligatures w14:val="standardContextual"/>
    </w:rPr>
  </w:style>
  <w:style w:type="paragraph" w:customStyle="1" w:styleId="15A95D3D86B0470EB67E12DD20CAD33B">
    <w:name w:val="15A95D3D86B0470EB67E12DD20CAD33B"/>
    <w:rsid w:val="0003537C"/>
    <w:pPr>
      <w:spacing w:after="160" w:line="259" w:lineRule="auto"/>
    </w:pPr>
    <w:rPr>
      <w:kern w:val="2"/>
      <w:sz w:val="22"/>
      <w:szCs w:val="22"/>
      <w:lang w:eastAsia="en-AU"/>
      <w14:ligatures w14:val="standardContextual"/>
    </w:rPr>
  </w:style>
  <w:style w:type="paragraph" w:customStyle="1" w:styleId="F8F40822B74544ED98BBA63989A06635">
    <w:name w:val="F8F40822B74544ED98BBA63989A06635"/>
    <w:rsid w:val="0003537C"/>
    <w:pPr>
      <w:spacing w:after="160" w:line="259" w:lineRule="auto"/>
    </w:pPr>
    <w:rPr>
      <w:kern w:val="2"/>
      <w:sz w:val="22"/>
      <w:szCs w:val="22"/>
      <w:lang w:eastAsia="en-AU"/>
      <w14:ligatures w14:val="standardContextual"/>
    </w:rPr>
  </w:style>
  <w:style w:type="paragraph" w:customStyle="1" w:styleId="BC1BBA3E03E64B9681E94860A061AA35">
    <w:name w:val="BC1BBA3E03E64B9681E94860A061AA35"/>
    <w:rsid w:val="0003537C"/>
    <w:pPr>
      <w:spacing w:after="160" w:line="259" w:lineRule="auto"/>
    </w:pPr>
    <w:rPr>
      <w:kern w:val="2"/>
      <w:sz w:val="22"/>
      <w:szCs w:val="22"/>
      <w:lang w:eastAsia="en-AU"/>
      <w14:ligatures w14:val="standardContextual"/>
    </w:rPr>
  </w:style>
  <w:style w:type="paragraph" w:customStyle="1" w:styleId="5D0CA21236FF4D1283D6A7CB706F9625">
    <w:name w:val="5D0CA21236FF4D1283D6A7CB706F9625"/>
    <w:rsid w:val="0003537C"/>
    <w:pPr>
      <w:spacing w:after="160" w:line="259" w:lineRule="auto"/>
    </w:pPr>
    <w:rPr>
      <w:kern w:val="2"/>
      <w:sz w:val="22"/>
      <w:szCs w:val="22"/>
      <w:lang w:eastAsia="en-AU"/>
      <w14:ligatures w14:val="standardContextual"/>
    </w:rPr>
  </w:style>
  <w:style w:type="paragraph" w:customStyle="1" w:styleId="355EBBD0F65C4529BE79B410C23F83E9">
    <w:name w:val="355EBBD0F65C4529BE79B410C23F83E9"/>
    <w:rsid w:val="0003537C"/>
    <w:pPr>
      <w:spacing w:after="160" w:line="259" w:lineRule="auto"/>
    </w:pPr>
    <w:rPr>
      <w:kern w:val="2"/>
      <w:sz w:val="22"/>
      <w:szCs w:val="22"/>
      <w:lang w:eastAsia="en-AU"/>
      <w14:ligatures w14:val="standardContextual"/>
    </w:rPr>
  </w:style>
  <w:style w:type="paragraph" w:customStyle="1" w:styleId="CA4DDE356C064A28A392B58F24050AC5">
    <w:name w:val="CA4DDE356C064A28A392B58F24050AC5"/>
    <w:rsid w:val="0003537C"/>
    <w:pPr>
      <w:spacing w:after="160" w:line="259" w:lineRule="auto"/>
    </w:pPr>
    <w:rPr>
      <w:kern w:val="2"/>
      <w:sz w:val="22"/>
      <w:szCs w:val="22"/>
      <w:lang w:eastAsia="en-AU"/>
      <w14:ligatures w14:val="standardContextual"/>
    </w:rPr>
  </w:style>
  <w:style w:type="paragraph" w:customStyle="1" w:styleId="D8F94E14A72048A6B86D1F43CB471EF7">
    <w:name w:val="D8F94E14A72048A6B86D1F43CB471EF7"/>
    <w:rsid w:val="0003537C"/>
    <w:pPr>
      <w:spacing w:after="160" w:line="259" w:lineRule="auto"/>
    </w:pPr>
    <w:rPr>
      <w:kern w:val="2"/>
      <w:sz w:val="22"/>
      <w:szCs w:val="22"/>
      <w:lang w:eastAsia="en-AU"/>
      <w14:ligatures w14:val="standardContextual"/>
    </w:rPr>
  </w:style>
  <w:style w:type="paragraph" w:customStyle="1" w:styleId="2124E49A9E574046937A225AB0866FF1">
    <w:name w:val="2124E49A9E574046937A225AB0866FF1"/>
    <w:rsid w:val="0003537C"/>
    <w:pPr>
      <w:spacing w:after="160" w:line="259" w:lineRule="auto"/>
    </w:pPr>
    <w:rPr>
      <w:kern w:val="2"/>
      <w:sz w:val="22"/>
      <w:szCs w:val="22"/>
      <w:lang w:eastAsia="en-AU"/>
      <w14:ligatures w14:val="standardContextual"/>
    </w:rPr>
  </w:style>
  <w:style w:type="paragraph" w:customStyle="1" w:styleId="F0AF6AD19F884BA187904E1EA8B8D107">
    <w:name w:val="F0AF6AD19F884BA187904E1EA8B8D107"/>
    <w:rsid w:val="0003537C"/>
    <w:pPr>
      <w:spacing w:after="160" w:line="259" w:lineRule="auto"/>
    </w:pPr>
    <w:rPr>
      <w:kern w:val="2"/>
      <w:sz w:val="22"/>
      <w:szCs w:val="22"/>
      <w:lang w:eastAsia="en-AU"/>
      <w14:ligatures w14:val="standardContextual"/>
    </w:rPr>
  </w:style>
  <w:style w:type="paragraph" w:customStyle="1" w:styleId="E8D8D62FDF5640AAB5C0C8ED93B16429">
    <w:name w:val="E8D8D62FDF5640AAB5C0C8ED93B16429"/>
    <w:rsid w:val="0003537C"/>
    <w:pPr>
      <w:spacing w:after="160" w:line="259" w:lineRule="auto"/>
    </w:pPr>
    <w:rPr>
      <w:kern w:val="2"/>
      <w:sz w:val="22"/>
      <w:szCs w:val="22"/>
      <w:lang w:eastAsia="en-AU"/>
      <w14:ligatures w14:val="standardContextual"/>
    </w:rPr>
  </w:style>
  <w:style w:type="paragraph" w:customStyle="1" w:styleId="A2EE76C6313F46E6892512371D2426BC">
    <w:name w:val="A2EE76C6313F46E6892512371D2426BC"/>
    <w:rsid w:val="0003537C"/>
    <w:pPr>
      <w:spacing w:after="160" w:line="259" w:lineRule="auto"/>
    </w:pPr>
    <w:rPr>
      <w:kern w:val="2"/>
      <w:sz w:val="22"/>
      <w:szCs w:val="22"/>
      <w:lang w:eastAsia="en-AU"/>
      <w14:ligatures w14:val="standardContextual"/>
    </w:rPr>
  </w:style>
  <w:style w:type="paragraph" w:customStyle="1" w:styleId="D85839A34C3D477CAF47170A6DB38570">
    <w:name w:val="D85839A34C3D477CAF47170A6DB38570"/>
    <w:rsid w:val="0003537C"/>
    <w:pPr>
      <w:spacing w:after="160" w:line="259" w:lineRule="auto"/>
    </w:pPr>
    <w:rPr>
      <w:kern w:val="2"/>
      <w:sz w:val="22"/>
      <w:szCs w:val="22"/>
      <w:lang w:eastAsia="en-AU"/>
      <w14:ligatures w14:val="standardContextual"/>
    </w:rPr>
  </w:style>
  <w:style w:type="paragraph" w:customStyle="1" w:styleId="52F0B6FCEDCB44D9BE2B0AD7C31C772C">
    <w:name w:val="52F0B6FCEDCB44D9BE2B0AD7C31C772C"/>
    <w:rsid w:val="0003537C"/>
    <w:pPr>
      <w:spacing w:after="160" w:line="259" w:lineRule="auto"/>
    </w:pPr>
    <w:rPr>
      <w:kern w:val="2"/>
      <w:sz w:val="22"/>
      <w:szCs w:val="22"/>
      <w:lang w:eastAsia="en-AU"/>
      <w14:ligatures w14:val="standardContextual"/>
    </w:rPr>
  </w:style>
  <w:style w:type="paragraph" w:customStyle="1" w:styleId="649201F91E4D4B3097EB67C972495AA3">
    <w:name w:val="649201F91E4D4B3097EB67C972495AA3"/>
    <w:rsid w:val="0003537C"/>
    <w:pPr>
      <w:spacing w:after="160" w:line="259" w:lineRule="auto"/>
    </w:pPr>
    <w:rPr>
      <w:kern w:val="2"/>
      <w:sz w:val="22"/>
      <w:szCs w:val="22"/>
      <w:lang w:eastAsia="en-AU"/>
      <w14:ligatures w14:val="standardContextual"/>
    </w:rPr>
  </w:style>
  <w:style w:type="paragraph" w:customStyle="1" w:styleId="6B2242B1D13B4501B0DC224D0C558274">
    <w:name w:val="6B2242B1D13B4501B0DC224D0C558274"/>
    <w:rsid w:val="0003537C"/>
    <w:pPr>
      <w:spacing w:after="160" w:line="259" w:lineRule="auto"/>
    </w:pPr>
    <w:rPr>
      <w:kern w:val="2"/>
      <w:sz w:val="22"/>
      <w:szCs w:val="22"/>
      <w:lang w:eastAsia="en-AU"/>
      <w14:ligatures w14:val="standardContextual"/>
    </w:rPr>
  </w:style>
  <w:style w:type="paragraph" w:customStyle="1" w:styleId="267FDB40521941D88CE7F21B070189D4">
    <w:name w:val="267FDB40521941D88CE7F21B070189D4"/>
    <w:rsid w:val="0003537C"/>
    <w:pPr>
      <w:spacing w:after="160" w:line="259" w:lineRule="auto"/>
    </w:pPr>
    <w:rPr>
      <w:kern w:val="2"/>
      <w:sz w:val="22"/>
      <w:szCs w:val="22"/>
      <w:lang w:eastAsia="en-AU"/>
      <w14:ligatures w14:val="standardContextual"/>
    </w:rPr>
  </w:style>
  <w:style w:type="paragraph" w:customStyle="1" w:styleId="02E2FFA7268D4DC3A60E8CEDBB8EE595">
    <w:name w:val="02E2FFA7268D4DC3A60E8CEDBB8EE595"/>
    <w:rsid w:val="0003537C"/>
    <w:pPr>
      <w:spacing w:after="160" w:line="259" w:lineRule="auto"/>
    </w:pPr>
    <w:rPr>
      <w:kern w:val="2"/>
      <w:sz w:val="22"/>
      <w:szCs w:val="22"/>
      <w:lang w:eastAsia="en-AU"/>
      <w14:ligatures w14:val="standardContextual"/>
    </w:rPr>
  </w:style>
  <w:style w:type="paragraph" w:customStyle="1" w:styleId="7E7FA6914E4941ACBAF80FEFBF48FB83">
    <w:name w:val="7E7FA6914E4941ACBAF80FEFBF48FB83"/>
    <w:rsid w:val="0003537C"/>
    <w:pPr>
      <w:spacing w:after="160" w:line="259" w:lineRule="auto"/>
    </w:pPr>
    <w:rPr>
      <w:kern w:val="2"/>
      <w:sz w:val="22"/>
      <w:szCs w:val="22"/>
      <w:lang w:eastAsia="en-AU"/>
      <w14:ligatures w14:val="standardContextual"/>
    </w:rPr>
  </w:style>
  <w:style w:type="paragraph" w:customStyle="1" w:styleId="2C980709C18B465299CD357E79E0CFCF">
    <w:name w:val="2C980709C18B465299CD357E79E0CFCF"/>
    <w:rsid w:val="0003537C"/>
    <w:pPr>
      <w:spacing w:after="160" w:line="259" w:lineRule="auto"/>
    </w:pPr>
    <w:rPr>
      <w:kern w:val="2"/>
      <w:sz w:val="22"/>
      <w:szCs w:val="22"/>
      <w:lang w:eastAsia="en-AU"/>
      <w14:ligatures w14:val="standardContextual"/>
    </w:rPr>
  </w:style>
  <w:style w:type="paragraph" w:customStyle="1" w:styleId="B84EE955FCB94D729A3EF4CFE40467CB">
    <w:name w:val="B84EE955FCB94D729A3EF4CFE40467CB"/>
    <w:rsid w:val="0003537C"/>
    <w:pPr>
      <w:spacing w:after="160" w:line="259" w:lineRule="auto"/>
    </w:pPr>
    <w:rPr>
      <w:kern w:val="2"/>
      <w:sz w:val="22"/>
      <w:szCs w:val="22"/>
      <w:lang w:eastAsia="en-AU"/>
      <w14:ligatures w14:val="standardContextual"/>
    </w:rPr>
  </w:style>
  <w:style w:type="paragraph" w:customStyle="1" w:styleId="8D975F0EB7F541CBADD74B5B8F0C4B4D">
    <w:name w:val="8D975F0EB7F541CBADD74B5B8F0C4B4D"/>
    <w:rsid w:val="0003537C"/>
    <w:pPr>
      <w:spacing w:after="160" w:line="259" w:lineRule="auto"/>
    </w:pPr>
    <w:rPr>
      <w:kern w:val="2"/>
      <w:sz w:val="22"/>
      <w:szCs w:val="22"/>
      <w:lang w:eastAsia="en-AU"/>
      <w14:ligatures w14:val="standardContextual"/>
    </w:rPr>
  </w:style>
  <w:style w:type="paragraph" w:customStyle="1" w:styleId="610C6DF6F9074763BE22990C85750963">
    <w:name w:val="610C6DF6F9074763BE22990C85750963"/>
    <w:rsid w:val="008C33C4"/>
    <w:pPr>
      <w:spacing w:after="160" w:line="259" w:lineRule="auto"/>
    </w:pPr>
    <w:rPr>
      <w:kern w:val="2"/>
      <w:sz w:val="22"/>
      <w:szCs w:val="22"/>
      <w:lang w:eastAsia="en-AU"/>
      <w14:ligatures w14:val="standardContextual"/>
    </w:rPr>
  </w:style>
  <w:style w:type="paragraph" w:customStyle="1" w:styleId="465EB216C0DD4943B9266A5B31DBE489">
    <w:name w:val="465EB216C0DD4943B9266A5B31DBE489"/>
    <w:rsid w:val="0003537C"/>
    <w:pPr>
      <w:spacing w:after="160" w:line="259" w:lineRule="auto"/>
    </w:pPr>
    <w:rPr>
      <w:kern w:val="2"/>
      <w:sz w:val="22"/>
      <w:szCs w:val="22"/>
      <w:lang w:eastAsia="en-AU"/>
      <w14:ligatures w14:val="standardContextual"/>
    </w:rPr>
  </w:style>
  <w:style w:type="paragraph" w:customStyle="1" w:styleId="C04477506E184E47A7CFFE27443A4128">
    <w:name w:val="C04477506E184E47A7CFFE27443A4128"/>
    <w:rsid w:val="0003537C"/>
    <w:pPr>
      <w:spacing w:after="160" w:line="259" w:lineRule="auto"/>
    </w:pPr>
    <w:rPr>
      <w:kern w:val="2"/>
      <w:sz w:val="22"/>
      <w:szCs w:val="22"/>
      <w:lang w:eastAsia="en-AU"/>
      <w14:ligatures w14:val="standardContextual"/>
    </w:rPr>
  </w:style>
  <w:style w:type="paragraph" w:customStyle="1" w:styleId="5401F4678A1E4A28AFA7ECB1DF4F52C5">
    <w:name w:val="5401F4678A1E4A28AFA7ECB1DF4F52C5"/>
    <w:rsid w:val="0003537C"/>
    <w:pPr>
      <w:spacing w:after="160" w:line="259" w:lineRule="auto"/>
    </w:pPr>
    <w:rPr>
      <w:kern w:val="2"/>
      <w:sz w:val="22"/>
      <w:szCs w:val="22"/>
      <w:lang w:eastAsia="en-AU"/>
      <w14:ligatures w14:val="standardContextual"/>
    </w:rPr>
  </w:style>
  <w:style w:type="paragraph" w:customStyle="1" w:styleId="DB105FDAF10640DB9DC3823BB33E7489">
    <w:name w:val="DB105FDAF10640DB9DC3823BB33E7489"/>
    <w:rsid w:val="0003537C"/>
    <w:pPr>
      <w:spacing w:after="160" w:line="259" w:lineRule="auto"/>
    </w:pPr>
    <w:rPr>
      <w:kern w:val="2"/>
      <w:sz w:val="22"/>
      <w:szCs w:val="22"/>
      <w:lang w:eastAsia="en-AU"/>
      <w14:ligatures w14:val="standardContextual"/>
    </w:rPr>
  </w:style>
  <w:style w:type="paragraph" w:customStyle="1" w:styleId="E00AB011FA52419BABF24F9C666C4CD3">
    <w:name w:val="E00AB011FA52419BABF24F9C666C4CD3"/>
    <w:rsid w:val="0003537C"/>
    <w:pPr>
      <w:spacing w:after="160" w:line="259" w:lineRule="auto"/>
    </w:pPr>
    <w:rPr>
      <w:kern w:val="2"/>
      <w:sz w:val="22"/>
      <w:szCs w:val="22"/>
      <w:lang w:eastAsia="en-AU"/>
      <w14:ligatures w14:val="standardContextual"/>
    </w:rPr>
  </w:style>
  <w:style w:type="paragraph" w:customStyle="1" w:styleId="A1996A5EE5EC460EA1E54846C4A1EB57">
    <w:name w:val="A1996A5EE5EC460EA1E54846C4A1EB57"/>
    <w:rsid w:val="0003537C"/>
    <w:pPr>
      <w:spacing w:after="160" w:line="259" w:lineRule="auto"/>
    </w:pPr>
    <w:rPr>
      <w:kern w:val="2"/>
      <w:sz w:val="22"/>
      <w:szCs w:val="22"/>
      <w:lang w:eastAsia="en-AU"/>
      <w14:ligatures w14:val="standardContextual"/>
    </w:rPr>
  </w:style>
  <w:style w:type="paragraph" w:customStyle="1" w:styleId="F36A7130F28E4EE983F6C9CA324AE1D5">
    <w:name w:val="F36A7130F28E4EE983F6C9CA324AE1D5"/>
    <w:rsid w:val="0003537C"/>
    <w:pPr>
      <w:spacing w:after="160" w:line="259" w:lineRule="auto"/>
    </w:pPr>
    <w:rPr>
      <w:kern w:val="2"/>
      <w:sz w:val="22"/>
      <w:szCs w:val="22"/>
      <w:lang w:eastAsia="en-AU"/>
      <w14:ligatures w14:val="standardContextual"/>
    </w:rPr>
  </w:style>
  <w:style w:type="paragraph" w:customStyle="1" w:styleId="434FE5FECBAD443D83730A6EBC0013C9">
    <w:name w:val="434FE5FECBAD443D83730A6EBC0013C9"/>
    <w:rsid w:val="0003537C"/>
    <w:pPr>
      <w:spacing w:after="160" w:line="259" w:lineRule="auto"/>
    </w:pPr>
    <w:rPr>
      <w:kern w:val="2"/>
      <w:sz w:val="22"/>
      <w:szCs w:val="22"/>
      <w:lang w:eastAsia="en-AU"/>
      <w14:ligatures w14:val="standardContextual"/>
    </w:rPr>
  </w:style>
  <w:style w:type="paragraph" w:customStyle="1" w:styleId="76744DED192442A5B7D6C63FC56C6BDC">
    <w:name w:val="76744DED192442A5B7D6C63FC56C6BDC"/>
    <w:rsid w:val="0003537C"/>
    <w:pPr>
      <w:spacing w:after="160" w:line="259" w:lineRule="auto"/>
    </w:pPr>
    <w:rPr>
      <w:kern w:val="2"/>
      <w:sz w:val="22"/>
      <w:szCs w:val="22"/>
      <w:lang w:eastAsia="en-AU"/>
      <w14:ligatures w14:val="standardContextual"/>
    </w:rPr>
  </w:style>
  <w:style w:type="paragraph" w:customStyle="1" w:styleId="9468FAA695B44AEDB29C28610DCD3623">
    <w:name w:val="9468FAA695B44AEDB29C28610DCD3623"/>
    <w:rsid w:val="0003537C"/>
    <w:pPr>
      <w:spacing w:after="160" w:line="259" w:lineRule="auto"/>
    </w:pPr>
    <w:rPr>
      <w:kern w:val="2"/>
      <w:sz w:val="22"/>
      <w:szCs w:val="22"/>
      <w:lang w:eastAsia="en-AU"/>
      <w14:ligatures w14:val="standardContextual"/>
    </w:rPr>
  </w:style>
  <w:style w:type="paragraph" w:customStyle="1" w:styleId="962C3870980F43A1A026FDABCB710914">
    <w:name w:val="962C3870980F43A1A026FDABCB710914"/>
    <w:rsid w:val="0003537C"/>
    <w:pPr>
      <w:spacing w:after="160" w:line="259" w:lineRule="auto"/>
    </w:pPr>
    <w:rPr>
      <w:kern w:val="2"/>
      <w:sz w:val="22"/>
      <w:szCs w:val="22"/>
      <w:lang w:eastAsia="en-AU"/>
      <w14:ligatures w14:val="standardContextual"/>
    </w:rPr>
  </w:style>
  <w:style w:type="paragraph" w:customStyle="1" w:styleId="EAD122F01F4947F5A3DD4D0EFD19AF2A">
    <w:name w:val="EAD122F01F4947F5A3DD4D0EFD19AF2A"/>
    <w:rsid w:val="0003537C"/>
    <w:pPr>
      <w:spacing w:after="160" w:line="259" w:lineRule="auto"/>
    </w:pPr>
    <w:rPr>
      <w:kern w:val="2"/>
      <w:sz w:val="22"/>
      <w:szCs w:val="22"/>
      <w:lang w:eastAsia="en-AU"/>
      <w14:ligatures w14:val="standardContextual"/>
    </w:rPr>
  </w:style>
  <w:style w:type="paragraph" w:customStyle="1" w:styleId="73648AF1DC164D8E943BE55025179262">
    <w:name w:val="73648AF1DC164D8E943BE55025179262"/>
    <w:rsid w:val="0003537C"/>
    <w:pPr>
      <w:spacing w:after="160" w:line="259" w:lineRule="auto"/>
    </w:pPr>
    <w:rPr>
      <w:kern w:val="2"/>
      <w:sz w:val="22"/>
      <w:szCs w:val="22"/>
      <w:lang w:eastAsia="en-AU"/>
      <w14:ligatures w14:val="standardContextual"/>
    </w:rPr>
  </w:style>
  <w:style w:type="paragraph" w:customStyle="1" w:styleId="153B6E01E2FB4A1AB3BE77DEC574C894">
    <w:name w:val="153B6E01E2FB4A1AB3BE77DEC574C894"/>
    <w:rsid w:val="0003537C"/>
    <w:pPr>
      <w:spacing w:after="160" w:line="259" w:lineRule="auto"/>
    </w:pPr>
    <w:rPr>
      <w:kern w:val="2"/>
      <w:sz w:val="22"/>
      <w:szCs w:val="22"/>
      <w:lang w:eastAsia="en-AU"/>
      <w14:ligatures w14:val="standardContextual"/>
    </w:rPr>
  </w:style>
  <w:style w:type="paragraph" w:customStyle="1" w:styleId="FA1ECCBE233342969AE568AF32E95568">
    <w:name w:val="FA1ECCBE233342969AE568AF32E95568"/>
    <w:rsid w:val="0003537C"/>
    <w:pPr>
      <w:spacing w:after="160" w:line="259" w:lineRule="auto"/>
    </w:pPr>
    <w:rPr>
      <w:kern w:val="2"/>
      <w:sz w:val="22"/>
      <w:szCs w:val="22"/>
      <w:lang w:eastAsia="en-AU"/>
      <w14:ligatures w14:val="standardContextual"/>
    </w:rPr>
  </w:style>
  <w:style w:type="paragraph" w:customStyle="1" w:styleId="6A3736DEB91A4C3697E2BC29C1D4FA16">
    <w:name w:val="6A3736DEB91A4C3697E2BC29C1D4FA16"/>
    <w:rsid w:val="0003537C"/>
    <w:pPr>
      <w:spacing w:after="160" w:line="259" w:lineRule="auto"/>
    </w:pPr>
    <w:rPr>
      <w:kern w:val="2"/>
      <w:sz w:val="22"/>
      <w:szCs w:val="22"/>
      <w:lang w:eastAsia="en-AU"/>
      <w14:ligatures w14:val="standardContextual"/>
    </w:rPr>
  </w:style>
  <w:style w:type="paragraph" w:customStyle="1" w:styleId="16602808FAD64AE78DCE92BEE06C39B8">
    <w:name w:val="16602808FAD64AE78DCE92BEE06C39B8"/>
    <w:rsid w:val="0003537C"/>
    <w:pPr>
      <w:spacing w:after="160" w:line="259" w:lineRule="auto"/>
    </w:pPr>
    <w:rPr>
      <w:kern w:val="2"/>
      <w:sz w:val="22"/>
      <w:szCs w:val="22"/>
      <w:lang w:eastAsia="en-AU"/>
      <w14:ligatures w14:val="standardContextual"/>
    </w:rPr>
  </w:style>
  <w:style w:type="paragraph" w:customStyle="1" w:styleId="745D1B129DB7494D81CD78CCF460BD41">
    <w:name w:val="745D1B129DB7494D81CD78CCF460BD41"/>
    <w:rsid w:val="0003537C"/>
    <w:pPr>
      <w:spacing w:after="160" w:line="259" w:lineRule="auto"/>
    </w:pPr>
    <w:rPr>
      <w:kern w:val="2"/>
      <w:sz w:val="22"/>
      <w:szCs w:val="22"/>
      <w:lang w:eastAsia="en-AU"/>
      <w14:ligatures w14:val="standardContextual"/>
    </w:rPr>
  </w:style>
  <w:style w:type="paragraph" w:customStyle="1" w:styleId="25224D418AB84E2FB64FA0B9AAA0A74E">
    <w:name w:val="25224D418AB84E2FB64FA0B9AAA0A74E"/>
    <w:rsid w:val="0003537C"/>
    <w:pPr>
      <w:spacing w:after="160" w:line="259" w:lineRule="auto"/>
    </w:pPr>
    <w:rPr>
      <w:kern w:val="2"/>
      <w:sz w:val="22"/>
      <w:szCs w:val="22"/>
      <w:lang w:eastAsia="en-AU"/>
      <w14:ligatures w14:val="standardContextual"/>
    </w:rPr>
  </w:style>
  <w:style w:type="paragraph" w:customStyle="1" w:styleId="E6B8E4E9B59E4F65A46B9EDC21251284">
    <w:name w:val="E6B8E4E9B59E4F65A46B9EDC21251284"/>
    <w:rsid w:val="0003537C"/>
    <w:pPr>
      <w:spacing w:after="160" w:line="259" w:lineRule="auto"/>
    </w:pPr>
    <w:rPr>
      <w:kern w:val="2"/>
      <w:sz w:val="22"/>
      <w:szCs w:val="22"/>
      <w:lang w:eastAsia="en-AU"/>
      <w14:ligatures w14:val="standardContextual"/>
    </w:rPr>
  </w:style>
  <w:style w:type="paragraph" w:customStyle="1" w:styleId="EDF3BA593F2249AEBCC1A433C69849D8">
    <w:name w:val="EDF3BA593F2249AEBCC1A433C69849D8"/>
    <w:rsid w:val="0003537C"/>
    <w:pPr>
      <w:spacing w:after="160" w:line="259" w:lineRule="auto"/>
    </w:pPr>
    <w:rPr>
      <w:kern w:val="2"/>
      <w:sz w:val="22"/>
      <w:szCs w:val="22"/>
      <w:lang w:eastAsia="en-AU"/>
      <w14:ligatures w14:val="standardContextual"/>
    </w:rPr>
  </w:style>
  <w:style w:type="paragraph" w:customStyle="1" w:styleId="5714946B5E0940CBB1AE4F96FE24782D">
    <w:name w:val="5714946B5E0940CBB1AE4F96FE24782D"/>
    <w:rsid w:val="0003537C"/>
    <w:pPr>
      <w:spacing w:after="160" w:line="259" w:lineRule="auto"/>
    </w:pPr>
    <w:rPr>
      <w:kern w:val="2"/>
      <w:sz w:val="22"/>
      <w:szCs w:val="22"/>
      <w:lang w:eastAsia="en-AU"/>
      <w14:ligatures w14:val="standardContextual"/>
    </w:rPr>
  </w:style>
  <w:style w:type="paragraph" w:customStyle="1" w:styleId="9841E24284234AF69BE845F0457D8D7D">
    <w:name w:val="9841E24284234AF69BE845F0457D8D7D"/>
    <w:rsid w:val="0003537C"/>
    <w:pPr>
      <w:spacing w:after="160" w:line="259" w:lineRule="auto"/>
    </w:pPr>
    <w:rPr>
      <w:kern w:val="2"/>
      <w:sz w:val="22"/>
      <w:szCs w:val="22"/>
      <w:lang w:eastAsia="en-AU"/>
      <w14:ligatures w14:val="standardContextual"/>
    </w:rPr>
  </w:style>
  <w:style w:type="paragraph" w:customStyle="1" w:styleId="50DD4E7389254B618DB47C9BAF67F3D9">
    <w:name w:val="50DD4E7389254B618DB47C9BAF67F3D9"/>
    <w:rsid w:val="0003537C"/>
    <w:pPr>
      <w:spacing w:after="160" w:line="259" w:lineRule="auto"/>
    </w:pPr>
    <w:rPr>
      <w:kern w:val="2"/>
      <w:sz w:val="22"/>
      <w:szCs w:val="22"/>
      <w:lang w:eastAsia="en-AU"/>
      <w14:ligatures w14:val="standardContextual"/>
    </w:rPr>
  </w:style>
  <w:style w:type="paragraph" w:customStyle="1" w:styleId="A4E4A0CFB6684CD3A6BFDFB439CC76E9">
    <w:name w:val="A4E4A0CFB6684CD3A6BFDFB439CC76E9"/>
    <w:rsid w:val="0003537C"/>
    <w:pPr>
      <w:spacing w:after="160" w:line="259" w:lineRule="auto"/>
    </w:pPr>
    <w:rPr>
      <w:kern w:val="2"/>
      <w:sz w:val="22"/>
      <w:szCs w:val="22"/>
      <w:lang w:eastAsia="en-AU"/>
      <w14:ligatures w14:val="standardContextual"/>
    </w:rPr>
  </w:style>
  <w:style w:type="paragraph" w:customStyle="1" w:styleId="57649A1CF7C94128AF34D60778D08275">
    <w:name w:val="57649A1CF7C94128AF34D60778D08275"/>
    <w:rsid w:val="0003537C"/>
    <w:pPr>
      <w:spacing w:after="160" w:line="259" w:lineRule="auto"/>
    </w:pPr>
    <w:rPr>
      <w:kern w:val="2"/>
      <w:sz w:val="22"/>
      <w:szCs w:val="22"/>
      <w:lang w:eastAsia="en-AU"/>
      <w14:ligatures w14:val="standardContextual"/>
    </w:rPr>
  </w:style>
  <w:style w:type="paragraph" w:customStyle="1" w:styleId="BF5B5177FA7C4447AC132D78CDF619EA">
    <w:name w:val="BF5B5177FA7C4447AC132D78CDF619EA"/>
    <w:rsid w:val="0003537C"/>
    <w:pPr>
      <w:spacing w:after="160" w:line="259" w:lineRule="auto"/>
    </w:pPr>
    <w:rPr>
      <w:kern w:val="2"/>
      <w:sz w:val="22"/>
      <w:szCs w:val="22"/>
      <w:lang w:eastAsia="en-AU"/>
      <w14:ligatures w14:val="standardContextual"/>
    </w:rPr>
  </w:style>
  <w:style w:type="paragraph" w:customStyle="1" w:styleId="A55BEBBA306D4751BF6F038C676652E2">
    <w:name w:val="A55BEBBA306D4751BF6F038C676652E2"/>
    <w:rsid w:val="0003537C"/>
    <w:pPr>
      <w:spacing w:after="160" w:line="259" w:lineRule="auto"/>
    </w:pPr>
    <w:rPr>
      <w:kern w:val="2"/>
      <w:sz w:val="22"/>
      <w:szCs w:val="22"/>
      <w:lang w:eastAsia="en-AU"/>
      <w14:ligatures w14:val="standardContextual"/>
    </w:rPr>
  </w:style>
  <w:style w:type="paragraph" w:customStyle="1" w:styleId="BE70CC9B4D1143198BB420C147FE4906">
    <w:name w:val="BE70CC9B4D1143198BB420C147FE4906"/>
    <w:rsid w:val="0003537C"/>
    <w:pPr>
      <w:spacing w:after="160" w:line="259" w:lineRule="auto"/>
    </w:pPr>
    <w:rPr>
      <w:kern w:val="2"/>
      <w:sz w:val="22"/>
      <w:szCs w:val="22"/>
      <w:lang w:eastAsia="en-AU"/>
      <w14:ligatures w14:val="standardContextual"/>
    </w:rPr>
  </w:style>
  <w:style w:type="paragraph" w:customStyle="1" w:styleId="CAE103EF2CBF4C2CB2A77C8DB3129CD0">
    <w:name w:val="CAE103EF2CBF4C2CB2A77C8DB3129CD0"/>
    <w:rsid w:val="0003537C"/>
    <w:pPr>
      <w:spacing w:after="160" w:line="259" w:lineRule="auto"/>
    </w:pPr>
    <w:rPr>
      <w:kern w:val="2"/>
      <w:sz w:val="22"/>
      <w:szCs w:val="22"/>
      <w:lang w:eastAsia="en-AU"/>
      <w14:ligatures w14:val="standardContextual"/>
    </w:rPr>
  </w:style>
  <w:style w:type="paragraph" w:customStyle="1" w:styleId="50D739DD22A448E1A5F423AF2151F041">
    <w:name w:val="50D739DD22A448E1A5F423AF2151F041"/>
    <w:rsid w:val="0003537C"/>
    <w:pPr>
      <w:spacing w:after="160" w:line="259" w:lineRule="auto"/>
    </w:pPr>
    <w:rPr>
      <w:kern w:val="2"/>
      <w:sz w:val="22"/>
      <w:szCs w:val="22"/>
      <w:lang w:eastAsia="en-AU"/>
      <w14:ligatures w14:val="standardContextual"/>
    </w:rPr>
  </w:style>
  <w:style w:type="paragraph" w:customStyle="1" w:styleId="9ED82C439BC546C3B555BCCF61867D28">
    <w:name w:val="9ED82C439BC546C3B555BCCF61867D28"/>
    <w:rsid w:val="0003537C"/>
    <w:pPr>
      <w:spacing w:after="160" w:line="259" w:lineRule="auto"/>
    </w:pPr>
    <w:rPr>
      <w:kern w:val="2"/>
      <w:sz w:val="22"/>
      <w:szCs w:val="22"/>
      <w:lang w:eastAsia="en-AU"/>
      <w14:ligatures w14:val="standardContextual"/>
    </w:rPr>
  </w:style>
  <w:style w:type="paragraph" w:customStyle="1" w:styleId="A270D67B03EE4643937149A0E12CCF48">
    <w:name w:val="A270D67B03EE4643937149A0E12CCF48"/>
    <w:rsid w:val="0003537C"/>
    <w:pPr>
      <w:spacing w:after="160" w:line="259" w:lineRule="auto"/>
    </w:pPr>
    <w:rPr>
      <w:kern w:val="2"/>
      <w:sz w:val="22"/>
      <w:szCs w:val="22"/>
      <w:lang w:eastAsia="en-AU"/>
      <w14:ligatures w14:val="standardContextual"/>
    </w:rPr>
  </w:style>
  <w:style w:type="paragraph" w:customStyle="1" w:styleId="A56734ABA1C1484B9671C9E1DC15EE49">
    <w:name w:val="A56734ABA1C1484B9671C9E1DC15EE49"/>
    <w:rsid w:val="0003537C"/>
    <w:pPr>
      <w:spacing w:after="160" w:line="259" w:lineRule="auto"/>
    </w:pPr>
    <w:rPr>
      <w:kern w:val="2"/>
      <w:sz w:val="22"/>
      <w:szCs w:val="22"/>
      <w:lang w:eastAsia="en-AU"/>
      <w14:ligatures w14:val="standardContextual"/>
    </w:rPr>
  </w:style>
  <w:style w:type="paragraph" w:customStyle="1" w:styleId="2F5A6BD53FB74329BC54FDC670971B89">
    <w:name w:val="2F5A6BD53FB74329BC54FDC670971B89"/>
    <w:rsid w:val="0003537C"/>
    <w:pPr>
      <w:spacing w:after="160" w:line="259" w:lineRule="auto"/>
    </w:pPr>
    <w:rPr>
      <w:kern w:val="2"/>
      <w:sz w:val="22"/>
      <w:szCs w:val="22"/>
      <w:lang w:eastAsia="en-AU"/>
      <w14:ligatures w14:val="standardContextual"/>
    </w:rPr>
  </w:style>
  <w:style w:type="paragraph" w:customStyle="1" w:styleId="CE162187377348539CE86BA02A32E8D0">
    <w:name w:val="CE162187377348539CE86BA02A32E8D0"/>
    <w:rsid w:val="0003537C"/>
    <w:pPr>
      <w:spacing w:after="160" w:line="259" w:lineRule="auto"/>
    </w:pPr>
    <w:rPr>
      <w:kern w:val="2"/>
      <w:sz w:val="22"/>
      <w:szCs w:val="22"/>
      <w:lang w:eastAsia="en-AU"/>
      <w14:ligatures w14:val="standardContextual"/>
    </w:rPr>
  </w:style>
  <w:style w:type="paragraph" w:customStyle="1" w:styleId="CF8E6D77805D476E89736A3443961E36">
    <w:name w:val="CF8E6D77805D476E89736A3443961E36"/>
    <w:rsid w:val="0003537C"/>
    <w:pPr>
      <w:spacing w:after="160" w:line="259" w:lineRule="auto"/>
    </w:pPr>
    <w:rPr>
      <w:kern w:val="2"/>
      <w:sz w:val="22"/>
      <w:szCs w:val="22"/>
      <w:lang w:eastAsia="en-AU"/>
      <w14:ligatures w14:val="standardContextual"/>
    </w:rPr>
  </w:style>
  <w:style w:type="paragraph" w:customStyle="1" w:styleId="24D0851BE3E941F8B6D3DD14E53A8CCA">
    <w:name w:val="24D0851BE3E941F8B6D3DD14E53A8CCA"/>
    <w:rsid w:val="0003537C"/>
    <w:pPr>
      <w:spacing w:after="160" w:line="259" w:lineRule="auto"/>
    </w:pPr>
    <w:rPr>
      <w:kern w:val="2"/>
      <w:sz w:val="22"/>
      <w:szCs w:val="22"/>
      <w:lang w:eastAsia="en-AU"/>
      <w14:ligatures w14:val="standardContextual"/>
    </w:rPr>
  </w:style>
  <w:style w:type="paragraph" w:customStyle="1" w:styleId="485648E0DA9245D5B4826FB1AA1ED0B3">
    <w:name w:val="485648E0DA9245D5B4826FB1AA1ED0B3"/>
    <w:rsid w:val="0003537C"/>
    <w:pPr>
      <w:spacing w:after="160" w:line="259" w:lineRule="auto"/>
    </w:pPr>
    <w:rPr>
      <w:kern w:val="2"/>
      <w:sz w:val="22"/>
      <w:szCs w:val="22"/>
      <w:lang w:eastAsia="en-AU"/>
      <w14:ligatures w14:val="standardContextual"/>
    </w:rPr>
  </w:style>
  <w:style w:type="paragraph" w:customStyle="1" w:styleId="03EB9838840C4700B424F5F69AF91AB7">
    <w:name w:val="03EB9838840C4700B424F5F69AF91AB7"/>
    <w:rsid w:val="0003537C"/>
    <w:pPr>
      <w:spacing w:after="160" w:line="259" w:lineRule="auto"/>
    </w:pPr>
    <w:rPr>
      <w:kern w:val="2"/>
      <w:sz w:val="22"/>
      <w:szCs w:val="22"/>
      <w:lang w:eastAsia="en-AU"/>
      <w14:ligatures w14:val="standardContextual"/>
    </w:rPr>
  </w:style>
  <w:style w:type="paragraph" w:customStyle="1" w:styleId="DF98A40B508E42EF98623228E53E053B">
    <w:name w:val="DF98A40B508E42EF98623228E53E053B"/>
    <w:rsid w:val="0003537C"/>
    <w:pPr>
      <w:spacing w:after="160" w:line="259" w:lineRule="auto"/>
    </w:pPr>
    <w:rPr>
      <w:kern w:val="2"/>
      <w:sz w:val="22"/>
      <w:szCs w:val="22"/>
      <w:lang w:eastAsia="en-AU"/>
      <w14:ligatures w14:val="standardContextual"/>
    </w:rPr>
  </w:style>
  <w:style w:type="paragraph" w:customStyle="1" w:styleId="B98C22396F93407DA7A9D3B97EFFB213">
    <w:name w:val="B98C22396F93407DA7A9D3B97EFFB213"/>
    <w:rsid w:val="0003537C"/>
    <w:pPr>
      <w:spacing w:after="160" w:line="259" w:lineRule="auto"/>
    </w:pPr>
    <w:rPr>
      <w:kern w:val="2"/>
      <w:sz w:val="22"/>
      <w:szCs w:val="22"/>
      <w:lang w:eastAsia="en-AU"/>
      <w14:ligatures w14:val="standardContextual"/>
    </w:rPr>
  </w:style>
  <w:style w:type="paragraph" w:customStyle="1" w:styleId="CA8B04486BF6413DB9F7DFF077296434">
    <w:name w:val="CA8B04486BF6413DB9F7DFF077296434"/>
    <w:rsid w:val="0003537C"/>
    <w:pPr>
      <w:spacing w:after="160" w:line="259" w:lineRule="auto"/>
    </w:pPr>
    <w:rPr>
      <w:kern w:val="2"/>
      <w:sz w:val="22"/>
      <w:szCs w:val="22"/>
      <w:lang w:eastAsia="en-AU"/>
      <w14:ligatures w14:val="standardContextual"/>
    </w:rPr>
  </w:style>
  <w:style w:type="paragraph" w:customStyle="1" w:styleId="F3EE55321D114817A5BD549BA8D26B00">
    <w:name w:val="F3EE55321D114817A5BD549BA8D26B00"/>
    <w:rsid w:val="0003537C"/>
    <w:pPr>
      <w:spacing w:after="160" w:line="259" w:lineRule="auto"/>
    </w:pPr>
    <w:rPr>
      <w:kern w:val="2"/>
      <w:sz w:val="22"/>
      <w:szCs w:val="22"/>
      <w:lang w:eastAsia="en-AU"/>
      <w14:ligatures w14:val="standardContextual"/>
    </w:rPr>
  </w:style>
  <w:style w:type="paragraph" w:customStyle="1" w:styleId="44385F1915BF44D9AF8CD8D2E23BEDB9">
    <w:name w:val="44385F1915BF44D9AF8CD8D2E23BEDB9"/>
    <w:rsid w:val="0003537C"/>
    <w:pPr>
      <w:spacing w:after="160" w:line="259" w:lineRule="auto"/>
    </w:pPr>
    <w:rPr>
      <w:kern w:val="2"/>
      <w:sz w:val="22"/>
      <w:szCs w:val="22"/>
      <w:lang w:eastAsia="en-AU"/>
      <w14:ligatures w14:val="standardContextual"/>
    </w:rPr>
  </w:style>
  <w:style w:type="paragraph" w:customStyle="1" w:styleId="2EDD48B016FE400E85947D7D9391B8B3">
    <w:name w:val="2EDD48B016FE400E85947D7D9391B8B3"/>
    <w:rsid w:val="0003537C"/>
    <w:pPr>
      <w:spacing w:after="160" w:line="259" w:lineRule="auto"/>
    </w:pPr>
    <w:rPr>
      <w:kern w:val="2"/>
      <w:sz w:val="22"/>
      <w:szCs w:val="22"/>
      <w:lang w:eastAsia="en-AU"/>
      <w14:ligatures w14:val="standardContextual"/>
    </w:rPr>
  </w:style>
  <w:style w:type="paragraph" w:customStyle="1" w:styleId="D006934F5C144BDC8D4750D406F5932F">
    <w:name w:val="D006934F5C144BDC8D4750D406F5932F"/>
    <w:rsid w:val="0003537C"/>
    <w:pPr>
      <w:spacing w:after="160" w:line="259" w:lineRule="auto"/>
    </w:pPr>
    <w:rPr>
      <w:kern w:val="2"/>
      <w:sz w:val="22"/>
      <w:szCs w:val="22"/>
      <w:lang w:eastAsia="en-AU"/>
      <w14:ligatures w14:val="standardContextual"/>
    </w:rPr>
  </w:style>
  <w:style w:type="paragraph" w:customStyle="1" w:styleId="E7FCA359300C4402861DA207A253E7E7">
    <w:name w:val="E7FCA359300C4402861DA207A253E7E7"/>
    <w:rsid w:val="0003537C"/>
    <w:pPr>
      <w:spacing w:after="160" w:line="259" w:lineRule="auto"/>
    </w:pPr>
    <w:rPr>
      <w:kern w:val="2"/>
      <w:sz w:val="22"/>
      <w:szCs w:val="22"/>
      <w:lang w:eastAsia="en-AU"/>
      <w14:ligatures w14:val="standardContextual"/>
    </w:rPr>
  </w:style>
  <w:style w:type="paragraph" w:customStyle="1" w:styleId="71C508ABC4DD49D79ABDEAD3AAC5BF59">
    <w:name w:val="71C508ABC4DD49D79ABDEAD3AAC5BF59"/>
    <w:rsid w:val="0003537C"/>
    <w:pPr>
      <w:spacing w:after="160" w:line="259" w:lineRule="auto"/>
    </w:pPr>
    <w:rPr>
      <w:kern w:val="2"/>
      <w:sz w:val="22"/>
      <w:szCs w:val="22"/>
      <w:lang w:eastAsia="en-AU"/>
      <w14:ligatures w14:val="standardContextual"/>
    </w:rPr>
  </w:style>
  <w:style w:type="paragraph" w:customStyle="1" w:styleId="F69D7FBDE766420595716AFC99A1C413">
    <w:name w:val="F69D7FBDE766420595716AFC99A1C413"/>
    <w:rsid w:val="0003537C"/>
    <w:pPr>
      <w:spacing w:after="160" w:line="259" w:lineRule="auto"/>
    </w:pPr>
    <w:rPr>
      <w:kern w:val="2"/>
      <w:sz w:val="22"/>
      <w:szCs w:val="22"/>
      <w:lang w:eastAsia="en-AU"/>
      <w14:ligatures w14:val="standardContextual"/>
    </w:rPr>
  </w:style>
  <w:style w:type="paragraph" w:customStyle="1" w:styleId="11A89A5E2D3C40D4A0FAA94D62BFF010">
    <w:name w:val="11A89A5E2D3C40D4A0FAA94D62BFF010"/>
    <w:rsid w:val="0003537C"/>
    <w:pPr>
      <w:spacing w:after="160" w:line="259" w:lineRule="auto"/>
    </w:pPr>
    <w:rPr>
      <w:kern w:val="2"/>
      <w:sz w:val="22"/>
      <w:szCs w:val="22"/>
      <w:lang w:eastAsia="en-AU"/>
      <w14:ligatures w14:val="standardContextual"/>
    </w:rPr>
  </w:style>
  <w:style w:type="paragraph" w:customStyle="1" w:styleId="57E2F801807B4E5383DCA567C2E74CED">
    <w:name w:val="57E2F801807B4E5383DCA567C2E74CED"/>
    <w:rsid w:val="0003537C"/>
    <w:pPr>
      <w:spacing w:after="160" w:line="259" w:lineRule="auto"/>
    </w:pPr>
    <w:rPr>
      <w:kern w:val="2"/>
      <w:sz w:val="22"/>
      <w:szCs w:val="22"/>
      <w:lang w:eastAsia="en-AU"/>
      <w14:ligatures w14:val="standardContextual"/>
    </w:rPr>
  </w:style>
  <w:style w:type="paragraph" w:customStyle="1" w:styleId="3FC348FB47594B89B09BCD6EC48C9ED0">
    <w:name w:val="3FC348FB47594B89B09BCD6EC48C9ED0"/>
    <w:rsid w:val="0003537C"/>
    <w:pPr>
      <w:spacing w:after="160" w:line="259" w:lineRule="auto"/>
    </w:pPr>
    <w:rPr>
      <w:kern w:val="2"/>
      <w:sz w:val="22"/>
      <w:szCs w:val="22"/>
      <w:lang w:eastAsia="en-AU"/>
      <w14:ligatures w14:val="standardContextual"/>
    </w:rPr>
  </w:style>
  <w:style w:type="paragraph" w:customStyle="1" w:styleId="0102653D9582472C9FB2B3ACB65AF474">
    <w:name w:val="0102653D9582472C9FB2B3ACB65AF474"/>
    <w:rsid w:val="0003537C"/>
    <w:pPr>
      <w:spacing w:after="160" w:line="259" w:lineRule="auto"/>
    </w:pPr>
    <w:rPr>
      <w:kern w:val="2"/>
      <w:sz w:val="22"/>
      <w:szCs w:val="22"/>
      <w:lang w:eastAsia="en-AU"/>
      <w14:ligatures w14:val="standardContextual"/>
    </w:rPr>
  </w:style>
  <w:style w:type="paragraph" w:customStyle="1" w:styleId="CFE89E7A142F4768B85B4A3D2E0EDF56">
    <w:name w:val="CFE89E7A142F4768B85B4A3D2E0EDF56"/>
    <w:rsid w:val="0003537C"/>
    <w:pPr>
      <w:spacing w:after="160" w:line="259" w:lineRule="auto"/>
    </w:pPr>
    <w:rPr>
      <w:kern w:val="2"/>
      <w:sz w:val="22"/>
      <w:szCs w:val="22"/>
      <w:lang w:eastAsia="en-AU"/>
      <w14:ligatures w14:val="standardContextual"/>
    </w:rPr>
  </w:style>
  <w:style w:type="paragraph" w:customStyle="1" w:styleId="FFBE832C215A4B36924BDEB11C611287">
    <w:name w:val="FFBE832C215A4B36924BDEB11C611287"/>
    <w:rsid w:val="0003537C"/>
    <w:pPr>
      <w:spacing w:after="160" w:line="259" w:lineRule="auto"/>
    </w:pPr>
    <w:rPr>
      <w:kern w:val="2"/>
      <w:sz w:val="22"/>
      <w:szCs w:val="22"/>
      <w:lang w:eastAsia="en-AU"/>
      <w14:ligatures w14:val="standardContextual"/>
    </w:rPr>
  </w:style>
  <w:style w:type="paragraph" w:customStyle="1" w:styleId="ED21D6061CBE4E639E3F84FD0DF20554">
    <w:name w:val="ED21D6061CBE4E639E3F84FD0DF20554"/>
    <w:rsid w:val="0003537C"/>
    <w:pPr>
      <w:spacing w:after="160" w:line="259" w:lineRule="auto"/>
    </w:pPr>
    <w:rPr>
      <w:kern w:val="2"/>
      <w:sz w:val="22"/>
      <w:szCs w:val="22"/>
      <w:lang w:eastAsia="en-AU"/>
      <w14:ligatures w14:val="standardContextual"/>
    </w:rPr>
  </w:style>
  <w:style w:type="paragraph" w:customStyle="1" w:styleId="85525817B1B74F82A6400500F291FB90">
    <w:name w:val="85525817B1B74F82A6400500F291FB90"/>
    <w:rsid w:val="0003537C"/>
    <w:pPr>
      <w:spacing w:after="160" w:line="259" w:lineRule="auto"/>
    </w:pPr>
    <w:rPr>
      <w:kern w:val="2"/>
      <w:sz w:val="22"/>
      <w:szCs w:val="22"/>
      <w:lang w:eastAsia="en-AU"/>
      <w14:ligatures w14:val="standardContextual"/>
    </w:rPr>
  </w:style>
  <w:style w:type="paragraph" w:customStyle="1" w:styleId="F7D84636D712447F99AE3DEB2688E198">
    <w:name w:val="F7D84636D712447F99AE3DEB2688E198"/>
    <w:rsid w:val="0003537C"/>
    <w:pPr>
      <w:spacing w:after="160" w:line="259" w:lineRule="auto"/>
    </w:pPr>
    <w:rPr>
      <w:kern w:val="2"/>
      <w:sz w:val="22"/>
      <w:szCs w:val="22"/>
      <w:lang w:eastAsia="en-AU"/>
      <w14:ligatures w14:val="standardContextual"/>
    </w:rPr>
  </w:style>
  <w:style w:type="paragraph" w:customStyle="1" w:styleId="EBA49D31ADD84321836DD3E047F293E2">
    <w:name w:val="EBA49D31ADD84321836DD3E047F293E2"/>
    <w:rsid w:val="0003537C"/>
    <w:pPr>
      <w:spacing w:after="160" w:line="259" w:lineRule="auto"/>
    </w:pPr>
    <w:rPr>
      <w:kern w:val="2"/>
      <w:sz w:val="22"/>
      <w:szCs w:val="22"/>
      <w:lang w:eastAsia="en-AU"/>
      <w14:ligatures w14:val="standardContextual"/>
    </w:rPr>
  </w:style>
  <w:style w:type="paragraph" w:customStyle="1" w:styleId="C3A26CB03D5642CA8E3435CA5F4A86B2">
    <w:name w:val="C3A26CB03D5642CA8E3435CA5F4A86B2"/>
    <w:rsid w:val="0003537C"/>
    <w:pPr>
      <w:spacing w:after="160" w:line="259" w:lineRule="auto"/>
    </w:pPr>
    <w:rPr>
      <w:kern w:val="2"/>
      <w:sz w:val="22"/>
      <w:szCs w:val="22"/>
      <w:lang w:eastAsia="en-AU"/>
      <w14:ligatures w14:val="standardContextual"/>
    </w:rPr>
  </w:style>
  <w:style w:type="paragraph" w:customStyle="1" w:styleId="32FB7D3E500B46C083A4C0EF63F1E475">
    <w:name w:val="32FB7D3E500B46C083A4C0EF63F1E475"/>
    <w:rsid w:val="0003537C"/>
    <w:pPr>
      <w:spacing w:after="160" w:line="259" w:lineRule="auto"/>
    </w:pPr>
    <w:rPr>
      <w:kern w:val="2"/>
      <w:sz w:val="22"/>
      <w:szCs w:val="22"/>
      <w:lang w:eastAsia="en-AU"/>
      <w14:ligatures w14:val="standardContextual"/>
    </w:rPr>
  </w:style>
  <w:style w:type="paragraph" w:customStyle="1" w:styleId="BE115D251785495593ED2707A95A5BD5">
    <w:name w:val="BE115D251785495593ED2707A95A5BD5"/>
    <w:rsid w:val="0003537C"/>
    <w:pPr>
      <w:spacing w:after="160" w:line="259" w:lineRule="auto"/>
    </w:pPr>
    <w:rPr>
      <w:kern w:val="2"/>
      <w:sz w:val="22"/>
      <w:szCs w:val="22"/>
      <w:lang w:eastAsia="en-AU"/>
      <w14:ligatures w14:val="standardContextual"/>
    </w:rPr>
  </w:style>
  <w:style w:type="paragraph" w:customStyle="1" w:styleId="9E9CF52CAAE44C0B816CC77773AD37D1">
    <w:name w:val="9E9CF52CAAE44C0B816CC77773AD37D1"/>
    <w:rsid w:val="0003537C"/>
    <w:pPr>
      <w:spacing w:after="160" w:line="259" w:lineRule="auto"/>
    </w:pPr>
    <w:rPr>
      <w:kern w:val="2"/>
      <w:sz w:val="22"/>
      <w:szCs w:val="22"/>
      <w:lang w:eastAsia="en-AU"/>
      <w14:ligatures w14:val="standardContextual"/>
    </w:rPr>
  </w:style>
  <w:style w:type="paragraph" w:customStyle="1" w:styleId="82FF422A19444F43BD4B29088C897DC8">
    <w:name w:val="82FF422A19444F43BD4B29088C897DC8"/>
    <w:rsid w:val="0003537C"/>
    <w:pPr>
      <w:spacing w:after="160" w:line="259" w:lineRule="auto"/>
    </w:pPr>
    <w:rPr>
      <w:kern w:val="2"/>
      <w:sz w:val="22"/>
      <w:szCs w:val="22"/>
      <w:lang w:eastAsia="en-AU"/>
      <w14:ligatures w14:val="standardContextual"/>
    </w:rPr>
  </w:style>
  <w:style w:type="paragraph" w:customStyle="1" w:styleId="6EBED848E421488586B2B2D86881D536">
    <w:name w:val="6EBED848E421488586B2B2D86881D536"/>
    <w:rsid w:val="0003537C"/>
    <w:pPr>
      <w:spacing w:after="160" w:line="259" w:lineRule="auto"/>
    </w:pPr>
    <w:rPr>
      <w:kern w:val="2"/>
      <w:sz w:val="22"/>
      <w:szCs w:val="22"/>
      <w:lang w:eastAsia="en-AU"/>
      <w14:ligatures w14:val="standardContextual"/>
    </w:rPr>
  </w:style>
  <w:style w:type="paragraph" w:customStyle="1" w:styleId="D1F9529BCA984E7BA5F9FE8DC303C6FB">
    <w:name w:val="D1F9529BCA984E7BA5F9FE8DC303C6FB"/>
    <w:rsid w:val="0003537C"/>
    <w:pPr>
      <w:spacing w:after="160" w:line="259" w:lineRule="auto"/>
    </w:pPr>
    <w:rPr>
      <w:kern w:val="2"/>
      <w:sz w:val="22"/>
      <w:szCs w:val="22"/>
      <w:lang w:eastAsia="en-AU"/>
      <w14:ligatures w14:val="standardContextual"/>
    </w:rPr>
  </w:style>
  <w:style w:type="paragraph" w:customStyle="1" w:styleId="B2EF48FCF02643E4976A2BBEB9F92B64">
    <w:name w:val="B2EF48FCF02643E4976A2BBEB9F92B64"/>
    <w:rsid w:val="0003537C"/>
    <w:pPr>
      <w:spacing w:after="160" w:line="259" w:lineRule="auto"/>
    </w:pPr>
    <w:rPr>
      <w:kern w:val="2"/>
      <w:sz w:val="22"/>
      <w:szCs w:val="22"/>
      <w:lang w:eastAsia="en-AU"/>
      <w14:ligatures w14:val="standardContextual"/>
    </w:rPr>
  </w:style>
  <w:style w:type="paragraph" w:customStyle="1" w:styleId="29484E11DAFF4764A6FF21BC2F97FAC8">
    <w:name w:val="29484E11DAFF4764A6FF21BC2F97FAC8"/>
    <w:rsid w:val="0003537C"/>
    <w:pPr>
      <w:spacing w:after="160" w:line="259" w:lineRule="auto"/>
    </w:pPr>
    <w:rPr>
      <w:kern w:val="2"/>
      <w:sz w:val="22"/>
      <w:szCs w:val="22"/>
      <w:lang w:eastAsia="en-AU"/>
      <w14:ligatures w14:val="standardContextual"/>
    </w:rPr>
  </w:style>
  <w:style w:type="paragraph" w:customStyle="1" w:styleId="9DC738015EAE454DBA80955DE358173F">
    <w:name w:val="9DC738015EAE454DBA80955DE358173F"/>
    <w:rsid w:val="0003537C"/>
    <w:pPr>
      <w:spacing w:after="160" w:line="259" w:lineRule="auto"/>
    </w:pPr>
    <w:rPr>
      <w:kern w:val="2"/>
      <w:sz w:val="22"/>
      <w:szCs w:val="22"/>
      <w:lang w:eastAsia="en-AU"/>
      <w14:ligatures w14:val="standardContextual"/>
    </w:rPr>
  </w:style>
  <w:style w:type="paragraph" w:customStyle="1" w:styleId="9252FCD2629D477195B640EB75FF1DE9">
    <w:name w:val="9252FCD2629D477195B640EB75FF1DE9"/>
    <w:rsid w:val="0003537C"/>
    <w:pPr>
      <w:spacing w:after="160" w:line="259" w:lineRule="auto"/>
    </w:pPr>
    <w:rPr>
      <w:kern w:val="2"/>
      <w:sz w:val="22"/>
      <w:szCs w:val="22"/>
      <w:lang w:eastAsia="en-AU"/>
      <w14:ligatures w14:val="standardContextual"/>
    </w:rPr>
  </w:style>
  <w:style w:type="paragraph" w:customStyle="1" w:styleId="F65994E4C7C84DC0BDA8AC9B3FDC0614">
    <w:name w:val="F65994E4C7C84DC0BDA8AC9B3FDC0614"/>
    <w:rsid w:val="0003537C"/>
    <w:pPr>
      <w:spacing w:after="160" w:line="259" w:lineRule="auto"/>
    </w:pPr>
    <w:rPr>
      <w:kern w:val="2"/>
      <w:sz w:val="22"/>
      <w:szCs w:val="22"/>
      <w:lang w:eastAsia="en-AU"/>
      <w14:ligatures w14:val="standardContextual"/>
    </w:rPr>
  </w:style>
  <w:style w:type="paragraph" w:customStyle="1" w:styleId="B521DCD363814AD09FFF6A99588A6BC5">
    <w:name w:val="B521DCD363814AD09FFF6A99588A6BC5"/>
    <w:rsid w:val="0003537C"/>
    <w:pPr>
      <w:spacing w:after="160" w:line="259" w:lineRule="auto"/>
    </w:pPr>
    <w:rPr>
      <w:kern w:val="2"/>
      <w:sz w:val="22"/>
      <w:szCs w:val="22"/>
      <w:lang w:eastAsia="en-AU"/>
      <w14:ligatures w14:val="standardContextual"/>
    </w:rPr>
  </w:style>
  <w:style w:type="paragraph" w:customStyle="1" w:styleId="708B72555EAF43A9B29AFBDC8A10367F">
    <w:name w:val="708B72555EAF43A9B29AFBDC8A10367F"/>
    <w:rsid w:val="0003537C"/>
    <w:pPr>
      <w:spacing w:after="160" w:line="259" w:lineRule="auto"/>
    </w:pPr>
    <w:rPr>
      <w:kern w:val="2"/>
      <w:sz w:val="22"/>
      <w:szCs w:val="22"/>
      <w:lang w:eastAsia="en-AU"/>
      <w14:ligatures w14:val="standardContextual"/>
    </w:rPr>
  </w:style>
  <w:style w:type="paragraph" w:customStyle="1" w:styleId="021139851A034ACF92EC41A8BE5AF273">
    <w:name w:val="021139851A034ACF92EC41A8BE5AF273"/>
    <w:rsid w:val="0003537C"/>
    <w:pPr>
      <w:spacing w:after="160" w:line="259" w:lineRule="auto"/>
    </w:pPr>
    <w:rPr>
      <w:kern w:val="2"/>
      <w:sz w:val="22"/>
      <w:szCs w:val="22"/>
      <w:lang w:eastAsia="en-AU"/>
      <w14:ligatures w14:val="standardContextual"/>
    </w:rPr>
  </w:style>
  <w:style w:type="paragraph" w:customStyle="1" w:styleId="DB6B28605C5F45629313D560B14B6C7D">
    <w:name w:val="DB6B28605C5F45629313D560B14B6C7D"/>
    <w:rsid w:val="0003537C"/>
    <w:pPr>
      <w:spacing w:after="160" w:line="259" w:lineRule="auto"/>
    </w:pPr>
    <w:rPr>
      <w:kern w:val="2"/>
      <w:sz w:val="22"/>
      <w:szCs w:val="22"/>
      <w:lang w:eastAsia="en-AU"/>
      <w14:ligatures w14:val="standardContextual"/>
    </w:rPr>
  </w:style>
  <w:style w:type="paragraph" w:customStyle="1" w:styleId="36E48942198A4FF9B7309D6786B97BD1">
    <w:name w:val="36E48942198A4FF9B7309D6786B97BD1"/>
    <w:rsid w:val="0003537C"/>
    <w:pPr>
      <w:spacing w:after="160" w:line="259" w:lineRule="auto"/>
    </w:pPr>
    <w:rPr>
      <w:kern w:val="2"/>
      <w:sz w:val="22"/>
      <w:szCs w:val="22"/>
      <w:lang w:eastAsia="en-AU"/>
      <w14:ligatures w14:val="standardContextual"/>
    </w:rPr>
  </w:style>
  <w:style w:type="paragraph" w:customStyle="1" w:styleId="A5A64D3B9F23434C886E85437BE85FFD">
    <w:name w:val="A5A64D3B9F23434C886E85437BE85FFD"/>
    <w:rsid w:val="0003537C"/>
    <w:pPr>
      <w:spacing w:after="160" w:line="259" w:lineRule="auto"/>
    </w:pPr>
    <w:rPr>
      <w:kern w:val="2"/>
      <w:sz w:val="22"/>
      <w:szCs w:val="22"/>
      <w:lang w:eastAsia="en-AU"/>
      <w14:ligatures w14:val="standardContextual"/>
    </w:rPr>
  </w:style>
  <w:style w:type="paragraph" w:customStyle="1" w:styleId="EBBA0504B6F34AC982C63BFDBF0BD970">
    <w:name w:val="EBBA0504B6F34AC982C63BFDBF0BD970"/>
    <w:rsid w:val="0003537C"/>
    <w:pPr>
      <w:spacing w:after="160" w:line="259" w:lineRule="auto"/>
    </w:pPr>
    <w:rPr>
      <w:kern w:val="2"/>
      <w:sz w:val="22"/>
      <w:szCs w:val="22"/>
      <w:lang w:eastAsia="en-AU"/>
      <w14:ligatures w14:val="standardContextual"/>
    </w:rPr>
  </w:style>
  <w:style w:type="paragraph" w:customStyle="1" w:styleId="428B20D439D2442C8D7E08286F218F79">
    <w:name w:val="428B20D439D2442C8D7E08286F218F79"/>
    <w:rsid w:val="0003537C"/>
    <w:pPr>
      <w:spacing w:after="160" w:line="259" w:lineRule="auto"/>
    </w:pPr>
    <w:rPr>
      <w:kern w:val="2"/>
      <w:sz w:val="22"/>
      <w:szCs w:val="22"/>
      <w:lang w:eastAsia="en-AU"/>
      <w14:ligatures w14:val="standardContextual"/>
    </w:rPr>
  </w:style>
  <w:style w:type="paragraph" w:customStyle="1" w:styleId="DAD2F03AC3914BB08D5020F18D566994">
    <w:name w:val="DAD2F03AC3914BB08D5020F18D566994"/>
    <w:rsid w:val="0003537C"/>
    <w:pPr>
      <w:spacing w:after="160" w:line="259" w:lineRule="auto"/>
    </w:pPr>
    <w:rPr>
      <w:kern w:val="2"/>
      <w:sz w:val="22"/>
      <w:szCs w:val="22"/>
      <w:lang w:eastAsia="en-AU"/>
      <w14:ligatures w14:val="standardContextual"/>
    </w:rPr>
  </w:style>
  <w:style w:type="paragraph" w:customStyle="1" w:styleId="0105FCE43BD6470EA79CF8E9FEE9C69E">
    <w:name w:val="0105FCE43BD6470EA79CF8E9FEE9C69E"/>
    <w:rsid w:val="0003537C"/>
    <w:pPr>
      <w:spacing w:after="160" w:line="259" w:lineRule="auto"/>
    </w:pPr>
    <w:rPr>
      <w:kern w:val="2"/>
      <w:sz w:val="22"/>
      <w:szCs w:val="22"/>
      <w:lang w:eastAsia="en-AU"/>
      <w14:ligatures w14:val="standardContextual"/>
    </w:rPr>
  </w:style>
  <w:style w:type="paragraph" w:customStyle="1" w:styleId="A1389999CB7D4C4A90117D13A227E755">
    <w:name w:val="A1389999CB7D4C4A90117D13A227E755"/>
    <w:rsid w:val="0003537C"/>
    <w:pPr>
      <w:spacing w:after="160" w:line="259" w:lineRule="auto"/>
    </w:pPr>
    <w:rPr>
      <w:kern w:val="2"/>
      <w:sz w:val="22"/>
      <w:szCs w:val="22"/>
      <w:lang w:eastAsia="en-AU"/>
      <w14:ligatures w14:val="standardContextual"/>
    </w:rPr>
  </w:style>
  <w:style w:type="paragraph" w:customStyle="1" w:styleId="C76638788D454B0982535F3AB8F40EE8">
    <w:name w:val="C76638788D454B0982535F3AB8F40EE8"/>
    <w:rsid w:val="0003537C"/>
    <w:pPr>
      <w:spacing w:after="160" w:line="259" w:lineRule="auto"/>
    </w:pPr>
    <w:rPr>
      <w:kern w:val="2"/>
      <w:sz w:val="22"/>
      <w:szCs w:val="22"/>
      <w:lang w:eastAsia="en-AU"/>
      <w14:ligatures w14:val="standardContextual"/>
    </w:rPr>
  </w:style>
  <w:style w:type="paragraph" w:customStyle="1" w:styleId="589CC47DCBFE40E5B95B6C8B85953DBA">
    <w:name w:val="589CC47DCBFE40E5B95B6C8B85953DBA"/>
    <w:rsid w:val="0003537C"/>
    <w:pPr>
      <w:spacing w:after="160" w:line="259" w:lineRule="auto"/>
    </w:pPr>
    <w:rPr>
      <w:kern w:val="2"/>
      <w:sz w:val="22"/>
      <w:szCs w:val="22"/>
      <w:lang w:eastAsia="en-AU"/>
      <w14:ligatures w14:val="standardContextual"/>
    </w:rPr>
  </w:style>
  <w:style w:type="paragraph" w:customStyle="1" w:styleId="E0CBFB98774C4962B77F3BB13BC9313A">
    <w:name w:val="E0CBFB98774C4962B77F3BB13BC9313A"/>
    <w:rsid w:val="0003537C"/>
    <w:pPr>
      <w:spacing w:after="160" w:line="259" w:lineRule="auto"/>
    </w:pPr>
    <w:rPr>
      <w:kern w:val="2"/>
      <w:sz w:val="22"/>
      <w:szCs w:val="22"/>
      <w:lang w:eastAsia="en-AU"/>
      <w14:ligatures w14:val="standardContextual"/>
    </w:rPr>
  </w:style>
  <w:style w:type="paragraph" w:customStyle="1" w:styleId="677FBB6D04D8419DBAEEC53B5AD8606D">
    <w:name w:val="677FBB6D04D8419DBAEEC53B5AD8606D"/>
    <w:rsid w:val="0003537C"/>
    <w:pPr>
      <w:spacing w:after="160" w:line="259" w:lineRule="auto"/>
    </w:pPr>
    <w:rPr>
      <w:kern w:val="2"/>
      <w:sz w:val="22"/>
      <w:szCs w:val="22"/>
      <w:lang w:eastAsia="en-AU"/>
      <w14:ligatures w14:val="standardContextual"/>
    </w:rPr>
  </w:style>
  <w:style w:type="paragraph" w:customStyle="1" w:styleId="3C0A13F2BA0E4FCA9CAE7242047BC8E2">
    <w:name w:val="3C0A13F2BA0E4FCA9CAE7242047BC8E2"/>
    <w:rsid w:val="0003537C"/>
    <w:pPr>
      <w:spacing w:after="160" w:line="259" w:lineRule="auto"/>
    </w:pPr>
    <w:rPr>
      <w:kern w:val="2"/>
      <w:sz w:val="22"/>
      <w:szCs w:val="22"/>
      <w:lang w:eastAsia="en-AU"/>
      <w14:ligatures w14:val="standardContextual"/>
    </w:rPr>
  </w:style>
  <w:style w:type="paragraph" w:customStyle="1" w:styleId="9E62AA273E49439D82E6B2FED311B8E5">
    <w:name w:val="9E62AA273E49439D82E6B2FED311B8E5"/>
    <w:rsid w:val="0003537C"/>
    <w:pPr>
      <w:spacing w:after="160" w:line="259" w:lineRule="auto"/>
    </w:pPr>
    <w:rPr>
      <w:kern w:val="2"/>
      <w:sz w:val="22"/>
      <w:szCs w:val="22"/>
      <w:lang w:eastAsia="en-AU"/>
      <w14:ligatures w14:val="standardContextual"/>
    </w:rPr>
  </w:style>
  <w:style w:type="paragraph" w:customStyle="1" w:styleId="B0541A5AAAD14A12BE7C10FFFA12F28B">
    <w:name w:val="B0541A5AAAD14A12BE7C10FFFA12F28B"/>
    <w:rsid w:val="0003537C"/>
    <w:pPr>
      <w:spacing w:after="160" w:line="259" w:lineRule="auto"/>
    </w:pPr>
    <w:rPr>
      <w:kern w:val="2"/>
      <w:sz w:val="22"/>
      <w:szCs w:val="22"/>
      <w:lang w:eastAsia="en-AU"/>
      <w14:ligatures w14:val="standardContextual"/>
    </w:rPr>
  </w:style>
  <w:style w:type="paragraph" w:customStyle="1" w:styleId="DF2DD62CF03748D5AF2316016F5541EA">
    <w:name w:val="DF2DD62CF03748D5AF2316016F5541EA"/>
    <w:rsid w:val="0003537C"/>
    <w:pPr>
      <w:spacing w:after="160" w:line="259" w:lineRule="auto"/>
    </w:pPr>
    <w:rPr>
      <w:kern w:val="2"/>
      <w:sz w:val="22"/>
      <w:szCs w:val="22"/>
      <w:lang w:eastAsia="en-AU"/>
      <w14:ligatures w14:val="standardContextual"/>
    </w:rPr>
  </w:style>
  <w:style w:type="paragraph" w:customStyle="1" w:styleId="6E950666A7CA4C038AC7C56EDC5A5CFB">
    <w:name w:val="6E950666A7CA4C038AC7C56EDC5A5CFB"/>
    <w:rsid w:val="0003537C"/>
    <w:pPr>
      <w:spacing w:after="160" w:line="259" w:lineRule="auto"/>
    </w:pPr>
    <w:rPr>
      <w:kern w:val="2"/>
      <w:sz w:val="22"/>
      <w:szCs w:val="22"/>
      <w:lang w:eastAsia="en-AU"/>
      <w14:ligatures w14:val="standardContextual"/>
    </w:rPr>
  </w:style>
  <w:style w:type="paragraph" w:customStyle="1" w:styleId="1355E1306F1549CFA9D898833F123F5F">
    <w:name w:val="1355E1306F1549CFA9D898833F123F5F"/>
    <w:rsid w:val="0003537C"/>
    <w:pPr>
      <w:spacing w:after="160" w:line="259" w:lineRule="auto"/>
    </w:pPr>
    <w:rPr>
      <w:kern w:val="2"/>
      <w:sz w:val="22"/>
      <w:szCs w:val="22"/>
      <w:lang w:eastAsia="en-AU"/>
      <w14:ligatures w14:val="standardContextual"/>
    </w:rPr>
  </w:style>
  <w:style w:type="paragraph" w:customStyle="1" w:styleId="D63B9131B4434852BF11C08CDC5048CA">
    <w:name w:val="D63B9131B4434852BF11C08CDC5048CA"/>
    <w:rsid w:val="0003537C"/>
    <w:pPr>
      <w:spacing w:after="160" w:line="259" w:lineRule="auto"/>
    </w:pPr>
    <w:rPr>
      <w:kern w:val="2"/>
      <w:sz w:val="22"/>
      <w:szCs w:val="22"/>
      <w:lang w:eastAsia="en-AU"/>
      <w14:ligatures w14:val="standardContextual"/>
    </w:rPr>
  </w:style>
  <w:style w:type="paragraph" w:customStyle="1" w:styleId="9D1773D53A584DF689544D11B8B1E786">
    <w:name w:val="9D1773D53A584DF689544D11B8B1E786"/>
    <w:rsid w:val="0003537C"/>
    <w:pPr>
      <w:spacing w:after="160" w:line="259" w:lineRule="auto"/>
    </w:pPr>
    <w:rPr>
      <w:kern w:val="2"/>
      <w:sz w:val="22"/>
      <w:szCs w:val="22"/>
      <w:lang w:eastAsia="en-AU"/>
      <w14:ligatures w14:val="standardContextual"/>
    </w:rPr>
  </w:style>
  <w:style w:type="paragraph" w:customStyle="1" w:styleId="8BD45D3B5B31484EBC25CA2CCEDCC08A">
    <w:name w:val="8BD45D3B5B31484EBC25CA2CCEDCC08A"/>
    <w:rsid w:val="0003537C"/>
    <w:pPr>
      <w:spacing w:after="160" w:line="259" w:lineRule="auto"/>
    </w:pPr>
    <w:rPr>
      <w:kern w:val="2"/>
      <w:sz w:val="22"/>
      <w:szCs w:val="22"/>
      <w:lang w:eastAsia="en-AU"/>
      <w14:ligatures w14:val="standardContextual"/>
    </w:rPr>
  </w:style>
  <w:style w:type="paragraph" w:customStyle="1" w:styleId="EFED8207CDD1434BB03BB53977154DD4">
    <w:name w:val="EFED8207CDD1434BB03BB53977154DD4"/>
    <w:rsid w:val="0003537C"/>
    <w:pPr>
      <w:spacing w:after="160" w:line="259" w:lineRule="auto"/>
    </w:pPr>
    <w:rPr>
      <w:kern w:val="2"/>
      <w:sz w:val="22"/>
      <w:szCs w:val="22"/>
      <w:lang w:eastAsia="en-AU"/>
      <w14:ligatures w14:val="standardContextual"/>
    </w:rPr>
  </w:style>
  <w:style w:type="paragraph" w:customStyle="1" w:styleId="A21A8DEB245A407EA4559869295BE0AD">
    <w:name w:val="A21A8DEB245A407EA4559869295BE0AD"/>
    <w:rsid w:val="0003537C"/>
    <w:pPr>
      <w:spacing w:after="160" w:line="259" w:lineRule="auto"/>
    </w:pPr>
    <w:rPr>
      <w:kern w:val="2"/>
      <w:sz w:val="22"/>
      <w:szCs w:val="22"/>
      <w:lang w:eastAsia="en-AU"/>
      <w14:ligatures w14:val="standardContextual"/>
    </w:rPr>
  </w:style>
  <w:style w:type="paragraph" w:customStyle="1" w:styleId="DEFEBE240BDF4ADF92A40005265E5BB7">
    <w:name w:val="DEFEBE240BDF4ADF92A40005265E5BB7"/>
    <w:rsid w:val="0003537C"/>
    <w:pPr>
      <w:spacing w:after="160" w:line="259" w:lineRule="auto"/>
    </w:pPr>
    <w:rPr>
      <w:kern w:val="2"/>
      <w:sz w:val="22"/>
      <w:szCs w:val="22"/>
      <w:lang w:eastAsia="en-AU"/>
      <w14:ligatures w14:val="standardContextual"/>
    </w:rPr>
  </w:style>
  <w:style w:type="paragraph" w:customStyle="1" w:styleId="98064B650A7140EB8E9A56F44287F9E5">
    <w:name w:val="98064B650A7140EB8E9A56F44287F9E5"/>
    <w:rsid w:val="0003537C"/>
    <w:pPr>
      <w:spacing w:after="160" w:line="259" w:lineRule="auto"/>
    </w:pPr>
    <w:rPr>
      <w:kern w:val="2"/>
      <w:sz w:val="22"/>
      <w:szCs w:val="22"/>
      <w:lang w:eastAsia="en-AU"/>
      <w14:ligatures w14:val="standardContextual"/>
    </w:rPr>
  </w:style>
  <w:style w:type="paragraph" w:customStyle="1" w:styleId="94864B4B17B949CFA3BC1C3973A79731">
    <w:name w:val="94864B4B17B949CFA3BC1C3973A79731"/>
    <w:rsid w:val="0003537C"/>
    <w:pPr>
      <w:spacing w:after="160" w:line="259" w:lineRule="auto"/>
    </w:pPr>
    <w:rPr>
      <w:kern w:val="2"/>
      <w:sz w:val="22"/>
      <w:szCs w:val="22"/>
      <w:lang w:eastAsia="en-AU"/>
      <w14:ligatures w14:val="standardContextual"/>
    </w:rPr>
  </w:style>
  <w:style w:type="paragraph" w:customStyle="1" w:styleId="EC995335226B44ED86C2E13904803E94">
    <w:name w:val="EC995335226B44ED86C2E13904803E94"/>
    <w:rsid w:val="0003537C"/>
    <w:pPr>
      <w:spacing w:after="160" w:line="259" w:lineRule="auto"/>
    </w:pPr>
    <w:rPr>
      <w:kern w:val="2"/>
      <w:sz w:val="22"/>
      <w:szCs w:val="22"/>
      <w:lang w:eastAsia="en-AU"/>
      <w14:ligatures w14:val="standardContextual"/>
    </w:rPr>
  </w:style>
  <w:style w:type="paragraph" w:customStyle="1" w:styleId="7EE41693AA60448890B6B7646EDEA228">
    <w:name w:val="7EE41693AA60448890B6B7646EDEA228"/>
    <w:rsid w:val="0003537C"/>
    <w:pPr>
      <w:spacing w:after="160" w:line="259" w:lineRule="auto"/>
    </w:pPr>
    <w:rPr>
      <w:kern w:val="2"/>
      <w:sz w:val="22"/>
      <w:szCs w:val="22"/>
      <w:lang w:eastAsia="en-AU"/>
      <w14:ligatures w14:val="standardContextual"/>
    </w:rPr>
  </w:style>
  <w:style w:type="paragraph" w:customStyle="1" w:styleId="953A191C4B424C8D82AAFDF18AC2F4A0">
    <w:name w:val="953A191C4B424C8D82AAFDF18AC2F4A0"/>
    <w:rsid w:val="0003537C"/>
    <w:pPr>
      <w:spacing w:after="160" w:line="259" w:lineRule="auto"/>
    </w:pPr>
    <w:rPr>
      <w:kern w:val="2"/>
      <w:sz w:val="22"/>
      <w:szCs w:val="22"/>
      <w:lang w:eastAsia="en-AU"/>
      <w14:ligatures w14:val="standardContextual"/>
    </w:rPr>
  </w:style>
  <w:style w:type="paragraph" w:customStyle="1" w:styleId="318FB12F8F3A40149FB41D0949D79CBB">
    <w:name w:val="318FB12F8F3A40149FB41D0949D79CBB"/>
    <w:rsid w:val="0003537C"/>
    <w:pPr>
      <w:spacing w:after="160" w:line="259" w:lineRule="auto"/>
    </w:pPr>
    <w:rPr>
      <w:kern w:val="2"/>
      <w:sz w:val="22"/>
      <w:szCs w:val="22"/>
      <w:lang w:eastAsia="en-AU"/>
      <w14:ligatures w14:val="standardContextual"/>
    </w:rPr>
  </w:style>
  <w:style w:type="paragraph" w:customStyle="1" w:styleId="583A522B1F414716866E5065F453DC88">
    <w:name w:val="583A522B1F414716866E5065F453DC88"/>
    <w:rsid w:val="0003537C"/>
    <w:pPr>
      <w:spacing w:after="160" w:line="259" w:lineRule="auto"/>
    </w:pPr>
    <w:rPr>
      <w:kern w:val="2"/>
      <w:sz w:val="22"/>
      <w:szCs w:val="22"/>
      <w:lang w:eastAsia="en-AU"/>
      <w14:ligatures w14:val="standardContextual"/>
    </w:rPr>
  </w:style>
  <w:style w:type="paragraph" w:customStyle="1" w:styleId="78261C33FD6E4E00BED637EFAAC32034">
    <w:name w:val="78261C33FD6E4E00BED637EFAAC32034"/>
    <w:rsid w:val="0003537C"/>
    <w:pPr>
      <w:spacing w:after="160" w:line="259" w:lineRule="auto"/>
    </w:pPr>
    <w:rPr>
      <w:kern w:val="2"/>
      <w:sz w:val="22"/>
      <w:szCs w:val="22"/>
      <w:lang w:eastAsia="en-AU"/>
      <w14:ligatures w14:val="standardContextual"/>
    </w:rPr>
  </w:style>
  <w:style w:type="paragraph" w:customStyle="1" w:styleId="FA706A66D2B14607BACC0337402C3AC0">
    <w:name w:val="FA706A66D2B14607BACC0337402C3AC0"/>
    <w:rsid w:val="0003537C"/>
    <w:pPr>
      <w:spacing w:after="160" w:line="259" w:lineRule="auto"/>
    </w:pPr>
    <w:rPr>
      <w:kern w:val="2"/>
      <w:sz w:val="22"/>
      <w:szCs w:val="22"/>
      <w:lang w:eastAsia="en-AU"/>
      <w14:ligatures w14:val="standardContextual"/>
    </w:rPr>
  </w:style>
  <w:style w:type="paragraph" w:customStyle="1" w:styleId="7FD5C75DDBC446D6AB41577569E876F9">
    <w:name w:val="7FD5C75DDBC446D6AB41577569E876F9"/>
    <w:rsid w:val="0003537C"/>
    <w:pPr>
      <w:spacing w:after="160" w:line="259" w:lineRule="auto"/>
    </w:pPr>
    <w:rPr>
      <w:kern w:val="2"/>
      <w:sz w:val="22"/>
      <w:szCs w:val="22"/>
      <w:lang w:eastAsia="en-AU"/>
      <w14:ligatures w14:val="standardContextual"/>
    </w:rPr>
  </w:style>
  <w:style w:type="paragraph" w:customStyle="1" w:styleId="41550C0981C34B36A621FE2CC6DF8B06">
    <w:name w:val="41550C0981C34B36A621FE2CC6DF8B06"/>
    <w:rsid w:val="0003537C"/>
    <w:pPr>
      <w:spacing w:after="160" w:line="259" w:lineRule="auto"/>
    </w:pPr>
    <w:rPr>
      <w:kern w:val="2"/>
      <w:sz w:val="22"/>
      <w:szCs w:val="22"/>
      <w:lang w:eastAsia="en-AU"/>
      <w14:ligatures w14:val="standardContextual"/>
    </w:rPr>
  </w:style>
  <w:style w:type="paragraph" w:customStyle="1" w:styleId="AAC3A88130C9485F85507A13FF7FB018">
    <w:name w:val="AAC3A88130C9485F85507A13FF7FB018"/>
    <w:rsid w:val="0003537C"/>
    <w:pPr>
      <w:spacing w:after="160" w:line="259" w:lineRule="auto"/>
    </w:pPr>
    <w:rPr>
      <w:kern w:val="2"/>
      <w:sz w:val="22"/>
      <w:szCs w:val="22"/>
      <w:lang w:eastAsia="en-AU"/>
      <w14:ligatures w14:val="standardContextual"/>
    </w:rPr>
  </w:style>
  <w:style w:type="paragraph" w:customStyle="1" w:styleId="2E5A7AE0001C43FAAC252B7695076BEA">
    <w:name w:val="2E5A7AE0001C43FAAC252B7695076BEA"/>
    <w:rsid w:val="0003537C"/>
    <w:pPr>
      <w:spacing w:after="160" w:line="259" w:lineRule="auto"/>
    </w:pPr>
    <w:rPr>
      <w:kern w:val="2"/>
      <w:sz w:val="22"/>
      <w:szCs w:val="22"/>
      <w:lang w:eastAsia="en-AU"/>
      <w14:ligatures w14:val="standardContextual"/>
    </w:rPr>
  </w:style>
  <w:style w:type="paragraph" w:customStyle="1" w:styleId="5876170D26B049EBA787C881839FAB8A">
    <w:name w:val="5876170D26B049EBA787C881839FAB8A"/>
    <w:rsid w:val="0003537C"/>
    <w:pPr>
      <w:spacing w:after="160" w:line="259" w:lineRule="auto"/>
    </w:pPr>
    <w:rPr>
      <w:kern w:val="2"/>
      <w:sz w:val="22"/>
      <w:szCs w:val="22"/>
      <w:lang w:eastAsia="en-AU"/>
      <w14:ligatures w14:val="standardContextual"/>
    </w:rPr>
  </w:style>
  <w:style w:type="paragraph" w:customStyle="1" w:styleId="DD44BE66911549C094ED47EF401D2BE9">
    <w:name w:val="DD44BE66911549C094ED47EF401D2BE9"/>
    <w:rsid w:val="0003537C"/>
    <w:pPr>
      <w:spacing w:after="160" w:line="259" w:lineRule="auto"/>
    </w:pPr>
    <w:rPr>
      <w:kern w:val="2"/>
      <w:sz w:val="22"/>
      <w:szCs w:val="22"/>
      <w:lang w:eastAsia="en-AU"/>
      <w14:ligatures w14:val="standardContextual"/>
    </w:rPr>
  </w:style>
  <w:style w:type="paragraph" w:customStyle="1" w:styleId="91F8923D68E9489EA27DAE6697939B4E">
    <w:name w:val="91F8923D68E9489EA27DAE6697939B4E"/>
    <w:rsid w:val="0003537C"/>
    <w:pPr>
      <w:spacing w:after="160" w:line="259" w:lineRule="auto"/>
    </w:pPr>
    <w:rPr>
      <w:kern w:val="2"/>
      <w:sz w:val="22"/>
      <w:szCs w:val="22"/>
      <w:lang w:eastAsia="en-AU"/>
      <w14:ligatures w14:val="standardContextual"/>
    </w:rPr>
  </w:style>
  <w:style w:type="paragraph" w:customStyle="1" w:styleId="F5E21436050747DB800A05827C210F31">
    <w:name w:val="F5E21436050747DB800A05827C210F31"/>
    <w:rsid w:val="0003537C"/>
    <w:pPr>
      <w:spacing w:after="160" w:line="259" w:lineRule="auto"/>
    </w:pPr>
    <w:rPr>
      <w:kern w:val="2"/>
      <w:sz w:val="22"/>
      <w:szCs w:val="22"/>
      <w:lang w:eastAsia="en-AU"/>
      <w14:ligatures w14:val="standardContextual"/>
    </w:rPr>
  </w:style>
  <w:style w:type="paragraph" w:customStyle="1" w:styleId="FAA22DEB6F0148EF8BA2FEBC4D5989E6">
    <w:name w:val="FAA22DEB6F0148EF8BA2FEBC4D5989E6"/>
    <w:rsid w:val="0003537C"/>
    <w:pPr>
      <w:spacing w:after="160" w:line="259" w:lineRule="auto"/>
    </w:pPr>
    <w:rPr>
      <w:kern w:val="2"/>
      <w:sz w:val="22"/>
      <w:szCs w:val="22"/>
      <w:lang w:eastAsia="en-AU"/>
      <w14:ligatures w14:val="standardContextual"/>
    </w:rPr>
  </w:style>
  <w:style w:type="paragraph" w:customStyle="1" w:styleId="5C603855CC404604BC024407EBE86465">
    <w:name w:val="5C603855CC404604BC024407EBE86465"/>
    <w:rsid w:val="0003537C"/>
    <w:pPr>
      <w:spacing w:after="160" w:line="259" w:lineRule="auto"/>
    </w:pPr>
    <w:rPr>
      <w:kern w:val="2"/>
      <w:sz w:val="22"/>
      <w:szCs w:val="22"/>
      <w:lang w:eastAsia="en-AU"/>
      <w14:ligatures w14:val="standardContextual"/>
    </w:rPr>
  </w:style>
  <w:style w:type="paragraph" w:customStyle="1" w:styleId="7D82A7F8F4CA46D486228C77C242308C">
    <w:name w:val="7D82A7F8F4CA46D486228C77C242308C"/>
    <w:rsid w:val="0003537C"/>
    <w:pPr>
      <w:spacing w:after="160" w:line="259" w:lineRule="auto"/>
    </w:pPr>
    <w:rPr>
      <w:kern w:val="2"/>
      <w:sz w:val="22"/>
      <w:szCs w:val="22"/>
      <w:lang w:eastAsia="en-AU"/>
      <w14:ligatures w14:val="standardContextual"/>
    </w:rPr>
  </w:style>
  <w:style w:type="paragraph" w:customStyle="1" w:styleId="46F199304AD441078D08E38ED4739C4F">
    <w:name w:val="46F199304AD441078D08E38ED4739C4F"/>
    <w:rsid w:val="0003537C"/>
    <w:pPr>
      <w:spacing w:after="160" w:line="259" w:lineRule="auto"/>
    </w:pPr>
    <w:rPr>
      <w:kern w:val="2"/>
      <w:sz w:val="22"/>
      <w:szCs w:val="22"/>
      <w:lang w:eastAsia="en-AU"/>
      <w14:ligatures w14:val="standardContextual"/>
    </w:rPr>
  </w:style>
  <w:style w:type="paragraph" w:customStyle="1" w:styleId="D19B6246426B49258277CD46A09EA4AB">
    <w:name w:val="D19B6246426B49258277CD46A09EA4AB"/>
    <w:rsid w:val="0003537C"/>
    <w:pPr>
      <w:spacing w:after="160" w:line="259" w:lineRule="auto"/>
    </w:pPr>
    <w:rPr>
      <w:kern w:val="2"/>
      <w:sz w:val="22"/>
      <w:szCs w:val="22"/>
      <w:lang w:eastAsia="en-AU"/>
      <w14:ligatures w14:val="standardContextual"/>
    </w:rPr>
  </w:style>
  <w:style w:type="paragraph" w:customStyle="1" w:styleId="D9E89740139C4E47A297B9C8BE152522">
    <w:name w:val="D9E89740139C4E47A297B9C8BE152522"/>
    <w:rsid w:val="0003537C"/>
    <w:pPr>
      <w:spacing w:after="160" w:line="259" w:lineRule="auto"/>
    </w:pPr>
    <w:rPr>
      <w:kern w:val="2"/>
      <w:sz w:val="22"/>
      <w:szCs w:val="22"/>
      <w:lang w:eastAsia="en-AU"/>
      <w14:ligatures w14:val="standardContextual"/>
    </w:rPr>
  </w:style>
  <w:style w:type="paragraph" w:customStyle="1" w:styleId="8481141D3CC14225A24B028912D2D07F">
    <w:name w:val="8481141D3CC14225A24B028912D2D07F"/>
    <w:rsid w:val="0003537C"/>
    <w:pPr>
      <w:spacing w:after="160" w:line="259" w:lineRule="auto"/>
    </w:pPr>
    <w:rPr>
      <w:kern w:val="2"/>
      <w:sz w:val="22"/>
      <w:szCs w:val="22"/>
      <w:lang w:eastAsia="en-AU"/>
      <w14:ligatures w14:val="standardContextual"/>
    </w:rPr>
  </w:style>
  <w:style w:type="paragraph" w:customStyle="1" w:styleId="60BD82E841244FF7886511A322811297">
    <w:name w:val="60BD82E841244FF7886511A322811297"/>
    <w:rsid w:val="0003537C"/>
    <w:pPr>
      <w:spacing w:after="160" w:line="259" w:lineRule="auto"/>
    </w:pPr>
    <w:rPr>
      <w:kern w:val="2"/>
      <w:sz w:val="22"/>
      <w:szCs w:val="22"/>
      <w:lang w:eastAsia="en-AU"/>
      <w14:ligatures w14:val="standardContextual"/>
    </w:rPr>
  </w:style>
  <w:style w:type="paragraph" w:customStyle="1" w:styleId="8BDB1BB6A8454114A142AC296A979ACB">
    <w:name w:val="8BDB1BB6A8454114A142AC296A979ACB"/>
    <w:rsid w:val="0003537C"/>
    <w:pPr>
      <w:spacing w:after="160" w:line="259" w:lineRule="auto"/>
    </w:pPr>
    <w:rPr>
      <w:kern w:val="2"/>
      <w:sz w:val="22"/>
      <w:szCs w:val="22"/>
      <w:lang w:eastAsia="en-AU"/>
      <w14:ligatures w14:val="standardContextual"/>
    </w:rPr>
  </w:style>
  <w:style w:type="paragraph" w:customStyle="1" w:styleId="629294838DC948819091F27FB171D709">
    <w:name w:val="629294838DC948819091F27FB171D709"/>
    <w:rsid w:val="0003537C"/>
    <w:pPr>
      <w:spacing w:after="160" w:line="259" w:lineRule="auto"/>
    </w:pPr>
    <w:rPr>
      <w:kern w:val="2"/>
      <w:sz w:val="22"/>
      <w:szCs w:val="22"/>
      <w:lang w:eastAsia="en-AU"/>
      <w14:ligatures w14:val="standardContextual"/>
    </w:rPr>
  </w:style>
  <w:style w:type="paragraph" w:customStyle="1" w:styleId="4B494E91A89C45DDAF8218CF9BE571C1">
    <w:name w:val="4B494E91A89C45DDAF8218CF9BE571C1"/>
    <w:rsid w:val="0003537C"/>
    <w:pPr>
      <w:spacing w:after="160" w:line="259" w:lineRule="auto"/>
    </w:pPr>
    <w:rPr>
      <w:kern w:val="2"/>
      <w:sz w:val="22"/>
      <w:szCs w:val="22"/>
      <w:lang w:eastAsia="en-AU"/>
      <w14:ligatures w14:val="standardContextual"/>
    </w:rPr>
  </w:style>
  <w:style w:type="paragraph" w:customStyle="1" w:styleId="EDD7FE0914784E7EAEFC68166FD64281">
    <w:name w:val="EDD7FE0914784E7EAEFC68166FD64281"/>
    <w:rsid w:val="0003537C"/>
    <w:pPr>
      <w:spacing w:after="160" w:line="259" w:lineRule="auto"/>
    </w:pPr>
    <w:rPr>
      <w:kern w:val="2"/>
      <w:sz w:val="22"/>
      <w:szCs w:val="22"/>
      <w:lang w:eastAsia="en-AU"/>
      <w14:ligatures w14:val="standardContextual"/>
    </w:rPr>
  </w:style>
  <w:style w:type="paragraph" w:customStyle="1" w:styleId="41030BE7F6BC43E1B5415AF7944D6557">
    <w:name w:val="41030BE7F6BC43E1B5415AF7944D6557"/>
    <w:rsid w:val="0003537C"/>
    <w:pPr>
      <w:spacing w:after="160" w:line="259" w:lineRule="auto"/>
    </w:pPr>
    <w:rPr>
      <w:kern w:val="2"/>
      <w:sz w:val="22"/>
      <w:szCs w:val="22"/>
      <w:lang w:eastAsia="en-AU"/>
      <w14:ligatures w14:val="standardContextual"/>
    </w:rPr>
  </w:style>
  <w:style w:type="paragraph" w:customStyle="1" w:styleId="1AC9C8EBAECB46B690F157BB2F4ACBD3">
    <w:name w:val="1AC9C8EBAECB46B690F157BB2F4ACBD3"/>
    <w:rsid w:val="0003537C"/>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Props1.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2.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3.xml><?xml version="1.0" encoding="utf-8"?>
<ds:datastoreItem xmlns:ds="http://schemas.openxmlformats.org/officeDocument/2006/customXml" ds:itemID="{7473FBE2-C73F-4E9A-9AED-0E8DAAED00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E30330C-F8D0-4B95-8BB4-BF4D057658BF}">
  <ds:schemaRefs>
    <ds:schemaRef ds:uri="http://schemas.microsoft.com/office/2006/documentManagement/types"/>
    <ds:schemaRef ds:uri="http://schemas.microsoft.com/office/infopath/2007/PartnerControls"/>
    <ds:schemaRef ds:uri="http://schemas.openxmlformats.org/package/2006/metadata/core-properties"/>
    <ds:schemaRef ds:uri="http://purl.org/dc/dcmitype/"/>
    <ds:schemaRef ds:uri="http://schemas.microsoft.com/office/2006/metadata/properties"/>
    <ds:schemaRef ds:uri="1aab662d-a6b2-42d6-996b-a574723d1ad8"/>
    <ds:schemaRef ds:uri="http://purl.org/dc/elements/1.1/"/>
    <ds:schemaRef ds:uri="http://schemas.microsoft.com/sharepoint/v3"/>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42</Pages>
  <Words>13330</Words>
  <Characters>75983</Characters>
  <Application>Microsoft Office Word</Application>
  <DocSecurity>0</DocSecurity>
  <Lines>633</Lines>
  <Paragraphs>178</Paragraphs>
  <ScaleCrop>false</ScaleCrop>
  <HeadingPairs>
    <vt:vector size="2" baseType="variant">
      <vt:variant>
        <vt:lpstr>Title</vt:lpstr>
      </vt:variant>
      <vt:variant>
        <vt:i4>1</vt:i4>
      </vt:variant>
    </vt:vector>
  </HeadingPairs>
  <TitlesOfParts>
    <vt:vector size="1" baseType="lpstr">
      <vt:lpstr>2025 VCE Tamil</vt:lpstr>
    </vt:vector>
  </TitlesOfParts>
  <LinksUpToDate>false</LinksUpToDate>
  <CharactersWithSpaces>89135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Tamil</dc:title>
  <dc:creator/>
  <cp:keywords>Tamil</cp:keywords>
  <cp:lastModifiedBy/>
  <cp:revision>1</cp:revision>
  <dcterms:created xsi:type="dcterms:W3CDTF">2024-07-09T05:30:00Z</dcterms:created>
  <dcterms:modified xsi:type="dcterms:W3CDTF">2025-03-03T04:45:00Z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