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header5.xml" ContentType="application/vnd.openxmlformats-officedocument.wordprocessingml.head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bookmarkStart w:id="0" w:name="doc_title" w:displacedByCustomXml="next"/>
    <w:bookmarkStart w:id="1" w:name="_Toc398032444" w:displacedByCustomXml="next"/>
    <w:bookmarkStart w:id="2" w:name="_Toc398032631" w:displacedByCustomXml="next"/>
    <w:bookmarkStart w:id="3" w:name="_Hlk190703656" w:displacedByCustomXml="next"/>
    <w:sdt>
      <w:sdtPr>
        <w:id w:val="-426587749"/>
        <w:lock w:val="contentLocked"/>
        <w:placeholder>
          <w:docPart w:val="1197516AC01444ADA32E3D8E4520A025"/>
        </w:placeholder>
        <w:group/>
      </w:sdtPr>
      <w:sdtEndPr/>
      <w:sdtContent>
        <w:p w14:paraId="581C7061" w14:textId="788E6202" w:rsidR="00FD7132" w:rsidRPr="004A22BC" w:rsidRDefault="00DB2D60" w:rsidP="008F5452">
          <w:pPr>
            <w:pStyle w:val="Title"/>
          </w:pPr>
          <w:sdt>
            <w:sdtPr>
              <w:alias w:val="Title"/>
              <w:tag w:val=""/>
              <w:id w:val="1621577399"/>
              <w:placeholder>
                <w:docPart w:val="9C15B7A5F025481C8D76DA0DD9CF2F1B"/>
              </w:placeholder>
              <w:dataBinding w:prefixMappings="xmlns:ns0='http://purl.org/dc/elements/1.1/' xmlns:ns1='http://schemas.openxmlformats.org/package/2006/metadata/core-properties' " w:xpath="/ns1:coreProperties[1]/ns0:title[1]" w:storeItemID="{6C3C8BC8-F283-45AE-878A-BAB7291924A1}"/>
              <w:text/>
            </w:sdtPr>
            <w:sdtEndPr/>
            <w:sdtContent>
              <w:r w:rsidR="00FD7132">
                <w:t>2025 VCE Turkish</w:t>
              </w:r>
            </w:sdtContent>
          </w:sdt>
        </w:p>
      </w:sdtContent>
    </w:sdt>
    <w:bookmarkEnd w:id="2"/>
    <w:bookmarkEnd w:id="1"/>
    <w:bookmarkEnd w:id="0"/>
    <w:p w14:paraId="56102429" w14:textId="77777777" w:rsidR="00FD7132" w:rsidRPr="004A22BC" w:rsidRDefault="00FD7132" w:rsidP="008F5452">
      <w:pPr>
        <w:pStyle w:val="Documentsubtitle"/>
        <w:ind w:right="3543"/>
      </w:pPr>
      <w:r w:rsidRPr="004A22BC">
        <w:drawing>
          <wp:anchor distT="0" distB="0" distL="114300" distR="114300" simplePos="0" relativeHeight="251682816" behindDoc="1" locked="1" layoutInCell="0" allowOverlap="0" wp14:anchorId="1A920EAD" wp14:editId="7049CBE6">
            <wp:simplePos x="0" y="0"/>
            <wp:positionH relativeFrom="page">
              <wp:posOffset>0</wp:posOffset>
            </wp:positionH>
            <wp:positionV relativeFrom="page">
              <wp:posOffset>3810</wp:posOffset>
            </wp:positionV>
            <wp:extent cx="7552055" cy="10666095"/>
            <wp:effectExtent l="0" t="0" r="0" b="1905"/>
            <wp:wrapNone/>
            <wp:docPr id="36" name="Picture 36">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Picture 36">
                      <a:extLst>
                        <a:ext uri="{C183D7F6-B498-43B3-948B-1728B52AA6E4}">
                          <adec:decorative xmlns:adec="http://schemas.microsoft.com/office/drawing/2017/decorative" val="1"/>
                        </a:ext>
                      </a:extLst>
                    </pic:cNvPr>
                    <pic:cNvPicPr/>
                  </pic:nvPicPr>
                  <pic:blipFill>
                    <a:blip r:embed="rId11"/>
                    <a:stretch>
                      <a:fillRect/>
                    </a:stretch>
                  </pic:blipFill>
                  <pic:spPr>
                    <a:xfrm>
                      <a:off x="0" y="0"/>
                      <a:ext cx="7552055" cy="10666095"/>
                    </a:xfrm>
                    <a:prstGeom prst="rect">
                      <a:avLst/>
                    </a:prstGeom>
                  </pic:spPr>
                </pic:pic>
              </a:graphicData>
            </a:graphic>
            <wp14:sizeRelH relativeFrom="page">
              <wp14:pctWidth>0</wp14:pctWidth>
            </wp14:sizeRelH>
            <wp14:sizeRelV relativeFrom="page">
              <wp14:pctHeight>0</wp14:pctHeight>
            </wp14:sizeRelV>
          </wp:anchor>
        </w:drawing>
      </w:r>
      <w:r>
        <w:t>Teaching and Learning</w:t>
      </w:r>
    </w:p>
    <w:p w14:paraId="44481A74" w14:textId="77777777" w:rsidR="00FD7132" w:rsidRPr="00210AB7" w:rsidRDefault="00FD7132" w:rsidP="008F5452">
      <w:pPr>
        <w:jc w:val="center"/>
        <w:rPr>
          <w:lang w:val="en-AU"/>
        </w:rPr>
        <w:sectPr w:rsidR="00FD7132" w:rsidRPr="00210AB7" w:rsidSect="00FD7132">
          <w:headerReference w:type="default" r:id="rId12"/>
          <w:footerReference w:type="first" r:id="rId13"/>
          <w:pgSz w:w="11907" w:h="16840" w:code="9"/>
          <w:pgMar w:top="0" w:right="567" w:bottom="567" w:left="567" w:header="794" w:footer="686" w:gutter="0"/>
          <w:cols w:space="708"/>
          <w:titlePg/>
          <w:docGrid w:linePitch="360"/>
        </w:sectPr>
      </w:pPr>
    </w:p>
    <w:p w14:paraId="1D2B9AA7" w14:textId="77777777" w:rsidR="00FD7132" w:rsidRPr="000F5CEC" w:rsidRDefault="00FD7132" w:rsidP="008F5452">
      <w:pPr>
        <w:rPr>
          <w:color w:val="0F7EB4"/>
          <w:sz w:val="48"/>
          <w:lang w:val="en-AU"/>
        </w:rPr>
      </w:pPr>
      <w:r>
        <w:rPr>
          <w:color w:val="0F7EB4"/>
          <w:sz w:val="48"/>
          <w:lang w:val="en-AU"/>
        </w:rPr>
        <w:lastRenderedPageBreak/>
        <w:t>C</w:t>
      </w:r>
      <w:r w:rsidRPr="000F5CEC">
        <w:rPr>
          <w:color w:val="0F7EB4"/>
          <w:sz w:val="48"/>
          <w:lang w:val="en-AU"/>
        </w:rPr>
        <w:t>ontents</w:t>
      </w:r>
    </w:p>
    <w:p w14:paraId="54585EE0" w14:textId="57454DCE" w:rsidR="00DB2D60" w:rsidRDefault="00FD7132">
      <w:pPr>
        <w:pStyle w:val="TOC1"/>
        <w:rPr>
          <w:rFonts w:asciiTheme="minorHAnsi" w:eastAsiaTheme="minorEastAsia" w:hAnsiTheme="minorHAnsi" w:cstheme="minorBidi"/>
          <w:b w:val="0"/>
          <w:bCs w:val="0"/>
          <w:kern w:val="2"/>
          <w:sz w:val="22"/>
          <w:szCs w:val="22"/>
          <w14:ligatures w14:val="standardContextual"/>
        </w:rPr>
      </w:pPr>
      <w:r>
        <w:rPr>
          <w:b w:val="0"/>
          <w:bCs w:val="0"/>
          <w:sz w:val="24"/>
        </w:rPr>
        <w:fldChar w:fldCharType="begin"/>
      </w:r>
      <w:r>
        <w:rPr>
          <w:b w:val="0"/>
          <w:bCs w:val="0"/>
          <w:sz w:val="24"/>
        </w:rPr>
        <w:instrText xml:space="preserve"> TOC \o "1-3" \h \z \u </w:instrText>
      </w:r>
      <w:r>
        <w:rPr>
          <w:b w:val="0"/>
          <w:bCs w:val="0"/>
          <w:sz w:val="24"/>
        </w:rPr>
        <w:fldChar w:fldCharType="separate"/>
      </w:r>
      <w:hyperlink w:anchor="_Toc191909294" w:history="1">
        <w:r w:rsidR="00DB2D60" w:rsidRPr="00101564">
          <w:rPr>
            <w:rStyle w:val="Hyperlink"/>
          </w:rPr>
          <w:t>VCE Turkish: Teaching and Learning Activities</w:t>
        </w:r>
        <w:r w:rsidR="00DB2D60">
          <w:rPr>
            <w:webHidden/>
          </w:rPr>
          <w:tab/>
        </w:r>
        <w:r w:rsidR="00DB2D60">
          <w:rPr>
            <w:webHidden/>
          </w:rPr>
          <w:fldChar w:fldCharType="begin"/>
        </w:r>
        <w:r w:rsidR="00DB2D60">
          <w:rPr>
            <w:webHidden/>
          </w:rPr>
          <w:instrText xml:space="preserve"> PAGEREF _Toc191909294 \h </w:instrText>
        </w:r>
        <w:r w:rsidR="00DB2D60">
          <w:rPr>
            <w:webHidden/>
          </w:rPr>
        </w:r>
        <w:r w:rsidR="00DB2D60">
          <w:rPr>
            <w:webHidden/>
          </w:rPr>
          <w:fldChar w:fldCharType="separate"/>
        </w:r>
        <w:r w:rsidR="00DB2D60">
          <w:rPr>
            <w:webHidden/>
          </w:rPr>
          <w:t>1</w:t>
        </w:r>
        <w:r w:rsidR="00DB2D60">
          <w:rPr>
            <w:webHidden/>
          </w:rPr>
          <w:fldChar w:fldCharType="end"/>
        </w:r>
      </w:hyperlink>
    </w:p>
    <w:p w14:paraId="5D3C915D" w14:textId="0EED6165" w:rsidR="00DB2D60" w:rsidRDefault="00DB2D60">
      <w:pPr>
        <w:pStyle w:val="TOC3"/>
        <w:rPr>
          <w:rFonts w:eastAsiaTheme="minorEastAsia"/>
          <w:kern w:val="2"/>
          <w:sz w:val="22"/>
          <w:lang w:val="en-AU" w:eastAsia="en-AU"/>
          <w14:ligatures w14:val="standardContextual"/>
        </w:rPr>
      </w:pPr>
      <w:hyperlink w:anchor="_Toc191909295" w:history="1">
        <w:r w:rsidRPr="00101564">
          <w:rPr>
            <w:rStyle w:val="Hyperlink"/>
          </w:rPr>
          <w:t>Unit 1</w:t>
        </w:r>
        <w:r>
          <w:rPr>
            <w:webHidden/>
          </w:rPr>
          <w:tab/>
        </w:r>
        <w:r>
          <w:rPr>
            <w:webHidden/>
          </w:rPr>
          <w:fldChar w:fldCharType="begin"/>
        </w:r>
        <w:r>
          <w:rPr>
            <w:webHidden/>
          </w:rPr>
          <w:instrText xml:space="preserve"> PAGEREF _Toc191909295 \h </w:instrText>
        </w:r>
        <w:r>
          <w:rPr>
            <w:webHidden/>
          </w:rPr>
        </w:r>
        <w:r>
          <w:rPr>
            <w:webHidden/>
          </w:rPr>
          <w:fldChar w:fldCharType="separate"/>
        </w:r>
        <w:r>
          <w:rPr>
            <w:webHidden/>
          </w:rPr>
          <w:t>1</w:t>
        </w:r>
        <w:r>
          <w:rPr>
            <w:webHidden/>
          </w:rPr>
          <w:fldChar w:fldCharType="end"/>
        </w:r>
      </w:hyperlink>
    </w:p>
    <w:p w14:paraId="77A17C64" w14:textId="4165E8F2" w:rsidR="00DB2D60" w:rsidRDefault="00DB2D60">
      <w:pPr>
        <w:pStyle w:val="TOC2"/>
        <w:rPr>
          <w:rFonts w:asciiTheme="minorHAnsi" w:eastAsiaTheme="minorEastAsia" w:hAnsiTheme="minorHAnsi" w:cstheme="minorBidi"/>
          <w:kern w:val="2"/>
          <w:sz w:val="22"/>
          <w:szCs w:val="22"/>
          <w14:ligatures w14:val="standardContextual"/>
        </w:rPr>
      </w:pPr>
      <w:hyperlink w:anchor="_Toc191909296" w:history="1">
        <w:r w:rsidRPr="00101564">
          <w:rPr>
            <w:rStyle w:val="Hyperlink"/>
          </w:rPr>
          <w:t>Outcome 1</w:t>
        </w:r>
        <w:r>
          <w:rPr>
            <w:webHidden/>
          </w:rPr>
          <w:tab/>
        </w:r>
        <w:r>
          <w:rPr>
            <w:webHidden/>
          </w:rPr>
          <w:fldChar w:fldCharType="begin"/>
        </w:r>
        <w:r>
          <w:rPr>
            <w:webHidden/>
          </w:rPr>
          <w:instrText xml:space="preserve"> PAGEREF _Toc191909296 \h </w:instrText>
        </w:r>
        <w:r>
          <w:rPr>
            <w:webHidden/>
          </w:rPr>
        </w:r>
        <w:r>
          <w:rPr>
            <w:webHidden/>
          </w:rPr>
          <w:fldChar w:fldCharType="separate"/>
        </w:r>
        <w:r>
          <w:rPr>
            <w:webHidden/>
          </w:rPr>
          <w:t>1</w:t>
        </w:r>
        <w:r>
          <w:rPr>
            <w:webHidden/>
          </w:rPr>
          <w:fldChar w:fldCharType="end"/>
        </w:r>
      </w:hyperlink>
    </w:p>
    <w:p w14:paraId="092DFFD8" w14:textId="0C8BD4D1" w:rsidR="00DB2D60" w:rsidRDefault="00DB2D60">
      <w:pPr>
        <w:pStyle w:val="TOC2"/>
        <w:rPr>
          <w:rFonts w:asciiTheme="minorHAnsi" w:eastAsiaTheme="minorEastAsia" w:hAnsiTheme="minorHAnsi" w:cstheme="minorBidi"/>
          <w:kern w:val="2"/>
          <w:sz w:val="22"/>
          <w:szCs w:val="22"/>
          <w14:ligatures w14:val="standardContextual"/>
        </w:rPr>
      </w:pPr>
      <w:hyperlink w:anchor="_Toc191909297" w:history="1">
        <w:r w:rsidRPr="00101564">
          <w:rPr>
            <w:rStyle w:val="Hyperlink"/>
          </w:rPr>
          <w:t>Examples of learning activities</w:t>
        </w:r>
        <w:r>
          <w:rPr>
            <w:webHidden/>
          </w:rPr>
          <w:tab/>
        </w:r>
        <w:r>
          <w:rPr>
            <w:webHidden/>
          </w:rPr>
          <w:fldChar w:fldCharType="begin"/>
        </w:r>
        <w:r>
          <w:rPr>
            <w:webHidden/>
          </w:rPr>
          <w:instrText xml:space="preserve"> PAGEREF _Toc191909297 \h </w:instrText>
        </w:r>
        <w:r>
          <w:rPr>
            <w:webHidden/>
          </w:rPr>
        </w:r>
        <w:r>
          <w:rPr>
            <w:webHidden/>
          </w:rPr>
          <w:fldChar w:fldCharType="separate"/>
        </w:r>
        <w:r>
          <w:rPr>
            <w:webHidden/>
          </w:rPr>
          <w:t>1</w:t>
        </w:r>
        <w:r>
          <w:rPr>
            <w:webHidden/>
          </w:rPr>
          <w:fldChar w:fldCharType="end"/>
        </w:r>
      </w:hyperlink>
    </w:p>
    <w:p w14:paraId="44BCAA28" w14:textId="42CC8EC8" w:rsidR="00DB2D60" w:rsidRDefault="00DB2D60">
      <w:pPr>
        <w:pStyle w:val="TOC2"/>
        <w:rPr>
          <w:rFonts w:asciiTheme="minorHAnsi" w:eastAsiaTheme="minorEastAsia" w:hAnsiTheme="minorHAnsi" w:cstheme="minorBidi"/>
          <w:kern w:val="2"/>
          <w:sz w:val="22"/>
          <w:szCs w:val="22"/>
          <w14:ligatures w14:val="standardContextual"/>
        </w:rPr>
      </w:pPr>
      <w:hyperlink w:anchor="_Toc191909298" w:history="1">
        <w:r w:rsidRPr="00101564">
          <w:rPr>
            <w:rStyle w:val="Hyperlink"/>
            <w:b/>
            <w:bCs/>
          </w:rPr>
          <w:t>Detailed example</w:t>
        </w:r>
        <w:r>
          <w:rPr>
            <w:webHidden/>
          </w:rPr>
          <w:tab/>
        </w:r>
        <w:r>
          <w:rPr>
            <w:webHidden/>
          </w:rPr>
          <w:fldChar w:fldCharType="begin"/>
        </w:r>
        <w:r>
          <w:rPr>
            <w:webHidden/>
          </w:rPr>
          <w:instrText xml:space="preserve"> PAGEREF _Toc191909298 \h </w:instrText>
        </w:r>
        <w:r>
          <w:rPr>
            <w:webHidden/>
          </w:rPr>
        </w:r>
        <w:r>
          <w:rPr>
            <w:webHidden/>
          </w:rPr>
          <w:fldChar w:fldCharType="separate"/>
        </w:r>
        <w:r>
          <w:rPr>
            <w:webHidden/>
          </w:rPr>
          <w:t>3</w:t>
        </w:r>
        <w:r>
          <w:rPr>
            <w:webHidden/>
          </w:rPr>
          <w:fldChar w:fldCharType="end"/>
        </w:r>
      </w:hyperlink>
    </w:p>
    <w:p w14:paraId="14D88C36" w14:textId="4FA7BE90" w:rsidR="00DB2D60" w:rsidRDefault="00DB2D60">
      <w:pPr>
        <w:pStyle w:val="TOC2"/>
        <w:rPr>
          <w:rFonts w:asciiTheme="minorHAnsi" w:eastAsiaTheme="minorEastAsia" w:hAnsiTheme="minorHAnsi" w:cstheme="minorBidi"/>
          <w:kern w:val="2"/>
          <w:sz w:val="22"/>
          <w:szCs w:val="22"/>
          <w14:ligatures w14:val="standardContextual"/>
        </w:rPr>
      </w:pPr>
      <w:hyperlink w:anchor="_Toc191909299" w:history="1">
        <w:r w:rsidRPr="00101564">
          <w:rPr>
            <w:rStyle w:val="Hyperlink"/>
          </w:rPr>
          <w:t>Outcome 2</w:t>
        </w:r>
        <w:r>
          <w:rPr>
            <w:webHidden/>
          </w:rPr>
          <w:tab/>
        </w:r>
        <w:r>
          <w:rPr>
            <w:webHidden/>
          </w:rPr>
          <w:fldChar w:fldCharType="begin"/>
        </w:r>
        <w:r>
          <w:rPr>
            <w:webHidden/>
          </w:rPr>
          <w:instrText xml:space="preserve"> PAGEREF _Toc191909299 \h </w:instrText>
        </w:r>
        <w:r>
          <w:rPr>
            <w:webHidden/>
          </w:rPr>
        </w:r>
        <w:r>
          <w:rPr>
            <w:webHidden/>
          </w:rPr>
          <w:fldChar w:fldCharType="separate"/>
        </w:r>
        <w:r>
          <w:rPr>
            <w:webHidden/>
          </w:rPr>
          <w:t>3</w:t>
        </w:r>
        <w:r>
          <w:rPr>
            <w:webHidden/>
          </w:rPr>
          <w:fldChar w:fldCharType="end"/>
        </w:r>
      </w:hyperlink>
    </w:p>
    <w:p w14:paraId="5287B8A0" w14:textId="5566B485" w:rsidR="00DB2D60" w:rsidRDefault="00DB2D60">
      <w:pPr>
        <w:pStyle w:val="TOC2"/>
        <w:rPr>
          <w:rFonts w:asciiTheme="minorHAnsi" w:eastAsiaTheme="minorEastAsia" w:hAnsiTheme="minorHAnsi" w:cstheme="minorBidi"/>
          <w:kern w:val="2"/>
          <w:sz w:val="22"/>
          <w:szCs w:val="22"/>
          <w14:ligatures w14:val="standardContextual"/>
        </w:rPr>
      </w:pPr>
      <w:hyperlink w:anchor="_Toc191909300" w:history="1">
        <w:r w:rsidRPr="00101564">
          <w:rPr>
            <w:rStyle w:val="Hyperlink"/>
          </w:rPr>
          <w:t>Examples of learning activities</w:t>
        </w:r>
        <w:r>
          <w:rPr>
            <w:webHidden/>
          </w:rPr>
          <w:tab/>
        </w:r>
        <w:r>
          <w:rPr>
            <w:webHidden/>
          </w:rPr>
          <w:fldChar w:fldCharType="begin"/>
        </w:r>
        <w:r>
          <w:rPr>
            <w:webHidden/>
          </w:rPr>
          <w:instrText xml:space="preserve"> PAGEREF _Toc191909300 \h </w:instrText>
        </w:r>
        <w:r>
          <w:rPr>
            <w:webHidden/>
          </w:rPr>
        </w:r>
        <w:r>
          <w:rPr>
            <w:webHidden/>
          </w:rPr>
          <w:fldChar w:fldCharType="separate"/>
        </w:r>
        <w:r>
          <w:rPr>
            <w:webHidden/>
          </w:rPr>
          <w:t>4</w:t>
        </w:r>
        <w:r>
          <w:rPr>
            <w:webHidden/>
          </w:rPr>
          <w:fldChar w:fldCharType="end"/>
        </w:r>
      </w:hyperlink>
    </w:p>
    <w:p w14:paraId="3BC2B721" w14:textId="2F5B6447" w:rsidR="00DB2D60" w:rsidRDefault="00DB2D60">
      <w:pPr>
        <w:pStyle w:val="TOC2"/>
        <w:rPr>
          <w:rFonts w:asciiTheme="minorHAnsi" w:eastAsiaTheme="minorEastAsia" w:hAnsiTheme="minorHAnsi" w:cstheme="minorBidi"/>
          <w:kern w:val="2"/>
          <w:sz w:val="22"/>
          <w:szCs w:val="22"/>
          <w14:ligatures w14:val="standardContextual"/>
        </w:rPr>
      </w:pPr>
      <w:hyperlink w:anchor="_Toc191909301" w:history="1">
        <w:r w:rsidRPr="00101564">
          <w:rPr>
            <w:rStyle w:val="Hyperlink"/>
            <w:b/>
            <w:bCs/>
          </w:rPr>
          <w:t>Detailed example</w:t>
        </w:r>
        <w:r>
          <w:rPr>
            <w:webHidden/>
          </w:rPr>
          <w:tab/>
        </w:r>
        <w:r>
          <w:rPr>
            <w:webHidden/>
          </w:rPr>
          <w:fldChar w:fldCharType="begin"/>
        </w:r>
        <w:r>
          <w:rPr>
            <w:webHidden/>
          </w:rPr>
          <w:instrText xml:space="preserve"> PAGEREF _Toc191909301 \h </w:instrText>
        </w:r>
        <w:r>
          <w:rPr>
            <w:webHidden/>
          </w:rPr>
        </w:r>
        <w:r>
          <w:rPr>
            <w:webHidden/>
          </w:rPr>
          <w:fldChar w:fldCharType="separate"/>
        </w:r>
        <w:r>
          <w:rPr>
            <w:webHidden/>
          </w:rPr>
          <w:t>5</w:t>
        </w:r>
        <w:r>
          <w:rPr>
            <w:webHidden/>
          </w:rPr>
          <w:fldChar w:fldCharType="end"/>
        </w:r>
      </w:hyperlink>
    </w:p>
    <w:p w14:paraId="37F84122" w14:textId="02657DF1" w:rsidR="00DB2D60" w:rsidRDefault="00DB2D60">
      <w:pPr>
        <w:pStyle w:val="TOC2"/>
        <w:rPr>
          <w:rFonts w:asciiTheme="minorHAnsi" w:eastAsiaTheme="minorEastAsia" w:hAnsiTheme="minorHAnsi" w:cstheme="minorBidi"/>
          <w:kern w:val="2"/>
          <w:sz w:val="22"/>
          <w:szCs w:val="22"/>
          <w14:ligatures w14:val="standardContextual"/>
        </w:rPr>
      </w:pPr>
      <w:hyperlink w:anchor="_Toc191909302" w:history="1">
        <w:r w:rsidRPr="00101564">
          <w:rPr>
            <w:rStyle w:val="Hyperlink"/>
          </w:rPr>
          <w:t>Outcome 3</w:t>
        </w:r>
        <w:r>
          <w:rPr>
            <w:webHidden/>
          </w:rPr>
          <w:tab/>
        </w:r>
        <w:r>
          <w:rPr>
            <w:webHidden/>
          </w:rPr>
          <w:fldChar w:fldCharType="begin"/>
        </w:r>
        <w:r>
          <w:rPr>
            <w:webHidden/>
          </w:rPr>
          <w:instrText xml:space="preserve"> PAGEREF _Toc191909302 \h </w:instrText>
        </w:r>
        <w:r>
          <w:rPr>
            <w:webHidden/>
          </w:rPr>
        </w:r>
        <w:r>
          <w:rPr>
            <w:webHidden/>
          </w:rPr>
          <w:fldChar w:fldCharType="separate"/>
        </w:r>
        <w:r>
          <w:rPr>
            <w:webHidden/>
          </w:rPr>
          <w:t>6</w:t>
        </w:r>
        <w:r>
          <w:rPr>
            <w:webHidden/>
          </w:rPr>
          <w:fldChar w:fldCharType="end"/>
        </w:r>
      </w:hyperlink>
    </w:p>
    <w:p w14:paraId="49E78E84" w14:textId="17538BB4" w:rsidR="00DB2D60" w:rsidRDefault="00DB2D60">
      <w:pPr>
        <w:pStyle w:val="TOC2"/>
        <w:rPr>
          <w:rFonts w:asciiTheme="minorHAnsi" w:eastAsiaTheme="minorEastAsia" w:hAnsiTheme="minorHAnsi" w:cstheme="minorBidi"/>
          <w:kern w:val="2"/>
          <w:sz w:val="22"/>
          <w:szCs w:val="22"/>
          <w14:ligatures w14:val="standardContextual"/>
        </w:rPr>
      </w:pPr>
      <w:hyperlink w:anchor="_Toc191909303" w:history="1">
        <w:r w:rsidRPr="00101564">
          <w:rPr>
            <w:rStyle w:val="Hyperlink"/>
          </w:rPr>
          <w:t>Examples of learning activities</w:t>
        </w:r>
        <w:r>
          <w:rPr>
            <w:webHidden/>
          </w:rPr>
          <w:tab/>
        </w:r>
        <w:r>
          <w:rPr>
            <w:webHidden/>
          </w:rPr>
          <w:fldChar w:fldCharType="begin"/>
        </w:r>
        <w:r>
          <w:rPr>
            <w:webHidden/>
          </w:rPr>
          <w:instrText xml:space="preserve"> PAGEREF _Toc191909303 \h </w:instrText>
        </w:r>
        <w:r>
          <w:rPr>
            <w:webHidden/>
          </w:rPr>
        </w:r>
        <w:r>
          <w:rPr>
            <w:webHidden/>
          </w:rPr>
          <w:fldChar w:fldCharType="separate"/>
        </w:r>
        <w:r>
          <w:rPr>
            <w:webHidden/>
          </w:rPr>
          <w:t>6</w:t>
        </w:r>
        <w:r>
          <w:rPr>
            <w:webHidden/>
          </w:rPr>
          <w:fldChar w:fldCharType="end"/>
        </w:r>
      </w:hyperlink>
    </w:p>
    <w:p w14:paraId="53533DA3" w14:textId="4D897364" w:rsidR="00DB2D60" w:rsidRDefault="00DB2D60">
      <w:pPr>
        <w:pStyle w:val="TOC2"/>
        <w:rPr>
          <w:rFonts w:asciiTheme="minorHAnsi" w:eastAsiaTheme="minorEastAsia" w:hAnsiTheme="minorHAnsi" w:cstheme="minorBidi"/>
          <w:kern w:val="2"/>
          <w:sz w:val="22"/>
          <w:szCs w:val="22"/>
          <w14:ligatures w14:val="standardContextual"/>
        </w:rPr>
      </w:pPr>
      <w:hyperlink w:anchor="_Toc191909304" w:history="1">
        <w:r w:rsidRPr="00101564">
          <w:rPr>
            <w:rStyle w:val="Hyperlink"/>
            <w:b/>
            <w:bCs/>
          </w:rPr>
          <w:t>Detailed example</w:t>
        </w:r>
        <w:r>
          <w:rPr>
            <w:webHidden/>
          </w:rPr>
          <w:tab/>
        </w:r>
        <w:r>
          <w:rPr>
            <w:webHidden/>
          </w:rPr>
          <w:fldChar w:fldCharType="begin"/>
        </w:r>
        <w:r>
          <w:rPr>
            <w:webHidden/>
          </w:rPr>
          <w:instrText xml:space="preserve"> PAGEREF _Toc191909304 \h </w:instrText>
        </w:r>
        <w:r>
          <w:rPr>
            <w:webHidden/>
          </w:rPr>
        </w:r>
        <w:r>
          <w:rPr>
            <w:webHidden/>
          </w:rPr>
          <w:fldChar w:fldCharType="separate"/>
        </w:r>
        <w:r>
          <w:rPr>
            <w:webHidden/>
          </w:rPr>
          <w:t>8</w:t>
        </w:r>
        <w:r>
          <w:rPr>
            <w:webHidden/>
          </w:rPr>
          <w:fldChar w:fldCharType="end"/>
        </w:r>
      </w:hyperlink>
    </w:p>
    <w:p w14:paraId="3B706E55" w14:textId="188CA121" w:rsidR="00DB2D60" w:rsidRDefault="00DB2D60">
      <w:pPr>
        <w:pStyle w:val="TOC3"/>
        <w:rPr>
          <w:rFonts w:eastAsiaTheme="minorEastAsia"/>
          <w:kern w:val="2"/>
          <w:sz w:val="22"/>
          <w:lang w:val="en-AU" w:eastAsia="en-AU"/>
          <w14:ligatures w14:val="standardContextual"/>
        </w:rPr>
      </w:pPr>
      <w:hyperlink w:anchor="_Toc191909305" w:history="1">
        <w:r w:rsidRPr="00101564">
          <w:rPr>
            <w:rStyle w:val="Hyperlink"/>
          </w:rPr>
          <w:t>Unit 2</w:t>
        </w:r>
        <w:r>
          <w:rPr>
            <w:webHidden/>
          </w:rPr>
          <w:tab/>
        </w:r>
        <w:r>
          <w:rPr>
            <w:webHidden/>
          </w:rPr>
          <w:fldChar w:fldCharType="begin"/>
        </w:r>
        <w:r>
          <w:rPr>
            <w:webHidden/>
          </w:rPr>
          <w:instrText xml:space="preserve"> PAGEREF _Toc191909305 \h </w:instrText>
        </w:r>
        <w:r>
          <w:rPr>
            <w:webHidden/>
          </w:rPr>
        </w:r>
        <w:r>
          <w:rPr>
            <w:webHidden/>
          </w:rPr>
          <w:fldChar w:fldCharType="separate"/>
        </w:r>
        <w:r>
          <w:rPr>
            <w:webHidden/>
          </w:rPr>
          <w:t>10</w:t>
        </w:r>
        <w:r>
          <w:rPr>
            <w:webHidden/>
          </w:rPr>
          <w:fldChar w:fldCharType="end"/>
        </w:r>
      </w:hyperlink>
    </w:p>
    <w:p w14:paraId="63457DBB" w14:textId="30613AB3" w:rsidR="00DB2D60" w:rsidRDefault="00DB2D60">
      <w:pPr>
        <w:pStyle w:val="TOC2"/>
        <w:rPr>
          <w:rFonts w:asciiTheme="minorHAnsi" w:eastAsiaTheme="minorEastAsia" w:hAnsiTheme="minorHAnsi" w:cstheme="minorBidi"/>
          <w:kern w:val="2"/>
          <w:sz w:val="22"/>
          <w:szCs w:val="22"/>
          <w14:ligatures w14:val="standardContextual"/>
        </w:rPr>
      </w:pPr>
      <w:hyperlink w:anchor="_Toc191909306" w:history="1">
        <w:r w:rsidRPr="00101564">
          <w:rPr>
            <w:rStyle w:val="Hyperlink"/>
          </w:rPr>
          <w:t>Outcome 1</w:t>
        </w:r>
        <w:r>
          <w:rPr>
            <w:webHidden/>
          </w:rPr>
          <w:tab/>
        </w:r>
        <w:r>
          <w:rPr>
            <w:webHidden/>
          </w:rPr>
          <w:fldChar w:fldCharType="begin"/>
        </w:r>
        <w:r>
          <w:rPr>
            <w:webHidden/>
          </w:rPr>
          <w:instrText xml:space="preserve"> PAGEREF _Toc191909306 \h </w:instrText>
        </w:r>
        <w:r>
          <w:rPr>
            <w:webHidden/>
          </w:rPr>
        </w:r>
        <w:r>
          <w:rPr>
            <w:webHidden/>
          </w:rPr>
          <w:fldChar w:fldCharType="separate"/>
        </w:r>
        <w:r>
          <w:rPr>
            <w:webHidden/>
          </w:rPr>
          <w:t>10</w:t>
        </w:r>
        <w:r>
          <w:rPr>
            <w:webHidden/>
          </w:rPr>
          <w:fldChar w:fldCharType="end"/>
        </w:r>
      </w:hyperlink>
    </w:p>
    <w:p w14:paraId="7BF55A61" w14:textId="409DE300" w:rsidR="00DB2D60" w:rsidRDefault="00DB2D60">
      <w:pPr>
        <w:pStyle w:val="TOC2"/>
        <w:rPr>
          <w:rFonts w:asciiTheme="minorHAnsi" w:eastAsiaTheme="minorEastAsia" w:hAnsiTheme="minorHAnsi" w:cstheme="minorBidi"/>
          <w:kern w:val="2"/>
          <w:sz w:val="22"/>
          <w:szCs w:val="22"/>
          <w14:ligatures w14:val="standardContextual"/>
        </w:rPr>
      </w:pPr>
      <w:hyperlink w:anchor="_Toc191909307" w:history="1">
        <w:r w:rsidRPr="00101564">
          <w:rPr>
            <w:rStyle w:val="Hyperlink"/>
          </w:rPr>
          <w:t>Examples of learning activities</w:t>
        </w:r>
        <w:r>
          <w:rPr>
            <w:webHidden/>
          </w:rPr>
          <w:tab/>
        </w:r>
        <w:r>
          <w:rPr>
            <w:webHidden/>
          </w:rPr>
          <w:fldChar w:fldCharType="begin"/>
        </w:r>
        <w:r>
          <w:rPr>
            <w:webHidden/>
          </w:rPr>
          <w:instrText xml:space="preserve"> PAGEREF _Toc191909307 \h </w:instrText>
        </w:r>
        <w:r>
          <w:rPr>
            <w:webHidden/>
          </w:rPr>
        </w:r>
        <w:r>
          <w:rPr>
            <w:webHidden/>
          </w:rPr>
          <w:fldChar w:fldCharType="separate"/>
        </w:r>
        <w:r>
          <w:rPr>
            <w:webHidden/>
          </w:rPr>
          <w:t>10</w:t>
        </w:r>
        <w:r>
          <w:rPr>
            <w:webHidden/>
          </w:rPr>
          <w:fldChar w:fldCharType="end"/>
        </w:r>
      </w:hyperlink>
    </w:p>
    <w:p w14:paraId="0E992737" w14:textId="427016C7" w:rsidR="00DB2D60" w:rsidRDefault="00DB2D60">
      <w:pPr>
        <w:pStyle w:val="TOC2"/>
        <w:rPr>
          <w:rFonts w:asciiTheme="minorHAnsi" w:eastAsiaTheme="minorEastAsia" w:hAnsiTheme="minorHAnsi" w:cstheme="minorBidi"/>
          <w:kern w:val="2"/>
          <w:sz w:val="22"/>
          <w:szCs w:val="22"/>
          <w14:ligatures w14:val="standardContextual"/>
        </w:rPr>
      </w:pPr>
      <w:hyperlink w:anchor="_Toc191909308" w:history="1">
        <w:r w:rsidRPr="00101564">
          <w:rPr>
            <w:rStyle w:val="Hyperlink"/>
            <w:b/>
            <w:bCs/>
          </w:rPr>
          <w:t>Detailed example</w:t>
        </w:r>
        <w:r>
          <w:rPr>
            <w:webHidden/>
          </w:rPr>
          <w:tab/>
        </w:r>
        <w:r>
          <w:rPr>
            <w:webHidden/>
          </w:rPr>
          <w:fldChar w:fldCharType="begin"/>
        </w:r>
        <w:r>
          <w:rPr>
            <w:webHidden/>
          </w:rPr>
          <w:instrText xml:space="preserve"> PAGEREF _Toc191909308 \h </w:instrText>
        </w:r>
        <w:r>
          <w:rPr>
            <w:webHidden/>
          </w:rPr>
        </w:r>
        <w:r>
          <w:rPr>
            <w:webHidden/>
          </w:rPr>
          <w:fldChar w:fldCharType="separate"/>
        </w:r>
        <w:r>
          <w:rPr>
            <w:webHidden/>
          </w:rPr>
          <w:t>12</w:t>
        </w:r>
        <w:r>
          <w:rPr>
            <w:webHidden/>
          </w:rPr>
          <w:fldChar w:fldCharType="end"/>
        </w:r>
      </w:hyperlink>
    </w:p>
    <w:p w14:paraId="248212B8" w14:textId="4D829935" w:rsidR="00DB2D60" w:rsidRDefault="00DB2D60">
      <w:pPr>
        <w:pStyle w:val="TOC2"/>
        <w:rPr>
          <w:rFonts w:asciiTheme="minorHAnsi" w:eastAsiaTheme="minorEastAsia" w:hAnsiTheme="minorHAnsi" w:cstheme="minorBidi"/>
          <w:kern w:val="2"/>
          <w:sz w:val="22"/>
          <w:szCs w:val="22"/>
          <w14:ligatures w14:val="standardContextual"/>
        </w:rPr>
      </w:pPr>
      <w:hyperlink w:anchor="_Toc191909309" w:history="1">
        <w:r w:rsidRPr="00101564">
          <w:rPr>
            <w:rStyle w:val="Hyperlink"/>
          </w:rPr>
          <w:t>Outcome 2</w:t>
        </w:r>
        <w:r>
          <w:rPr>
            <w:webHidden/>
          </w:rPr>
          <w:tab/>
        </w:r>
        <w:r>
          <w:rPr>
            <w:webHidden/>
          </w:rPr>
          <w:fldChar w:fldCharType="begin"/>
        </w:r>
        <w:r>
          <w:rPr>
            <w:webHidden/>
          </w:rPr>
          <w:instrText xml:space="preserve"> PAGEREF _Toc191909309 \h </w:instrText>
        </w:r>
        <w:r>
          <w:rPr>
            <w:webHidden/>
          </w:rPr>
        </w:r>
        <w:r>
          <w:rPr>
            <w:webHidden/>
          </w:rPr>
          <w:fldChar w:fldCharType="separate"/>
        </w:r>
        <w:r>
          <w:rPr>
            <w:webHidden/>
          </w:rPr>
          <w:t>13</w:t>
        </w:r>
        <w:r>
          <w:rPr>
            <w:webHidden/>
          </w:rPr>
          <w:fldChar w:fldCharType="end"/>
        </w:r>
      </w:hyperlink>
    </w:p>
    <w:p w14:paraId="2D14D6FD" w14:textId="7445342D" w:rsidR="00DB2D60" w:rsidRDefault="00DB2D60">
      <w:pPr>
        <w:pStyle w:val="TOC2"/>
        <w:rPr>
          <w:rFonts w:asciiTheme="minorHAnsi" w:eastAsiaTheme="minorEastAsia" w:hAnsiTheme="minorHAnsi" w:cstheme="minorBidi"/>
          <w:kern w:val="2"/>
          <w:sz w:val="22"/>
          <w:szCs w:val="22"/>
          <w14:ligatures w14:val="standardContextual"/>
        </w:rPr>
      </w:pPr>
      <w:hyperlink w:anchor="_Toc191909310" w:history="1">
        <w:r w:rsidRPr="00101564">
          <w:rPr>
            <w:rStyle w:val="Hyperlink"/>
          </w:rPr>
          <w:t>Examples of learning activities</w:t>
        </w:r>
        <w:r>
          <w:rPr>
            <w:webHidden/>
          </w:rPr>
          <w:tab/>
        </w:r>
        <w:r>
          <w:rPr>
            <w:webHidden/>
          </w:rPr>
          <w:fldChar w:fldCharType="begin"/>
        </w:r>
        <w:r>
          <w:rPr>
            <w:webHidden/>
          </w:rPr>
          <w:instrText xml:space="preserve"> PAGEREF _Toc191909310 \h </w:instrText>
        </w:r>
        <w:r>
          <w:rPr>
            <w:webHidden/>
          </w:rPr>
        </w:r>
        <w:r>
          <w:rPr>
            <w:webHidden/>
          </w:rPr>
          <w:fldChar w:fldCharType="separate"/>
        </w:r>
        <w:r>
          <w:rPr>
            <w:webHidden/>
          </w:rPr>
          <w:t>13</w:t>
        </w:r>
        <w:r>
          <w:rPr>
            <w:webHidden/>
          </w:rPr>
          <w:fldChar w:fldCharType="end"/>
        </w:r>
      </w:hyperlink>
    </w:p>
    <w:p w14:paraId="13887FF4" w14:textId="1563BB72" w:rsidR="00DB2D60" w:rsidRDefault="00DB2D60">
      <w:pPr>
        <w:pStyle w:val="TOC2"/>
        <w:rPr>
          <w:rFonts w:asciiTheme="minorHAnsi" w:eastAsiaTheme="minorEastAsia" w:hAnsiTheme="minorHAnsi" w:cstheme="minorBidi"/>
          <w:kern w:val="2"/>
          <w:sz w:val="22"/>
          <w:szCs w:val="22"/>
          <w14:ligatures w14:val="standardContextual"/>
        </w:rPr>
      </w:pPr>
      <w:hyperlink w:anchor="_Toc191909311" w:history="1">
        <w:r w:rsidRPr="00101564">
          <w:rPr>
            <w:rStyle w:val="Hyperlink"/>
            <w:b/>
            <w:bCs/>
          </w:rPr>
          <w:t>Detailed example</w:t>
        </w:r>
        <w:r>
          <w:rPr>
            <w:webHidden/>
          </w:rPr>
          <w:tab/>
        </w:r>
        <w:r>
          <w:rPr>
            <w:webHidden/>
          </w:rPr>
          <w:fldChar w:fldCharType="begin"/>
        </w:r>
        <w:r>
          <w:rPr>
            <w:webHidden/>
          </w:rPr>
          <w:instrText xml:space="preserve"> PAGEREF _Toc191909311 \h </w:instrText>
        </w:r>
        <w:r>
          <w:rPr>
            <w:webHidden/>
          </w:rPr>
        </w:r>
        <w:r>
          <w:rPr>
            <w:webHidden/>
          </w:rPr>
          <w:fldChar w:fldCharType="separate"/>
        </w:r>
        <w:r>
          <w:rPr>
            <w:webHidden/>
          </w:rPr>
          <w:t>15</w:t>
        </w:r>
        <w:r>
          <w:rPr>
            <w:webHidden/>
          </w:rPr>
          <w:fldChar w:fldCharType="end"/>
        </w:r>
      </w:hyperlink>
    </w:p>
    <w:p w14:paraId="76A17786" w14:textId="1259A6E0" w:rsidR="00DB2D60" w:rsidRDefault="00DB2D60">
      <w:pPr>
        <w:pStyle w:val="TOC2"/>
        <w:rPr>
          <w:rFonts w:asciiTheme="minorHAnsi" w:eastAsiaTheme="minorEastAsia" w:hAnsiTheme="minorHAnsi" w:cstheme="minorBidi"/>
          <w:kern w:val="2"/>
          <w:sz w:val="22"/>
          <w:szCs w:val="22"/>
          <w14:ligatures w14:val="standardContextual"/>
        </w:rPr>
      </w:pPr>
      <w:hyperlink w:anchor="_Toc191909312" w:history="1">
        <w:r w:rsidRPr="00101564">
          <w:rPr>
            <w:rStyle w:val="Hyperlink"/>
          </w:rPr>
          <w:t>Outcome 3</w:t>
        </w:r>
        <w:r>
          <w:rPr>
            <w:webHidden/>
          </w:rPr>
          <w:tab/>
        </w:r>
        <w:r>
          <w:rPr>
            <w:webHidden/>
          </w:rPr>
          <w:fldChar w:fldCharType="begin"/>
        </w:r>
        <w:r>
          <w:rPr>
            <w:webHidden/>
          </w:rPr>
          <w:instrText xml:space="preserve"> PAGEREF _Toc191909312 \h </w:instrText>
        </w:r>
        <w:r>
          <w:rPr>
            <w:webHidden/>
          </w:rPr>
        </w:r>
        <w:r>
          <w:rPr>
            <w:webHidden/>
          </w:rPr>
          <w:fldChar w:fldCharType="separate"/>
        </w:r>
        <w:r>
          <w:rPr>
            <w:webHidden/>
          </w:rPr>
          <w:t>16</w:t>
        </w:r>
        <w:r>
          <w:rPr>
            <w:webHidden/>
          </w:rPr>
          <w:fldChar w:fldCharType="end"/>
        </w:r>
      </w:hyperlink>
    </w:p>
    <w:p w14:paraId="2B733F40" w14:textId="0E4F4AD8" w:rsidR="00DB2D60" w:rsidRDefault="00DB2D60">
      <w:pPr>
        <w:pStyle w:val="TOC2"/>
        <w:rPr>
          <w:rFonts w:asciiTheme="minorHAnsi" w:eastAsiaTheme="minorEastAsia" w:hAnsiTheme="minorHAnsi" w:cstheme="minorBidi"/>
          <w:kern w:val="2"/>
          <w:sz w:val="22"/>
          <w:szCs w:val="22"/>
          <w14:ligatures w14:val="standardContextual"/>
        </w:rPr>
      </w:pPr>
      <w:hyperlink w:anchor="_Toc191909313" w:history="1">
        <w:r w:rsidRPr="00101564">
          <w:rPr>
            <w:rStyle w:val="Hyperlink"/>
          </w:rPr>
          <w:t>Examples of learning activities</w:t>
        </w:r>
        <w:r>
          <w:rPr>
            <w:webHidden/>
          </w:rPr>
          <w:tab/>
        </w:r>
        <w:r>
          <w:rPr>
            <w:webHidden/>
          </w:rPr>
          <w:fldChar w:fldCharType="begin"/>
        </w:r>
        <w:r>
          <w:rPr>
            <w:webHidden/>
          </w:rPr>
          <w:instrText xml:space="preserve"> PAGEREF _Toc191909313 \h </w:instrText>
        </w:r>
        <w:r>
          <w:rPr>
            <w:webHidden/>
          </w:rPr>
        </w:r>
        <w:r>
          <w:rPr>
            <w:webHidden/>
          </w:rPr>
          <w:fldChar w:fldCharType="separate"/>
        </w:r>
        <w:r>
          <w:rPr>
            <w:webHidden/>
          </w:rPr>
          <w:t>16</w:t>
        </w:r>
        <w:r>
          <w:rPr>
            <w:webHidden/>
          </w:rPr>
          <w:fldChar w:fldCharType="end"/>
        </w:r>
      </w:hyperlink>
    </w:p>
    <w:p w14:paraId="7F4E3F8E" w14:textId="571554D2" w:rsidR="00DB2D60" w:rsidRDefault="00DB2D60">
      <w:pPr>
        <w:pStyle w:val="TOC2"/>
        <w:rPr>
          <w:rFonts w:asciiTheme="minorHAnsi" w:eastAsiaTheme="minorEastAsia" w:hAnsiTheme="minorHAnsi" w:cstheme="minorBidi"/>
          <w:kern w:val="2"/>
          <w:sz w:val="22"/>
          <w:szCs w:val="22"/>
          <w14:ligatures w14:val="standardContextual"/>
        </w:rPr>
      </w:pPr>
      <w:hyperlink w:anchor="_Toc191909314" w:history="1">
        <w:r w:rsidRPr="00101564">
          <w:rPr>
            <w:rStyle w:val="Hyperlink"/>
            <w:b/>
            <w:bCs/>
          </w:rPr>
          <w:t>Detailed example</w:t>
        </w:r>
        <w:r>
          <w:rPr>
            <w:webHidden/>
          </w:rPr>
          <w:tab/>
        </w:r>
        <w:r>
          <w:rPr>
            <w:webHidden/>
          </w:rPr>
          <w:fldChar w:fldCharType="begin"/>
        </w:r>
        <w:r>
          <w:rPr>
            <w:webHidden/>
          </w:rPr>
          <w:instrText xml:space="preserve"> PAGEREF _Toc191909314 \h </w:instrText>
        </w:r>
        <w:r>
          <w:rPr>
            <w:webHidden/>
          </w:rPr>
        </w:r>
        <w:r>
          <w:rPr>
            <w:webHidden/>
          </w:rPr>
          <w:fldChar w:fldCharType="separate"/>
        </w:r>
        <w:r>
          <w:rPr>
            <w:webHidden/>
          </w:rPr>
          <w:t>18</w:t>
        </w:r>
        <w:r>
          <w:rPr>
            <w:webHidden/>
          </w:rPr>
          <w:fldChar w:fldCharType="end"/>
        </w:r>
      </w:hyperlink>
    </w:p>
    <w:p w14:paraId="77E92B76" w14:textId="72CCD56C" w:rsidR="00DB2D60" w:rsidRDefault="00DB2D60">
      <w:pPr>
        <w:pStyle w:val="TOC3"/>
        <w:rPr>
          <w:rFonts w:eastAsiaTheme="minorEastAsia"/>
          <w:kern w:val="2"/>
          <w:sz w:val="22"/>
          <w:lang w:val="en-AU" w:eastAsia="en-AU"/>
          <w14:ligatures w14:val="standardContextual"/>
        </w:rPr>
      </w:pPr>
      <w:hyperlink w:anchor="_Toc191909315" w:history="1">
        <w:r w:rsidRPr="00101564">
          <w:rPr>
            <w:rStyle w:val="Hyperlink"/>
          </w:rPr>
          <w:t>Unit 3</w:t>
        </w:r>
        <w:r>
          <w:rPr>
            <w:webHidden/>
          </w:rPr>
          <w:tab/>
        </w:r>
        <w:r>
          <w:rPr>
            <w:webHidden/>
          </w:rPr>
          <w:fldChar w:fldCharType="begin"/>
        </w:r>
        <w:r>
          <w:rPr>
            <w:webHidden/>
          </w:rPr>
          <w:instrText xml:space="preserve"> PAGEREF _Toc191909315 \h </w:instrText>
        </w:r>
        <w:r>
          <w:rPr>
            <w:webHidden/>
          </w:rPr>
        </w:r>
        <w:r>
          <w:rPr>
            <w:webHidden/>
          </w:rPr>
          <w:fldChar w:fldCharType="separate"/>
        </w:r>
        <w:r>
          <w:rPr>
            <w:webHidden/>
          </w:rPr>
          <w:t>20</w:t>
        </w:r>
        <w:r>
          <w:rPr>
            <w:webHidden/>
          </w:rPr>
          <w:fldChar w:fldCharType="end"/>
        </w:r>
      </w:hyperlink>
    </w:p>
    <w:p w14:paraId="473537E4" w14:textId="007C61D5" w:rsidR="00DB2D60" w:rsidRDefault="00DB2D60">
      <w:pPr>
        <w:pStyle w:val="TOC2"/>
        <w:rPr>
          <w:rFonts w:asciiTheme="minorHAnsi" w:eastAsiaTheme="minorEastAsia" w:hAnsiTheme="minorHAnsi" w:cstheme="minorBidi"/>
          <w:kern w:val="2"/>
          <w:sz w:val="22"/>
          <w:szCs w:val="22"/>
          <w14:ligatures w14:val="standardContextual"/>
        </w:rPr>
      </w:pPr>
      <w:hyperlink w:anchor="_Toc191909316" w:history="1">
        <w:r w:rsidRPr="00101564">
          <w:rPr>
            <w:rStyle w:val="Hyperlink"/>
          </w:rPr>
          <w:t>Outcome 1</w:t>
        </w:r>
        <w:r>
          <w:rPr>
            <w:webHidden/>
          </w:rPr>
          <w:tab/>
        </w:r>
        <w:r>
          <w:rPr>
            <w:webHidden/>
          </w:rPr>
          <w:fldChar w:fldCharType="begin"/>
        </w:r>
        <w:r>
          <w:rPr>
            <w:webHidden/>
          </w:rPr>
          <w:instrText xml:space="preserve"> PAGEREF _Toc191909316 \h </w:instrText>
        </w:r>
        <w:r>
          <w:rPr>
            <w:webHidden/>
          </w:rPr>
        </w:r>
        <w:r>
          <w:rPr>
            <w:webHidden/>
          </w:rPr>
          <w:fldChar w:fldCharType="separate"/>
        </w:r>
        <w:r>
          <w:rPr>
            <w:webHidden/>
          </w:rPr>
          <w:t>20</w:t>
        </w:r>
        <w:r>
          <w:rPr>
            <w:webHidden/>
          </w:rPr>
          <w:fldChar w:fldCharType="end"/>
        </w:r>
      </w:hyperlink>
    </w:p>
    <w:p w14:paraId="5FAE0091" w14:textId="5B28B30B" w:rsidR="00DB2D60" w:rsidRDefault="00DB2D60">
      <w:pPr>
        <w:pStyle w:val="TOC2"/>
        <w:rPr>
          <w:rFonts w:asciiTheme="minorHAnsi" w:eastAsiaTheme="minorEastAsia" w:hAnsiTheme="minorHAnsi" w:cstheme="minorBidi"/>
          <w:kern w:val="2"/>
          <w:sz w:val="22"/>
          <w:szCs w:val="22"/>
          <w14:ligatures w14:val="standardContextual"/>
        </w:rPr>
      </w:pPr>
      <w:hyperlink w:anchor="_Toc191909317" w:history="1">
        <w:r w:rsidRPr="00101564">
          <w:rPr>
            <w:rStyle w:val="Hyperlink"/>
          </w:rPr>
          <w:t>Examples of learning activities</w:t>
        </w:r>
        <w:r>
          <w:rPr>
            <w:webHidden/>
          </w:rPr>
          <w:tab/>
        </w:r>
        <w:r>
          <w:rPr>
            <w:webHidden/>
          </w:rPr>
          <w:fldChar w:fldCharType="begin"/>
        </w:r>
        <w:r>
          <w:rPr>
            <w:webHidden/>
          </w:rPr>
          <w:instrText xml:space="preserve"> PAGEREF _Toc191909317 \h </w:instrText>
        </w:r>
        <w:r>
          <w:rPr>
            <w:webHidden/>
          </w:rPr>
        </w:r>
        <w:r>
          <w:rPr>
            <w:webHidden/>
          </w:rPr>
          <w:fldChar w:fldCharType="separate"/>
        </w:r>
        <w:r>
          <w:rPr>
            <w:webHidden/>
          </w:rPr>
          <w:t>20</w:t>
        </w:r>
        <w:r>
          <w:rPr>
            <w:webHidden/>
          </w:rPr>
          <w:fldChar w:fldCharType="end"/>
        </w:r>
      </w:hyperlink>
    </w:p>
    <w:p w14:paraId="3158933E" w14:textId="1D0D414F" w:rsidR="00DB2D60" w:rsidRDefault="00DB2D60">
      <w:pPr>
        <w:pStyle w:val="TOC2"/>
        <w:rPr>
          <w:rFonts w:asciiTheme="minorHAnsi" w:eastAsiaTheme="minorEastAsia" w:hAnsiTheme="minorHAnsi" w:cstheme="minorBidi"/>
          <w:kern w:val="2"/>
          <w:sz w:val="22"/>
          <w:szCs w:val="22"/>
          <w14:ligatures w14:val="standardContextual"/>
        </w:rPr>
      </w:pPr>
      <w:hyperlink w:anchor="_Toc191909318" w:history="1">
        <w:r w:rsidRPr="00101564">
          <w:rPr>
            <w:rStyle w:val="Hyperlink"/>
            <w:b/>
            <w:bCs/>
          </w:rPr>
          <w:t>Detailed example</w:t>
        </w:r>
        <w:r>
          <w:rPr>
            <w:webHidden/>
          </w:rPr>
          <w:tab/>
        </w:r>
        <w:r>
          <w:rPr>
            <w:webHidden/>
          </w:rPr>
          <w:fldChar w:fldCharType="begin"/>
        </w:r>
        <w:r>
          <w:rPr>
            <w:webHidden/>
          </w:rPr>
          <w:instrText xml:space="preserve"> PAGEREF _Toc191909318 \h </w:instrText>
        </w:r>
        <w:r>
          <w:rPr>
            <w:webHidden/>
          </w:rPr>
        </w:r>
        <w:r>
          <w:rPr>
            <w:webHidden/>
          </w:rPr>
          <w:fldChar w:fldCharType="separate"/>
        </w:r>
        <w:r>
          <w:rPr>
            <w:webHidden/>
          </w:rPr>
          <w:t>21</w:t>
        </w:r>
        <w:r>
          <w:rPr>
            <w:webHidden/>
          </w:rPr>
          <w:fldChar w:fldCharType="end"/>
        </w:r>
      </w:hyperlink>
    </w:p>
    <w:p w14:paraId="2E157FD3" w14:textId="3ADEA535" w:rsidR="00DB2D60" w:rsidRDefault="00DB2D60">
      <w:pPr>
        <w:pStyle w:val="TOC2"/>
        <w:rPr>
          <w:rFonts w:asciiTheme="minorHAnsi" w:eastAsiaTheme="minorEastAsia" w:hAnsiTheme="minorHAnsi" w:cstheme="minorBidi"/>
          <w:kern w:val="2"/>
          <w:sz w:val="22"/>
          <w:szCs w:val="22"/>
          <w14:ligatures w14:val="standardContextual"/>
        </w:rPr>
      </w:pPr>
      <w:hyperlink w:anchor="_Toc191909319" w:history="1">
        <w:r w:rsidRPr="00101564">
          <w:rPr>
            <w:rStyle w:val="Hyperlink"/>
          </w:rPr>
          <w:t>Outcome 2</w:t>
        </w:r>
        <w:r>
          <w:rPr>
            <w:webHidden/>
          </w:rPr>
          <w:tab/>
        </w:r>
        <w:r>
          <w:rPr>
            <w:webHidden/>
          </w:rPr>
          <w:fldChar w:fldCharType="begin"/>
        </w:r>
        <w:r>
          <w:rPr>
            <w:webHidden/>
          </w:rPr>
          <w:instrText xml:space="preserve"> PAGEREF _Toc191909319 \h </w:instrText>
        </w:r>
        <w:r>
          <w:rPr>
            <w:webHidden/>
          </w:rPr>
        </w:r>
        <w:r>
          <w:rPr>
            <w:webHidden/>
          </w:rPr>
          <w:fldChar w:fldCharType="separate"/>
        </w:r>
        <w:r>
          <w:rPr>
            <w:webHidden/>
          </w:rPr>
          <w:t>22</w:t>
        </w:r>
        <w:r>
          <w:rPr>
            <w:webHidden/>
          </w:rPr>
          <w:fldChar w:fldCharType="end"/>
        </w:r>
      </w:hyperlink>
    </w:p>
    <w:p w14:paraId="09D59460" w14:textId="3E0A4795" w:rsidR="00DB2D60" w:rsidRDefault="00DB2D60">
      <w:pPr>
        <w:pStyle w:val="TOC2"/>
        <w:rPr>
          <w:rFonts w:asciiTheme="minorHAnsi" w:eastAsiaTheme="minorEastAsia" w:hAnsiTheme="minorHAnsi" w:cstheme="minorBidi"/>
          <w:kern w:val="2"/>
          <w:sz w:val="22"/>
          <w:szCs w:val="22"/>
          <w14:ligatures w14:val="standardContextual"/>
        </w:rPr>
      </w:pPr>
      <w:hyperlink w:anchor="_Toc191909320" w:history="1">
        <w:r w:rsidRPr="00101564">
          <w:rPr>
            <w:rStyle w:val="Hyperlink"/>
          </w:rPr>
          <w:t>Examples of learning activities</w:t>
        </w:r>
        <w:r>
          <w:rPr>
            <w:webHidden/>
          </w:rPr>
          <w:tab/>
        </w:r>
        <w:r>
          <w:rPr>
            <w:webHidden/>
          </w:rPr>
          <w:fldChar w:fldCharType="begin"/>
        </w:r>
        <w:r>
          <w:rPr>
            <w:webHidden/>
          </w:rPr>
          <w:instrText xml:space="preserve"> PAGEREF _Toc191909320 \h </w:instrText>
        </w:r>
        <w:r>
          <w:rPr>
            <w:webHidden/>
          </w:rPr>
        </w:r>
        <w:r>
          <w:rPr>
            <w:webHidden/>
          </w:rPr>
          <w:fldChar w:fldCharType="separate"/>
        </w:r>
        <w:r>
          <w:rPr>
            <w:webHidden/>
          </w:rPr>
          <w:t>23</w:t>
        </w:r>
        <w:r>
          <w:rPr>
            <w:webHidden/>
          </w:rPr>
          <w:fldChar w:fldCharType="end"/>
        </w:r>
      </w:hyperlink>
    </w:p>
    <w:p w14:paraId="61A9EEBB" w14:textId="72D9FDE8" w:rsidR="00DB2D60" w:rsidRDefault="00DB2D60">
      <w:pPr>
        <w:pStyle w:val="TOC2"/>
        <w:rPr>
          <w:rFonts w:asciiTheme="minorHAnsi" w:eastAsiaTheme="minorEastAsia" w:hAnsiTheme="minorHAnsi" w:cstheme="minorBidi"/>
          <w:kern w:val="2"/>
          <w:sz w:val="22"/>
          <w:szCs w:val="22"/>
          <w14:ligatures w14:val="standardContextual"/>
        </w:rPr>
      </w:pPr>
      <w:hyperlink w:anchor="_Toc191909321" w:history="1">
        <w:r w:rsidRPr="00101564">
          <w:rPr>
            <w:rStyle w:val="Hyperlink"/>
            <w:b/>
            <w:bCs/>
          </w:rPr>
          <w:t>Detailed example</w:t>
        </w:r>
        <w:r>
          <w:rPr>
            <w:webHidden/>
          </w:rPr>
          <w:tab/>
        </w:r>
        <w:r>
          <w:rPr>
            <w:webHidden/>
          </w:rPr>
          <w:fldChar w:fldCharType="begin"/>
        </w:r>
        <w:r>
          <w:rPr>
            <w:webHidden/>
          </w:rPr>
          <w:instrText xml:space="preserve"> PAGEREF _Toc191909321 \h </w:instrText>
        </w:r>
        <w:r>
          <w:rPr>
            <w:webHidden/>
          </w:rPr>
        </w:r>
        <w:r>
          <w:rPr>
            <w:webHidden/>
          </w:rPr>
          <w:fldChar w:fldCharType="separate"/>
        </w:r>
        <w:r>
          <w:rPr>
            <w:webHidden/>
          </w:rPr>
          <w:t>25</w:t>
        </w:r>
        <w:r>
          <w:rPr>
            <w:webHidden/>
          </w:rPr>
          <w:fldChar w:fldCharType="end"/>
        </w:r>
      </w:hyperlink>
    </w:p>
    <w:p w14:paraId="4F385D31" w14:textId="720A957B" w:rsidR="00DB2D60" w:rsidRDefault="00DB2D60">
      <w:pPr>
        <w:pStyle w:val="TOC2"/>
        <w:rPr>
          <w:rFonts w:asciiTheme="minorHAnsi" w:eastAsiaTheme="minorEastAsia" w:hAnsiTheme="minorHAnsi" w:cstheme="minorBidi"/>
          <w:kern w:val="2"/>
          <w:sz w:val="22"/>
          <w:szCs w:val="22"/>
          <w14:ligatures w14:val="standardContextual"/>
        </w:rPr>
      </w:pPr>
      <w:hyperlink w:anchor="_Toc191909322" w:history="1">
        <w:r w:rsidRPr="00101564">
          <w:rPr>
            <w:rStyle w:val="Hyperlink"/>
          </w:rPr>
          <w:t>Outcome 3</w:t>
        </w:r>
        <w:r>
          <w:rPr>
            <w:webHidden/>
          </w:rPr>
          <w:tab/>
        </w:r>
        <w:r>
          <w:rPr>
            <w:webHidden/>
          </w:rPr>
          <w:fldChar w:fldCharType="begin"/>
        </w:r>
        <w:r>
          <w:rPr>
            <w:webHidden/>
          </w:rPr>
          <w:instrText xml:space="preserve"> PAGEREF _Toc191909322 \h </w:instrText>
        </w:r>
        <w:r>
          <w:rPr>
            <w:webHidden/>
          </w:rPr>
        </w:r>
        <w:r>
          <w:rPr>
            <w:webHidden/>
          </w:rPr>
          <w:fldChar w:fldCharType="separate"/>
        </w:r>
        <w:r>
          <w:rPr>
            <w:webHidden/>
          </w:rPr>
          <w:t>26</w:t>
        </w:r>
        <w:r>
          <w:rPr>
            <w:webHidden/>
          </w:rPr>
          <w:fldChar w:fldCharType="end"/>
        </w:r>
      </w:hyperlink>
    </w:p>
    <w:p w14:paraId="405BF1CC" w14:textId="31592B97" w:rsidR="00DB2D60" w:rsidRDefault="00DB2D60">
      <w:pPr>
        <w:pStyle w:val="TOC2"/>
        <w:rPr>
          <w:rFonts w:asciiTheme="minorHAnsi" w:eastAsiaTheme="minorEastAsia" w:hAnsiTheme="minorHAnsi" w:cstheme="minorBidi"/>
          <w:kern w:val="2"/>
          <w:sz w:val="22"/>
          <w:szCs w:val="22"/>
          <w14:ligatures w14:val="standardContextual"/>
        </w:rPr>
      </w:pPr>
      <w:hyperlink w:anchor="_Toc191909323" w:history="1">
        <w:r w:rsidRPr="00101564">
          <w:rPr>
            <w:rStyle w:val="Hyperlink"/>
          </w:rPr>
          <w:t>Examples of learning activities</w:t>
        </w:r>
        <w:r>
          <w:rPr>
            <w:webHidden/>
          </w:rPr>
          <w:tab/>
        </w:r>
        <w:r>
          <w:rPr>
            <w:webHidden/>
          </w:rPr>
          <w:fldChar w:fldCharType="begin"/>
        </w:r>
        <w:r>
          <w:rPr>
            <w:webHidden/>
          </w:rPr>
          <w:instrText xml:space="preserve"> PAGEREF _Toc191909323 \h </w:instrText>
        </w:r>
        <w:r>
          <w:rPr>
            <w:webHidden/>
          </w:rPr>
        </w:r>
        <w:r>
          <w:rPr>
            <w:webHidden/>
          </w:rPr>
          <w:fldChar w:fldCharType="separate"/>
        </w:r>
        <w:r>
          <w:rPr>
            <w:webHidden/>
          </w:rPr>
          <w:t>26</w:t>
        </w:r>
        <w:r>
          <w:rPr>
            <w:webHidden/>
          </w:rPr>
          <w:fldChar w:fldCharType="end"/>
        </w:r>
      </w:hyperlink>
    </w:p>
    <w:p w14:paraId="22580683" w14:textId="0C0E87BA" w:rsidR="00DB2D60" w:rsidRDefault="00DB2D60">
      <w:pPr>
        <w:pStyle w:val="TOC2"/>
        <w:rPr>
          <w:rFonts w:asciiTheme="minorHAnsi" w:eastAsiaTheme="minorEastAsia" w:hAnsiTheme="minorHAnsi" w:cstheme="minorBidi"/>
          <w:kern w:val="2"/>
          <w:sz w:val="22"/>
          <w:szCs w:val="22"/>
          <w14:ligatures w14:val="standardContextual"/>
        </w:rPr>
      </w:pPr>
      <w:hyperlink w:anchor="_Toc191909324" w:history="1">
        <w:r w:rsidRPr="00101564">
          <w:rPr>
            <w:rStyle w:val="Hyperlink"/>
            <w:b/>
            <w:bCs/>
          </w:rPr>
          <w:t>Detailed example</w:t>
        </w:r>
        <w:r>
          <w:rPr>
            <w:webHidden/>
          </w:rPr>
          <w:tab/>
        </w:r>
        <w:r>
          <w:rPr>
            <w:webHidden/>
          </w:rPr>
          <w:fldChar w:fldCharType="begin"/>
        </w:r>
        <w:r>
          <w:rPr>
            <w:webHidden/>
          </w:rPr>
          <w:instrText xml:space="preserve"> PAGEREF _Toc191909324 \h </w:instrText>
        </w:r>
        <w:r>
          <w:rPr>
            <w:webHidden/>
          </w:rPr>
        </w:r>
        <w:r>
          <w:rPr>
            <w:webHidden/>
          </w:rPr>
          <w:fldChar w:fldCharType="separate"/>
        </w:r>
        <w:r>
          <w:rPr>
            <w:webHidden/>
          </w:rPr>
          <w:t>28</w:t>
        </w:r>
        <w:r>
          <w:rPr>
            <w:webHidden/>
          </w:rPr>
          <w:fldChar w:fldCharType="end"/>
        </w:r>
      </w:hyperlink>
    </w:p>
    <w:p w14:paraId="25FE9C8B" w14:textId="50611FB7" w:rsidR="00DB2D60" w:rsidRDefault="00DB2D60">
      <w:pPr>
        <w:pStyle w:val="TOC3"/>
        <w:rPr>
          <w:rFonts w:eastAsiaTheme="minorEastAsia"/>
          <w:kern w:val="2"/>
          <w:sz w:val="22"/>
          <w:lang w:val="en-AU" w:eastAsia="en-AU"/>
          <w14:ligatures w14:val="standardContextual"/>
        </w:rPr>
      </w:pPr>
      <w:hyperlink w:anchor="_Toc191909325" w:history="1">
        <w:r w:rsidRPr="00101564">
          <w:rPr>
            <w:rStyle w:val="Hyperlink"/>
          </w:rPr>
          <w:t>Unit 4</w:t>
        </w:r>
        <w:r>
          <w:rPr>
            <w:webHidden/>
          </w:rPr>
          <w:tab/>
        </w:r>
        <w:r>
          <w:rPr>
            <w:webHidden/>
          </w:rPr>
          <w:fldChar w:fldCharType="begin"/>
        </w:r>
        <w:r>
          <w:rPr>
            <w:webHidden/>
          </w:rPr>
          <w:instrText xml:space="preserve"> PAGEREF _Toc191909325 \h </w:instrText>
        </w:r>
        <w:r>
          <w:rPr>
            <w:webHidden/>
          </w:rPr>
        </w:r>
        <w:r>
          <w:rPr>
            <w:webHidden/>
          </w:rPr>
          <w:fldChar w:fldCharType="separate"/>
        </w:r>
        <w:r>
          <w:rPr>
            <w:webHidden/>
          </w:rPr>
          <w:t>30</w:t>
        </w:r>
        <w:r>
          <w:rPr>
            <w:webHidden/>
          </w:rPr>
          <w:fldChar w:fldCharType="end"/>
        </w:r>
      </w:hyperlink>
    </w:p>
    <w:p w14:paraId="33C848E1" w14:textId="3CFAB055" w:rsidR="00DB2D60" w:rsidRDefault="00DB2D60">
      <w:pPr>
        <w:pStyle w:val="TOC2"/>
        <w:rPr>
          <w:rFonts w:asciiTheme="minorHAnsi" w:eastAsiaTheme="minorEastAsia" w:hAnsiTheme="minorHAnsi" w:cstheme="minorBidi"/>
          <w:kern w:val="2"/>
          <w:sz w:val="22"/>
          <w:szCs w:val="22"/>
          <w14:ligatures w14:val="standardContextual"/>
        </w:rPr>
      </w:pPr>
      <w:hyperlink w:anchor="_Toc191909326" w:history="1">
        <w:r w:rsidRPr="00101564">
          <w:rPr>
            <w:rStyle w:val="Hyperlink"/>
          </w:rPr>
          <w:t>Outcome 1</w:t>
        </w:r>
        <w:r>
          <w:rPr>
            <w:webHidden/>
          </w:rPr>
          <w:tab/>
        </w:r>
        <w:r>
          <w:rPr>
            <w:webHidden/>
          </w:rPr>
          <w:fldChar w:fldCharType="begin"/>
        </w:r>
        <w:r>
          <w:rPr>
            <w:webHidden/>
          </w:rPr>
          <w:instrText xml:space="preserve"> PAGEREF _Toc191909326 \h </w:instrText>
        </w:r>
        <w:r>
          <w:rPr>
            <w:webHidden/>
          </w:rPr>
        </w:r>
        <w:r>
          <w:rPr>
            <w:webHidden/>
          </w:rPr>
          <w:fldChar w:fldCharType="separate"/>
        </w:r>
        <w:r>
          <w:rPr>
            <w:webHidden/>
          </w:rPr>
          <w:t>30</w:t>
        </w:r>
        <w:r>
          <w:rPr>
            <w:webHidden/>
          </w:rPr>
          <w:fldChar w:fldCharType="end"/>
        </w:r>
      </w:hyperlink>
    </w:p>
    <w:p w14:paraId="25A0A50D" w14:textId="25559EAD" w:rsidR="00DB2D60" w:rsidRDefault="00DB2D60">
      <w:pPr>
        <w:pStyle w:val="TOC2"/>
        <w:rPr>
          <w:rFonts w:asciiTheme="minorHAnsi" w:eastAsiaTheme="minorEastAsia" w:hAnsiTheme="minorHAnsi" w:cstheme="minorBidi"/>
          <w:kern w:val="2"/>
          <w:sz w:val="22"/>
          <w:szCs w:val="22"/>
          <w14:ligatures w14:val="standardContextual"/>
        </w:rPr>
      </w:pPr>
      <w:hyperlink w:anchor="_Toc191909327" w:history="1">
        <w:r w:rsidRPr="00101564">
          <w:rPr>
            <w:rStyle w:val="Hyperlink"/>
          </w:rPr>
          <w:t>Examples of learning activities</w:t>
        </w:r>
        <w:r>
          <w:rPr>
            <w:webHidden/>
          </w:rPr>
          <w:tab/>
        </w:r>
        <w:r>
          <w:rPr>
            <w:webHidden/>
          </w:rPr>
          <w:fldChar w:fldCharType="begin"/>
        </w:r>
        <w:r>
          <w:rPr>
            <w:webHidden/>
          </w:rPr>
          <w:instrText xml:space="preserve"> PAGEREF _Toc191909327 \h </w:instrText>
        </w:r>
        <w:r>
          <w:rPr>
            <w:webHidden/>
          </w:rPr>
        </w:r>
        <w:r>
          <w:rPr>
            <w:webHidden/>
          </w:rPr>
          <w:fldChar w:fldCharType="separate"/>
        </w:r>
        <w:r>
          <w:rPr>
            <w:webHidden/>
          </w:rPr>
          <w:t>30</w:t>
        </w:r>
        <w:r>
          <w:rPr>
            <w:webHidden/>
          </w:rPr>
          <w:fldChar w:fldCharType="end"/>
        </w:r>
      </w:hyperlink>
    </w:p>
    <w:p w14:paraId="1EE897E0" w14:textId="2DBF3676" w:rsidR="00DB2D60" w:rsidRDefault="00DB2D60">
      <w:pPr>
        <w:pStyle w:val="TOC2"/>
        <w:rPr>
          <w:rFonts w:asciiTheme="minorHAnsi" w:eastAsiaTheme="minorEastAsia" w:hAnsiTheme="minorHAnsi" w:cstheme="minorBidi"/>
          <w:kern w:val="2"/>
          <w:sz w:val="22"/>
          <w:szCs w:val="22"/>
          <w14:ligatures w14:val="standardContextual"/>
        </w:rPr>
      </w:pPr>
      <w:hyperlink w:anchor="_Toc191909328" w:history="1">
        <w:r w:rsidRPr="00101564">
          <w:rPr>
            <w:rStyle w:val="Hyperlink"/>
            <w:b/>
            <w:bCs/>
          </w:rPr>
          <w:t>Detailed example</w:t>
        </w:r>
        <w:r>
          <w:rPr>
            <w:webHidden/>
          </w:rPr>
          <w:tab/>
        </w:r>
        <w:r>
          <w:rPr>
            <w:webHidden/>
          </w:rPr>
          <w:fldChar w:fldCharType="begin"/>
        </w:r>
        <w:r>
          <w:rPr>
            <w:webHidden/>
          </w:rPr>
          <w:instrText xml:space="preserve"> PAGEREF _Toc191909328 \h </w:instrText>
        </w:r>
        <w:r>
          <w:rPr>
            <w:webHidden/>
          </w:rPr>
        </w:r>
        <w:r>
          <w:rPr>
            <w:webHidden/>
          </w:rPr>
          <w:fldChar w:fldCharType="separate"/>
        </w:r>
        <w:r>
          <w:rPr>
            <w:webHidden/>
          </w:rPr>
          <w:t>32</w:t>
        </w:r>
        <w:r>
          <w:rPr>
            <w:webHidden/>
          </w:rPr>
          <w:fldChar w:fldCharType="end"/>
        </w:r>
      </w:hyperlink>
    </w:p>
    <w:p w14:paraId="5C173009" w14:textId="5F516947" w:rsidR="00DB2D60" w:rsidRDefault="00DB2D60">
      <w:pPr>
        <w:pStyle w:val="TOC2"/>
        <w:rPr>
          <w:rFonts w:asciiTheme="minorHAnsi" w:eastAsiaTheme="minorEastAsia" w:hAnsiTheme="minorHAnsi" w:cstheme="minorBidi"/>
          <w:kern w:val="2"/>
          <w:sz w:val="22"/>
          <w:szCs w:val="22"/>
          <w14:ligatures w14:val="standardContextual"/>
        </w:rPr>
      </w:pPr>
      <w:hyperlink w:anchor="_Toc191909329" w:history="1">
        <w:r w:rsidRPr="00101564">
          <w:rPr>
            <w:rStyle w:val="Hyperlink"/>
          </w:rPr>
          <w:t>Outcome 2</w:t>
        </w:r>
        <w:r>
          <w:rPr>
            <w:webHidden/>
          </w:rPr>
          <w:tab/>
        </w:r>
        <w:r>
          <w:rPr>
            <w:webHidden/>
          </w:rPr>
          <w:fldChar w:fldCharType="begin"/>
        </w:r>
        <w:r>
          <w:rPr>
            <w:webHidden/>
          </w:rPr>
          <w:instrText xml:space="preserve"> PAGEREF _Toc191909329 \h </w:instrText>
        </w:r>
        <w:r>
          <w:rPr>
            <w:webHidden/>
          </w:rPr>
        </w:r>
        <w:r>
          <w:rPr>
            <w:webHidden/>
          </w:rPr>
          <w:fldChar w:fldCharType="separate"/>
        </w:r>
        <w:r>
          <w:rPr>
            <w:webHidden/>
          </w:rPr>
          <w:t>33</w:t>
        </w:r>
        <w:r>
          <w:rPr>
            <w:webHidden/>
          </w:rPr>
          <w:fldChar w:fldCharType="end"/>
        </w:r>
      </w:hyperlink>
    </w:p>
    <w:p w14:paraId="009AA3F0" w14:textId="1CA37F87" w:rsidR="00DB2D60" w:rsidRDefault="00DB2D60">
      <w:pPr>
        <w:pStyle w:val="TOC2"/>
        <w:rPr>
          <w:rFonts w:asciiTheme="minorHAnsi" w:eastAsiaTheme="minorEastAsia" w:hAnsiTheme="minorHAnsi" w:cstheme="minorBidi"/>
          <w:kern w:val="2"/>
          <w:sz w:val="22"/>
          <w:szCs w:val="22"/>
          <w14:ligatures w14:val="standardContextual"/>
        </w:rPr>
      </w:pPr>
      <w:hyperlink w:anchor="_Toc191909330" w:history="1">
        <w:r w:rsidRPr="00101564">
          <w:rPr>
            <w:rStyle w:val="Hyperlink"/>
          </w:rPr>
          <w:t>Examples of learning activities</w:t>
        </w:r>
        <w:r>
          <w:rPr>
            <w:webHidden/>
          </w:rPr>
          <w:tab/>
        </w:r>
        <w:r>
          <w:rPr>
            <w:webHidden/>
          </w:rPr>
          <w:fldChar w:fldCharType="begin"/>
        </w:r>
        <w:r>
          <w:rPr>
            <w:webHidden/>
          </w:rPr>
          <w:instrText xml:space="preserve"> PAGEREF _Toc191909330 \h </w:instrText>
        </w:r>
        <w:r>
          <w:rPr>
            <w:webHidden/>
          </w:rPr>
        </w:r>
        <w:r>
          <w:rPr>
            <w:webHidden/>
          </w:rPr>
          <w:fldChar w:fldCharType="separate"/>
        </w:r>
        <w:r>
          <w:rPr>
            <w:webHidden/>
          </w:rPr>
          <w:t>33</w:t>
        </w:r>
        <w:r>
          <w:rPr>
            <w:webHidden/>
          </w:rPr>
          <w:fldChar w:fldCharType="end"/>
        </w:r>
      </w:hyperlink>
    </w:p>
    <w:p w14:paraId="478FD96C" w14:textId="4B198771" w:rsidR="00DB2D60" w:rsidRDefault="00DB2D60">
      <w:pPr>
        <w:pStyle w:val="TOC2"/>
        <w:rPr>
          <w:rFonts w:asciiTheme="minorHAnsi" w:eastAsiaTheme="minorEastAsia" w:hAnsiTheme="minorHAnsi" w:cstheme="minorBidi"/>
          <w:kern w:val="2"/>
          <w:sz w:val="22"/>
          <w:szCs w:val="22"/>
          <w14:ligatures w14:val="standardContextual"/>
        </w:rPr>
      </w:pPr>
      <w:hyperlink w:anchor="_Toc191909331" w:history="1">
        <w:r w:rsidRPr="00101564">
          <w:rPr>
            <w:rStyle w:val="Hyperlink"/>
            <w:b/>
            <w:bCs/>
          </w:rPr>
          <w:t>Detailed example</w:t>
        </w:r>
        <w:r>
          <w:rPr>
            <w:webHidden/>
          </w:rPr>
          <w:tab/>
        </w:r>
        <w:r>
          <w:rPr>
            <w:webHidden/>
          </w:rPr>
          <w:fldChar w:fldCharType="begin"/>
        </w:r>
        <w:r>
          <w:rPr>
            <w:webHidden/>
          </w:rPr>
          <w:instrText xml:space="preserve"> PAGEREF _Toc191909331 \h </w:instrText>
        </w:r>
        <w:r>
          <w:rPr>
            <w:webHidden/>
          </w:rPr>
        </w:r>
        <w:r>
          <w:rPr>
            <w:webHidden/>
          </w:rPr>
          <w:fldChar w:fldCharType="separate"/>
        </w:r>
        <w:r>
          <w:rPr>
            <w:webHidden/>
          </w:rPr>
          <w:t>34</w:t>
        </w:r>
        <w:r>
          <w:rPr>
            <w:webHidden/>
          </w:rPr>
          <w:fldChar w:fldCharType="end"/>
        </w:r>
      </w:hyperlink>
    </w:p>
    <w:p w14:paraId="7494D6A7" w14:textId="7A5A4A8A" w:rsidR="00DB2D60" w:rsidRDefault="00DB2D60">
      <w:pPr>
        <w:pStyle w:val="TOC2"/>
        <w:rPr>
          <w:rFonts w:asciiTheme="minorHAnsi" w:eastAsiaTheme="minorEastAsia" w:hAnsiTheme="minorHAnsi" w:cstheme="minorBidi"/>
          <w:kern w:val="2"/>
          <w:sz w:val="22"/>
          <w:szCs w:val="22"/>
          <w14:ligatures w14:val="standardContextual"/>
        </w:rPr>
      </w:pPr>
      <w:hyperlink w:anchor="_Toc191909332" w:history="1">
        <w:r w:rsidRPr="00101564">
          <w:rPr>
            <w:rStyle w:val="Hyperlink"/>
          </w:rPr>
          <w:t>Outcome 3</w:t>
        </w:r>
        <w:r>
          <w:rPr>
            <w:webHidden/>
          </w:rPr>
          <w:tab/>
        </w:r>
        <w:r>
          <w:rPr>
            <w:webHidden/>
          </w:rPr>
          <w:fldChar w:fldCharType="begin"/>
        </w:r>
        <w:r>
          <w:rPr>
            <w:webHidden/>
          </w:rPr>
          <w:instrText xml:space="preserve"> PAGEREF _Toc191909332 \h </w:instrText>
        </w:r>
        <w:r>
          <w:rPr>
            <w:webHidden/>
          </w:rPr>
        </w:r>
        <w:r>
          <w:rPr>
            <w:webHidden/>
          </w:rPr>
          <w:fldChar w:fldCharType="separate"/>
        </w:r>
        <w:r>
          <w:rPr>
            <w:webHidden/>
          </w:rPr>
          <w:t>36</w:t>
        </w:r>
        <w:r>
          <w:rPr>
            <w:webHidden/>
          </w:rPr>
          <w:fldChar w:fldCharType="end"/>
        </w:r>
      </w:hyperlink>
    </w:p>
    <w:p w14:paraId="0CFBC8D8" w14:textId="30AC0373" w:rsidR="00DB2D60" w:rsidRDefault="00DB2D60">
      <w:pPr>
        <w:pStyle w:val="TOC2"/>
        <w:rPr>
          <w:rFonts w:asciiTheme="minorHAnsi" w:eastAsiaTheme="minorEastAsia" w:hAnsiTheme="minorHAnsi" w:cstheme="minorBidi"/>
          <w:kern w:val="2"/>
          <w:sz w:val="22"/>
          <w:szCs w:val="22"/>
          <w14:ligatures w14:val="standardContextual"/>
        </w:rPr>
      </w:pPr>
      <w:hyperlink w:anchor="_Toc191909333" w:history="1">
        <w:r w:rsidRPr="00101564">
          <w:rPr>
            <w:rStyle w:val="Hyperlink"/>
          </w:rPr>
          <w:t>Examples of learning activities</w:t>
        </w:r>
        <w:r>
          <w:rPr>
            <w:webHidden/>
          </w:rPr>
          <w:tab/>
        </w:r>
        <w:r>
          <w:rPr>
            <w:webHidden/>
          </w:rPr>
          <w:fldChar w:fldCharType="begin"/>
        </w:r>
        <w:r>
          <w:rPr>
            <w:webHidden/>
          </w:rPr>
          <w:instrText xml:space="preserve"> PAGEREF _Toc191909333 \h </w:instrText>
        </w:r>
        <w:r>
          <w:rPr>
            <w:webHidden/>
          </w:rPr>
        </w:r>
        <w:r>
          <w:rPr>
            <w:webHidden/>
          </w:rPr>
          <w:fldChar w:fldCharType="separate"/>
        </w:r>
        <w:r>
          <w:rPr>
            <w:webHidden/>
          </w:rPr>
          <w:t>36</w:t>
        </w:r>
        <w:r>
          <w:rPr>
            <w:webHidden/>
          </w:rPr>
          <w:fldChar w:fldCharType="end"/>
        </w:r>
      </w:hyperlink>
    </w:p>
    <w:p w14:paraId="3254C9D5" w14:textId="58508FE8" w:rsidR="00DB2D60" w:rsidRDefault="00DB2D60">
      <w:pPr>
        <w:pStyle w:val="TOC2"/>
        <w:rPr>
          <w:rFonts w:asciiTheme="minorHAnsi" w:eastAsiaTheme="minorEastAsia" w:hAnsiTheme="minorHAnsi" w:cstheme="minorBidi"/>
          <w:kern w:val="2"/>
          <w:sz w:val="22"/>
          <w:szCs w:val="22"/>
          <w14:ligatures w14:val="standardContextual"/>
        </w:rPr>
      </w:pPr>
      <w:hyperlink w:anchor="_Toc191909334" w:history="1">
        <w:r w:rsidRPr="00101564">
          <w:rPr>
            <w:rStyle w:val="Hyperlink"/>
            <w:b/>
            <w:bCs/>
          </w:rPr>
          <w:t>Detailed example</w:t>
        </w:r>
        <w:r>
          <w:rPr>
            <w:webHidden/>
          </w:rPr>
          <w:tab/>
        </w:r>
        <w:r>
          <w:rPr>
            <w:webHidden/>
          </w:rPr>
          <w:fldChar w:fldCharType="begin"/>
        </w:r>
        <w:r>
          <w:rPr>
            <w:webHidden/>
          </w:rPr>
          <w:instrText xml:space="preserve"> PAGEREF _Toc191909334 \h </w:instrText>
        </w:r>
        <w:r>
          <w:rPr>
            <w:webHidden/>
          </w:rPr>
        </w:r>
        <w:r>
          <w:rPr>
            <w:webHidden/>
          </w:rPr>
          <w:fldChar w:fldCharType="separate"/>
        </w:r>
        <w:r>
          <w:rPr>
            <w:webHidden/>
          </w:rPr>
          <w:t>38</w:t>
        </w:r>
        <w:r>
          <w:rPr>
            <w:webHidden/>
          </w:rPr>
          <w:fldChar w:fldCharType="end"/>
        </w:r>
      </w:hyperlink>
    </w:p>
    <w:p w14:paraId="251C36CC" w14:textId="79CFAF2A" w:rsidR="00FD7132" w:rsidRPr="000F5CEC" w:rsidRDefault="00FD7132" w:rsidP="008F5452">
      <w:r>
        <w:rPr>
          <w:rFonts w:ascii="Arial" w:eastAsia="Times New Roman" w:hAnsi="Arial" w:cs="Arial"/>
          <w:b/>
          <w:bCs/>
          <w:noProof/>
          <w:sz w:val="24"/>
          <w:szCs w:val="24"/>
          <w:lang w:val="en-AU" w:eastAsia="en-AU"/>
        </w:rPr>
        <w:fldChar w:fldCharType="end"/>
      </w:r>
    </w:p>
    <w:p w14:paraId="466F03E1" w14:textId="77777777" w:rsidR="00FD7132" w:rsidRPr="000F5CEC" w:rsidRDefault="00FD7132" w:rsidP="008F5452">
      <w:pPr>
        <w:rPr>
          <w:lang w:val="en-AU" w:eastAsia="en-AU"/>
        </w:rPr>
        <w:sectPr w:rsidR="00FD7132" w:rsidRPr="000F5CEC" w:rsidSect="00FD7132">
          <w:headerReference w:type="first" r:id="rId14"/>
          <w:footerReference w:type="first" r:id="rId15"/>
          <w:type w:val="oddPage"/>
          <w:pgSz w:w="11907" w:h="16840" w:code="9"/>
          <w:pgMar w:top="1644" w:right="1134" w:bottom="238" w:left="1134" w:header="709" w:footer="567" w:gutter="0"/>
          <w:pgNumType w:fmt="lowerRoman" w:start="1"/>
          <w:cols w:space="708"/>
          <w:titlePg/>
          <w:docGrid w:linePitch="360"/>
        </w:sectPr>
      </w:pPr>
    </w:p>
    <w:p w14:paraId="2BF4AB6D" w14:textId="62E9B92E" w:rsidR="00FD7132" w:rsidRPr="000F5CEC" w:rsidRDefault="00FD7132" w:rsidP="008F5452">
      <w:pPr>
        <w:pStyle w:val="Heading1"/>
      </w:pPr>
      <w:bookmarkStart w:id="4" w:name="_Toc191909294"/>
      <w:r>
        <w:lastRenderedPageBreak/>
        <w:t>VCE Turkish: Teaching and Learning Activities</w:t>
      </w:r>
      <w:bookmarkEnd w:id="4"/>
    </w:p>
    <w:p w14:paraId="64614285" w14:textId="77777777" w:rsidR="00FD7132" w:rsidRDefault="00FD7132" w:rsidP="008F5452">
      <w:pPr>
        <w:pStyle w:val="Heading3"/>
      </w:pPr>
      <w:bookmarkStart w:id="5" w:name="_Toc191909295"/>
      <w:r>
        <w:t>Unit 1</w:t>
      </w:r>
      <w:bookmarkEnd w:id="5"/>
    </w:p>
    <w:p w14:paraId="0241E4ED" w14:textId="77777777" w:rsidR="00FD7132" w:rsidRPr="00B13D9B" w:rsidRDefault="00FD7132" w:rsidP="008F5452">
      <w:pPr>
        <w:pStyle w:val="Heading4"/>
      </w:pPr>
      <w:bookmarkStart w:id="6" w:name="_Hlk179222517"/>
      <w:r w:rsidRPr="00B13D9B">
        <w:t>Unit 1</w:t>
      </w:r>
      <w:r>
        <w:t xml:space="preserve"> </w:t>
      </w:r>
      <w:r w:rsidRPr="00B13D9B">
        <w:t>- Area of Study 1</w:t>
      </w:r>
    </w:p>
    <w:tbl>
      <w:tblPr>
        <w:tblStyle w:val="TableGrid"/>
        <w:tblW w:w="8789" w:type="dxa"/>
        <w:tblInd w:w="-5" w:type="dxa"/>
        <w:tblLook w:val="04A0" w:firstRow="1" w:lastRow="0" w:firstColumn="1" w:lastColumn="0" w:noHBand="0" w:noVBand="1"/>
      </w:tblPr>
      <w:tblGrid>
        <w:gridCol w:w="2197"/>
        <w:gridCol w:w="2197"/>
        <w:gridCol w:w="2197"/>
        <w:gridCol w:w="2198"/>
      </w:tblGrid>
      <w:tr w:rsidR="00FD7132" w:rsidRPr="00F040C4" w14:paraId="55CC550F" w14:textId="77777777" w:rsidTr="008F5452">
        <w:trPr>
          <w:trHeight w:val="274"/>
        </w:trPr>
        <w:tc>
          <w:tcPr>
            <w:tcW w:w="2197" w:type="dxa"/>
            <w:shd w:val="clear" w:color="auto" w:fill="0F7EB4"/>
          </w:tcPr>
          <w:bookmarkEnd w:id="6"/>
          <w:p w14:paraId="34F80E32" w14:textId="77777777" w:rsidR="00FD7132" w:rsidRPr="00F040C4" w:rsidRDefault="00FD7132" w:rsidP="008F5452">
            <w:pPr>
              <w:pStyle w:val="VCAAtablecondensedheading"/>
              <w:rPr>
                <w:b w:val="0"/>
              </w:rPr>
            </w:pPr>
            <w:r w:rsidRPr="00F040C4">
              <w:t xml:space="preserve">Concept </w:t>
            </w:r>
          </w:p>
        </w:tc>
        <w:tc>
          <w:tcPr>
            <w:tcW w:w="2197" w:type="dxa"/>
            <w:shd w:val="clear" w:color="auto" w:fill="0F7EB4"/>
          </w:tcPr>
          <w:p w14:paraId="2B45738D" w14:textId="77777777" w:rsidR="00FD7132" w:rsidRPr="00F040C4" w:rsidRDefault="00FD7132" w:rsidP="008F5452">
            <w:pPr>
              <w:pStyle w:val="VCAAtablecondensedheading"/>
              <w:rPr>
                <w:b w:val="0"/>
              </w:rPr>
            </w:pPr>
            <w:r w:rsidRPr="00F040C4">
              <w:t>Perspective</w:t>
            </w:r>
          </w:p>
        </w:tc>
        <w:tc>
          <w:tcPr>
            <w:tcW w:w="2197" w:type="dxa"/>
            <w:shd w:val="clear" w:color="auto" w:fill="0F7EB4"/>
          </w:tcPr>
          <w:p w14:paraId="226EBB78" w14:textId="77777777" w:rsidR="00FD7132" w:rsidRPr="00F040C4" w:rsidRDefault="00FD7132" w:rsidP="008F5452">
            <w:pPr>
              <w:pStyle w:val="VCAAtablecondensedheading"/>
              <w:rPr>
                <w:b w:val="0"/>
              </w:rPr>
            </w:pPr>
            <w:r w:rsidRPr="00F040C4">
              <w:t>Topic</w:t>
            </w:r>
          </w:p>
        </w:tc>
        <w:tc>
          <w:tcPr>
            <w:tcW w:w="2198" w:type="dxa"/>
            <w:shd w:val="clear" w:color="auto" w:fill="0F7EB4"/>
          </w:tcPr>
          <w:p w14:paraId="0D1ABCDE" w14:textId="77777777" w:rsidR="00FD7132" w:rsidRPr="00F040C4" w:rsidRDefault="00FD7132" w:rsidP="008F5452">
            <w:pPr>
              <w:pStyle w:val="VCAAtablecondensedheading"/>
              <w:rPr>
                <w:b w:val="0"/>
              </w:rPr>
            </w:pPr>
            <w:r w:rsidRPr="00F040C4">
              <w:t>Subtopic</w:t>
            </w:r>
          </w:p>
        </w:tc>
      </w:tr>
      <w:tr w:rsidR="00FD7132" w:rsidRPr="00F040C4" w14:paraId="2585977D" w14:textId="77777777" w:rsidTr="00DB2D60">
        <w:trPr>
          <w:trHeight w:val="1701"/>
        </w:trPr>
        <w:tc>
          <w:tcPr>
            <w:tcW w:w="2197" w:type="dxa"/>
            <w:vAlign w:val="center"/>
          </w:tcPr>
          <w:p w14:paraId="1AE7F412" w14:textId="77777777" w:rsidR="00FD7132" w:rsidRPr="0094696C" w:rsidRDefault="00FD7132" w:rsidP="008F5452">
            <w:pPr>
              <w:pStyle w:val="VCAAbody"/>
              <w:jc w:val="center"/>
            </w:pPr>
            <w:r w:rsidRPr="0094696C">
              <w:t>Identity</w:t>
            </w:r>
          </w:p>
        </w:tc>
        <w:tc>
          <w:tcPr>
            <w:tcW w:w="2197" w:type="dxa"/>
            <w:vAlign w:val="center"/>
          </w:tcPr>
          <w:p w14:paraId="4F8B254A" w14:textId="77777777" w:rsidR="00FD7132" w:rsidRPr="000A7273" w:rsidRDefault="00FD7132" w:rsidP="008F5452">
            <w:pPr>
              <w:pStyle w:val="VCAAbody"/>
              <w:jc w:val="center"/>
            </w:pPr>
            <w:r w:rsidRPr="000A7273">
              <w:t>Personal</w:t>
            </w:r>
          </w:p>
        </w:tc>
        <w:tc>
          <w:tcPr>
            <w:tcW w:w="2197" w:type="dxa"/>
            <w:vAlign w:val="center"/>
          </w:tcPr>
          <w:p w14:paraId="28225E0D" w14:textId="77777777" w:rsidR="00FD7132" w:rsidRPr="0094696C" w:rsidRDefault="00FD7132" w:rsidP="008F5452">
            <w:pPr>
              <w:pStyle w:val="VCAAbody"/>
              <w:jc w:val="center"/>
            </w:pPr>
            <w:r w:rsidRPr="000A7273">
              <w:t>Inclusivity, Diversity and Belonging</w:t>
            </w:r>
            <w:r w:rsidRPr="0094696C">
              <w:t xml:space="preserve"> </w:t>
            </w:r>
          </w:p>
        </w:tc>
        <w:tc>
          <w:tcPr>
            <w:tcW w:w="2198" w:type="dxa"/>
            <w:vAlign w:val="center"/>
          </w:tcPr>
          <w:p w14:paraId="497EEE37" w14:textId="77777777" w:rsidR="00FD7132" w:rsidRPr="0094696C" w:rsidRDefault="00FD7132" w:rsidP="008F5452">
            <w:pPr>
              <w:pStyle w:val="VCAAbody"/>
              <w:jc w:val="center"/>
            </w:pPr>
            <w:r w:rsidRPr="0094696C">
              <w:t>Watch your language! Impact of language use on personal image</w:t>
            </w:r>
          </w:p>
        </w:tc>
      </w:tr>
    </w:tbl>
    <w:p w14:paraId="11115248" w14:textId="77777777" w:rsidR="00FD7132" w:rsidRPr="00B13D9B" w:rsidRDefault="00FD7132" w:rsidP="00FD7132">
      <w:pPr>
        <w:pStyle w:val="Heading2"/>
        <w:rPr>
          <w:sz w:val="28"/>
        </w:rPr>
      </w:pPr>
      <w:bookmarkStart w:id="7" w:name="_Hlk179222526"/>
      <w:bookmarkStart w:id="8" w:name="_Toc191909296"/>
      <w:r w:rsidRPr="00B13D9B">
        <w:rPr>
          <w:sz w:val="28"/>
        </w:rPr>
        <w:t>Outcome 1</w:t>
      </w:r>
      <w:bookmarkEnd w:id="8"/>
    </w:p>
    <w:bookmarkEnd w:id="7"/>
    <w:p w14:paraId="608E4CA7" w14:textId="3EB54C13" w:rsidR="00FD7132" w:rsidRDefault="00FD7132" w:rsidP="00FD7132">
      <w:pPr>
        <w:pStyle w:val="VCAAbody"/>
        <w:rPr>
          <w:shd w:val="clear" w:color="auto" w:fill="FFFFFF"/>
        </w:rPr>
      </w:pPr>
      <w:r w:rsidRPr="00BB1912">
        <w:rPr>
          <w:shd w:val="clear" w:color="auto" w:fill="FFFFFF"/>
        </w:rPr>
        <w:t xml:space="preserve">On completion of this unit the student should be able to exchange meaning in an informal, personal spoken interaction in </w:t>
      </w:r>
      <w:sdt>
        <w:sdtPr>
          <w:alias w:val="Keywords"/>
          <w:tag w:val=""/>
          <w:id w:val="306509599"/>
          <w:placeholder>
            <w:docPart w:val="A3EB01B2849B4A8FAAA217906F809368"/>
          </w:placeholder>
          <w:dataBinding w:prefixMappings="xmlns:ns0='http://purl.org/dc/elements/1.1/' xmlns:ns1='http://schemas.openxmlformats.org/package/2006/metadata/core-properties' " w:xpath="/ns1:coreProperties[1]/ns1:keywords[1]" w:storeItemID="{6C3C8BC8-F283-45AE-878A-BAB7291924A1}"/>
          <w:text/>
        </w:sdtPr>
        <w:sdtEndPr/>
        <w:sdtContent>
          <w:r>
            <w:t>Turkish</w:t>
          </w:r>
        </w:sdtContent>
      </w:sdt>
      <w:r w:rsidRPr="00BB1912">
        <w:rPr>
          <w:shd w:val="clear" w:color="auto" w:fill="FFFFFF"/>
        </w:rPr>
        <w:t xml:space="preserve">. </w:t>
      </w:r>
    </w:p>
    <w:p w14:paraId="4E1F7ADC" w14:textId="77777777" w:rsidR="00FD7132" w:rsidRPr="00753F1C" w:rsidRDefault="00FD7132" w:rsidP="00FD7132">
      <w:pPr>
        <w:pStyle w:val="Heading2"/>
        <w:rPr>
          <w:sz w:val="24"/>
          <w:szCs w:val="24"/>
        </w:rPr>
      </w:pPr>
      <w:bookmarkStart w:id="9" w:name="_Toc191909297"/>
      <w:r w:rsidRPr="00753F1C">
        <w:rPr>
          <w:sz w:val="24"/>
          <w:szCs w:val="24"/>
        </w:rPr>
        <w:t>Examples of learning activities</w:t>
      </w:r>
      <w:bookmarkEnd w:id="9"/>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FD7132" w14:paraId="606A2F59" w14:textId="77777777" w:rsidTr="008F5452">
        <w:trPr>
          <w:cantSplit/>
        </w:trPr>
        <w:tc>
          <w:tcPr>
            <w:tcW w:w="9634" w:type="dxa"/>
          </w:tcPr>
          <w:p w14:paraId="28B91BBF" w14:textId="77777777" w:rsidR="00FD7132" w:rsidRPr="00F66F92" w:rsidRDefault="00FD7132" w:rsidP="008F5452">
            <w:pPr>
              <w:pStyle w:val="VCAAbulletlevel2"/>
              <w:spacing w:after="0"/>
            </w:pPr>
            <w:r w:rsidRPr="00A76523">
              <w:t xml:space="preserve">Introduce yourself to a group or </w:t>
            </w:r>
            <w:r>
              <w:t xml:space="preserve">the </w:t>
            </w:r>
            <w:r w:rsidRPr="00A76523">
              <w:t>whole class, using informal spoken language. Share information about your interests and hobbies.</w:t>
            </w:r>
          </w:p>
        </w:tc>
      </w:tr>
      <w:tr w:rsidR="00FD7132" w14:paraId="028EC0B8" w14:textId="77777777" w:rsidTr="008F5452">
        <w:trPr>
          <w:cantSplit/>
        </w:trPr>
        <w:tc>
          <w:tcPr>
            <w:tcW w:w="9634" w:type="dxa"/>
          </w:tcPr>
          <w:p w14:paraId="64A755AD" w14:textId="77777777" w:rsidR="00FD7132" w:rsidRPr="00F66F92" w:rsidRDefault="00FD7132" w:rsidP="008F5452">
            <w:pPr>
              <w:pStyle w:val="VCAAbulletlevel2"/>
              <w:spacing w:after="0"/>
            </w:pPr>
            <w:r w:rsidRPr="00A76523">
              <w:t xml:space="preserve">Watch a video clip of people sharing a personal story or </w:t>
            </w:r>
            <w:proofErr w:type="gramStart"/>
            <w:r w:rsidRPr="00A76523">
              <w:t>experience, and</w:t>
            </w:r>
            <w:proofErr w:type="gramEnd"/>
            <w:r w:rsidRPr="00A76523">
              <w:t xml:space="preserve"> </w:t>
            </w:r>
            <w:r>
              <w:t>identify</w:t>
            </w:r>
            <w:r w:rsidRPr="00A76523">
              <w:t xml:space="preserve"> as many story telling techniques as possible (e.g. sequencing words, descriptive language, tone). Discuss your findings with a partner, then share with the class, working collaboratively to create a mind map </w:t>
            </w:r>
            <w:r>
              <w:t xml:space="preserve">that </w:t>
            </w:r>
            <w:r w:rsidRPr="00A76523">
              <w:t>identif</w:t>
            </w:r>
            <w:r>
              <w:t xml:space="preserve">ies </w:t>
            </w:r>
            <w:r w:rsidRPr="00A76523">
              <w:t>examples of the different techniques.</w:t>
            </w:r>
          </w:p>
        </w:tc>
      </w:tr>
      <w:tr w:rsidR="00FD7132" w14:paraId="15D14D8C" w14:textId="77777777" w:rsidTr="008F5452">
        <w:trPr>
          <w:cantSplit/>
        </w:trPr>
        <w:tc>
          <w:tcPr>
            <w:tcW w:w="9634" w:type="dxa"/>
          </w:tcPr>
          <w:p w14:paraId="3983F16A" w14:textId="77777777" w:rsidR="00FD7132" w:rsidRPr="00F66F92" w:rsidRDefault="00FD7132" w:rsidP="008F5452">
            <w:pPr>
              <w:pStyle w:val="VCAAbulletlevel2"/>
              <w:spacing w:after="0"/>
            </w:pPr>
            <w:r w:rsidRPr="00A76523">
              <w:t>Share a personal story or experience using the descriptive language and engaging storytelling techniques you have brainstormed as a class.</w:t>
            </w:r>
          </w:p>
        </w:tc>
      </w:tr>
      <w:tr w:rsidR="00FD7132" w14:paraId="138E7AEE" w14:textId="77777777" w:rsidTr="008F5452">
        <w:trPr>
          <w:cantSplit/>
        </w:trPr>
        <w:tc>
          <w:tcPr>
            <w:tcW w:w="9634" w:type="dxa"/>
          </w:tcPr>
          <w:p w14:paraId="1998BCC4" w14:textId="5D992E86" w:rsidR="00FD7132" w:rsidRPr="00F66F92" w:rsidRDefault="00FD7132" w:rsidP="008F5452">
            <w:pPr>
              <w:pStyle w:val="VCAAbulletlevel2"/>
            </w:pPr>
            <w:r w:rsidRPr="00A76523">
              <w:t xml:space="preserve">Create a </w:t>
            </w:r>
            <w:hyperlink r:id="rId16" w:anchor=":~:text=further%20plurilingual%20activities.-,Language%20portraits,-Teacher%3A%C2%A0Hien%20Webb" w:history="1">
              <w:r w:rsidRPr="00633101">
                <w:rPr>
                  <w:rStyle w:val="Hyperlink"/>
                  <w:rFonts w:eastAsiaTheme="minorEastAsia"/>
                  <w:kern w:val="2"/>
                  <w:lang w:eastAsia="zh-CN"/>
                  <w14:ligatures w14:val="standardContextual"/>
                </w:rPr>
                <w:t>language portrait</w:t>
              </w:r>
            </w:hyperlink>
            <w:r w:rsidRPr="00A76523">
              <w:t xml:space="preserve"> and view everyone’s portraits. Write positive messages about each person’s portrait in </w:t>
            </w:r>
            <w:sdt>
              <w:sdtPr>
                <w:alias w:val="Keywords"/>
                <w:tag w:val=""/>
                <w:id w:val="277151994"/>
                <w:placeholder>
                  <w:docPart w:val="7FB16C26F2904721A138BAAE9CF1D56E"/>
                </w:placeholder>
                <w:dataBinding w:prefixMappings="xmlns:ns0='http://purl.org/dc/elements/1.1/' xmlns:ns1='http://schemas.openxmlformats.org/package/2006/metadata/core-properties' " w:xpath="/ns1:coreProperties[1]/ns1:keywords[1]" w:storeItemID="{6C3C8BC8-F283-45AE-878A-BAB7291924A1}"/>
                <w:text/>
              </w:sdtPr>
              <w:sdtEndPr/>
              <w:sdtContent>
                <w:r>
                  <w:t>Turkish</w:t>
                </w:r>
              </w:sdtContent>
            </w:sdt>
            <w:r w:rsidRPr="00A76523">
              <w:t xml:space="preserve"> on a </w:t>
            </w:r>
            <w:r>
              <w:t>sticky</w:t>
            </w:r>
            <w:r w:rsidRPr="00A76523">
              <w:t xml:space="preserve"> note and stick these around the p</w:t>
            </w:r>
            <w:r>
              <w:t>ortraits</w:t>
            </w:r>
            <w:r w:rsidRPr="00A76523">
              <w:t>.</w:t>
            </w:r>
          </w:p>
        </w:tc>
      </w:tr>
      <w:tr w:rsidR="00FD7132" w14:paraId="3C074A46" w14:textId="77777777" w:rsidTr="008F5452">
        <w:trPr>
          <w:cantSplit/>
        </w:trPr>
        <w:tc>
          <w:tcPr>
            <w:tcW w:w="9634" w:type="dxa"/>
          </w:tcPr>
          <w:p w14:paraId="5C0EBA20" w14:textId="77777777" w:rsidR="00FD7132" w:rsidRPr="00F66F92" w:rsidRDefault="00FD7132" w:rsidP="008F5452">
            <w:pPr>
              <w:pStyle w:val="VCAAbulletlevel2"/>
              <w:spacing w:after="0"/>
            </w:pPr>
            <w:r w:rsidRPr="00A76523">
              <w:t xml:space="preserve">Discuss </w:t>
            </w:r>
            <w:r w:rsidRPr="00633101">
              <w:rPr>
                <w:lang w:val="en-US"/>
              </w:rPr>
              <w:t>the role of language in shaping your personal values and beliefs. Collate information in dot points on the board.</w:t>
            </w:r>
          </w:p>
        </w:tc>
      </w:tr>
      <w:tr w:rsidR="00FD7132" w14:paraId="1F44C6DE" w14:textId="77777777" w:rsidTr="008F5452">
        <w:trPr>
          <w:cantSplit/>
        </w:trPr>
        <w:tc>
          <w:tcPr>
            <w:tcW w:w="9634" w:type="dxa"/>
          </w:tcPr>
          <w:p w14:paraId="7EB92170" w14:textId="77777777" w:rsidR="00FD7132" w:rsidRPr="00F66F92" w:rsidRDefault="00FD7132" w:rsidP="008F5452">
            <w:pPr>
              <w:pStyle w:val="VCAAbulletlevel2"/>
            </w:pPr>
            <w:r w:rsidRPr="00633101">
              <w:rPr>
                <w:lang w:val="en-US"/>
              </w:rPr>
              <w:t>Write a reflective text on your personal identity and its relationship to language.</w:t>
            </w:r>
          </w:p>
        </w:tc>
      </w:tr>
      <w:tr w:rsidR="00FD7132" w14:paraId="5B9CA177" w14:textId="77777777" w:rsidTr="008F5452">
        <w:trPr>
          <w:cantSplit/>
        </w:trPr>
        <w:tc>
          <w:tcPr>
            <w:tcW w:w="9634" w:type="dxa"/>
          </w:tcPr>
          <w:p w14:paraId="2C8DEBD2" w14:textId="77777777" w:rsidR="00FD7132" w:rsidRPr="00F66F92" w:rsidRDefault="00FD7132" w:rsidP="008F5452">
            <w:pPr>
              <w:pStyle w:val="VCAAbulletlevel2"/>
              <w:spacing w:after="0"/>
            </w:pPr>
            <w:r w:rsidRPr="00A76523">
              <w:lastRenderedPageBreak/>
              <w:t xml:space="preserve">Complete a weekly reflection journal, documenting thoughts and experiences related to language use, and the impact of language on personal identity, </w:t>
            </w:r>
            <w:proofErr w:type="gramStart"/>
            <w:r w:rsidRPr="00A76523">
              <w:t>image</w:t>
            </w:r>
            <w:proofErr w:type="gramEnd"/>
            <w:r w:rsidRPr="00A76523">
              <w:t xml:space="preserve"> and inclusivity. Reflect on the use of informal language in this text type and identify texts or contexts where formal language would be required.</w:t>
            </w:r>
          </w:p>
        </w:tc>
      </w:tr>
      <w:tr w:rsidR="00FD7132" w14:paraId="37C389A3" w14:textId="77777777" w:rsidTr="008F5452">
        <w:trPr>
          <w:cantSplit/>
        </w:trPr>
        <w:tc>
          <w:tcPr>
            <w:tcW w:w="9634" w:type="dxa"/>
          </w:tcPr>
          <w:p w14:paraId="22EB4BB1" w14:textId="29262F28" w:rsidR="00FD7132" w:rsidRPr="00F66F92" w:rsidRDefault="00FD7132" w:rsidP="008F5452">
            <w:pPr>
              <w:pStyle w:val="VCAAbulletlevel2"/>
              <w:spacing w:after="0"/>
            </w:pPr>
            <w:r>
              <w:t>W</w:t>
            </w:r>
            <w:r w:rsidRPr="00A76523">
              <w:t>orking in groups</w:t>
            </w:r>
            <w:r>
              <w:t>, c</w:t>
            </w:r>
            <w:r w:rsidRPr="00A76523">
              <w:t>reate a digital or paper-based word cloud on a</w:t>
            </w:r>
            <w:r>
              <w:t>n aspect of the</w:t>
            </w:r>
            <w:r w:rsidRPr="00A76523">
              <w:t xml:space="preserve"> </w:t>
            </w:r>
            <w:r>
              <w:t>sub</w:t>
            </w:r>
            <w:r w:rsidRPr="00A76523">
              <w:t xml:space="preserve">topic related to inclusivity, diversity or belonging. Read a word cloud from another group and discuss the similarities and differences, and any new words that appear. Brainstorm phrases you could use to share your findings, then share your observations with the class in </w:t>
            </w:r>
            <w:sdt>
              <w:sdtPr>
                <w:alias w:val="Keywords"/>
                <w:tag w:val=""/>
                <w:id w:val="146097510"/>
                <w:placeholder>
                  <w:docPart w:val="B33935D03CA144CEA72C6AABA3428D65"/>
                </w:placeholder>
                <w:dataBinding w:prefixMappings="xmlns:ns0='http://purl.org/dc/elements/1.1/' xmlns:ns1='http://schemas.openxmlformats.org/package/2006/metadata/core-properties' " w:xpath="/ns1:coreProperties[1]/ns1:keywords[1]" w:storeItemID="{6C3C8BC8-F283-45AE-878A-BAB7291924A1}"/>
                <w:text/>
              </w:sdtPr>
              <w:sdtEndPr/>
              <w:sdtContent>
                <w:r>
                  <w:t>Turkish</w:t>
                </w:r>
              </w:sdtContent>
            </w:sdt>
            <w:r w:rsidRPr="00A76523">
              <w:t>.</w:t>
            </w:r>
          </w:p>
        </w:tc>
      </w:tr>
      <w:tr w:rsidR="00FD7132" w14:paraId="59D55D85" w14:textId="77777777" w:rsidTr="008F5452">
        <w:trPr>
          <w:cantSplit/>
        </w:trPr>
        <w:tc>
          <w:tcPr>
            <w:tcW w:w="9634" w:type="dxa"/>
          </w:tcPr>
          <w:p w14:paraId="6383FEDD" w14:textId="77777777" w:rsidR="00FD7132" w:rsidRDefault="00FD7132" w:rsidP="008F5452">
            <w:pPr>
              <w:pStyle w:val="VCAAbulletlevel2"/>
              <w:spacing w:after="0"/>
            </w:pPr>
            <w:r w:rsidRPr="00A76523">
              <w:t xml:space="preserve">Participate in a </w:t>
            </w:r>
            <w:hyperlink r:id="rId17" w:history="1">
              <w:r w:rsidRPr="00392B0A">
                <w:rPr>
                  <w:rStyle w:val="Hyperlink"/>
                  <w:rFonts w:eastAsiaTheme="minorEastAsia"/>
                  <w:kern w:val="2"/>
                  <w:lang w:eastAsia="zh-CN"/>
                  <w14:ligatures w14:val="standardContextual"/>
                </w:rPr>
                <w:t>gallery walk</w:t>
              </w:r>
            </w:hyperlink>
            <w:r>
              <w:t xml:space="preserve">, </w:t>
            </w:r>
            <w:r w:rsidRPr="00A76523">
              <w:t>collecting words and phrases for expressing opinions, then collect a</w:t>
            </w:r>
            <w:r>
              <w:t xml:space="preserve"> </w:t>
            </w:r>
            <w:r w:rsidRPr="00A76523">
              <w:t>new word cloud from another group and write a small opinion text on that</w:t>
            </w:r>
            <w:r>
              <w:t xml:space="preserve"> aspect of the</w:t>
            </w:r>
            <w:r w:rsidRPr="00A76523">
              <w:t xml:space="preserve"> </w:t>
            </w:r>
            <w:r>
              <w:t>sub</w:t>
            </w:r>
            <w:r w:rsidRPr="00A76523">
              <w:t>topic.</w:t>
            </w:r>
          </w:p>
        </w:tc>
      </w:tr>
      <w:tr w:rsidR="00FD7132" w14:paraId="443F4430" w14:textId="77777777" w:rsidTr="008F5452">
        <w:trPr>
          <w:cantSplit/>
        </w:trPr>
        <w:tc>
          <w:tcPr>
            <w:tcW w:w="9634" w:type="dxa"/>
          </w:tcPr>
          <w:p w14:paraId="69718D1B" w14:textId="77777777" w:rsidR="00FD7132" w:rsidRPr="00A76523" w:rsidRDefault="00FD7132" w:rsidP="008F5452">
            <w:pPr>
              <w:pStyle w:val="VCAAbulletlevel2"/>
              <w:spacing w:after="0"/>
            </w:pPr>
            <w:r w:rsidRPr="00A76523">
              <w:t xml:space="preserve">View a range of images portraying stereotypes. Brainstorm the vocabulary required to describe the image, then complete a </w:t>
            </w:r>
            <w:hyperlink r:id="rId18" w:history="1">
              <w:r w:rsidRPr="00183BDC">
                <w:rPr>
                  <w:rStyle w:val="Hyperlink"/>
                </w:rPr>
                <w:t>‘</w:t>
              </w:r>
            </w:hyperlink>
            <w:hyperlink r:id="rId19" w:history="1">
              <w:r w:rsidRPr="4D5FA7EA">
                <w:rPr>
                  <w:rStyle w:val="Hyperlink"/>
                </w:rPr>
                <w:t>What makes you say that?’</w:t>
              </w:r>
            </w:hyperlink>
            <w:r w:rsidRPr="00110181">
              <w:t xml:space="preserve"> thinking routine</w:t>
            </w:r>
            <w:r w:rsidRPr="00A76523">
              <w:t>. Engage in a class discussion on the impact</w:t>
            </w:r>
            <w:r>
              <w:t xml:space="preserve"> of </w:t>
            </w:r>
            <w:r w:rsidRPr="00A76523">
              <w:t>language associated with stereotypes and ways to promote inclusive and respectful communication.</w:t>
            </w:r>
          </w:p>
        </w:tc>
      </w:tr>
      <w:tr w:rsidR="00FD7132" w14:paraId="70AB666E" w14:textId="77777777" w:rsidTr="008F5452">
        <w:trPr>
          <w:cantSplit/>
        </w:trPr>
        <w:tc>
          <w:tcPr>
            <w:tcW w:w="9634" w:type="dxa"/>
          </w:tcPr>
          <w:p w14:paraId="4A27B72F" w14:textId="77777777" w:rsidR="00FD7132" w:rsidRPr="00A76523" w:rsidRDefault="00FD7132" w:rsidP="008F5452">
            <w:pPr>
              <w:pStyle w:val="VCAAbulletlevel2"/>
              <w:spacing w:after="0"/>
            </w:pPr>
            <w:r>
              <w:t>I</w:t>
            </w:r>
            <w:r w:rsidRPr="00A76523">
              <w:t>n small groups</w:t>
            </w:r>
            <w:r>
              <w:t>, c</w:t>
            </w:r>
            <w:r w:rsidRPr="00A76523">
              <w:t>reate posters that unpack and promote more inclusive and respectful communication.</w:t>
            </w:r>
          </w:p>
        </w:tc>
      </w:tr>
      <w:tr w:rsidR="00FD7132" w14:paraId="6DB69A29" w14:textId="77777777" w:rsidTr="008F5452">
        <w:trPr>
          <w:cantSplit/>
        </w:trPr>
        <w:tc>
          <w:tcPr>
            <w:tcW w:w="9634" w:type="dxa"/>
          </w:tcPr>
          <w:p w14:paraId="7A857A6D" w14:textId="77777777" w:rsidR="00FD7132" w:rsidRPr="00A76523" w:rsidRDefault="00FD7132" w:rsidP="008F5452">
            <w:pPr>
              <w:pStyle w:val="VCAAbulletlevel2"/>
              <w:spacing w:after="0"/>
            </w:pPr>
            <w:r w:rsidRPr="00A76523">
              <w:t xml:space="preserve">Read an article or watch a video that explores the connection between language, </w:t>
            </w:r>
            <w:proofErr w:type="gramStart"/>
            <w:r w:rsidRPr="00A76523">
              <w:t>power</w:t>
            </w:r>
            <w:proofErr w:type="gramEnd"/>
            <w:r w:rsidRPr="00A76523">
              <w:t xml:space="preserve"> and social hierarchies</w:t>
            </w:r>
            <w:r>
              <w:t>,</w:t>
            </w:r>
            <w:r w:rsidRPr="00A76523">
              <w:t xml:space="preserve"> and analyse the power dynamics inherent in language use. Write a reflection about how you use language. </w:t>
            </w:r>
          </w:p>
        </w:tc>
      </w:tr>
      <w:tr w:rsidR="00FD7132" w14:paraId="21073DAE" w14:textId="77777777" w:rsidTr="008F5452">
        <w:trPr>
          <w:cantSplit/>
        </w:trPr>
        <w:tc>
          <w:tcPr>
            <w:tcW w:w="9634" w:type="dxa"/>
          </w:tcPr>
          <w:p w14:paraId="11450CC3" w14:textId="75CDAC52" w:rsidR="00FD7132" w:rsidRPr="00A76523" w:rsidRDefault="00FD7132" w:rsidP="008F5452">
            <w:pPr>
              <w:pStyle w:val="VCAAbulletlevel2"/>
              <w:spacing w:after="0"/>
            </w:pPr>
            <w:bookmarkStart w:id="10" w:name="_Hlk139633649"/>
            <w:r w:rsidRPr="00A76523">
              <w:t xml:space="preserve">Discuss the use of </w:t>
            </w:r>
            <w:sdt>
              <w:sdtPr>
                <w:alias w:val="Keywords"/>
                <w:tag w:val=""/>
                <w:id w:val="125903447"/>
                <w:placeholder>
                  <w:docPart w:val="851153331A344342A19A6A8E66BC214D"/>
                </w:placeholder>
                <w:dataBinding w:prefixMappings="xmlns:ns0='http://purl.org/dc/elements/1.1/' xmlns:ns1='http://schemas.openxmlformats.org/package/2006/metadata/core-properties' " w:xpath="/ns1:coreProperties[1]/ns1:keywords[1]" w:storeItemID="{6C3C8BC8-F283-45AE-878A-BAB7291924A1}"/>
                <w:text/>
              </w:sdtPr>
              <w:sdtEndPr/>
              <w:sdtContent>
                <w:r>
                  <w:t>Turkish</w:t>
                </w:r>
              </w:sdtContent>
            </w:sdt>
            <w:r w:rsidRPr="00A76523">
              <w:t xml:space="preserve"> between </w:t>
            </w:r>
            <w:r>
              <w:t>2</w:t>
            </w:r>
            <w:r w:rsidRPr="00A76523">
              <w:t xml:space="preserve"> different groups in </w:t>
            </w:r>
            <w:sdt>
              <w:sdtPr>
                <w:alias w:val="Keywords"/>
                <w:tag w:val=""/>
                <w:id w:val="667834847"/>
                <w:placeholder>
                  <w:docPart w:val="D1772DCC59FA40A0AA7978A0ADB0A4C7"/>
                </w:placeholder>
                <w:dataBinding w:prefixMappings="xmlns:ns0='http://purl.org/dc/elements/1.1/' xmlns:ns1='http://schemas.openxmlformats.org/package/2006/metadata/core-properties' " w:xpath="/ns1:coreProperties[1]/ns1:keywords[1]" w:storeItemID="{6C3C8BC8-F283-45AE-878A-BAB7291924A1}"/>
                <w:text/>
              </w:sdtPr>
              <w:sdtEndPr/>
              <w:sdtContent>
                <w:r>
                  <w:t>Turkish</w:t>
                </w:r>
              </w:sdtContent>
            </w:sdt>
            <w:r w:rsidRPr="00A76523">
              <w:t>-speaking communities and reflect on their</w:t>
            </w:r>
            <w:r>
              <w:t xml:space="preserve"> language</w:t>
            </w:r>
            <w:r w:rsidRPr="00A76523">
              <w:t xml:space="preserve"> norms and standards. </w:t>
            </w:r>
            <w:bookmarkEnd w:id="10"/>
          </w:p>
        </w:tc>
      </w:tr>
      <w:tr w:rsidR="00FD7132" w14:paraId="03506500" w14:textId="77777777" w:rsidTr="008F5452">
        <w:trPr>
          <w:cantSplit/>
        </w:trPr>
        <w:tc>
          <w:tcPr>
            <w:tcW w:w="9634" w:type="dxa"/>
          </w:tcPr>
          <w:p w14:paraId="2DD5EF77" w14:textId="77777777" w:rsidR="00FD7132" w:rsidRPr="00A76523" w:rsidRDefault="00FD7132" w:rsidP="008F5452">
            <w:pPr>
              <w:pStyle w:val="VCAAbulletlevel2"/>
              <w:spacing w:after="0"/>
            </w:pPr>
            <w:r w:rsidRPr="00A76523">
              <w:t>Analyse the language used in social media posts, comments or online forums and group comments according to different elements (e.g. positive vs negative language, formal vs informal).</w:t>
            </w:r>
          </w:p>
        </w:tc>
      </w:tr>
      <w:tr w:rsidR="00FD7132" w14:paraId="22C7796F" w14:textId="77777777" w:rsidTr="008F5452">
        <w:trPr>
          <w:cantSplit/>
        </w:trPr>
        <w:tc>
          <w:tcPr>
            <w:tcW w:w="9634" w:type="dxa"/>
          </w:tcPr>
          <w:p w14:paraId="3E3F7064" w14:textId="77777777" w:rsidR="00FD7132" w:rsidRPr="00A76523" w:rsidRDefault="00FD7132" w:rsidP="008F5452">
            <w:pPr>
              <w:pStyle w:val="VCAAbulletlevel2"/>
              <w:spacing w:after="0"/>
            </w:pPr>
            <w:r w:rsidRPr="00A76523">
              <w:t>Discuss the potential impact of language on shaping online communities</w:t>
            </w:r>
            <w:r>
              <w:t>,</w:t>
            </w:r>
            <w:r w:rsidRPr="00A76523">
              <w:t xml:space="preserve"> and the responsibility of individuals in promoting positive communication</w:t>
            </w:r>
            <w:r>
              <w:t>. W</w:t>
            </w:r>
            <w:r w:rsidRPr="00A76523">
              <w:t>rite an informative text for an online magazine</w:t>
            </w:r>
            <w:r>
              <w:t>.</w:t>
            </w:r>
          </w:p>
        </w:tc>
      </w:tr>
      <w:tr w:rsidR="00FD7132" w14:paraId="2C4FCA85" w14:textId="77777777" w:rsidTr="008F5452">
        <w:trPr>
          <w:cantSplit/>
        </w:trPr>
        <w:tc>
          <w:tcPr>
            <w:tcW w:w="9634" w:type="dxa"/>
          </w:tcPr>
          <w:p w14:paraId="598A5E48" w14:textId="77777777" w:rsidR="00FD7132" w:rsidRPr="00A76523" w:rsidRDefault="00FD7132" w:rsidP="008F5452">
            <w:pPr>
              <w:pStyle w:val="VCAAbulletlevel2"/>
              <w:spacing w:after="0"/>
            </w:pPr>
            <w:r w:rsidRPr="00A76523">
              <w:t>Discuss the strategies employed by advertisers promoting different products. View a selection of advertisements and</w:t>
            </w:r>
            <w:r>
              <w:t xml:space="preserve">, in pairs, </w:t>
            </w:r>
            <w:r w:rsidRPr="00A76523">
              <w:t>analyse the language used to promote products or services, then present your analysis to the class.</w:t>
            </w:r>
          </w:p>
        </w:tc>
      </w:tr>
      <w:tr w:rsidR="00FD7132" w14:paraId="3CC94E53" w14:textId="77777777" w:rsidTr="008F5452">
        <w:trPr>
          <w:cantSplit/>
        </w:trPr>
        <w:tc>
          <w:tcPr>
            <w:tcW w:w="9634" w:type="dxa"/>
          </w:tcPr>
          <w:p w14:paraId="0C192C68" w14:textId="77777777" w:rsidR="00FD7132" w:rsidRPr="00A76523" w:rsidRDefault="00FD7132" w:rsidP="008F5452">
            <w:pPr>
              <w:pStyle w:val="VCAAbulletlevel2"/>
              <w:spacing w:after="0"/>
            </w:pPr>
            <w:r w:rsidRPr="00A76523">
              <w:t xml:space="preserve">Listen to a guest speaker sharing personal experiences related to language and personal image, then ask questions and share your personal experiences. </w:t>
            </w:r>
          </w:p>
        </w:tc>
      </w:tr>
      <w:tr w:rsidR="00FD7132" w14:paraId="3D83B477" w14:textId="77777777" w:rsidTr="008F5452">
        <w:trPr>
          <w:cantSplit/>
        </w:trPr>
        <w:tc>
          <w:tcPr>
            <w:tcW w:w="9634" w:type="dxa"/>
            <w:shd w:val="clear" w:color="auto" w:fill="D9D9D9" w:themeFill="background1" w:themeFillShade="D9"/>
          </w:tcPr>
          <w:p w14:paraId="11CE9701" w14:textId="77777777" w:rsidR="00FD7132" w:rsidRPr="00875BC2" w:rsidRDefault="00FD7132" w:rsidP="008F5452">
            <w:pPr>
              <w:pStyle w:val="VCAAbulletlevel2"/>
              <w:shd w:val="clear" w:color="auto" w:fill="D9D9D9" w:themeFill="background1" w:themeFillShade="D9"/>
              <w:spacing w:after="0"/>
              <w:rPr>
                <w:b/>
              </w:rPr>
            </w:pPr>
            <w:r w:rsidRPr="00BB1912">
              <w:rPr>
                <w:noProof/>
              </w:rPr>
              <w:lastRenderedPageBreak/>
              <w:drawing>
                <wp:anchor distT="0" distB="0" distL="114300" distR="114300" simplePos="0" relativeHeight="251659264" behindDoc="0" locked="0" layoutInCell="1" allowOverlap="1" wp14:anchorId="5A203A94" wp14:editId="21741BB4">
                  <wp:simplePos x="0" y="0"/>
                  <wp:positionH relativeFrom="column">
                    <wp:posOffset>4961255</wp:posOffset>
                  </wp:positionH>
                  <wp:positionV relativeFrom="paragraph">
                    <wp:posOffset>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896675431"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BB1912">
              <w:t xml:space="preserve"> </w:t>
            </w:r>
            <w:r w:rsidRPr="00875BC2">
              <w:rPr>
                <w:b/>
              </w:rPr>
              <w:t xml:space="preserve">Participate in a debate about the impact of language use on belonging. </w:t>
            </w:r>
          </w:p>
        </w:tc>
      </w:tr>
      <w:tr w:rsidR="00FD7132" w14:paraId="7FBF2AC8" w14:textId="77777777" w:rsidTr="008F5452">
        <w:tc>
          <w:tcPr>
            <w:tcW w:w="9634" w:type="dxa"/>
            <w:tcBorders>
              <w:bottom w:val="single" w:sz="4" w:space="0" w:color="C6ECFF" w:themeColor="accent1" w:themeTint="33"/>
            </w:tcBorders>
            <w:shd w:val="clear" w:color="auto" w:fill="auto"/>
          </w:tcPr>
          <w:p w14:paraId="00AF0E6E" w14:textId="77777777" w:rsidR="00FD7132" w:rsidRDefault="00FD7132" w:rsidP="008F5452">
            <w:pPr>
              <w:pStyle w:val="VCAAbulletlevel2"/>
              <w:numPr>
                <w:ilvl w:val="0"/>
                <w:numId w:val="0"/>
              </w:numPr>
              <w:spacing w:after="0"/>
              <w:ind w:left="360"/>
            </w:pPr>
          </w:p>
          <w:p w14:paraId="56C9333A" w14:textId="77777777" w:rsidR="00FD7132" w:rsidRPr="00BB1912" w:rsidRDefault="00FD7132" w:rsidP="008F5452">
            <w:pPr>
              <w:pStyle w:val="VCAAbulletlevel2"/>
              <w:numPr>
                <w:ilvl w:val="0"/>
                <w:numId w:val="0"/>
              </w:numPr>
              <w:spacing w:after="0"/>
              <w:ind w:left="360"/>
            </w:pPr>
          </w:p>
        </w:tc>
      </w:tr>
      <w:tr w:rsidR="00FD7132" w14:paraId="0DE5769C" w14:textId="77777777" w:rsidTr="008F5452">
        <w:tblPrEx>
          <w:tblBorders>
            <w:left w:val="single" w:sz="4" w:space="0" w:color="auto"/>
            <w:right w:val="single" w:sz="4" w:space="0" w:color="auto"/>
          </w:tblBorders>
        </w:tblPrEx>
        <w:tc>
          <w:tcPr>
            <w:tcW w:w="9634"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63D949D8" w14:textId="77777777" w:rsidR="00FD7132" w:rsidRPr="00AC53F0" w:rsidRDefault="00FD7132" w:rsidP="008F5452">
            <w:pPr>
              <w:pStyle w:val="Heading2"/>
            </w:pPr>
            <w:bookmarkStart w:id="11" w:name="_Toc191909298"/>
            <w:r w:rsidRPr="00B13D9B">
              <w:rPr>
                <w:b/>
                <w:bCs/>
                <w:noProof/>
                <w:color w:val="004EA8"/>
              </w:rPr>
              <w:drawing>
                <wp:anchor distT="0" distB="0" distL="114300" distR="114300" simplePos="0" relativeHeight="251660288" behindDoc="0" locked="0" layoutInCell="1" allowOverlap="1" wp14:anchorId="7E579D5B" wp14:editId="023CAB84">
                  <wp:simplePos x="0" y="0"/>
                  <wp:positionH relativeFrom="column">
                    <wp:posOffset>4671022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873175972"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11"/>
            <w:r w:rsidRPr="00B13D9B">
              <w:rPr>
                <w:b/>
                <w:bCs/>
                <w:color w:val="004EA8"/>
              </w:rPr>
              <w:t xml:space="preserve"> </w:t>
            </w:r>
          </w:p>
          <w:p w14:paraId="21F2C1CE" w14:textId="77777777" w:rsidR="00FD7132" w:rsidRDefault="00FD7132" w:rsidP="008F5452">
            <w:pPr>
              <w:pStyle w:val="VCAAbulletlevel2"/>
              <w:numPr>
                <w:ilvl w:val="0"/>
                <w:numId w:val="0"/>
              </w:numPr>
              <w:spacing w:line="240" w:lineRule="auto"/>
              <w:rPr>
                <w:b/>
                <w:bCs/>
                <w:color w:val="004EA8"/>
                <w:sz w:val="32"/>
                <w:szCs w:val="32"/>
              </w:rPr>
            </w:pPr>
            <w:r w:rsidRPr="00BB1912">
              <w:rPr>
                <w:b/>
                <w:bCs/>
                <w:color w:val="004EA8"/>
                <w:sz w:val="32"/>
                <w:szCs w:val="32"/>
              </w:rPr>
              <w:t>A debate about the impact of language use on belonging.</w:t>
            </w:r>
          </w:p>
          <w:p w14:paraId="7901C99C" w14:textId="77777777" w:rsidR="00FD7132" w:rsidRDefault="00FD7132" w:rsidP="008F5452">
            <w:pPr>
              <w:pStyle w:val="VCAAbulletlevel2"/>
              <w:numPr>
                <w:ilvl w:val="0"/>
                <w:numId w:val="0"/>
              </w:numPr>
              <w:rPr>
                <w:b/>
                <w:bCs/>
                <w:color w:val="004EA8"/>
                <w:sz w:val="32"/>
                <w:szCs w:val="32"/>
              </w:rPr>
            </w:pPr>
          </w:p>
          <w:p w14:paraId="54A05457" w14:textId="77777777" w:rsidR="00FD7132" w:rsidRPr="00A76523" w:rsidRDefault="00FD7132" w:rsidP="008F5452">
            <w:pPr>
              <w:pStyle w:val="VCAAbulletlevel2"/>
              <w:spacing w:after="0"/>
            </w:pPr>
            <w:r w:rsidRPr="00A76523">
              <w:t>Watch a video of a debate and record useful expressions to use in your group’s debate.</w:t>
            </w:r>
            <w:r>
              <w:br/>
            </w:r>
          </w:p>
          <w:p w14:paraId="25D07263" w14:textId="77777777" w:rsidR="00FD7132" w:rsidRPr="00A76523" w:rsidRDefault="00FD7132" w:rsidP="008F5452">
            <w:pPr>
              <w:pStyle w:val="VCAAbulletlevel2"/>
              <w:spacing w:after="0"/>
            </w:pPr>
            <w:r w:rsidRPr="00A76523">
              <w:t>Complete a ‘</w:t>
            </w:r>
            <w:r>
              <w:t>r</w:t>
            </w:r>
            <w:r w:rsidRPr="00A76523">
              <w:t xml:space="preserve">unning </w:t>
            </w:r>
            <w:r>
              <w:t>d</w:t>
            </w:r>
            <w:r w:rsidRPr="00A76523">
              <w:t xml:space="preserve">ictation’ activity, revising the use of </w:t>
            </w:r>
            <w:hyperlink r:id="rId22" w:history="1">
              <w:r w:rsidRPr="00A76523">
                <w:rPr>
                  <w:rStyle w:val="Hyperlink"/>
                </w:rPr>
                <w:t>debating phrases</w:t>
              </w:r>
            </w:hyperlink>
            <w:r w:rsidRPr="00A76523">
              <w:t>.</w:t>
            </w:r>
            <w:r>
              <w:br/>
            </w:r>
          </w:p>
          <w:p w14:paraId="48C0FF34" w14:textId="77777777" w:rsidR="00FD7132" w:rsidRPr="00A76523" w:rsidRDefault="00FD7132" w:rsidP="008F5452">
            <w:pPr>
              <w:pStyle w:val="VCAAbulletlevel2"/>
              <w:spacing w:after="0"/>
            </w:pPr>
            <w:r w:rsidRPr="00A76523">
              <w:t>Collect a debate discussion card for your group and research the topic, taking notes and creating a glossary of key terms.</w:t>
            </w:r>
            <w:r>
              <w:br/>
            </w:r>
          </w:p>
          <w:p w14:paraId="2F0B536B" w14:textId="77777777" w:rsidR="00FD7132" w:rsidRPr="00A76523" w:rsidRDefault="00FD7132" w:rsidP="008F5452">
            <w:pPr>
              <w:pStyle w:val="VCAAbulletlevel2"/>
              <w:spacing w:after="0"/>
            </w:pPr>
            <w:r w:rsidRPr="00A76523">
              <w:t xml:space="preserve">Complete a </w:t>
            </w:r>
            <w:r>
              <w:t>'p</w:t>
            </w:r>
            <w:r w:rsidRPr="00A76523">
              <w:t>ro</w:t>
            </w:r>
            <w:r>
              <w:t>s</w:t>
            </w:r>
            <w:r w:rsidRPr="00A76523">
              <w:t xml:space="preserve"> and </w:t>
            </w:r>
            <w:r>
              <w:t>cons’</w:t>
            </w:r>
            <w:r w:rsidRPr="00A76523">
              <w:t xml:space="preserve"> table, identifying information supporting the </w:t>
            </w:r>
            <w:r>
              <w:t>2</w:t>
            </w:r>
            <w:r w:rsidRPr="00A76523">
              <w:t xml:space="preserve"> sides of the argument</w:t>
            </w:r>
            <w:r>
              <w:t>.</w:t>
            </w:r>
            <w:r w:rsidRPr="00A76523">
              <w:t xml:space="preserve"> </w:t>
            </w:r>
            <w:r>
              <w:br/>
            </w:r>
          </w:p>
          <w:p w14:paraId="608C0E6E" w14:textId="77777777" w:rsidR="00FD7132" w:rsidRPr="00A76523" w:rsidRDefault="00FD7132" w:rsidP="008F5452">
            <w:pPr>
              <w:pStyle w:val="VCAAbulletlevel2"/>
              <w:spacing w:after="0"/>
            </w:pPr>
            <w:r w:rsidRPr="00A76523">
              <w:t>Brainstorm useful persuasive devices and phrases for use during the debate and create a class</w:t>
            </w:r>
            <w:r>
              <w:t>-</w:t>
            </w:r>
            <w:r w:rsidRPr="00A76523">
              <w:t>generated online revision activity using these expressions.</w:t>
            </w:r>
            <w:r>
              <w:br/>
            </w:r>
          </w:p>
          <w:p w14:paraId="781274A3" w14:textId="77777777" w:rsidR="00FD7132" w:rsidRPr="00A76523" w:rsidRDefault="00FD7132" w:rsidP="008F5452">
            <w:pPr>
              <w:pStyle w:val="VCAAbulletlevel2"/>
              <w:spacing w:after="0"/>
            </w:pPr>
            <w:r w:rsidRPr="00A76523">
              <w:t>Prepare arguments supporting your position and challenging the other team’s possible arguments.</w:t>
            </w:r>
            <w:r>
              <w:br/>
            </w:r>
          </w:p>
          <w:p w14:paraId="771199E2" w14:textId="77777777" w:rsidR="00FD7132" w:rsidRPr="00A76523" w:rsidRDefault="00FD7132" w:rsidP="008F5452">
            <w:pPr>
              <w:pStyle w:val="VCAAbulletlevel2"/>
              <w:spacing w:after="0"/>
            </w:pPr>
            <w:r w:rsidRPr="00A76523">
              <w:t xml:space="preserve">Draft a script of the debate, using your </w:t>
            </w:r>
            <w:r>
              <w:t>‘</w:t>
            </w:r>
            <w:r w:rsidRPr="00A76523">
              <w:t>pro</w:t>
            </w:r>
            <w:r>
              <w:t>s</w:t>
            </w:r>
            <w:r w:rsidRPr="00A76523">
              <w:t xml:space="preserve"> and con</w:t>
            </w:r>
            <w:r>
              <w:t>s’</w:t>
            </w:r>
            <w:r w:rsidRPr="00A76523">
              <w:t xml:space="preserve"> table to anticipate the other team’s arguments and refute their statements, then edit your work based on feedback from your teacher.</w:t>
            </w:r>
            <w:r>
              <w:br/>
            </w:r>
          </w:p>
          <w:p w14:paraId="794958ED" w14:textId="77777777" w:rsidR="00FD7132" w:rsidRPr="0066155E" w:rsidRDefault="00FD7132" w:rsidP="008F5452">
            <w:pPr>
              <w:pStyle w:val="VCAAbulletlevel2"/>
              <w:spacing w:after="0"/>
            </w:pPr>
            <w:r w:rsidRPr="00A76523">
              <w:t xml:space="preserve">Engage in a structured </w:t>
            </w:r>
            <w:hyperlink r:id="rId23" w:history="1">
              <w:r w:rsidRPr="00392B0A">
                <w:rPr>
                  <w:rStyle w:val="Hyperlink"/>
                </w:rPr>
                <w:t>debate</w:t>
              </w:r>
            </w:hyperlink>
            <w:r w:rsidRPr="00A76523">
              <w:t xml:space="preserve">. </w:t>
            </w:r>
          </w:p>
        </w:tc>
      </w:tr>
    </w:tbl>
    <w:p w14:paraId="3703F18D" w14:textId="77777777" w:rsidR="00FD7132" w:rsidRDefault="00FD7132" w:rsidP="00FD7132"/>
    <w:p w14:paraId="2D566E83" w14:textId="77777777" w:rsidR="00FD7132" w:rsidRDefault="00FD7132" w:rsidP="00FD7132"/>
    <w:p w14:paraId="67DA6B95" w14:textId="77777777" w:rsidR="00FD7132" w:rsidRDefault="00FD7132" w:rsidP="00FD7132">
      <w:pPr>
        <w:pStyle w:val="Heading4"/>
      </w:pPr>
      <w:r>
        <w:t>Unit 1 - Area of Study 2</w:t>
      </w:r>
    </w:p>
    <w:tbl>
      <w:tblPr>
        <w:tblStyle w:val="TableGrid"/>
        <w:tblW w:w="8789" w:type="dxa"/>
        <w:tblInd w:w="-5" w:type="dxa"/>
        <w:tblLook w:val="04A0" w:firstRow="1" w:lastRow="0" w:firstColumn="1" w:lastColumn="0" w:noHBand="0" w:noVBand="1"/>
      </w:tblPr>
      <w:tblGrid>
        <w:gridCol w:w="2197"/>
        <w:gridCol w:w="2197"/>
        <w:gridCol w:w="2197"/>
        <w:gridCol w:w="2198"/>
      </w:tblGrid>
      <w:tr w:rsidR="00FD7132" w:rsidRPr="00F201FE" w14:paraId="657F5D23" w14:textId="77777777" w:rsidTr="008F5452">
        <w:trPr>
          <w:trHeight w:val="274"/>
        </w:trPr>
        <w:tc>
          <w:tcPr>
            <w:tcW w:w="2197" w:type="dxa"/>
            <w:shd w:val="clear" w:color="auto" w:fill="0F7EB4"/>
          </w:tcPr>
          <w:p w14:paraId="415E24B8" w14:textId="77777777" w:rsidR="00FD7132" w:rsidRPr="00F040C4" w:rsidRDefault="00FD7132" w:rsidP="008F5452">
            <w:pPr>
              <w:pStyle w:val="VCAAtablecondensedheading"/>
              <w:rPr>
                <w:b w:val="0"/>
              </w:rPr>
            </w:pPr>
            <w:r w:rsidRPr="00F040C4">
              <w:t xml:space="preserve">Concept </w:t>
            </w:r>
          </w:p>
        </w:tc>
        <w:tc>
          <w:tcPr>
            <w:tcW w:w="2197" w:type="dxa"/>
            <w:shd w:val="clear" w:color="auto" w:fill="0F7EB4"/>
          </w:tcPr>
          <w:p w14:paraId="53B38EC5" w14:textId="77777777" w:rsidR="00FD7132" w:rsidRPr="00F040C4" w:rsidRDefault="00FD7132" w:rsidP="008F5452">
            <w:pPr>
              <w:pStyle w:val="VCAAtablecondensedheading"/>
              <w:rPr>
                <w:b w:val="0"/>
              </w:rPr>
            </w:pPr>
            <w:r w:rsidRPr="00F040C4">
              <w:t>Perspective</w:t>
            </w:r>
          </w:p>
        </w:tc>
        <w:tc>
          <w:tcPr>
            <w:tcW w:w="2197" w:type="dxa"/>
            <w:shd w:val="clear" w:color="auto" w:fill="0F7EB4"/>
          </w:tcPr>
          <w:p w14:paraId="2A78F2EF" w14:textId="77777777" w:rsidR="00FD7132" w:rsidRPr="00F040C4" w:rsidRDefault="00FD7132" w:rsidP="008F5452">
            <w:pPr>
              <w:pStyle w:val="VCAAtablecondensedheading"/>
              <w:rPr>
                <w:b w:val="0"/>
              </w:rPr>
            </w:pPr>
            <w:r w:rsidRPr="00F040C4">
              <w:t>Topic</w:t>
            </w:r>
          </w:p>
        </w:tc>
        <w:tc>
          <w:tcPr>
            <w:tcW w:w="2198" w:type="dxa"/>
            <w:shd w:val="clear" w:color="auto" w:fill="0F7EB4"/>
          </w:tcPr>
          <w:p w14:paraId="7D0C8CB8" w14:textId="77777777" w:rsidR="00FD7132" w:rsidRPr="00F040C4" w:rsidRDefault="00FD7132" w:rsidP="008F5452">
            <w:pPr>
              <w:pStyle w:val="VCAAtablecondensedheading"/>
              <w:rPr>
                <w:b w:val="0"/>
              </w:rPr>
            </w:pPr>
            <w:r w:rsidRPr="00F040C4">
              <w:t>Subtopic</w:t>
            </w:r>
          </w:p>
        </w:tc>
      </w:tr>
      <w:tr w:rsidR="00FD7132" w:rsidRPr="00990040" w14:paraId="58921C79" w14:textId="77777777" w:rsidTr="00DB2D60">
        <w:trPr>
          <w:trHeight w:val="1701"/>
        </w:trPr>
        <w:tc>
          <w:tcPr>
            <w:tcW w:w="2197" w:type="dxa"/>
            <w:vAlign w:val="center"/>
          </w:tcPr>
          <w:p w14:paraId="6224EFF0" w14:textId="77777777" w:rsidR="00FD7132" w:rsidRPr="002256A5" w:rsidRDefault="00FD7132" w:rsidP="008F5452">
            <w:pPr>
              <w:pStyle w:val="VCAAbody"/>
              <w:jc w:val="center"/>
            </w:pPr>
            <w:r w:rsidRPr="002256A5">
              <w:t>Sustainability</w:t>
            </w:r>
          </w:p>
        </w:tc>
        <w:tc>
          <w:tcPr>
            <w:tcW w:w="2197" w:type="dxa"/>
            <w:vAlign w:val="center"/>
          </w:tcPr>
          <w:p w14:paraId="3E15BD6D" w14:textId="77777777" w:rsidR="00FD7132" w:rsidRPr="00F040C4" w:rsidRDefault="00FD7132" w:rsidP="008F5452">
            <w:pPr>
              <w:pStyle w:val="VCAAbody"/>
              <w:jc w:val="center"/>
            </w:pPr>
            <w:r>
              <w:t>Community</w:t>
            </w:r>
          </w:p>
        </w:tc>
        <w:tc>
          <w:tcPr>
            <w:tcW w:w="2197" w:type="dxa"/>
            <w:vAlign w:val="center"/>
          </w:tcPr>
          <w:p w14:paraId="6310E65F" w14:textId="77777777" w:rsidR="00FD7132" w:rsidRPr="00F040C4" w:rsidRDefault="00FD7132" w:rsidP="008F5452">
            <w:pPr>
              <w:pStyle w:val="VCAAbody"/>
              <w:jc w:val="center"/>
            </w:pPr>
            <w:r w:rsidRPr="002256A5">
              <w:t>Sustaining language and culture</w:t>
            </w:r>
          </w:p>
        </w:tc>
        <w:tc>
          <w:tcPr>
            <w:tcW w:w="2198" w:type="dxa"/>
            <w:vAlign w:val="center"/>
          </w:tcPr>
          <w:p w14:paraId="1A62BA4F" w14:textId="77777777" w:rsidR="00FD7132" w:rsidRPr="00F040C4" w:rsidRDefault="00FD7132" w:rsidP="008F5452">
            <w:pPr>
              <w:pStyle w:val="VCAAbody"/>
              <w:jc w:val="center"/>
            </w:pPr>
            <w:r w:rsidRPr="002256A5">
              <w:t>Celebrating culture– specific community events</w:t>
            </w:r>
          </w:p>
        </w:tc>
      </w:tr>
    </w:tbl>
    <w:p w14:paraId="785B3B80" w14:textId="77777777" w:rsidR="00FD7132" w:rsidRPr="00B13D9B" w:rsidRDefault="00FD7132" w:rsidP="00FD7132">
      <w:pPr>
        <w:pStyle w:val="Heading2"/>
        <w:rPr>
          <w:sz w:val="28"/>
        </w:rPr>
      </w:pPr>
      <w:bookmarkStart w:id="12" w:name="_Toc191909299"/>
      <w:r w:rsidRPr="1AB6DD3E">
        <w:rPr>
          <w:sz w:val="28"/>
        </w:rPr>
        <w:t>Outcome 2</w:t>
      </w:r>
      <w:bookmarkEnd w:id="12"/>
    </w:p>
    <w:p w14:paraId="5F068CC4" w14:textId="57829AB0" w:rsidR="00FD7132" w:rsidRPr="00FD4DAA" w:rsidRDefault="00FD7132" w:rsidP="00FD7132">
      <w:pPr>
        <w:pStyle w:val="VCAAbody"/>
        <w:rPr>
          <w:shd w:val="clear" w:color="auto" w:fill="FFFFFF"/>
        </w:rPr>
      </w:pPr>
      <w:r w:rsidRPr="00FD4DAA">
        <w:rPr>
          <w:shd w:val="clear" w:color="auto" w:fill="FFFFFF"/>
        </w:rPr>
        <w:lastRenderedPageBreak/>
        <w:t xml:space="preserve">On completion of this unit the student should be able to </w:t>
      </w:r>
      <w:proofErr w:type="spellStart"/>
      <w:r w:rsidRPr="00FD4DAA">
        <w:rPr>
          <w:shd w:val="clear" w:color="auto" w:fill="FFFFFF"/>
        </w:rPr>
        <w:t>analyse</w:t>
      </w:r>
      <w:proofErr w:type="spellEnd"/>
      <w:r w:rsidRPr="00FD4DAA">
        <w:rPr>
          <w:shd w:val="clear" w:color="auto" w:fill="FFFFFF"/>
        </w:rPr>
        <w:t xml:space="preserve"> information from texts in </w:t>
      </w:r>
      <w:sdt>
        <w:sdtPr>
          <w:alias w:val="Keywords"/>
          <w:tag w:val=""/>
          <w:id w:val="-929191950"/>
          <w:placeholder>
            <w:docPart w:val="F86FF8BA8C03470E9CF78B3D1BEA9519"/>
          </w:placeholder>
          <w:dataBinding w:prefixMappings="xmlns:ns0='http://purl.org/dc/elements/1.1/' xmlns:ns1='http://schemas.openxmlformats.org/package/2006/metadata/core-properties' " w:xpath="/ns1:coreProperties[1]/ns1:keywords[1]" w:storeItemID="{6C3C8BC8-F283-45AE-878A-BAB7291924A1}"/>
          <w:text/>
        </w:sdtPr>
        <w:sdtEndPr/>
        <w:sdtContent>
          <w:r>
            <w:t>Turkish</w:t>
          </w:r>
        </w:sdtContent>
      </w:sdt>
      <w:r w:rsidRPr="00FD4DAA">
        <w:rPr>
          <w:shd w:val="clear" w:color="auto" w:fill="FFFFFF"/>
        </w:rPr>
        <w:t xml:space="preserve"> related to different aspects of the subtopic studied and respond in writing to short-answer questions about the texts in English.</w:t>
      </w:r>
    </w:p>
    <w:p w14:paraId="1953315E" w14:textId="77777777" w:rsidR="00FD7132" w:rsidRPr="00753F1C" w:rsidRDefault="00FD7132" w:rsidP="00FD7132">
      <w:pPr>
        <w:pStyle w:val="Heading2"/>
        <w:rPr>
          <w:sz w:val="24"/>
          <w:szCs w:val="24"/>
        </w:rPr>
      </w:pPr>
      <w:bookmarkStart w:id="13" w:name="_Toc191909300"/>
      <w:r w:rsidRPr="00633101">
        <w:rPr>
          <w:sz w:val="24"/>
          <w:szCs w:val="24"/>
        </w:rPr>
        <w:t>Examples of learning activities</w:t>
      </w:r>
      <w:bookmarkEnd w:id="13"/>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FD7132" w14:paraId="4CC68C2E" w14:textId="77777777" w:rsidTr="008F5452">
        <w:trPr>
          <w:cantSplit/>
        </w:trPr>
        <w:tc>
          <w:tcPr>
            <w:tcW w:w="8783" w:type="dxa"/>
          </w:tcPr>
          <w:p w14:paraId="2799A7C9" w14:textId="77777777" w:rsidR="00FD7132" w:rsidRPr="00F66F92" w:rsidRDefault="00FD7132" w:rsidP="008F5452">
            <w:pPr>
              <w:pStyle w:val="VCAAbulletlevel2"/>
            </w:pPr>
            <w:r>
              <w:t xml:space="preserve">Brainstorm a range of words, formulaic phrases and sentences related to cultural celebrations as a </w:t>
            </w:r>
            <w:proofErr w:type="gramStart"/>
            <w:r>
              <w:t>class, and</w:t>
            </w:r>
            <w:proofErr w:type="gramEnd"/>
            <w:r>
              <w:t xml:space="preserve"> create a vocabulary list.</w:t>
            </w:r>
          </w:p>
        </w:tc>
      </w:tr>
      <w:tr w:rsidR="00FD7132" w14:paraId="32FDEB29" w14:textId="77777777" w:rsidTr="008F5452">
        <w:trPr>
          <w:cantSplit/>
        </w:trPr>
        <w:tc>
          <w:tcPr>
            <w:tcW w:w="8783" w:type="dxa"/>
          </w:tcPr>
          <w:p w14:paraId="77FCA975" w14:textId="63AF238F" w:rsidR="00FD7132" w:rsidRPr="00F66F92" w:rsidRDefault="00FD7132" w:rsidP="008F5452">
            <w:pPr>
              <w:pStyle w:val="VCAAbulletlevel2"/>
              <w:spacing w:after="0"/>
            </w:pPr>
            <w:r>
              <w:t xml:space="preserve">Analyse a text related to a cultural event by annotating key features of the text. Re-read the text, and in a group of 3–4, retell the main points. Write a summary paragraph of the main points in </w:t>
            </w:r>
            <w:sdt>
              <w:sdtPr>
                <w:rPr>
                  <w:lang w:val="en-AU"/>
                </w:rPr>
                <w:alias w:val="Keywords"/>
                <w:tag w:val=""/>
                <w:id w:val="591674565"/>
                <w:placeholder>
                  <w:docPart w:val="5BDB9E2B4CFD402991AA37B2EE85C5D2"/>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Turkish</w:t>
                </w:r>
              </w:sdtContent>
            </w:sdt>
            <w:r>
              <w:t xml:space="preserve">. </w:t>
            </w:r>
          </w:p>
        </w:tc>
      </w:tr>
      <w:tr w:rsidR="00FD7132" w14:paraId="1566A094" w14:textId="77777777" w:rsidTr="008F5452">
        <w:trPr>
          <w:cantSplit/>
        </w:trPr>
        <w:tc>
          <w:tcPr>
            <w:tcW w:w="8783" w:type="dxa"/>
          </w:tcPr>
          <w:p w14:paraId="52334EE6" w14:textId="77777777" w:rsidR="00FD7132" w:rsidRPr="00F66F92" w:rsidRDefault="00FD7132" w:rsidP="008F5452">
            <w:pPr>
              <w:pStyle w:val="VCAAbulletlevel2"/>
              <w:spacing w:after="0"/>
            </w:pPr>
            <w:r>
              <w:t xml:space="preserve">Watch a video about a cultural event and record useful vocabulary and expressions. Create a poster and write captions for a selection of stills and photos from the video. Present your poster to a small group and share your opinions and ideas. </w:t>
            </w:r>
          </w:p>
        </w:tc>
      </w:tr>
      <w:tr w:rsidR="00FD7132" w14:paraId="1756E821" w14:textId="77777777" w:rsidTr="008F5452">
        <w:trPr>
          <w:cantSplit/>
        </w:trPr>
        <w:tc>
          <w:tcPr>
            <w:tcW w:w="8783" w:type="dxa"/>
          </w:tcPr>
          <w:p w14:paraId="1D2B0B22" w14:textId="0AF7FDC7" w:rsidR="00FD7132" w:rsidRPr="00F66F92" w:rsidRDefault="00FD7132" w:rsidP="008F5452">
            <w:pPr>
              <w:pStyle w:val="VCAAbulletlevel2"/>
              <w:spacing w:after="0"/>
            </w:pPr>
            <w:r>
              <w:t xml:space="preserve">In pairs, look at an image related to a cultural celebration in a </w:t>
            </w:r>
            <w:sdt>
              <w:sdtPr>
                <w:rPr>
                  <w:lang w:val="en-AU"/>
                </w:rPr>
                <w:alias w:val="Keywords"/>
                <w:tag w:val=""/>
                <w:id w:val="-681590336"/>
                <w:placeholder>
                  <w:docPart w:val="E3649612655B40BEA7339F50853BAB19"/>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Turkish</w:t>
                </w:r>
              </w:sdtContent>
            </w:sdt>
            <w:r>
              <w:t xml:space="preserve">-speaking community and describe what you see. Identify the audience and purpose of the image, then explain what is happening in </w:t>
            </w:r>
            <w:sdt>
              <w:sdtPr>
                <w:rPr>
                  <w:lang w:val="en-AU"/>
                </w:rPr>
                <w:alias w:val="Keywords"/>
                <w:tag w:val=""/>
                <w:id w:val="-1218978175"/>
                <w:placeholder>
                  <w:docPart w:val="3EB850182E9847F3AA262BCB9AFF7FDC"/>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Turkish</w:t>
                </w:r>
              </w:sdtContent>
            </w:sdt>
            <w:r>
              <w:t xml:space="preserve"> from the perspective of one of the people in the image.</w:t>
            </w:r>
          </w:p>
        </w:tc>
      </w:tr>
      <w:tr w:rsidR="00FD7132" w14:paraId="22700C94" w14:textId="77777777" w:rsidTr="008F5452">
        <w:trPr>
          <w:cantSplit/>
        </w:trPr>
        <w:tc>
          <w:tcPr>
            <w:tcW w:w="8783" w:type="dxa"/>
          </w:tcPr>
          <w:p w14:paraId="7C13E61E" w14:textId="0693566C" w:rsidR="00FD7132" w:rsidRPr="00F66F92" w:rsidRDefault="00FD7132" w:rsidP="008F5452">
            <w:pPr>
              <w:pStyle w:val="VCAAbulletlevel2"/>
              <w:spacing w:after="0"/>
            </w:pPr>
            <w:r>
              <w:t xml:space="preserve">Listen to a podcast in </w:t>
            </w:r>
            <w:sdt>
              <w:sdtPr>
                <w:rPr>
                  <w:lang w:val="en-AU"/>
                </w:rPr>
                <w:alias w:val="Keywords"/>
                <w:tag w:val=""/>
                <w:id w:val="1697965787"/>
                <w:placeholder>
                  <w:docPart w:val="CD29BD21AA0F4BF89D85A9795D19BB3B"/>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Turkish</w:t>
                </w:r>
              </w:sdtContent>
            </w:sdt>
            <w:r>
              <w:t xml:space="preserve"> and brainstorm relevant comprehension questions for this text. Develop a set of questions about the podcast</w:t>
            </w:r>
            <w:r w:rsidRPr="00427037">
              <w:t xml:space="preserve"> </w:t>
            </w:r>
            <w:r>
              <w:t xml:space="preserve">in </w:t>
            </w:r>
            <w:sdt>
              <w:sdtPr>
                <w:alias w:val="Keywords"/>
                <w:tag w:val=""/>
                <w:id w:val="216947965"/>
                <w:placeholder>
                  <w:docPart w:val="22B080A4B5BA41A78872DAF8939987B5"/>
                </w:placeholder>
                <w:dataBinding w:prefixMappings="xmlns:ns0='http://purl.org/dc/elements/1.1/' xmlns:ns1='http://schemas.openxmlformats.org/package/2006/metadata/core-properties' " w:xpath="/ns1:coreProperties[1]/ns1:keywords[1]" w:storeItemID="{6C3C8BC8-F283-45AE-878A-BAB7291924A1}"/>
                <w:text/>
              </w:sdtPr>
              <w:sdtEndPr/>
              <w:sdtContent>
                <w:r>
                  <w:t>Turkish</w:t>
                </w:r>
              </w:sdtContent>
            </w:sdt>
            <w:r>
              <w:t xml:space="preserve"> using the selected interrogatives, then answer the comprehension questions in </w:t>
            </w:r>
            <w:sdt>
              <w:sdtPr>
                <w:rPr>
                  <w:lang w:val="en-AU"/>
                </w:rPr>
                <w:alias w:val="Keywords"/>
                <w:tag w:val=""/>
                <w:id w:val="2098287835"/>
                <w:placeholder>
                  <w:docPart w:val="B05B28F4D7CB43D486F3F88A51685CF1"/>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Turkish</w:t>
                </w:r>
              </w:sdtContent>
            </w:sdt>
            <w:r>
              <w:t xml:space="preserve">. </w:t>
            </w:r>
          </w:p>
        </w:tc>
      </w:tr>
      <w:tr w:rsidR="00FD7132" w14:paraId="5DF4230D" w14:textId="77777777" w:rsidTr="008F5452">
        <w:trPr>
          <w:cantSplit/>
        </w:trPr>
        <w:tc>
          <w:tcPr>
            <w:tcW w:w="8783" w:type="dxa"/>
          </w:tcPr>
          <w:p w14:paraId="3F9F5106" w14:textId="77777777" w:rsidR="00FD7132" w:rsidRPr="00F66F92" w:rsidRDefault="00FD7132" w:rsidP="008F5452">
            <w:pPr>
              <w:pStyle w:val="VCAAbulletlevel2"/>
              <w:spacing w:after="0"/>
            </w:pPr>
            <w:r>
              <w:t xml:space="preserve">Analyse 2 texts related to a festival (e.g. a written report and a spoken interview), identify the key information and create a Venn diagram to capture the content that is common to both texts and the content that is unique. </w:t>
            </w:r>
          </w:p>
        </w:tc>
      </w:tr>
      <w:tr w:rsidR="00FD7132" w14:paraId="44EE9357" w14:textId="77777777" w:rsidTr="008F5452">
        <w:trPr>
          <w:cantSplit/>
        </w:trPr>
        <w:tc>
          <w:tcPr>
            <w:tcW w:w="8783" w:type="dxa"/>
          </w:tcPr>
          <w:p w14:paraId="79F19BAF" w14:textId="77777777" w:rsidR="00FD7132" w:rsidRPr="00F66F92" w:rsidRDefault="00FD7132" w:rsidP="008F5452">
            <w:pPr>
              <w:pStyle w:val="VCAAbulletlevel2"/>
              <w:spacing w:after="0"/>
            </w:pPr>
            <w:r>
              <w:t>Read an article or a review about a cultural event, highlighting sentences that relate to opinions, then compare these with opinions expressed in a listening text.</w:t>
            </w:r>
            <w:r w:rsidRPr="00255330">
              <w:t xml:space="preserve"> </w:t>
            </w:r>
            <w:r>
              <w:t>Summarise the different opinions and ideas in a table</w:t>
            </w:r>
            <w:r w:rsidRPr="00255330">
              <w:t>.</w:t>
            </w:r>
          </w:p>
        </w:tc>
      </w:tr>
      <w:tr w:rsidR="00FD7132" w14:paraId="6ABE8C13" w14:textId="77777777" w:rsidTr="008F5452">
        <w:trPr>
          <w:cantSplit/>
        </w:trPr>
        <w:tc>
          <w:tcPr>
            <w:tcW w:w="8783" w:type="dxa"/>
            <w:shd w:val="clear" w:color="auto" w:fill="D9D9D9" w:themeFill="background1" w:themeFillShade="D9"/>
          </w:tcPr>
          <w:p w14:paraId="0F9759BC" w14:textId="66CF81F3" w:rsidR="00FD7132" w:rsidRPr="00875BC2" w:rsidRDefault="00FD7132" w:rsidP="008F5452">
            <w:pPr>
              <w:pStyle w:val="VCAAbulletlevel2"/>
              <w:spacing w:after="0"/>
              <w:rPr>
                <w:b/>
                <w:bCs/>
              </w:rPr>
            </w:pPr>
            <w:r w:rsidRPr="00875BC2">
              <w:rPr>
                <w:b/>
                <w:noProof/>
              </w:rPr>
              <w:drawing>
                <wp:anchor distT="0" distB="0" distL="114300" distR="114300" simplePos="0" relativeHeight="251661312" behindDoc="0" locked="0" layoutInCell="1" allowOverlap="1" wp14:anchorId="6C8C9961" wp14:editId="68E50172">
                  <wp:simplePos x="0" y="0"/>
                  <wp:positionH relativeFrom="column">
                    <wp:posOffset>4956772</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389672587"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875BC2">
              <w:rPr>
                <w:b/>
              </w:rPr>
              <w:t xml:space="preserve">Present a 1 to 2–minute speech to the class about a cultural celebration in a </w:t>
            </w:r>
            <w:sdt>
              <w:sdtPr>
                <w:rPr>
                  <w:b/>
                </w:rPr>
                <w:alias w:val="Keywords"/>
                <w:tag w:val=""/>
                <w:id w:val="-1834751869"/>
                <w:placeholder>
                  <w:docPart w:val="0960F5C3649D4642961B65752FDD543C"/>
                </w:placeholder>
                <w:dataBinding w:prefixMappings="xmlns:ns0='http://purl.org/dc/elements/1.1/' xmlns:ns1='http://schemas.openxmlformats.org/package/2006/metadata/core-properties' " w:xpath="/ns1:coreProperties[1]/ns1:keywords[1]" w:storeItemID="{6C3C8BC8-F283-45AE-878A-BAB7291924A1}"/>
                <w:text/>
              </w:sdtPr>
              <w:sdtEndPr/>
              <w:sdtContent>
                <w:r>
                  <w:rPr>
                    <w:b/>
                  </w:rPr>
                  <w:t>Turkish</w:t>
                </w:r>
              </w:sdtContent>
            </w:sdt>
            <w:r w:rsidRPr="00875BC2">
              <w:rPr>
                <w:b/>
              </w:rPr>
              <w:t>-speaking community.</w:t>
            </w:r>
            <w:r w:rsidRPr="00875BC2">
              <w:rPr>
                <w:b/>
                <w:bCs/>
              </w:rPr>
              <w:t xml:space="preserve"> </w:t>
            </w:r>
          </w:p>
          <w:p w14:paraId="3C5A2EB4" w14:textId="77777777" w:rsidR="00FD7132" w:rsidRPr="00BB1912" w:rsidRDefault="00FD7132" w:rsidP="008F5452">
            <w:pPr>
              <w:pStyle w:val="VCAAbulletlevel2"/>
              <w:numPr>
                <w:ilvl w:val="0"/>
                <w:numId w:val="0"/>
              </w:numPr>
              <w:shd w:val="clear" w:color="auto" w:fill="D9D9D9" w:themeFill="background1" w:themeFillShade="D9"/>
              <w:spacing w:after="0"/>
              <w:ind w:left="360"/>
            </w:pPr>
          </w:p>
        </w:tc>
      </w:tr>
      <w:tr w:rsidR="00FD7132" w14:paraId="3937930B" w14:textId="77777777" w:rsidTr="008F5452">
        <w:trPr>
          <w:cantSplit/>
        </w:trPr>
        <w:tc>
          <w:tcPr>
            <w:tcW w:w="8783" w:type="dxa"/>
            <w:shd w:val="clear" w:color="auto" w:fill="FFFFFF" w:themeFill="background1"/>
          </w:tcPr>
          <w:p w14:paraId="2B10A931" w14:textId="77777777" w:rsidR="00FD7132" w:rsidRPr="00BB1912" w:rsidRDefault="00FD7132" w:rsidP="008F5452">
            <w:pPr>
              <w:pStyle w:val="VCAAbulletlevel2"/>
              <w:spacing w:after="0"/>
            </w:pPr>
            <w:r>
              <w:t xml:space="preserve">Brainstorm useful </w:t>
            </w:r>
            <w:hyperlink r:id="rId24" w:history="1">
              <w:r w:rsidRPr="009E7548">
                <w:rPr>
                  <w:rStyle w:val="Hyperlink"/>
                </w:rPr>
                <w:t>discourse markers</w:t>
              </w:r>
            </w:hyperlink>
            <w:r>
              <w:t xml:space="preserve"> and </w:t>
            </w:r>
            <w:r w:rsidRPr="00BB23CD">
              <w:t>backchannelling strategies</w:t>
            </w:r>
            <w:r>
              <w:t xml:space="preserve"> for use in a conversation or interview to maintain the flow of dialogue and express interest and attention. Practise using these in an informal conversation with a partner.</w:t>
            </w:r>
          </w:p>
        </w:tc>
      </w:tr>
      <w:tr w:rsidR="00FD7132" w14:paraId="37D90CE3" w14:textId="77777777" w:rsidTr="008F5452">
        <w:trPr>
          <w:cantSplit/>
        </w:trPr>
        <w:tc>
          <w:tcPr>
            <w:tcW w:w="8783" w:type="dxa"/>
            <w:shd w:val="clear" w:color="auto" w:fill="FFFFFF" w:themeFill="background1"/>
          </w:tcPr>
          <w:p w14:paraId="2410E976" w14:textId="4D33A940" w:rsidR="00FD7132" w:rsidRDefault="00FD7132" w:rsidP="008F5452">
            <w:pPr>
              <w:pStyle w:val="VCAAbulletlevel2"/>
              <w:spacing w:after="0"/>
            </w:pPr>
            <w:r>
              <w:t xml:space="preserve">Write a script for an interview with a local </w:t>
            </w:r>
            <w:sdt>
              <w:sdtPr>
                <w:rPr>
                  <w:lang w:val="en-AU"/>
                </w:rPr>
                <w:alias w:val="Keywords"/>
                <w:tag w:val=""/>
                <w:id w:val="-843475448"/>
                <w:placeholder>
                  <w:docPart w:val="84747F9775F9459E89436ED804880A65"/>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Turkish</w:t>
                </w:r>
              </w:sdtContent>
            </w:sdt>
            <w:r>
              <w:t xml:space="preserve">-speaking community member asking them about an important cultural celebration. </w:t>
            </w:r>
          </w:p>
        </w:tc>
      </w:tr>
      <w:tr w:rsidR="00FD7132" w14:paraId="7CA9E4E0" w14:textId="77777777" w:rsidTr="008F5452">
        <w:trPr>
          <w:cantSplit/>
        </w:trPr>
        <w:tc>
          <w:tcPr>
            <w:tcW w:w="8783" w:type="dxa"/>
            <w:tcBorders>
              <w:bottom w:val="single" w:sz="4" w:space="0" w:color="auto"/>
            </w:tcBorders>
            <w:shd w:val="clear" w:color="auto" w:fill="FFFFFF" w:themeFill="background1"/>
          </w:tcPr>
          <w:p w14:paraId="1CD04313" w14:textId="3E06E630" w:rsidR="00FD7132" w:rsidRDefault="00FD7132" w:rsidP="008F5452">
            <w:pPr>
              <w:pStyle w:val="VCAAbulletlevel2"/>
              <w:spacing w:after="0"/>
            </w:pPr>
            <w:r>
              <w:lastRenderedPageBreak/>
              <w:t xml:space="preserve">Complete a </w:t>
            </w:r>
            <w:hyperlink r:id="rId25" w:history="1">
              <w:r w:rsidRPr="007D2E7A">
                <w:rPr>
                  <w:rStyle w:val="Hyperlink"/>
                  <w:lang w:val="en-AU"/>
                </w:rPr>
                <w:t>PMI chart</w:t>
              </w:r>
            </w:hyperlink>
            <w:r>
              <w:t xml:space="preserve"> about preserving an </w:t>
            </w:r>
            <w:sdt>
              <w:sdtPr>
                <w:rPr>
                  <w:lang w:val="en-AU"/>
                </w:rPr>
                <w:alias w:val="Keywords"/>
                <w:tag w:val=""/>
                <w:id w:val="842674756"/>
                <w:placeholder>
                  <w:docPart w:val="D956F832079947D8BC41083F37652E6C"/>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Turkish</w:t>
                </w:r>
              </w:sdtContent>
            </w:sdt>
            <w:r>
              <w:t xml:space="preserve">-speaking celebration in the local community. Write an informative article in </w:t>
            </w:r>
            <w:sdt>
              <w:sdtPr>
                <w:rPr>
                  <w:lang w:val="en-AU"/>
                </w:rPr>
                <w:alias w:val="Keywords"/>
                <w:tag w:val=""/>
                <w:id w:val="-208812138"/>
                <w:placeholder>
                  <w:docPart w:val="9B71A235080844D48374BFD6D95687DC"/>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Turkish</w:t>
                </w:r>
              </w:sdtContent>
            </w:sdt>
            <w:r>
              <w:t xml:space="preserve"> for the local community paper outlining the advantages and disadvantages of continuing to hold this event.</w:t>
            </w:r>
          </w:p>
        </w:tc>
      </w:tr>
      <w:tr w:rsidR="00FD7132" w14:paraId="3611784B" w14:textId="77777777" w:rsidTr="008F5452">
        <w:tc>
          <w:tcPr>
            <w:tcW w:w="8783" w:type="dxa"/>
            <w:tcBorders>
              <w:bottom w:val="single" w:sz="4" w:space="0" w:color="B5E2F1"/>
            </w:tcBorders>
            <w:shd w:val="clear" w:color="auto" w:fill="FFFFFF" w:themeFill="background1"/>
          </w:tcPr>
          <w:p w14:paraId="1CBE4F53" w14:textId="77777777" w:rsidR="00FD7132" w:rsidRDefault="00FD7132" w:rsidP="008F5452">
            <w:pPr>
              <w:pStyle w:val="VCAAbulletlevel2"/>
              <w:numPr>
                <w:ilvl w:val="0"/>
                <w:numId w:val="0"/>
              </w:numPr>
              <w:spacing w:after="0"/>
              <w:ind w:left="360"/>
            </w:pPr>
          </w:p>
          <w:p w14:paraId="4BF5F6FF" w14:textId="77777777" w:rsidR="00FD7132" w:rsidRDefault="00FD7132" w:rsidP="008F5452">
            <w:pPr>
              <w:pStyle w:val="VCAAbulletlevel2"/>
              <w:numPr>
                <w:ilvl w:val="0"/>
                <w:numId w:val="0"/>
              </w:numPr>
              <w:spacing w:after="0"/>
              <w:ind w:left="360" w:hanging="360"/>
            </w:pPr>
          </w:p>
        </w:tc>
      </w:tr>
      <w:tr w:rsidR="00FD7132" w14:paraId="07E59AB7" w14:textId="77777777" w:rsidTr="008F5452">
        <w:tblPrEx>
          <w:tblBorders>
            <w:left w:val="single" w:sz="4" w:space="0" w:color="auto"/>
            <w:right w:val="single" w:sz="4" w:space="0" w:color="auto"/>
          </w:tblBorders>
        </w:tblPrEx>
        <w:tc>
          <w:tcPr>
            <w:tcW w:w="8783" w:type="dxa"/>
            <w:tcBorders>
              <w:top w:val="single" w:sz="4" w:space="0" w:color="B5E2F1"/>
              <w:left w:val="single" w:sz="4" w:space="0" w:color="B5E2F1"/>
              <w:bottom w:val="single" w:sz="4" w:space="0" w:color="B5E2F1"/>
              <w:right w:val="single" w:sz="4" w:space="0" w:color="B5E2F1"/>
            </w:tcBorders>
            <w:shd w:val="clear" w:color="auto" w:fill="F1FBFE"/>
          </w:tcPr>
          <w:p w14:paraId="57409F0D" w14:textId="77777777" w:rsidR="00FD7132" w:rsidRPr="0094696C" w:rsidRDefault="00FD7132" w:rsidP="008F5452">
            <w:pPr>
              <w:pStyle w:val="Heading2"/>
              <w:rPr>
                <w:b/>
                <w:bCs/>
                <w:color w:val="004EA8"/>
              </w:rPr>
            </w:pPr>
            <w:bookmarkStart w:id="14" w:name="_Toc191909301"/>
            <w:r w:rsidRPr="00B13D9B">
              <w:rPr>
                <w:b/>
                <w:bCs/>
                <w:noProof/>
                <w:color w:val="004EA8"/>
              </w:rPr>
              <w:drawing>
                <wp:anchor distT="0" distB="0" distL="114300" distR="114300" simplePos="0" relativeHeight="251668480" behindDoc="0" locked="0" layoutInCell="1" allowOverlap="1" wp14:anchorId="34754FDA" wp14:editId="13852515">
                  <wp:simplePos x="0" y="0"/>
                  <wp:positionH relativeFrom="column">
                    <wp:posOffset>4616702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504055282"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14"/>
            <w:r w:rsidRPr="00B13D9B">
              <w:rPr>
                <w:b/>
                <w:bCs/>
                <w:color w:val="004EA8"/>
              </w:rPr>
              <w:t xml:space="preserve"> </w:t>
            </w:r>
          </w:p>
          <w:p w14:paraId="65228C56" w14:textId="41B92C22" w:rsidR="00FD7132" w:rsidRDefault="00FD7132" w:rsidP="008F5452">
            <w:pPr>
              <w:pStyle w:val="VCAAbulletlevel2"/>
              <w:numPr>
                <w:ilvl w:val="0"/>
                <w:numId w:val="0"/>
              </w:numPr>
              <w:spacing w:line="240" w:lineRule="auto"/>
              <w:rPr>
                <w:b/>
                <w:bCs/>
                <w:color w:val="004EA8"/>
                <w:sz w:val="32"/>
                <w:szCs w:val="32"/>
              </w:rPr>
            </w:pPr>
            <w:r w:rsidRPr="40C49421">
              <w:rPr>
                <w:b/>
                <w:bCs/>
                <w:color w:val="004EA8"/>
                <w:sz w:val="32"/>
                <w:szCs w:val="32"/>
              </w:rPr>
              <w:t xml:space="preserve">A 1 to 2–minute speech about a cultural celebration in a </w:t>
            </w:r>
            <w:sdt>
              <w:sdtPr>
                <w:rPr>
                  <w:b/>
                  <w:bCs/>
                  <w:color w:val="004EA8"/>
                  <w:sz w:val="32"/>
                  <w:szCs w:val="32"/>
                </w:rPr>
                <w:alias w:val="Keywords"/>
                <w:tag w:val=""/>
                <w:id w:val="1064066737"/>
                <w:placeholder>
                  <w:docPart w:val="FE8ED2A5D9D1457E800FD446EC0A06AF"/>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Turkish</w:t>
                </w:r>
              </w:sdtContent>
            </w:sdt>
            <w:r w:rsidRPr="40C49421">
              <w:rPr>
                <w:b/>
                <w:bCs/>
                <w:color w:val="004EA8"/>
                <w:sz w:val="32"/>
                <w:szCs w:val="32"/>
              </w:rPr>
              <w:t xml:space="preserve">-speaking community. </w:t>
            </w:r>
          </w:p>
          <w:p w14:paraId="796EBE8B" w14:textId="77777777" w:rsidR="00FD7132" w:rsidRDefault="00FD7132" w:rsidP="008F5452">
            <w:pPr>
              <w:pStyle w:val="VCAAbulletlevel2"/>
              <w:numPr>
                <w:ilvl w:val="0"/>
                <w:numId w:val="0"/>
              </w:numPr>
              <w:rPr>
                <w:b/>
                <w:bCs/>
                <w:color w:val="004EA8"/>
                <w:sz w:val="32"/>
                <w:szCs w:val="32"/>
              </w:rPr>
            </w:pPr>
          </w:p>
          <w:p w14:paraId="2890CBA4" w14:textId="77DEDA8E" w:rsidR="00FD7132" w:rsidRDefault="00FD7132" w:rsidP="008F5452">
            <w:pPr>
              <w:pStyle w:val="VCAAbulletlevel2"/>
              <w:spacing w:after="0"/>
            </w:pPr>
            <w:r>
              <w:t xml:space="preserve">Choose a cultural celebration from a </w:t>
            </w:r>
            <w:sdt>
              <w:sdtPr>
                <w:rPr>
                  <w:lang w:val="en-AU"/>
                </w:rPr>
                <w:alias w:val="Keywords"/>
                <w:tag w:val=""/>
                <w:id w:val="-878237751"/>
                <w:placeholder>
                  <w:docPart w:val="8C91FFFAD92440DCA3CCBCDCB521C3F3"/>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Turkish</w:t>
                </w:r>
              </w:sdtContent>
            </w:sdt>
            <w:r>
              <w:t>-speaking community and complete a ‘Know, wonder, learn’ table.</w:t>
            </w:r>
          </w:p>
          <w:p w14:paraId="55E110D8" w14:textId="77777777" w:rsidR="00FD7132" w:rsidRDefault="00FD7132" w:rsidP="008F5452">
            <w:pPr>
              <w:pStyle w:val="VCAAbulletlevel2"/>
              <w:numPr>
                <w:ilvl w:val="0"/>
                <w:numId w:val="0"/>
              </w:numPr>
              <w:spacing w:after="0"/>
              <w:ind w:left="360"/>
            </w:pPr>
          </w:p>
          <w:p w14:paraId="36500623" w14:textId="77777777" w:rsidR="00FD7132" w:rsidRPr="00A76523" w:rsidRDefault="00FD7132" w:rsidP="008F5452">
            <w:pPr>
              <w:pStyle w:val="VCAAbulletlevel2"/>
              <w:spacing w:after="0"/>
            </w:pPr>
            <w:r>
              <w:t>Brainstorm target vocabulary required to present a speech to the class about the celebration. Create and run an online revision activity.</w:t>
            </w:r>
            <w:r>
              <w:br/>
            </w:r>
          </w:p>
          <w:p w14:paraId="3708341F" w14:textId="06AED3D3" w:rsidR="00FD7132" w:rsidRPr="00A76523" w:rsidRDefault="00FD7132" w:rsidP="008F5452">
            <w:pPr>
              <w:pStyle w:val="VCAAbulletlevel2"/>
              <w:spacing w:after="0"/>
            </w:pPr>
            <w:r>
              <w:t xml:space="preserve">Design and create a </w:t>
            </w:r>
            <w:hyperlink r:id="rId26" w:history="1">
              <w:r w:rsidRPr="00EC36CA">
                <w:rPr>
                  <w:rStyle w:val="Hyperlink"/>
                </w:rPr>
                <w:t>mind map</w:t>
              </w:r>
            </w:hyperlink>
            <w:r>
              <w:t xml:space="preserve"> in </w:t>
            </w:r>
            <w:sdt>
              <w:sdtPr>
                <w:rPr>
                  <w:lang w:val="en-AU"/>
                </w:rPr>
                <w:alias w:val="Keywords"/>
                <w:tag w:val=""/>
                <w:id w:val="-1807236649"/>
                <w:placeholder>
                  <w:docPart w:val="825EEB6F1E824565A373E9EB90CF4287"/>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Turkish</w:t>
                </w:r>
              </w:sdtContent>
            </w:sdt>
            <w:r w:rsidRPr="007D2E7A">
              <w:rPr>
                <w:lang w:val="en-AU"/>
              </w:rPr>
              <w:t>,</w:t>
            </w:r>
            <w:r>
              <w:t xml:space="preserve"> identifying the different types of information you will require for your presentation.  </w:t>
            </w:r>
            <w:r>
              <w:br/>
            </w:r>
          </w:p>
          <w:p w14:paraId="50C46712" w14:textId="26326A52" w:rsidR="00FD7132" w:rsidRDefault="00FD7132" w:rsidP="008F5452">
            <w:pPr>
              <w:pStyle w:val="VCAAbulletlevel2"/>
              <w:spacing w:after="0"/>
            </w:pPr>
            <w:r>
              <w:t xml:space="preserve">Watch a documentary, video or film about the cultural celebration or event in </w:t>
            </w:r>
            <w:sdt>
              <w:sdtPr>
                <w:rPr>
                  <w:lang w:val="en-AU"/>
                </w:rPr>
                <w:alias w:val="Keywords"/>
                <w:tag w:val=""/>
                <w:id w:val="-2039040853"/>
                <w:placeholder>
                  <w:docPart w:val="D57D509C34D945AD8FBE8D5DAEDA4C3E"/>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Turkish</w:t>
                </w:r>
              </w:sdtContent>
            </w:sdt>
            <w:r>
              <w:t xml:space="preserve"> and identify the target vocabulary and main points conveyed in the text. Add this to your mind map.</w:t>
            </w:r>
          </w:p>
          <w:p w14:paraId="19B30744" w14:textId="77777777" w:rsidR="00FD7132" w:rsidRDefault="00FD7132" w:rsidP="008F5452">
            <w:pPr>
              <w:pStyle w:val="VCAAbulletlevel2"/>
              <w:numPr>
                <w:ilvl w:val="0"/>
                <w:numId w:val="0"/>
              </w:numPr>
              <w:spacing w:after="0"/>
            </w:pPr>
          </w:p>
          <w:p w14:paraId="042A7A7F" w14:textId="3B73815B" w:rsidR="00FD7132" w:rsidRDefault="00FD7132" w:rsidP="008F5452">
            <w:pPr>
              <w:pStyle w:val="VCAAbulletlevel2"/>
              <w:spacing w:after="0"/>
            </w:pPr>
            <w:r>
              <w:t xml:space="preserve">Revise question words in </w:t>
            </w:r>
            <w:sdt>
              <w:sdtPr>
                <w:rPr>
                  <w:lang w:val="en-AU"/>
                </w:rPr>
                <w:alias w:val="Keywords"/>
                <w:tag w:val=""/>
                <w:id w:val="-270709121"/>
                <w:placeholder>
                  <w:docPart w:val="A377F3C9A8D24C0F9EB313E1A0060DA3"/>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Turkish</w:t>
                </w:r>
              </w:sdtContent>
            </w:sdt>
            <w:r>
              <w:t xml:space="preserve"> and, in small groups, brainstorm a range of comprehension questions that could be used when interviewing someone about a cultural celebration in a </w:t>
            </w:r>
            <w:sdt>
              <w:sdtPr>
                <w:rPr>
                  <w:lang w:val="en-AU"/>
                </w:rPr>
                <w:alias w:val="Keywords"/>
                <w:tag w:val=""/>
                <w:id w:val="1581413317"/>
                <w:placeholder>
                  <w:docPart w:val="0C67DD6D67434543A0D61C9F4BA1B51E"/>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Turkish</w:t>
                </w:r>
              </w:sdtContent>
            </w:sdt>
            <w:r>
              <w:t>-speaking community.</w:t>
            </w:r>
          </w:p>
          <w:p w14:paraId="6CAA15DA" w14:textId="77777777" w:rsidR="00FD7132" w:rsidRDefault="00FD7132" w:rsidP="008F5452">
            <w:pPr>
              <w:pStyle w:val="VCAAbulletlevel2"/>
              <w:numPr>
                <w:ilvl w:val="0"/>
                <w:numId w:val="0"/>
              </w:numPr>
              <w:spacing w:after="0"/>
            </w:pPr>
          </w:p>
          <w:p w14:paraId="5415437B" w14:textId="77777777" w:rsidR="00FD7132" w:rsidRPr="00A76523" w:rsidRDefault="00FD7132" w:rsidP="008F5452">
            <w:pPr>
              <w:pStyle w:val="VCAAbulletlevel2"/>
              <w:spacing w:after="0"/>
            </w:pPr>
            <w:r w:rsidRPr="005450E3">
              <w:t>Identify other students</w:t>
            </w:r>
            <w:r>
              <w:t xml:space="preserve"> who have chosen the same cultural celebration. In pairs or groups, complete </w:t>
            </w:r>
            <w:bookmarkStart w:id="15" w:name="_Int_3ieTZmd5"/>
            <w:r>
              <w:t>a</w:t>
            </w:r>
            <w:bookmarkEnd w:id="15"/>
            <w:r>
              <w:t xml:space="preserve"> </w:t>
            </w:r>
            <w:hyperlink r:id="rId27">
              <w:r w:rsidRPr="6F702DB1">
                <w:rPr>
                  <w:rStyle w:val="Hyperlink"/>
                </w:rPr>
                <w:t>question quadrants</w:t>
              </w:r>
            </w:hyperlink>
            <w:r>
              <w:t xml:space="preserve"> activity to analyse and select the most appropriate questions for an interview about a cultural celebration. Think about questioning techniques, interview format, </w:t>
            </w:r>
            <w:proofErr w:type="gramStart"/>
            <w:r>
              <w:t>style</w:t>
            </w:r>
            <w:proofErr w:type="gramEnd"/>
            <w:r>
              <w:t xml:space="preserve"> and the information you want to elicit. </w:t>
            </w:r>
            <w:r>
              <w:br/>
            </w:r>
          </w:p>
          <w:p w14:paraId="4ECAA61E" w14:textId="77777777" w:rsidR="00FD7132" w:rsidRPr="00A76523" w:rsidRDefault="00FD7132" w:rsidP="008F5452">
            <w:pPr>
              <w:pStyle w:val="VCAAbulletlevel2"/>
              <w:spacing w:after="0"/>
            </w:pPr>
            <w:r>
              <w:t>Work with a partner from another group to participate in and record a mock interview. Ask questions about their chosen cultural celebration and answer questions about yours. Show interest and engagement by incorporating discourse markers and backchannelling strategies.</w:t>
            </w:r>
            <w:r>
              <w:br/>
            </w:r>
          </w:p>
          <w:p w14:paraId="4F539DF8" w14:textId="77777777" w:rsidR="00FD7132" w:rsidRDefault="00FD7132" w:rsidP="008F5452">
            <w:pPr>
              <w:pStyle w:val="VCAAbulletlevel2"/>
              <w:spacing w:after="0"/>
            </w:pPr>
            <w:r>
              <w:t xml:space="preserve">Reflect on your own part in the mock interview using a </w:t>
            </w:r>
            <w:hyperlink r:id="rId28" w:history="1">
              <w:r>
                <w:rPr>
                  <w:rStyle w:val="Hyperlink"/>
                </w:rPr>
                <w:t>v</w:t>
              </w:r>
              <w:r w:rsidRPr="0069557F">
                <w:rPr>
                  <w:rStyle w:val="Hyperlink"/>
                </w:rPr>
                <w:t xml:space="preserve">ideo </w:t>
              </w:r>
              <w:r>
                <w:rPr>
                  <w:rStyle w:val="Hyperlink"/>
                </w:rPr>
                <w:t>p</w:t>
              </w:r>
              <w:r w:rsidRPr="0069557F">
                <w:rPr>
                  <w:rStyle w:val="Hyperlink"/>
                </w:rPr>
                <w:t xml:space="preserve">erformance </w:t>
              </w:r>
              <w:r>
                <w:rPr>
                  <w:rStyle w:val="Hyperlink"/>
                </w:rPr>
                <w:t>r</w:t>
              </w:r>
              <w:r w:rsidRPr="0069557F">
                <w:rPr>
                  <w:rStyle w:val="Hyperlink"/>
                </w:rPr>
                <w:t>eflection</w:t>
              </w:r>
            </w:hyperlink>
            <w:r>
              <w:t xml:space="preserve"> and write goals for future improvement. </w:t>
            </w:r>
          </w:p>
          <w:p w14:paraId="55E02176" w14:textId="77777777" w:rsidR="00FD7132" w:rsidRDefault="00FD7132" w:rsidP="008F5452">
            <w:pPr>
              <w:pStyle w:val="VCAAbulletlevel2"/>
              <w:numPr>
                <w:ilvl w:val="0"/>
                <w:numId w:val="0"/>
              </w:numPr>
              <w:spacing w:after="0"/>
              <w:ind w:left="360" w:hanging="360"/>
            </w:pPr>
          </w:p>
          <w:p w14:paraId="12709B10" w14:textId="22F26B5D" w:rsidR="00FD7132" w:rsidRDefault="00FD7132" w:rsidP="008F5452">
            <w:pPr>
              <w:pStyle w:val="VCAAbulletlevel2"/>
              <w:spacing w:after="0"/>
            </w:pPr>
            <w:r>
              <w:t xml:space="preserve">Record your interview about the cultural celebration with a local </w:t>
            </w:r>
            <w:sdt>
              <w:sdtPr>
                <w:rPr>
                  <w:lang w:val="en-AU"/>
                </w:rPr>
                <w:alias w:val="Keywords"/>
                <w:tag w:val=""/>
                <w:id w:val="-696237148"/>
                <w:placeholder>
                  <w:docPart w:val="4501BA170F1949AEA83C1FF48944DBF5"/>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Turkish</w:t>
                </w:r>
              </w:sdtContent>
            </w:sdt>
            <w:r>
              <w:t>-speaking community member, using the questions you have generated and actively listening and participating in the conversation.</w:t>
            </w:r>
          </w:p>
          <w:p w14:paraId="04F97D92" w14:textId="77777777" w:rsidR="00FD7132" w:rsidRDefault="00FD7132" w:rsidP="008F5452">
            <w:pPr>
              <w:pStyle w:val="VCAAbulletlevel2"/>
              <w:numPr>
                <w:ilvl w:val="0"/>
                <w:numId w:val="0"/>
              </w:numPr>
              <w:spacing w:after="0"/>
              <w:ind w:left="360" w:hanging="360"/>
            </w:pPr>
          </w:p>
          <w:p w14:paraId="72530BD3" w14:textId="77777777" w:rsidR="00FD7132" w:rsidRDefault="00FD7132" w:rsidP="008F5452">
            <w:pPr>
              <w:pStyle w:val="VCAAbulletlevel2"/>
              <w:spacing w:after="0"/>
            </w:pPr>
            <w:r>
              <w:t>Watch the recording of the interview, making notes about key pieces of information, then write several quotes or anecdotes that can be incorporated into your presentation.</w:t>
            </w:r>
          </w:p>
          <w:p w14:paraId="76F989EC" w14:textId="77777777" w:rsidR="00FD7132" w:rsidRDefault="00FD7132" w:rsidP="008F5452">
            <w:pPr>
              <w:pStyle w:val="VCAAbulletlevel2"/>
              <w:numPr>
                <w:ilvl w:val="0"/>
                <w:numId w:val="0"/>
              </w:numPr>
              <w:spacing w:after="0"/>
            </w:pPr>
          </w:p>
          <w:p w14:paraId="5E2D0EB4" w14:textId="77777777" w:rsidR="00FD7132" w:rsidRDefault="00FD7132" w:rsidP="008F5452">
            <w:pPr>
              <w:pStyle w:val="VCAAbulletlevel2"/>
              <w:spacing w:after="0"/>
            </w:pPr>
            <w:r>
              <w:lastRenderedPageBreak/>
              <w:t>Write a draft script for your 1 to 2–minute speech and respond to feedback from your teacher to further improve your work.</w:t>
            </w:r>
          </w:p>
          <w:p w14:paraId="019A05DB" w14:textId="77777777" w:rsidR="00FD7132" w:rsidRDefault="00FD7132" w:rsidP="008F5452">
            <w:pPr>
              <w:pStyle w:val="VCAAbulletlevel2"/>
              <w:numPr>
                <w:ilvl w:val="0"/>
                <w:numId w:val="0"/>
              </w:numPr>
              <w:spacing w:after="0"/>
              <w:ind w:left="360"/>
            </w:pPr>
          </w:p>
          <w:p w14:paraId="0CDF5CB5" w14:textId="59365EFE" w:rsidR="00FD7132" w:rsidRDefault="00FD7132" w:rsidP="008F5452">
            <w:pPr>
              <w:pStyle w:val="VCAAbulletlevel2"/>
              <w:spacing w:after="0"/>
            </w:pPr>
            <w:r>
              <w:t xml:space="preserve">Present a 1 to 2–minute speech to the class about your chosen cultural celebration in a </w:t>
            </w:r>
            <w:sdt>
              <w:sdtPr>
                <w:rPr>
                  <w:lang w:val="en-AU"/>
                </w:rPr>
                <w:alias w:val="Keywords"/>
                <w:tag w:val=""/>
                <w:id w:val="1902938966"/>
                <w:placeholder>
                  <w:docPart w:val="5DCF32897C94415F971DDDD29CF0524A"/>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Turkish</w:t>
                </w:r>
              </w:sdtContent>
            </w:sdt>
            <w:r>
              <w:t>-speaking community.</w:t>
            </w:r>
          </w:p>
          <w:p w14:paraId="6FF43D6E" w14:textId="77777777" w:rsidR="00FD7132" w:rsidRPr="0066155E" w:rsidRDefault="00FD7132" w:rsidP="008F5452">
            <w:pPr>
              <w:pStyle w:val="VCAAbulletlevel2"/>
              <w:numPr>
                <w:ilvl w:val="0"/>
                <w:numId w:val="0"/>
              </w:numPr>
              <w:spacing w:after="0"/>
              <w:ind w:left="360" w:hanging="360"/>
            </w:pPr>
          </w:p>
        </w:tc>
      </w:tr>
    </w:tbl>
    <w:p w14:paraId="0E6D1003" w14:textId="77777777" w:rsidR="00FD7132" w:rsidRDefault="00FD7132" w:rsidP="00FD7132"/>
    <w:p w14:paraId="090BF90B" w14:textId="77777777" w:rsidR="00FD7132" w:rsidRDefault="00FD7132" w:rsidP="00FD7132"/>
    <w:p w14:paraId="0CE5A30E" w14:textId="77777777" w:rsidR="00FD7132" w:rsidRDefault="00FD7132" w:rsidP="00FD7132">
      <w:pPr>
        <w:pStyle w:val="Heading4"/>
      </w:pPr>
      <w:r>
        <w:t>Unit 1 - Area of Study 3</w:t>
      </w:r>
    </w:p>
    <w:tbl>
      <w:tblPr>
        <w:tblStyle w:val="TableGrid"/>
        <w:tblW w:w="8789" w:type="dxa"/>
        <w:tblInd w:w="-5" w:type="dxa"/>
        <w:tblLook w:val="04A0" w:firstRow="1" w:lastRow="0" w:firstColumn="1" w:lastColumn="0" w:noHBand="0" w:noVBand="1"/>
      </w:tblPr>
      <w:tblGrid>
        <w:gridCol w:w="2197"/>
        <w:gridCol w:w="2197"/>
        <w:gridCol w:w="2197"/>
        <w:gridCol w:w="2198"/>
      </w:tblGrid>
      <w:tr w:rsidR="00FD7132" w:rsidRPr="00F040C4" w14:paraId="61F32345" w14:textId="77777777" w:rsidTr="008F5452">
        <w:trPr>
          <w:trHeight w:val="274"/>
        </w:trPr>
        <w:tc>
          <w:tcPr>
            <w:tcW w:w="2197" w:type="dxa"/>
            <w:shd w:val="clear" w:color="auto" w:fill="0F7EB4"/>
          </w:tcPr>
          <w:p w14:paraId="60AD04FC" w14:textId="77777777" w:rsidR="00FD7132" w:rsidRPr="00F040C4" w:rsidRDefault="00FD7132" w:rsidP="008F5452">
            <w:pPr>
              <w:pStyle w:val="VCAAtablecondensedheading"/>
              <w:rPr>
                <w:b w:val="0"/>
              </w:rPr>
            </w:pPr>
            <w:r w:rsidRPr="00F040C4">
              <w:t xml:space="preserve">Concept </w:t>
            </w:r>
          </w:p>
        </w:tc>
        <w:tc>
          <w:tcPr>
            <w:tcW w:w="2197" w:type="dxa"/>
            <w:shd w:val="clear" w:color="auto" w:fill="0F7EB4"/>
          </w:tcPr>
          <w:p w14:paraId="68A51A86" w14:textId="77777777" w:rsidR="00FD7132" w:rsidRPr="00F040C4" w:rsidRDefault="00FD7132" w:rsidP="008F5452">
            <w:pPr>
              <w:pStyle w:val="VCAAtablecondensedheading"/>
              <w:rPr>
                <w:b w:val="0"/>
              </w:rPr>
            </w:pPr>
            <w:r w:rsidRPr="00F040C4">
              <w:t>Perspective</w:t>
            </w:r>
          </w:p>
        </w:tc>
        <w:tc>
          <w:tcPr>
            <w:tcW w:w="2197" w:type="dxa"/>
            <w:shd w:val="clear" w:color="auto" w:fill="0F7EB4"/>
          </w:tcPr>
          <w:p w14:paraId="20F784DC" w14:textId="77777777" w:rsidR="00FD7132" w:rsidRPr="00F040C4" w:rsidRDefault="00FD7132" w:rsidP="008F5452">
            <w:pPr>
              <w:pStyle w:val="VCAAtablecondensedheading"/>
              <w:rPr>
                <w:b w:val="0"/>
              </w:rPr>
            </w:pPr>
            <w:r w:rsidRPr="00F040C4">
              <w:t>Topic</w:t>
            </w:r>
          </w:p>
        </w:tc>
        <w:tc>
          <w:tcPr>
            <w:tcW w:w="2198" w:type="dxa"/>
            <w:shd w:val="clear" w:color="auto" w:fill="0F7EB4"/>
          </w:tcPr>
          <w:p w14:paraId="52B0C144" w14:textId="77777777" w:rsidR="00FD7132" w:rsidRPr="00F040C4" w:rsidRDefault="00FD7132" w:rsidP="008F5452">
            <w:pPr>
              <w:pStyle w:val="VCAAtablecondensedheading"/>
              <w:rPr>
                <w:b w:val="0"/>
              </w:rPr>
            </w:pPr>
            <w:r w:rsidRPr="00F040C4">
              <w:t>Subtopic</w:t>
            </w:r>
          </w:p>
        </w:tc>
      </w:tr>
      <w:tr w:rsidR="00FD7132" w:rsidRPr="00F040C4" w14:paraId="29399EE5" w14:textId="77777777" w:rsidTr="00DB2D60">
        <w:trPr>
          <w:trHeight w:val="1701"/>
        </w:trPr>
        <w:tc>
          <w:tcPr>
            <w:tcW w:w="2197" w:type="dxa"/>
            <w:vAlign w:val="center"/>
          </w:tcPr>
          <w:p w14:paraId="479CF88A" w14:textId="77777777" w:rsidR="00FD7132" w:rsidRPr="002256A5" w:rsidRDefault="00FD7132" w:rsidP="008F5452">
            <w:pPr>
              <w:pStyle w:val="VCAAbody"/>
              <w:jc w:val="center"/>
            </w:pPr>
            <w:r w:rsidRPr="00F040C4">
              <w:t>Identity</w:t>
            </w:r>
          </w:p>
        </w:tc>
        <w:tc>
          <w:tcPr>
            <w:tcW w:w="2197" w:type="dxa"/>
            <w:vAlign w:val="center"/>
          </w:tcPr>
          <w:p w14:paraId="6BF7A43E" w14:textId="77777777" w:rsidR="00FD7132" w:rsidRPr="00F040C4" w:rsidRDefault="00FD7132" w:rsidP="008F5452">
            <w:pPr>
              <w:pStyle w:val="VCAAbody"/>
              <w:jc w:val="center"/>
            </w:pPr>
            <w:r>
              <w:rPr>
                <w:lang w:val="en-AU"/>
              </w:rPr>
              <w:t>Community</w:t>
            </w:r>
          </w:p>
        </w:tc>
        <w:tc>
          <w:tcPr>
            <w:tcW w:w="2197" w:type="dxa"/>
            <w:vAlign w:val="center"/>
          </w:tcPr>
          <w:p w14:paraId="1664BDC3" w14:textId="77777777" w:rsidR="00FD7132" w:rsidRPr="00F040C4" w:rsidRDefault="00FD7132" w:rsidP="008F5452">
            <w:pPr>
              <w:pStyle w:val="VCAAbody"/>
              <w:jc w:val="center"/>
            </w:pPr>
            <w:r w:rsidRPr="00F040C4">
              <w:t>Living in Australia</w:t>
            </w:r>
          </w:p>
        </w:tc>
        <w:tc>
          <w:tcPr>
            <w:tcW w:w="2198" w:type="dxa"/>
            <w:vAlign w:val="center"/>
          </w:tcPr>
          <w:p w14:paraId="31D09039" w14:textId="77777777" w:rsidR="00FD7132" w:rsidRPr="00F040C4" w:rsidRDefault="00FD7132" w:rsidP="008F5452">
            <w:pPr>
              <w:pStyle w:val="VCAAbody"/>
              <w:jc w:val="center"/>
            </w:pPr>
            <w:r w:rsidRPr="008F6521">
              <w:rPr>
                <w:lang w:val="en-AU"/>
              </w:rPr>
              <w:t xml:space="preserve">Australian leaders in art, literature, music, </w:t>
            </w:r>
            <w:proofErr w:type="gramStart"/>
            <w:r w:rsidRPr="008F6521">
              <w:rPr>
                <w:lang w:val="en-AU"/>
              </w:rPr>
              <w:t>research</w:t>
            </w:r>
            <w:proofErr w:type="gramEnd"/>
            <w:r w:rsidRPr="008F6521">
              <w:rPr>
                <w:lang w:val="en-AU"/>
              </w:rPr>
              <w:t xml:space="preserve"> or technology</w:t>
            </w:r>
          </w:p>
        </w:tc>
      </w:tr>
    </w:tbl>
    <w:p w14:paraId="229175E9" w14:textId="77777777" w:rsidR="00FD7132" w:rsidRPr="00B13D9B" w:rsidRDefault="00FD7132" w:rsidP="00FD7132">
      <w:pPr>
        <w:pStyle w:val="Heading2"/>
        <w:rPr>
          <w:sz w:val="28"/>
        </w:rPr>
      </w:pPr>
      <w:bookmarkStart w:id="16" w:name="_Toc189485923"/>
      <w:bookmarkStart w:id="17" w:name="_Toc191909302"/>
      <w:r w:rsidRPr="00B13D9B">
        <w:rPr>
          <w:sz w:val="28"/>
        </w:rPr>
        <w:t>Outcome 3</w:t>
      </w:r>
      <w:bookmarkEnd w:id="16"/>
      <w:bookmarkEnd w:id="17"/>
    </w:p>
    <w:p w14:paraId="41652065" w14:textId="6C70898E" w:rsidR="00FD7132" w:rsidRPr="00387AF6" w:rsidRDefault="00FD7132" w:rsidP="00FD7132">
      <w:pPr>
        <w:pStyle w:val="VCAAbody"/>
        <w:rPr>
          <w:shd w:val="clear" w:color="auto" w:fill="FFFFFF"/>
        </w:rPr>
      </w:pPr>
      <w:r w:rsidRPr="00387AF6">
        <w:rPr>
          <w:shd w:val="clear" w:color="auto" w:fill="FFFFFF"/>
        </w:rPr>
        <w:t xml:space="preserve">On completion of this unit the student should be able to produce original writing in </w:t>
      </w:r>
      <w:sdt>
        <w:sdtPr>
          <w:alias w:val="Keywords"/>
          <w:tag w:val=""/>
          <w:id w:val="-152837662"/>
          <w:placeholder>
            <w:docPart w:val="4907FF0604A746D5BF1E19DAD52EFD2D"/>
          </w:placeholder>
          <w:dataBinding w:prefixMappings="xmlns:ns0='http://purl.org/dc/elements/1.1/' xmlns:ns1='http://schemas.openxmlformats.org/package/2006/metadata/core-properties' " w:xpath="/ns1:coreProperties[1]/ns1:keywords[1]" w:storeItemID="{6C3C8BC8-F283-45AE-878A-BAB7291924A1}"/>
          <w:text/>
        </w:sdtPr>
        <w:sdtEndPr/>
        <w:sdtContent>
          <w:r>
            <w:t>Turkish</w:t>
          </w:r>
        </w:sdtContent>
      </w:sdt>
      <w:r w:rsidRPr="00387AF6">
        <w:rPr>
          <w:shd w:val="clear" w:color="auto" w:fill="FFFFFF"/>
        </w:rPr>
        <w:t xml:space="preserve"> on the subtopic studied that includes information to support ideas and opinions.</w:t>
      </w:r>
    </w:p>
    <w:p w14:paraId="5F9897BC" w14:textId="77777777" w:rsidR="00FD7132" w:rsidRPr="00753F1C" w:rsidRDefault="00FD7132" w:rsidP="00FD7132">
      <w:pPr>
        <w:pStyle w:val="Heading2"/>
        <w:rPr>
          <w:sz w:val="24"/>
          <w:szCs w:val="24"/>
        </w:rPr>
      </w:pPr>
      <w:bookmarkStart w:id="18" w:name="_Toc189485924"/>
      <w:bookmarkStart w:id="19" w:name="_Toc191909303"/>
      <w:r w:rsidRPr="00633101">
        <w:rPr>
          <w:sz w:val="24"/>
          <w:szCs w:val="24"/>
        </w:rPr>
        <w:t>Examples of learning activities</w:t>
      </w:r>
      <w:bookmarkEnd w:id="18"/>
      <w:bookmarkEnd w:id="19"/>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FD7132" w14:paraId="7F767D5A" w14:textId="77777777" w:rsidTr="008F5452">
        <w:trPr>
          <w:cantSplit/>
        </w:trPr>
        <w:tc>
          <w:tcPr>
            <w:tcW w:w="9634" w:type="dxa"/>
          </w:tcPr>
          <w:p w14:paraId="7C01E75A" w14:textId="77777777" w:rsidR="00FD7132" w:rsidRPr="00D37937" w:rsidRDefault="00FD7132" w:rsidP="008F5452">
            <w:pPr>
              <w:pStyle w:val="VCAAbulletlevel2"/>
              <w:spacing w:after="0"/>
            </w:pPr>
            <w:r w:rsidRPr="00D37937">
              <w:t xml:space="preserve">Explore your own identity through a visual text by creating a </w:t>
            </w:r>
            <w:hyperlink r:id="rId29" w:history="1">
              <w:r w:rsidRPr="00D37937">
                <w:rPr>
                  <w:rStyle w:val="Hyperlink"/>
                </w:rPr>
                <w:t>language portrait</w:t>
              </w:r>
            </w:hyperlink>
            <w:r w:rsidRPr="00D37937">
              <w:t xml:space="preserve"> representing the languages you understand, are familiar with and/or speak.</w:t>
            </w:r>
          </w:p>
          <w:p w14:paraId="701562A6" w14:textId="77777777" w:rsidR="00FD7132" w:rsidRPr="00F66F92" w:rsidRDefault="00FD7132" w:rsidP="008F5452">
            <w:pPr>
              <w:pStyle w:val="VCAAbulletlevel2"/>
              <w:numPr>
                <w:ilvl w:val="0"/>
                <w:numId w:val="0"/>
              </w:numPr>
              <w:spacing w:after="0"/>
              <w:ind w:left="360"/>
            </w:pPr>
          </w:p>
        </w:tc>
      </w:tr>
      <w:tr w:rsidR="00FD7132" w14:paraId="31C14EBC" w14:textId="77777777" w:rsidTr="008F5452">
        <w:trPr>
          <w:cantSplit/>
        </w:trPr>
        <w:tc>
          <w:tcPr>
            <w:tcW w:w="9634" w:type="dxa"/>
          </w:tcPr>
          <w:p w14:paraId="7FB3DA0E" w14:textId="77777777" w:rsidR="00FD7132" w:rsidRPr="00F66F92" w:rsidRDefault="00FD7132" w:rsidP="008F5452">
            <w:pPr>
              <w:pStyle w:val="VCAAbulletlevel2"/>
              <w:spacing w:after="0"/>
            </w:pPr>
            <w:r w:rsidRPr="00870416">
              <w:t xml:space="preserve">Brainstorm key vocabulary or phrases required for the </w:t>
            </w:r>
            <w:r>
              <w:t>sub</w:t>
            </w:r>
            <w:r w:rsidRPr="00870416">
              <w:t>topic, then collaboratively create a vocabulary list for a classroom display or using an online revision tool.</w:t>
            </w:r>
          </w:p>
        </w:tc>
      </w:tr>
      <w:tr w:rsidR="00FD7132" w14:paraId="0A0E32D2" w14:textId="77777777" w:rsidTr="008F5452">
        <w:trPr>
          <w:cantSplit/>
        </w:trPr>
        <w:tc>
          <w:tcPr>
            <w:tcW w:w="9634" w:type="dxa"/>
          </w:tcPr>
          <w:p w14:paraId="5FF661AE" w14:textId="77777777" w:rsidR="00FD7132" w:rsidRPr="00F66F92" w:rsidRDefault="00FD7132" w:rsidP="008F5452">
            <w:pPr>
              <w:pStyle w:val="VCAAbulletlevel2"/>
              <w:spacing w:after="0"/>
            </w:pPr>
            <w:r w:rsidRPr="00F201FE">
              <w:t>Explore people’s identities and experiences of living in Australia, through various</w:t>
            </w:r>
            <w:r>
              <w:t xml:space="preserve"> writing styles and</w:t>
            </w:r>
            <w:r w:rsidRPr="00F201FE">
              <w:t xml:space="preserve"> text types such as poems, short </w:t>
            </w:r>
            <w:proofErr w:type="gramStart"/>
            <w:r w:rsidRPr="00F201FE">
              <w:t>stories</w:t>
            </w:r>
            <w:proofErr w:type="gramEnd"/>
            <w:r w:rsidRPr="00F201FE">
              <w:t xml:space="preserve"> or personal narratives. Read or view a text, then analyse and discuss what you understood with your peers.</w:t>
            </w:r>
          </w:p>
        </w:tc>
      </w:tr>
      <w:tr w:rsidR="00FD7132" w14:paraId="36E08F4A" w14:textId="77777777" w:rsidTr="008F5452">
        <w:trPr>
          <w:cantSplit/>
        </w:trPr>
        <w:tc>
          <w:tcPr>
            <w:tcW w:w="9634" w:type="dxa"/>
          </w:tcPr>
          <w:p w14:paraId="5DC05743" w14:textId="77777777" w:rsidR="00FD7132" w:rsidRPr="00F66F92" w:rsidRDefault="00FD7132" w:rsidP="008F5452">
            <w:pPr>
              <w:pStyle w:val="VCAAbulletlevel2"/>
              <w:spacing w:after="0"/>
            </w:pPr>
            <w:r w:rsidRPr="00F201FE">
              <w:t xml:space="preserve">Research Australian pioneers in technology, literature, art, </w:t>
            </w:r>
            <w:proofErr w:type="gramStart"/>
            <w:r w:rsidRPr="00F201FE">
              <w:t>music</w:t>
            </w:r>
            <w:proofErr w:type="gramEnd"/>
            <w:r w:rsidRPr="00F201FE">
              <w:t xml:space="preserve"> or research and create a presentation showcasing how these leaders have contributed to shaping Australia’s cultural and technological landscape.</w:t>
            </w:r>
          </w:p>
        </w:tc>
      </w:tr>
      <w:tr w:rsidR="00FD7132" w14:paraId="10724C7D" w14:textId="77777777" w:rsidTr="008F5452">
        <w:trPr>
          <w:cantSplit/>
        </w:trPr>
        <w:tc>
          <w:tcPr>
            <w:tcW w:w="9634" w:type="dxa"/>
          </w:tcPr>
          <w:p w14:paraId="5FE5DD93" w14:textId="77777777" w:rsidR="00FD7132" w:rsidRPr="00F66F92" w:rsidRDefault="00FD7132" w:rsidP="008F5452">
            <w:pPr>
              <w:pStyle w:val="VCAAbulletlevel2"/>
              <w:spacing w:after="0"/>
            </w:pPr>
            <w:r w:rsidRPr="00F201FE">
              <w:t>Listen to a presentation that provides an overview of various text types and discuss the characteristics, writing styles and purposes of each. Complete an online scavenger hunt, locating different text types and displaying annotated copies of these in the classroom for future reference.</w:t>
            </w:r>
            <w:r>
              <w:t xml:space="preserve"> </w:t>
            </w:r>
          </w:p>
        </w:tc>
      </w:tr>
      <w:tr w:rsidR="00FD7132" w14:paraId="1E9C8597" w14:textId="77777777" w:rsidTr="008F5452">
        <w:trPr>
          <w:cantSplit/>
        </w:trPr>
        <w:tc>
          <w:tcPr>
            <w:tcW w:w="9634" w:type="dxa"/>
          </w:tcPr>
          <w:p w14:paraId="0BED0319" w14:textId="3C7FCA9C" w:rsidR="00FD7132" w:rsidRPr="00F66F92" w:rsidRDefault="00FD7132" w:rsidP="008F5452">
            <w:pPr>
              <w:pStyle w:val="VCAAbulletlevel2"/>
              <w:spacing w:after="0"/>
            </w:pPr>
            <w:r w:rsidRPr="00F201FE">
              <w:lastRenderedPageBreak/>
              <w:t xml:space="preserve">In pairs or small groups, read a biography, highlight the text type </w:t>
            </w:r>
            <w:proofErr w:type="gramStart"/>
            <w:r w:rsidRPr="00F201FE">
              <w:t>features</w:t>
            </w:r>
            <w:proofErr w:type="gramEnd"/>
            <w:r w:rsidRPr="00F201FE">
              <w:t xml:space="preserve"> and </w:t>
            </w:r>
            <w:r w:rsidRPr="00631DDC">
              <w:t xml:space="preserve">discuss useful phrases. Use your findings to write a biography of one prominent </w:t>
            </w:r>
            <w:sdt>
              <w:sdtPr>
                <w:alias w:val="Keywords"/>
                <w:tag w:val=""/>
                <w:id w:val="2005621649"/>
                <w:placeholder>
                  <w:docPart w:val="A777A1E2E0A24C309112FBF3D999BD01"/>
                </w:placeholder>
                <w:dataBinding w:prefixMappings="xmlns:ns0='http://purl.org/dc/elements/1.1/' xmlns:ns1='http://schemas.openxmlformats.org/package/2006/metadata/core-properties' " w:xpath="/ns1:coreProperties[1]/ns1:keywords[1]" w:storeItemID="{6C3C8BC8-F283-45AE-878A-BAB7291924A1}"/>
                <w:text/>
              </w:sdtPr>
              <w:sdtEndPr/>
              <w:sdtContent>
                <w:r>
                  <w:t>Turkish</w:t>
                </w:r>
              </w:sdtContent>
            </w:sdt>
            <w:r w:rsidRPr="00631DDC">
              <w:t xml:space="preserve">-speaking leader in art, literature, music, </w:t>
            </w:r>
            <w:proofErr w:type="gramStart"/>
            <w:r w:rsidRPr="00631DDC">
              <w:t>research</w:t>
            </w:r>
            <w:proofErr w:type="gramEnd"/>
            <w:r w:rsidRPr="00631DDC">
              <w:t xml:space="preserve"> or technology. Describe their contribution to their respective field and discuss how their work reflects aspects of Australian culture and identity.</w:t>
            </w:r>
          </w:p>
        </w:tc>
      </w:tr>
      <w:tr w:rsidR="00FD7132" w14:paraId="086834F3" w14:textId="77777777" w:rsidTr="008F5452">
        <w:trPr>
          <w:cantSplit/>
        </w:trPr>
        <w:tc>
          <w:tcPr>
            <w:tcW w:w="9634" w:type="dxa"/>
          </w:tcPr>
          <w:p w14:paraId="75BDAB79" w14:textId="77777777" w:rsidR="00FD7132" w:rsidRPr="00F66F92" w:rsidRDefault="00FD7132" w:rsidP="008F5452">
            <w:pPr>
              <w:pStyle w:val="VCAAbulletlevel2"/>
              <w:spacing w:after="0"/>
            </w:pPr>
            <w:r w:rsidRPr="00631DDC">
              <w:t>Create an interactive timeline showcasing important milestones in Australian art, literature, music, research and/or technology. Reflect on and explain how these milestones have influenced the cultural and technological evolution of the nation</w:t>
            </w:r>
            <w:r>
              <w:t>.</w:t>
            </w:r>
          </w:p>
        </w:tc>
      </w:tr>
      <w:tr w:rsidR="00FD7132" w14:paraId="1B8C8EE4" w14:textId="77777777" w:rsidTr="008F5452">
        <w:trPr>
          <w:cantSplit/>
        </w:trPr>
        <w:tc>
          <w:tcPr>
            <w:tcW w:w="9634" w:type="dxa"/>
          </w:tcPr>
          <w:p w14:paraId="20C408A6" w14:textId="3753E62E" w:rsidR="00FD7132" w:rsidRPr="00631DDC" w:rsidRDefault="00FD7132" w:rsidP="008F5452">
            <w:pPr>
              <w:pStyle w:val="VCAAbulletlevel2"/>
              <w:spacing w:after="0"/>
            </w:pPr>
            <w:r w:rsidRPr="00631DDC">
              <w:t xml:space="preserve">Reflect on your understanding of multiculturalism and people from diverse backgrounds living in Australia and complete a </w:t>
            </w:r>
            <w:r>
              <w:t>‘K</w:t>
            </w:r>
            <w:r w:rsidRPr="00631DDC">
              <w:t>now</w:t>
            </w:r>
            <w:r>
              <w:t>, w</w:t>
            </w:r>
            <w:r w:rsidRPr="00631DDC">
              <w:t>onder</w:t>
            </w:r>
            <w:r>
              <w:t>, l</w:t>
            </w:r>
            <w:r w:rsidRPr="00631DDC">
              <w:t>earn</w:t>
            </w:r>
            <w:r>
              <w:t>’</w:t>
            </w:r>
            <w:r w:rsidRPr="00631DDC">
              <w:t xml:space="preserve"> chart. Working in pairs, brainstorm questions in </w:t>
            </w:r>
            <w:sdt>
              <w:sdtPr>
                <w:alias w:val="Keywords"/>
                <w:tag w:val=""/>
                <w:id w:val="519742300"/>
                <w:placeholder>
                  <w:docPart w:val="029992B6B80844478EBFF11142F13CF5"/>
                </w:placeholder>
                <w:dataBinding w:prefixMappings="xmlns:ns0='http://purl.org/dc/elements/1.1/' xmlns:ns1='http://schemas.openxmlformats.org/package/2006/metadata/core-properties' " w:xpath="/ns1:coreProperties[1]/ns1:keywords[1]" w:storeItemID="{6C3C8BC8-F283-45AE-878A-BAB7291924A1}"/>
                <w:text/>
              </w:sdtPr>
              <w:sdtEndPr/>
              <w:sdtContent>
                <w:r>
                  <w:t>Turkish</w:t>
                </w:r>
              </w:sdtContent>
            </w:sdt>
            <w:r w:rsidRPr="00631DDC">
              <w:t xml:space="preserve"> that could be</w:t>
            </w:r>
            <w:r w:rsidRPr="00F201FE">
              <w:t xml:space="preserve"> asked in an interview.</w:t>
            </w:r>
          </w:p>
        </w:tc>
      </w:tr>
      <w:tr w:rsidR="00FD7132" w14:paraId="48DFDF06" w14:textId="77777777" w:rsidTr="008F5452">
        <w:trPr>
          <w:cantSplit/>
        </w:trPr>
        <w:tc>
          <w:tcPr>
            <w:tcW w:w="9634" w:type="dxa"/>
          </w:tcPr>
          <w:p w14:paraId="7A527859" w14:textId="51071B62" w:rsidR="00FD7132" w:rsidRPr="00631DDC" w:rsidRDefault="00FD7132" w:rsidP="008F5452">
            <w:pPr>
              <w:pStyle w:val="VCAAbulletlevel2"/>
              <w:spacing w:after="0"/>
            </w:pPr>
            <w:r w:rsidRPr="000D0B85">
              <w:t xml:space="preserve">Conduct interviews with individuals from diverse backgrounds living in Australia. Use </w:t>
            </w:r>
            <w:sdt>
              <w:sdtPr>
                <w:alias w:val="Keywords"/>
                <w:tag w:val=""/>
                <w:id w:val="-1959404542"/>
                <w:placeholder>
                  <w:docPart w:val="E587EE2BF5A54B088C4F4D3D862E9BF3"/>
                </w:placeholder>
                <w:dataBinding w:prefixMappings="xmlns:ns0='http://purl.org/dc/elements/1.1/' xmlns:ns1='http://schemas.openxmlformats.org/package/2006/metadata/core-properties' " w:xpath="/ns1:coreProperties[1]/ns1:keywords[1]" w:storeItemID="{6C3C8BC8-F283-45AE-878A-BAB7291924A1}"/>
                <w:text/>
              </w:sdtPr>
              <w:sdtEndPr/>
              <w:sdtContent>
                <w:r>
                  <w:t>Turkish</w:t>
                </w:r>
              </w:sdtContent>
            </w:sdt>
            <w:r w:rsidRPr="000D0B85">
              <w:t xml:space="preserve"> to write notes about how people’s lives in Australia have shaped their perspectives, </w:t>
            </w:r>
            <w:proofErr w:type="gramStart"/>
            <w:r w:rsidRPr="000D0B85">
              <w:t>experiences</w:t>
            </w:r>
            <w:proofErr w:type="gramEnd"/>
            <w:r w:rsidRPr="000D0B85">
              <w:t xml:space="preserve"> and identities.</w:t>
            </w:r>
          </w:p>
        </w:tc>
      </w:tr>
      <w:tr w:rsidR="00FD7132" w14:paraId="5B095C12" w14:textId="77777777" w:rsidTr="008F5452">
        <w:trPr>
          <w:cantSplit/>
        </w:trPr>
        <w:tc>
          <w:tcPr>
            <w:tcW w:w="9634" w:type="dxa"/>
          </w:tcPr>
          <w:p w14:paraId="4F7BCA36" w14:textId="77777777" w:rsidR="00FD7132" w:rsidRPr="000D0B85" w:rsidRDefault="00FD7132" w:rsidP="008F5452">
            <w:pPr>
              <w:pStyle w:val="VCAAbulletlevel2"/>
              <w:spacing w:after="0"/>
            </w:pPr>
            <w:r w:rsidRPr="000D0B85">
              <w:t xml:space="preserve">Create a collage representing the diversity of Australian artistic expression, combining visual elements with quotes from influential artists, writers, musicians, </w:t>
            </w:r>
            <w:proofErr w:type="gramStart"/>
            <w:r w:rsidRPr="000D0B85">
              <w:t>researchers</w:t>
            </w:r>
            <w:proofErr w:type="gramEnd"/>
            <w:r w:rsidRPr="000D0B85">
              <w:t xml:space="preserve"> and technologists.</w:t>
            </w:r>
          </w:p>
        </w:tc>
      </w:tr>
      <w:tr w:rsidR="00FD7132" w14:paraId="49B1062A" w14:textId="77777777" w:rsidTr="008F5452">
        <w:trPr>
          <w:cantSplit/>
        </w:trPr>
        <w:tc>
          <w:tcPr>
            <w:tcW w:w="9634" w:type="dxa"/>
          </w:tcPr>
          <w:p w14:paraId="111E124E" w14:textId="77777777" w:rsidR="00FD7132" w:rsidRPr="000D0B85" w:rsidRDefault="00FD7132" w:rsidP="008F5452">
            <w:pPr>
              <w:pStyle w:val="VCAAbulletlevel2"/>
              <w:spacing w:after="0"/>
            </w:pPr>
            <w:r w:rsidRPr="000D0B85">
              <w:t xml:space="preserve">Complete a </w:t>
            </w:r>
            <w:hyperlink r:id="rId30" w:history="1">
              <w:r w:rsidRPr="00F040C4">
                <w:t>gallery walk</w:t>
              </w:r>
            </w:hyperlink>
            <w:r w:rsidRPr="000D0B85">
              <w:t xml:space="preserve">, viewing different texts or images, or listening to a piece of music created by Australian leaders. Record your learnings, </w:t>
            </w:r>
            <w:proofErr w:type="gramStart"/>
            <w:r w:rsidRPr="000D0B85">
              <w:t>observations</w:t>
            </w:r>
            <w:proofErr w:type="gramEnd"/>
            <w:r w:rsidRPr="000D0B85">
              <w:t xml:space="preserve"> and feelings about each item on the walk. Analyse and compare the different pieces, examining common themes that emerge and how they relate to Australian identity and culture.</w:t>
            </w:r>
          </w:p>
        </w:tc>
      </w:tr>
      <w:tr w:rsidR="00FD7132" w14:paraId="72BE328F" w14:textId="77777777" w:rsidTr="008F5452">
        <w:trPr>
          <w:cantSplit/>
        </w:trPr>
        <w:tc>
          <w:tcPr>
            <w:tcW w:w="9634" w:type="dxa"/>
            <w:shd w:val="clear" w:color="auto" w:fill="D9D9D9" w:themeFill="background1" w:themeFillShade="D9"/>
          </w:tcPr>
          <w:p w14:paraId="27464C35" w14:textId="77777777" w:rsidR="00FD7132" w:rsidRPr="00AB43C5" w:rsidRDefault="00FD7132" w:rsidP="008F5452">
            <w:pPr>
              <w:pStyle w:val="VCAAbulletlevel2"/>
              <w:rPr>
                <w:b/>
                <w:bCs/>
              </w:rPr>
            </w:pPr>
            <w:r w:rsidRPr="00AB43C5">
              <w:rPr>
                <w:b/>
                <w:bCs/>
                <w:noProof/>
              </w:rPr>
              <w:drawing>
                <wp:anchor distT="0" distB="0" distL="114300" distR="114300" simplePos="0" relativeHeight="251697152" behindDoc="0" locked="0" layoutInCell="1" allowOverlap="1" wp14:anchorId="097DEB1A" wp14:editId="3EB0FA3F">
                  <wp:simplePos x="0" y="0"/>
                  <wp:positionH relativeFrom="column">
                    <wp:posOffset>4877232</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2022699336"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AB43C5">
              <w:rPr>
                <w:b/>
                <w:bCs/>
              </w:rPr>
              <w:t xml:space="preserve">Explore your own identity and experiences of living in Australia, through art, music, </w:t>
            </w:r>
            <w:proofErr w:type="gramStart"/>
            <w:r w:rsidRPr="00AB43C5">
              <w:rPr>
                <w:b/>
                <w:bCs/>
              </w:rPr>
              <w:t>literature</w:t>
            </w:r>
            <w:proofErr w:type="gramEnd"/>
            <w:r w:rsidRPr="00AB43C5">
              <w:rPr>
                <w:b/>
                <w:bCs/>
              </w:rPr>
              <w:t xml:space="preserve"> or technology.  </w:t>
            </w:r>
          </w:p>
          <w:p w14:paraId="4EE643A7" w14:textId="77777777" w:rsidR="00FD7132" w:rsidRPr="00BB1912" w:rsidRDefault="00FD7132" w:rsidP="008F5452">
            <w:pPr>
              <w:pStyle w:val="VCAAbulletlevel2"/>
              <w:numPr>
                <w:ilvl w:val="0"/>
                <w:numId w:val="0"/>
              </w:numPr>
              <w:shd w:val="clear" w:color="auto" w:fill="D9D9D9" w:themeFill="background1" w:themeFillShade="D9"/>
              <w:spacing w:after="0"/>
              <w:ind w:left="360"/>
            </w:pPr>
          </w:p>
        </w:tc>
      </w:tr>
      <w:tr w:rsidR="00FD7132" w14:paraId="61FFCF29" w14:textId="77777777" w:rsidTr="008F5452">
        <w:trPr>
          <w:cantSplit/>
        </w:trPr>
        <w:tc>
          <w:tcPr>
            <w:tcW w:w="9634" w:type="dxa"/>
            <w:shd w:val="clear" w:color="auto" w:fill="FFFFFF" w:themeFill="background1"/>
          </w:tcPr>
          <w:p w14:paraId="05A69070" w14:textId="77777777" w:rsidR="00FD7132" w:rsidRPr="00BB1912" w:rsidRDefault="00FD7132" w:rsidP="008F5452">
            <w:pPr>
              <w:pStyle w:val="VCAAbulletlevel2"/>
              <w:spacing w:after="0"/>
            </w:pPr>
            <w:r w:rsidRPr="00F201FE">
              <w:t xml:space="preserve">Engage in a </w:t>
            </w:r>
            <w:hyperlink r:id="rId31" w:history="1">
              <w:r w:rsidRPr="00F040C4">
                <w:t>debate</w:t>
              </w:r>
            </w:hyperlink>
            <w:r w:rsidRPr="00F201FE">
              <w:t xml:space="preserve"> about the significance of cultural representation in Australian creative industries and the importance of diverse voices and perspectives in different forms of artistic expression.</w:t>
            </w:r>
          </w:p>
        </w:tc>
      </w:tr>
      <w:tr w:rsidR="00FD7132" w14:paraId="01BD677B" w14:textId="77777777" w:rsidTr="008F5452">
        <w:trPr>
          <w:cantSplit/>
        </w:trPr>
        <w:tc>
          <w:tcPr>
            <w:tcW w:w="9634" w:type="dxa"/>
            <w:shd w:val="clear" w:color="auto" w:fill="FFFFFF" w:themeFill="background1"/>
          </w:tcPr>
          <w:p w14:paraId="2DBB33C2" w14:textId="77777777" w:rsidR="00FD7132" w:rsidRDefault="00FD7132" w:rsidP="008F5452">
            <w:pPr>
              <w:pStyle w:val="VCAAbulletlevel2"/>
            </w:pPr>
            <w:r w:rsidRPr="0012328B">
              <w:t xml:space="preserve">Watch short video clips of different groups speaking about their fields of endeavour and identify the connection between language and identity. </w:t>
            </w:r>
          </w:p>
        </w:tc>
      </w:tr>
      <w:tr w:rsidR="00FD7132" w14:paraId="20B089C0" w14:textId="77777777" w:rsidTr="008F5452">
        <w:trPr>
          <w:cantSplit/>
        </w:trPr>
        <w:tc>
          <w:tcPr>
            <w:tcW w:w="9634" w:type="dxa"/>
            <w:tcBorders>
              <w:bottom w:val="single" w:sz="4" w:space="0" w:color="auto"/>
            </w:tcBorders>
            <w:shd w:val="clear" w:color="auto" w:fill="FFFFFF" w:themeFill="background1"/>
          </w:tcPr>
          <w:p w14:paraId="5A379088" w14:textId="77777777" w:rsidR="00FD7132" w:rsidRDefault="00FD7132" w:rsidP="008F5452">
            <w:pPr>
              <w:pStyle w:val="VCAAbulletlevel2"/>
              <w:spacing w:after="0"/>
            </w:pPr>
            <w:r w:rsidRPr="000D0B85">
              <w:t>Explore how language influences the way you perceive yourself and others in the context of Australia’s multicultural society, then write a paragraph reflecting on your learning.</w:t>
            </w:r>
            <w:r>
              <w:t xml:space="preserve"> </w:t>
            </w:r>
          </w:p>
        </w:tc>
      </w:tr>
      <w:tr w:rsidR="00FD7132" w14:paraId="5C3296D2" w14:textId="77777777" w:rsidTr="008F5452">
        <w:trPr>
          <w:cantSplit/>
        </w:trPr>
        <w:tc>
          <w:tcPr>
            <w:tcW w:w="9634" w:type="dxa"/>
            <w:tcBorders>
              <w:bottom w:val="single" w:sz="4" w:space="0" w:color="auto"/>
            </w:tcBorders>
            <w:shd w:val="clear" w:color="auto" w:fill="FFFFFF" w:themeFill="background1"/>
          </w:tcPr>
          <w:p w14:paraId="2FA15B26" w14:textId="77777777" w:rsidR="00FD7132" w:rsidRPr="000D0B85" w:rsidRDefault="00FD7132" w:rsidP="008F5452">
            <w:pPr>
              <w:pStyle w:val="VCAAbulletlevel2"/>
              <w:spacing w:after="0"/>
            </w:pPr>
            <w:r w:rsidRPr="000D0B85">
              <w:t xml:space="preserve">Watch songs being performed, reflecting on how they were inspired by Australian landscapes, </w:t>
            </w:r>
            <w:proofErr w:type="gramStart"/>
            <w:r w:rsidRPr="000D0B85">
              <w:t>history</w:t>
            </w:r>
            <w:proofErr w:type="gramEnd"/>
            <w:r w:rsidRPr="000D0B85">
              <w:t xml:space="preserve"> or cultural diversity, then compose a song of your own. Use language creatively to convey emotions and tell compelling stories through your lyrics.</w:t>
            </w:r>
            <w:r>
              <w:t xml:space="preserve"> </w:t>
            </w:r>
          </w:p>
        </w:tc>
      </w:tr>
      <w:tr w:rsidR="00FD7132" w14:paraId="37CFB100" w14:textId="77777777" w:rsidTr="008F5452">
        <w:trPr>
          <w:cantSplit/>
        </w:trPr>
        <w:tc>
          <w:tcPr>
            <w:tcW w:w="9634" w:type="dxa"/>
            <w:tcBorders>
              <w:bottom w:val="single" w:sz="4" w:space="0" w:color="auto"/>
            </w:tcBorders>
            <w:shd w:val="clear" w:color="auto" w:fill="FFFFFF" w:themeFill="background1"/>
          </w:tcPr>
          <w:p w14:paraId="1BD0E436" w14:textId="77777777" w:rsidR="00FD7132" w:rsidRPr="000D0B85" w:rsidRDefault="00FD7132" w:rsidP="008F5452">
            <w:pPr>
              <w:pStyle w:val="VCAAbulletlevel2"/>
              <w:spacing w:after="0"/>
            </w:pPr>
            <w:r w:rsidRPr="000D0B85">
              <w:lastRenderedPageBreak/>
              <w:t xml:space="preserve">Brainstorm how technology has influenced Australian society, exploring both positive and negative impacts. Analyse the role of technology in shaping modern Australian life by collecting resources about a chosen piece of technology and discuss these during a </w:t>
            </w:r>
            <w:r>
              <w:t>‘T</w:t>
            </w:r>
            <w:r w:rsidRPr="000D0B85">
              <w:t>hink</w:t>
            </w:r>
            <w:r>
              <w:t xml:space="preserve">, </w:t>
            </w:r>
            <w:r w:rsidRPr="000D0B85">
              <w:t>pair</w:t>
            </w:r>
            <w:r>
              <w:t xml:space="preserve">, </w:t>
            </w:r>
            <w:r w:rsidRPr="000D0B85">
              <w:t>share</w:t>
            </w:r>
            <w:r>
              <w:t>’</w:t>
            </w:r>
            <w:r w:rsidRPr="000D0B85">
              <w:t xml:space="preserve"> activity. Participate in a </w:t>
            </w:r>
            <w:hyperlink r:id="rId32" w:history="1">
              <w:r w:rsidRPr="00631DDC">
                <w:t>fishbowl activity</w:t>
              </w:r>
            </w:hyperlink>
            <w:r w:rsidRPr="000D0B85">
              <w:t>, facilitating discussions and sharing your knowledge</w:t>
            </w:r>
            <w:r>
              <w:t>.</w:t>
            </w:r>
          </w:p>
        </w:tc>
      </w:tr>
      <w:tr w:rsidR="00FD7132" w14:paraId="0EF20A97" w14:textId="77777777" w:rsidTr="008F5452">
        <w:trPr>
          <w:cantSplit/>
        </w:trPr>
        <w:tc>
          <w:tcPr>
            <w:tcW w:w="9634" w:type="dxa"/>
            <w:tcBorders>
              <w:bottom w:val="single" w:sz="4" w:space="0" w:color="auto"/>
            </w:tcBorders>
            <w:shd w:val="clear" w:color="auto" w:fill="FFFFFF" w:themeFill="background1"/>
          </w:tcPr>
          <w:p w14:paraId="35C62E7C" w14:textId="77777777" w:rsidR="00FD7132" w:rsidRPr="000D0B85" w:rsidRDefault="00FD7132" w:rsidP="008F5452">
            <w:pPr>
              <w:pStyle w:val="VCAAbulletlevel2"/>
              <w:spacing w:after="0"/>
            </w:pPr>
            <w:r w:rsidRPr="00D37937">
              <w:t xml:space="preserve">Write a reflective video blog post or journal entry about a piece of technology you have </w:t>
            </w:r>
            <w:r w:rsidRPr="001C55C4">
              <w:t>learned about, exchange drafts with peers to provide constructive feedback</w:t>
            </w:r>
            <w:r>
              <w:t>,</w:t>
            </w:r>
            <w:r w:rsidRPr="000D0B85">
              <w:t xml:space="preserve"> then publish your texts in a class journal or on a class blog</w:t>
            </w:r>
            <w:r w:rsidRPr="001C55C4">
              <w:t>.</w:t>
            </w:r>
          </w:p>
        </w:tc>
      </w:tr>
      <w:tr w:rsidR="00FD7132" w14:paraId="1900EA7C" w14:textId="77777777" w:rsidTr="008F5452">
        <w:trPr>
          <w:cantSplit/>
        </w:trPr>
        <w:tc>
          <w:tcPr>
            <w:tcW w:w="9634" w:type="dxa"/>
            <w:tcBorders>
              <w:bottom w:val="single" w:sz="4" w:space="0" w:color="auto"/>
            </w:tcBorders>
            <w:shd w:val="clear" w:color="auto" w:fill="FFFFFF" w:themeFill="background1"/>
          </w:tcPr>
          <w:p w14:paraId="768CF787" w14:textId="20EC1B69" w:rsidR="00FD7132" w:rsidRPr="000D0B85" w:rsidRDefault="00FD7132" w:rsidP="008F5452">
            <w:pPr>
              <w:pStyle w:val="VCAAbulletlevel2"/>
              <w:spacing w:after="0"/>
            </w:pPr>
            <w:r w:rsidRPr="000D0B85">
              <w:t xml:space="preserve">Research and compare initiatives that promote </w:t>
            </w:r>
            <w:sdt>
              <w:sdtPr>
                <w:alias w:val="Keywords"/>
                <w:tag w:val=""/>
                <w:id w:val="-604340065"/>
                <w:placeholder>
                  <w:docPart w:val="CD9910B2F95A4A96BF9F9B08DC146A63"/>
                </w:placeholder>
                <w:dataBinding w:prefixMappings="xmlns:ns0='http://purl.org/dc/elements/1.1/' xmlns:ns1='http://schemas.openxmlformats.org/package/2006/metadata/core-properties' " w:xpath="/ns1:coreProperties[1]/ns1:keywords[1]" w:storeItemID="{6C3C8BC8-F283-45AE-878A-BAB7291924A1}"/>
                <w:text/>
              </w:sdtPr>
              <w:sdtEndPr/>
              <w:sdtContent>
                <w:r>
                  <w:t>Turkish</w:t>
                </w:r>
              </w:sdtContent>
            </w:sdt>
            <w:r w:rsidRPr="000D0B85">
              <w:t xml:space="preserve"> and/or Aboriginal and Torres Strait Islander languages, and the role these initiatives play in strengthening cultural identity. </w:t>
            </w:r>
          </w:p>
        </w:tc>
      </w:tr>
      <w:tr w:rsidR="00FD7132" w14:paraId="003A3640" w14:textId="77777777" w:rsidTr="008F5452">
        <w:trPr>
          <w:cantSplit/>
        </w:trPr>
        <w:tc>
          <w:tcPr>
            <w:tcW w:w="9634" w:type="dxa"/>
            <w:tcBorders>
              <w:bottom w:val="single" w:sz="4" w:space="0" w:color="B5E2F1"/>
            </w:tcBorders>
            <w:shd w:val="clear" w:color="auto" w:fill="FFFFFF" w:themeFill="background1"/>
          </w:tcPr>
          <w:p w14:paraId="53305503" w14:textId="492C1139" w:rsidR="00FD7132" w:rsidRDefault="00FD7132" w:rsidP="008F5452">
            <w:pPr>
              <w:pStyle w:val="VCAAbulletlevel2"/>
              <w:spacing w:after="0"/>
            </w:pPr>
            <w:r w:rsidRPr="000D0B85">
              <w:t>Write a report exploring how language</w:t>
            </w:r>
            <w:r w:rsidRPr="00F201FE">
              <w:t xml:space="preserve"> preserves and revitalises cultures, identifying links between communities in Australia and </w:t>
            </w:r>
            <w:sdt>
              <w:sdtPr>
                <w:alias w:val="Keywords"/>
                <w:tag w:val=""/>
                <w:id w:val="903641723"/>
                <w:placeholder>
                  <w:docPart w:val="EB4A19CBC9D34FACB6A342CB83E366FC"/>
                </w:placeholder>
                <w:dataBinding w:prefixMappings="xmlns:ns0='http://purl.org/dc/elements/1.1/' xmlns:ns1='http://schemas.openxmlformats.org/package/2006/metadata/core-properties' " w:xpath="/ns1:coreProperties[1]/ns1:keywords[1]" w:storeItemID="{6C3C8BC8-F283-45AE-878A-BAB7291924A1}"/>
                <w:text/>
              </w:sdtPr>
              <w:sdtEndPr/>
              <w:sdtContent>
                <w:r>
                  <w:t>Turkish</w:t>
                </w:r>
              </w:sdtContent>
            </w:sdt>
            <w:r w:rsidRPr="00F201FE">
              <w:t xml:space="preserve">-speaking cultures here and around the world. </w:t>
            </w:r>
          </w:p>
        </w:tc>
      </w:tr>
      <w:tr w:rsidR="00FD7132" w14:paraId="3C72E624" w14:textId="77777777" w:rsidTr="008F5452">
        <w:tc>
          <w:tcPr>
            <w:tcW w:w="9634" w:type="dxa"/>
            <w:tcBorders>
              <w:bottom w:val="single" w:sz="4" w:space="0" w:color="B5E2F1"/>
            </w:tcBorders>
            <w:shd w:val="clear" w:color="auto" w:fill="FFFFFF" w:themeFill="background1"/>
          </w:tcPr>
          <w:p w14:paraId="543FE6C7" w14:textId="77777777" w:rsidR="00FD7132" w:rsidRDefault="00FD7132" w:rsidP="008F5452">
            <w:pPr>
              <w:pStyle w:val="VCAAbulletlevel2"/>
              <w:numPr>
                <w:ilvl w:val="0"/>
                <w:numId w:val="0"/>
              </w:numPr>
              <w:spacing w:after="0"/>
              <w:ind w:left="360" w:hanging="360"/>
            </w:pPr>
          </w:p>
          <w:p w14:paraId="32853C9B" w14:textId="77777777" w:rsidR="00FD7132" w:rsidRPr="000D0B85" w:rsidRDefault="00FD7132" w:rsidP="008F5452">
            <w:pPr>
              <w:pStyle w:val="VCAAbulletlevel2"/>
              <w:numPr>
                <w:ilvl w:val="0"/>
                <w:numId w:val="0"/>
              </w:numPr>
              <w:spacing w:after="0"/>
              <w:ind w:left="360" w:hanging="360"/>
            </w:pPr>
          </w:p>
        </w:tc>
      </w:tr>
      <w:tr w:rsidR="00FD7132" w14:paraId="1A0D40DC" w14:textId="77777777" w:rsidTr="008F5452">
        <w:tblPrEx>
          <w:tblBorders>
            <w:left w:val="single" w:sz="4" w:space="0" w:color="auto"/>
            <w:right w:val="single" w:sz="4" w:space="0" w:color="auto"/>
          </w:tblBorders>
        </w:tblPrEx>
        <w:tc>
          <w:tcPr>
            <w:tcW w:w="9634" w:type="dxa"/>
            <w:tcBorders>
              <w:top w:val="single" w:sz="4" w:space="0" w:color="B5E2F1"/>
              <w:left w:val="single" w:sz="4" w:space="0" w:color="B5E2F1"/>
              <w:bottom w:val="single" w:sz="4" w:space="0" w:color="B5E2F1"/>
              <w:right w:val="single" w:sz="4" w:space="0" w:color="B5E2F1"/>
            </w:tcBorders>
            <w:shd w:val="clear" w:color="auto" w:fill="F1FBFE"/>
          </w:tcPr>
          <w:p w14:paraId="1EF3D922" w14:textId="77777777" w:rsidR="00FD7132" w:rsidRPr="00AB43C5" w:rsidRDefault="00FD7132" w:rsidP="008F5452">
            <w:pPr>
              <w:pStyle w:val="Heading2"/>
              <w:rPr>
                <w:b/>
                <w:bCs/>
                <w:color w:val="004EA8"/>
              </w:rPr>
            </w:pPr>
            <w:bookmarkStart w:id="20" w:name="_Toc189485925"/>
            <w:bookmarkStart w:id="21" w:name="_Toc191909304"/>
            <w:r w:rsidRPr="00B13D9B">
              <w:rPr>
                <w:b/>
                <w:bCs/>
                <w:noProof/>
                <w:color w:val="004EA8"/>
              </w:rPr>
              <w:drawing>
                <wp:anchor distT="0" distB="0" distL="114300" distR="114300" simplePos="0" relativeHeight="251698176" behindDoc="0" locked="0" layoutInCell="1" allowOverlap="1" wp14:anchorId="267D0666" wp14:editId="256B43C9">
                  <wp:simplePos x="0" y="0"/>
                  <wp:positionH relativeFrom="column">
                    <wp:posOffset>4611802</wp:posOffset>
                  </wp:positionH>
                  <wp:positionV relativeFrom="paragraph">
                    <wp:posOffset>159385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835107225"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20"/>
            <w:bookmarkEnd w:id="21"/>
            <w:r w:rsidRPr="00B13D9B">
              <w:rPr>
                <w:b/>
                <w:bCs/>
                <w:color w:val="004EA8"/>
              </w:rPr>
              <w:t xml:space="preserve"> </w:t>
            </w:r>
          </w:p>
          <w:p w14:paraId="0BDDAFF7" w14:textId="77777777" w:rsidR="00FD7132" w:rsidRDefault="00FD7132" w:rsidP="008F5452">
            <w:pPr>
              <w:pStyle w:val="VCAAbulletlevel2"/>
              <w:numPr>
                <w:ilvl w:val="0"/>
                <w:numId w:val="0"/>
              </w:numPr>
              <w:spacing w:line="240" w:lineRule="auto"/>
              <w:rPr>
                <w:b/>
                <w:bCs/>
                <w:color w:val="004EA8"/>
                <w:sz w:val="32"/>
                <w:szCs w:val="32"/>
              </w:rPr>
            </w:pPr>
            <w:r w:rsidRPr="0012328B">
              <w:rPr>
                <w:b/>
                <w:bCs/>
                <w:color w:val="004EA8"/>
                <w:sz w:val="32"/>
                <w:szCs w:val="32"/>
              </w:rPr>
              <w:t xml:space="preserve">An exploration of identity and experiences of living in Australia, through art, music, </w:t>
            </w:r>
            <w:proofErr w:type="gramStart"/>
            <w:r w:rsidRPr="0012328B">
              <w:rPr>
                <w:b/>
                <w:bCs/>
                <w:color w:val="004EA8"/>
                <w:sz w:val="32"/>
                <w:szCs w:val="32"/>
              </w:rPr>
              <w:t>literature</w:t>
            </w:r>
            <w:proofErr w:type="gramEnd"/>
            <w:r w:rsidRPr="0012328B">
              <w:rPr>
                <w:b/>
                <w:bCs/>
                <w:color w:val="004EA8"/>
                <w:sz w:val="32"/>
                <w:szCs w:val="32"/>
              </w:rPr>
              <w:t xml:space="preserve"> or technology. </w:t>
            </w:r>
          </w:p>
          <w:p w14:paraId="52B45C90" w14:textId="77777777" w:rsidR="00FD7132" w:rsidRDefault="00FD7132" w:rsidP="008F5452">
            <w:pPr>
              <w:pStyle w:val="VCAAbulletlevel2"/>
              <w:numPr>
                <w:ilvl w:val="0"/>
                <w:numId w:val="0"/>
              </w:numPr>
              <w:rPr>
                <w:b/>
                <w:bCs/>
                <w:color w:val="004EA8"/>
                <w:sz w:val="32"/>
                <w:szCs w:val="32"/>
              </w:rPr>
            </w:pPr>
          </w:p>
          <w:p w14:paraId="6C4FE53D" w14:textId="77777777" w:rsidR="00FD7132" w:rsidRDefault="00FD7132" w:rsidP="008F5452">
            <w:pPr>
              <w:pStyle w:val="VCAAbulletlevel2"/>
              <w:spacing w:after="0"/>
            </w:pPr>
            <w:r w:rsidRPr="00990040">
              <w:t>Brainstorm ideas about the concept of identity. Share what you think identity means and how it relates to your life and your experiences of living in Australia.</w:t>
            </w:r>
          </w:p>
          <w:p w14:paraId="501A48B3" w14:textId="77777777" w:rsidR="00FD7132" w:rsidRPr="00990040" w:rsidRDefault="00FD7132" w:rsidP="008F5452">
            <w:pPr>
              <w:pStyle w:val="VCAAbulletlevel2"/>
              <w:numPr>
                <w:ilvl w:val="0"/>
                <w:numId w:val="0"/>
              </w:numPr>
              <w:spacing w:after="0"/>
              <w:ind w:left="360"/>
            </w:pPr>
          </w:p>
          <w:p w14:paraId="1B63D877" w14:textId="77777777" w:rsidR="00FD7132" w:rsidRDefault="00FD7132" w:rsidP="008F5452">
            <w:pPr>
              <w:pStyle w:val="VCAAbulletlevel2"/>
              <w:spacing w:after="0"/>
            </w:pPr>
            <w:r w:rsidRPr="00990040">
              <w:t xml:space="preserve">Discuss ‘Australian culture’ and the diverse backgrounds of people living in </w:t>
            </w:r>
            <w:proofErr w:type="gramStart"/>
            <w:r w:rsidRPr="00990040">
              <w:t>Australia, and</w:t>
            </w:r>
            <w:proofErr w:type="gramEnd"/>
            <w:r w:rsidRPr="00990040">
              <w:t xml:space="preserve"> explore the significance of embracing and respecting various cultural identities.</w:t>
            </w:r>
          </w:p>
          <w:p w14:paraId="6074141C" w14:textId="77777777" w:rsidR="00FD7132" w:rsidRPr="00990040" w:rsidRDefault="00FD7132" w:rsidP="008F5452">
            <w:pPr>
              <w:pStyle w:val="VCAAbulletlevel2"/>
              <w:numPr>
                <w:ilvl w:val="0"/>
                <w:numId w:val="0"/>
              </w:numPr>
              <w:spacing w:after="0"/>
            </w:pPr>
          </w:p>
          <w:p w14:paraId="60346FEE" w14:textId="0E3E06A6" w:rsidR="00FD7132" w:rsidRDefault="00FD7132" w:rsidP="008F5452">
            <w:pPr>
              <w:pStyle w:val="VCAAbulletlevel2"/>
              <w:spacing w:after="0"/>
            </w:pPr>
            <w:r w:rsidRPr="00990040">
              <w:t xml:space="preserve">Watch a video clip or documentary about a </w:t>
            </w:r>
            <w:sdt>
              <w:sdtPr>
                <w:alias w:val="Keywords"/>
                <w:tag w:val=""/>
                <w:id w:val="-1537798579"/>
                <w:placeholder>
                  <w:docPart w:val="4F45AAC6FF1443248C56E08E671AFAFC"/>
                </w:placeholder>
                <w:dataBinding w:prefixMappings="xmlns:ns0='http://purl.org/dc/elements/1.1/' xmlns:ns1='http://schemas.openxmlformats.org/package/2006/metadata/core-properties' " w:xpath="/ns1:coreProperties[1]/ns1:keywords[1]" w:storeItemID="{6C3C8BC8-F283-45AE-878A-BAB7291924A1}"/>
                <w:text/>
              </w:sdtPr>
              <w:sdtEndPr/>
              <w:sdtContent>
                <w:r>
                  <w:t>Turkish</w:t>
                </w:r>
              </w:sdtContent>
            </w:sdt>
            <w:r w:rsidRPr="00990040">
              <w:t>-speaking person living in Australia and how their identity is impacted by their languages and cultures.</w:t>
            </w:r>
          </w:p>
          <w:p w14:paraId="56B6DDAB" w14:textId="77777777" w:rsidR="00FD7132" w:rsidRPr="00990040" w:rsidRDefault="00FD7132" w:rsidP="008F5452">
            <w:pPr>
              <w:pStyle w:val="VCAAbulletlevel2"/>
              <w:numPr>
                <w:ilvl w:val="0"/>
                <w:numId w:val="0"/>
              </w:numPr>
              <w:spacing w:after="0"/>
            </w:pPr>
          </w:p>
          <w:p w14:paraId="4062CBA7" w14:textId="77777777" w:rsidR="00FD7132" w:rsidRDefault="00FD7132" w:rsidP="008F5452">
            <w:pPr>
              <w:pStyle w:val="VCAAbulletlevel2"/>
              <w:spacing w:after="0"/>
            </w:pPr>
            <w:r w:rsidRPr="00990040">
              <w:t xml:space="preserve">Choose a piece of art, music, </w:t>
            </w:r>
            <w:proofErr w:type="gramStart"/>
            <w:r w:rsidRPr="00990040">
              <w:t>literature</w:t>
            </w:r>
            <w:proofErr w:type="gramEnd"/>
            <w:r w:rsidRPr="00990040">
              <w:t xml:space="preserve"> or technology that interests or inspires you and identify the emotions, themes and links conveyed within the work.</w:t>
            </w:r>
          </w:p>
          <w:p w14:paraId="292B9A0A" w14:textId="77777777" w:rsidR="00FD7132" w:rsidRPr="00990040" w:rsidRDefault="00FD7132" w:rsidP="008F5452">
            <w:pPr>
              <w:pStyle w:val="VCAAbulletlevel2"/>
              <w:numPr>
                <w:ilvl w:val="0"/>
                <w:numId w:val="0"/>
              </w:numPr>
              <w:spacing w:after="0"/>
            </w:pPr>
          </w:p>
          <w:p w14:paraId="08C13958" w14:textId="5B56FFE4" w:rsidR="00FD7132" w:rsidRDefault="00FD7132" w:rsidP="008F5452">
            <w:pPr>
              <w:pStyle w:val="VCAAbulletlevel2"/>
              <w:spacing w:after="0"/>
            </w:pPr>
            <w:r w:rsidRPr="00990040">
              <w:t xml:space="preserve">Create your own piece of art, music, </w:t>
            </w:r>
            <w:proofErr w:type="gramStart"/>
            <w:r w:rsidRPr="00990040">
              <w:t>literature</w:t>
            </w:r>
            <w:proofErr w:type="gramEnd"/>
            <w:r w:rsidRPr="00990040">
              <w:t xml:space="preserve"> or technology (using </w:t>
            </w:r>
            <w:sdt>
              <w:sdtPr>
                <w:alias w:val="Keywords"/>
                <w:tag w:val=""/>
                <w:id w:val="1163968146"/>
                <w:placeholder>
                  <w:docPart w:val="5EED533CCDB7462AA87A4DAD2A6DF0D7"/>
                </w:placeholder>
                <w:dataBinding w:prefixMappings="xmlns:ns0='http://purl.org/dc/elements/1.1/' xmlns:ns1='http://schemas.openxmlformats.org/package/2006/metadata/core-properties' " w:xpath="/ns1:coreProperties[1]/ns1:keywords[1]" w:storeItemID="{6C3C8BC8-F283-45AE-878A-BAB7291924A1}"/>
                <w:text/>
              </w:sdtPr>
              <w:sdtEndPr/>
              <w:sdtContent>
                <w:r>
                  <w:t>Turkish</w:t>
                </w:r>
              </w:sdtContent>
            </w:sdt>
            <w:r w:rsidRPr="00990040">
              <w:t xml:space="preserve"> where appropriate), considering the key information you want to convey about your identity.</w:t>
            </w:r>
          </w:p>
          <w:p w14:paraId="77C191EC" w14:textId="77777777" w:rsidR="00FD7132" w:rsidRPr="00990040" w:rsidRDefault="00FD7132" w:rsidP="008F5452">
            <w:pPr>
              <w:pStyle w:val="VCAAbulletlevel2"/>
              <w:numPr>
                <w:ilvl w:val="0"/>
                <w:numId w:val="0"/>
              </w:numPr>
              <w:spacing w:after="0"/>
            </w:pPr>
          </w:p>
          <w:p w14:paraId="58080A56" w14:textId="77777777" w:rsidR="00FD7132" w:rsidRDefault="00FD7132" w:rsidP="008F5452">
            <w:pPr>
              <w:pStyle w:val="VCAAbulletlevel2"/>
              <w:spacing w:after="0"/>
            </w:pPr>
            <w:r w:rsidRPr="00990040">
              <w:t>Write a paragraph explaining why you chose this medium to express your identity and what you want the audience to learn about you.</w:t>
            </w:r>
          </w:p>
          <w:p w14:paraId="47816BF8" w14:textId="77777777" w:rsidR="00FD7132" w:rsidRPr="00990040" w:rsidRDefault="00FD7132" w:rsidP="008F5452">
            <w:pPr>
              <w:pStyle w:val="VCAAbulletlevel2"/>
              <w:numPr>
                <w:ilvl w:val="0"/>
                <w:numId w:val="0"/>
              </w:numPr>
              <w:spacing w:after="0"/>
            </w:pPr>
          </w:p>
          <w:p w14:paraId="4B17E40E" w14:textId="77777777" w:rsidR="00FD7132" w:rsidRDefault="00FD7132" w:rsidP="008F5452">
            <w:pPr>
              <w:pStyle w:val="VCAAbulletlevel2"/>
              <w:spacing w:after="0"/>
            </w:pPr>
            <w:r w:rsidRPr="00990040">
              <w:lastRenderedPageBreak/>
              <w:t xml:space="preserve">Display work in the classroom ‘gallery’ and view, listen to, </w:t>
            </w:r>
            <w:proofErr w:type="gramStart"/>
            <w:r w:rsidRPr="00990040">
              <w:t>read</w:t>
            </w:r>
            <w:proofErr w:type="gramEnd"/>
            <w:r w:rsidRPr="00990040">
              <w:t xml:space="preserve"> or experience a piece of work randomly assigned to you. Write notes about what you learned and how the piece made you feel, then write questions about the piece and the creator on cue cards.</w:t>
            </w:r>
          </w:p>
          <w:p w14:paraId="6E94DA8E" w14:textId="77777777" w:rsidR="00FD7132" w:rsidRPr="00990040" w:rsidRDefault="00FD7132" w:rsidP="008F5452">
            <w:pPr>
              <w:pStyle w:val="VCAAbulletlevel2"/>
              <w:numPr>
                <w:ilvl w:val="0"/>
                <w:numId w:val="0"/>
              </w:numPr>
              <w:spacing w:after="0"/>
            </w:pPr>
          </w:p>
          <w:p w14:paraId="5F9161E2" w14:textId="77777777" w:rsidR="00FD7132" w:rsidRDefault="00FD7132" w:rsidP="008F5452">
            <w:pPr>
              <w:pStyle w:val="VCAAbulletlevel2"/>
              <w:spacing w:after="0"/>
            </w:pPr>
            <w:r w:rsidRPr="00990040">
              <w:t xml:space="preserve">Brainstorm repair strategies that could be used in a conversation or interview and create a </w:t>
            </w:r>
            <w:r>
              <w:t>‘</w:t>
            </w:r>
            <w:r w:rsidRPr="00990040">
              <w:t>repair strategies</w:t>
            </w:r>
            <w:r>
              <w:t>’</w:t>
            </w:r>
            <w:r w:rsidRPr="00990040">
              <w:t xml:space="preserve"> revision list.</w:t>
            </w:r>
          </w:p>
          <w:p w14:paraId="6765154F" w14:textId="77777777" w:rsidR="00FD7132" w:rsidRPr="00990040" w:rsidRDefault="00FD7132" w:rsidP="008F5452">
            <w:pPr>
              <w:pStyle w:val="VCAAbulletlevel2"/>
              <w:numPr>
                <w:ilvl w:val="0"/>
                <w:numId w:val="0"/>
              </w:numPr>
              <w:spacing w:after="0"/>
            </w:pPr>
          </w:p>
          <w:p w14:paraId="2BEF5B5B" w14:textId="77777777" w:rsidR="00FD7132" w:rsidRDefault="00FD7132" w:rsidP="008F5452">
            <w:pPr>
              <w:pStyle w:val="VCAAbulletlevel2"/>
              <w:spacing w:after="0"/>
            </w:pPr>
            <w:r w:rsidRPr="00990040">
              <w:t>Watch an online interview and make notes about the key features, unique characteristics and language used. Discuss these features as a class, identifying the purpose and audience of each text.</w:t>
            </w:r>
          </w:p>
          <w:p w14:paraId="18907BDE" w14:textId="77777777" w:rsidR="00FD7132" w:rsidRPr="00990040" w:rsidRDefault="00FD7132" w:rsidP="008F5452">
            <w:pPr>
              <w:pStyle w:val="VCAAbulletlevel2"/>
              <w:numPr>
                <w:ilvl w:val="0"/>
                <w:numId w:val="0"/>
              </w:numPr>
              <w:spacing w:after="0"/>
              <w:ind w:left="360"/>
            </w:pPr>
          </w:p>
          <w:p w14:paraId="79ECA3E6" w14:textId="77777777" w:rsidR="00FD7132" w:rsidRDefault="00FD7132" w:rsidP="008F5452">
            <w:pPr>
              <w:pStyle w:val="VCAAbulletlevel2"/>
              <w:spacing w:after="0"/>
            </w:pPr>
            <w:r w:rsidRPr="00631DDC">
              <w:t>Collect the cue cards containing questions about you and your work. Read the questions on the cue cards and write key words</w:t>
            </w:r>
            <w:r w:rsidRPr="00990040" w:rsidDel="00631DDC">
              <w:t xml:space="preserve"> </w:t>
            </w:r>
            <w:r w:rsidRPr="00990040">
              <w:t>on sticky notes</w:t>
            </w:r>
            <w:r w:rsidRPr="00990040" w:rsidDel="00631DDC">
              <w:t xml:space="preserve"> </w:t>
            </w:r>
            <w:r w:rsidRPr="00990040">
              <w:t>that you could use to respond to the questions. Consider appropriate language use based on your target audience (e.g. formal vs informal language).</w:t>
            </w:r>
          </w:p>
          <w:p w14:paraId="0658ADDD" w14:textId="77777777" w:rsidR="00FD7132" w:rsidRPr="00990040" w:rsidRDefault="00FD7132" w:rsidP="008F5452">
            <w:pPr>
              <w:pStyle w:val="VCAAbulletlevel2"/>
              <w:numPr>
                <w:ilvl w:val="0"/>
                <w:numId w:val="0"/>
              </w:numPr>
              <w:spacing w:after="0"/>
            </w:pPr>
          </w:p>
          <w:p w14:paraId="13129BC7" w14:textId="77777777" w:rsidR="00FD7132" w:rsidRDefault="00FD7132" w:rsidP="008F5452">
            <w:pPr>
              <w:pStyle w:val="VCAAbulletlevel2"/>
              <w:spacing w:after="0"/>
            </w:pPr>
            <w:r w:rsidRPr="00990040">
              <w:t>Participate in a pair or small group ‘hot seat’ activity, where someone reads the questions about your piece of work from the cue cards and you respond, using repair strategies and/or your sticky notes if required.</w:t>
            </w:r>
          </w:p>
          <w:p w14:paraId="4BEEE660" w14:textId="77777777" w:rsidR="00FD7132" w:rsidRPr="00990040" w:rsidRDefault="00FD7132" w:rsidP="008F5452">
            <w:pPr>
              <w:pStyle w:val="VCAAbulletlevel2"/>
              <w:numPr>
                <w:ilvl w:val="0"/>
                <w:numId w:val="0"/>
              </w:numPr>
              <w:spacing w:after="0"/>
            </w:pPr>
          </w:p>
          <w:p w14:paraId="2708DCD9" w14:textId="77777777" w:rsidR="00FD7132" w:rsidRPr="0066155E" w:rsidRDefault="00FD7132" w:rsidP="008F5452">
            <w:pPr>
              <w:pStyle w:val="VCAAbulletlevel2"/>
              <w:spacing w:after="0"/>
            </w:pPr>
            <w:r w:rsidRPr="00990040">
              <w:t>Record a v</w:t>
            </w:r>
            <w:r>
              <w:t>ideo b</w:t>
            </w:r>
            <w:r w:rsidRPr="00990040">
              <w:t xml:space="preserve">log post exploring your own identity and your experiences of living in Australia, incorporating references to your piece of art, music, </w:t>
            </w:r>
            <w:proofErr w:type="gramStart"/>
            <w:r w:rsidRPr="00990040">
              <w:t>literature</w:t>
            </w:r>
            <w:proofErr w:type="gramEnd"/>
            <w:r w:rsidRPr="00990040">
              <w:t xml:space="preserve"> or technology.</w:t>
            </w:r>
          </w:p>
        </w:tc>
      </w:tr>
    </w:tbl>
    <w:p w14:paraId="3DCE26B3" w14:textId="77777777" w:rsidR="00FD7132" w:rsidRDefault="00FD7132" w:rsidP="00FD7132">
      <w:pPr>
        <w:pStyle w:val="Figures"/>
        <w:jc w:val="left"/>
        <w:rPr>
          <w:lang w:val="en-AU"/>
        </w:rPr>
      </w:pPr>
    </w:p>
    <w:p w14:paraId="556498FD" w14:textId="77777777" w:rsidR="00FD7132" w:rsidRDefault="00FD7132" w:rsidP="00FD7132"/>
    <w:p w14:paraId="0F4E1813" w14:textId="77777777" w:rsidR="00FD7132" w:rsidRDefault="00FD7132" w:rsidP="00FD7132">
      <w:pPr>
        <w:pStyle w:val="Figures"/>
        <w:jc w:val="left"/>
        <w:rPr>
          <w:lang w:val="en-AU"/>
        </w:rPr>
      </w:pPr>
    </w:p>
    <w:p w14:paraId="41FE5589" w14:textId="77777777" w:rsidR="00FD7132" w:rsidRDefault="00FD7132" w:rsidP="00FD7132">
      <w:pPr>
        <w:pStyle w:val="Figures"/>
        <w:jc w:val="left"/>
        <w:rPr>
          <w:lang w:val="en-AU"/>
        </w:rPr>
      </w:pPr>
    </w:p>
    <w:p w14:paraId="5524514B" w14:textId="77777777" w:rsidR="00FD7132" w:rsidRDefault="00FD7132" w:rsidP="00FD7132">
      <w:pPr>
        <w:pStyle w:val="Figures"/>
        <w:jc w:val="left"/>
        <w:rPr>
          <w:lang w:val="en-AU"/>
        </w:rPr>
      </w:pPr>
    </w:p>
    <w:p w14:paraId="6D4F92FE" w14:textId="77777777" w:rsidR="00FD7132" w:rsidRDefault="00FD7132" w:rsidP="00FD7132">
      <w:pPr>
        <w:pStyle w:val="Figures"/>
        <w:jc w:val="left"/>
        <w:rPr>
          <w:lang w:val="en-AU"/>
        </w:rPr>
      </w:pPr>
    </w:p>
    <w:p w14:paraId="20C717EE" w14:textId="77777777" w:rsidR="00FD7132" w:rsidRDefault="00FD7132" w:rsidP="00FD7132">
      <w:pPr>
        <w:pStyle w:val="Figures"/>
        <w:jc w:val="left"/>
        <w:rPr>
          <w:lang w:val="en-AU"/>
        </w:rPr>
      </w:pPr>
    </w:p>
    <w:p w14:paraId="10EDD078" w14:textId="77777777" w:rsidR="00FD7132" w:rsidRDefault="00FD7132" w:rsidP="00FD7132">
      <w:pPr>
        <w:pStyle w:val="Figures"/>
        <w:jc w:val="left"/>
        <w:rPr>
          <w:lang w:val="en-AU"/>
        </w:rPr>
      </w:pPr>
    </w:p>
    <w:p w14:paraId="0E633841" w14:textId="77777777" w:rsidR="00FD7132" w:rsidRDefault="00FD7132" w:rsidP="00FD7132">
      <w:pPr>
        <w:pStyle w:val="Figures"/>
        <w:jc w:val="left"/>
        <w:rPr>
          <w:lang w:val="en-AU"/>
        </w:rPr>
      </w:pPr>
    </w:p>
    <w:p w14:paraId="0F71D2FC" w14:textId="77777777" w:rsidR="00FD7132" w:rsidRDefault="00FD7132" w:rsidP="00FD7132">
      <w:pPr>
        <w:pStyle w:val="Figures"/>
        <w:jc w:val="left"/>
        <w:rPr>
          <w:lang w:val="en-AU"/>
        </w:rPr>
        <w:sectPr w:rsidR="00FD7132" w:rsidSect="00FD7132">
          <w:headerReference w:type="default" r:id="rId33"/>
          <w:footerReference w:type="default" r:id="rId34"/>
          <w:headerReference w:type="first" r:id="rId35"/>
          <w:footerReference w:type="first" r:id="rId36"/>
          <w:pgSz w:w="11907" w:h="16840" w:code="9"/>
          <w:pgMar w:top="1430" w:right="1134" w:bottom="993" w:left="1985" w:header="392" w:footer="273" w:gutter="0"/>
          <w:pgNumType w:start="1"/>
          <w:cols w:space="708"/>
          <w:docGrid w:linePitch="360"/>
        </w:sectPr>
      </w:pPr>
    </w:p>
    <w:p w14:paraId="1CB7B7F5" w14:textId="77777777" w:rsidR="00FD7132" w:rsidRPr="00B13D9B" w:rsidRDefault="00FD7132" w:rsidP="00FD7132">
      <w:pPr>
        <w:pStyle w:val="Heading3"/>
      </w:pPr>
      <w:bookmarkStart w:id="22" w:name="_Hlk179272074"/>
      <w:bookmarkStart w:id="23" w:name="_Toc191909305"/>
      <w:r w:rsidRPr="00B13D9B">
        <w:lastRenderedPageBreak/>
        <w:t>Unit 2</w:t>
      </w:r>
      <w:bookmarkEnd w:id="23"/>
    </w:p>
    <w:p w14:paraId="4F190480" w14:textId="77777777" w:rsidR="00FD7132" w:rsidRDefault="00FD7132" w:rsidP="00FD7132">
      <w:pPr>
        <w:pStyle w:val="Heading4"/>
      </w:pPr>
      <w:r w:rsidRPr="008C6AA2">
        <w:t>Unit 2</w:t>
      </w:r>
      <w:r>
        <w:t xml:space="preserve"> </w:t>
      </w:r>
      <w:r w:rsidRPr="008C6AA2">
        <w:t>- Area of Study 1</w:t>
      </w:r>
    </w:p>
    <w:tbl>
      <w:tblPr>
        <w:tblStyle w:val="TableGrid"/>
        <w:tblW w:w="8647" w:type="dxa"/>
        <w:tblInd w:w="-5" w:type="dxa"/>
        <w:tblLook w:val="04A0" w:firstRow="1" w:lastRow="0" w:firstColumn="1" w:lastColumn="0" w:noHBand="0" w:noVBand="1"/>
      </w:tblPr>
      <w:tblGrid>
        <w:gridCol w:w="2161"/>
        <w:gridCol w:w="2162"/>
        <w:gridCol w:w="2162"/>
        <w:gridCol w:w="2162"/>
      </w:tblGrid>
      <w:tr w:rsidR="00FD7132" w:rsidRPr="00F040C4" w14:paraId="29E8EF25" w14:textId="77777777" w:rsidTr="008F5452">
        <w:trPr>
          <w:trHeight w:val="274"/>
        </w:trPr>
        <w:tc>
          <w:tcPr>
            <w:tcW w:w="2161" w:type="dxa"/>
            <w:shd w:val="clear" w:color="auto" w:fill="0F7EB4"/>
          </w:tcPr>
          <w:p w14:paraId="0DCE7BD1" w14:textId="77777777" w:rsidR="00FD7132" w:rsidRPr="00F040C4" w:rsidRDefault="00FD7132" w:rsidP="008F5452">
            <w:pPr>
              <w:pStyle w:val="VCAAtablecondensedheading"/>
              <w:rPr>
                <w:b w:val="0"/>
              </w:rPr>
            </w:pPr>
            <w:r w:rsidRPr="00F040C4">
              <w:t xml:space="preserve">Concept </w:t>
            </w:r>
          </w:p>
        </w:tc>
        <w:tc>
          <w:tcPr>
            <w:tcW w:w="2162" w:type="dxa"/>
            <w:shd w:val="clear" w:color="auto" w:fill="0F7EB4"/>
          </w:tcPr>
          <w:p w14:paraId="4570C82F" w14:textId="77777777" w:rsidR="00FD7132" w:rsidRPr="00F040C4" w:rsidRDefault="00FD7132" w:rsidP="008F5452">
            <w:pPr>
              <w:pStyle w:val="VCAAtablecondensedheading"/>
              <w:rPr>
                <w:b w:val="0"/>
              </w:rPr>
            </w:pPr>
            <w:r w:rsidRPr="00F040C4">
              <w:t>Perspective</w:t>
            </w:r>
          </w:p>
        </w:tc>
        <w:tc>
          <w:tcPr>
            <w:tcW w:w="2162" w:type="dxa"/>
            <w:shd w:val="clear" w:color="auto" w:fill="0F7EB4"/>
          </w:tcPr>
          <w:p w14:paraId="12BC82F3" w14:textId="77777777" w:rsidR="00FD7132" w:rsidRPr="00F040C4" w:rsidRDefault="00FD7132" w:rsidP="008F5452">
            <w:pPr>
              <w:pStyle w:val="VCAAtablecondensedheading"/>
              <w:rPr>
                <w:b w:val="0"/>
              </w:rPr>
            </w:pPr>
            <w:r w:rsidRPr="00F040C4">
              <w:t>Topic</w:t>
            </w:r>
          </w:p>
        </w:tc>
        <w:tc>
          <w:tcPr>
            <w:tcW w:w="2162" w:type="dxa"/>
            <w:shd w:val="clear" w:color="auto" w:fill="0F7EB4"/>
          </w:tcPr>
          <w:p w14:paraId="64F86FE1" w14:textId="77777777" w:rsidR="00FD7132" w:rsidRPr="00F040C4" w:rsidRDefault="00FD7132" w:rsidP="008F5452">
            <w:pPr>
              <w:pStyle w:val="VCAAtablecondensedheading"/>
              <w:rPr>
                <w:b w:val="0"/>
              </w:rPr>
            </w:pPr>
            <w:r w:rsidRPr="00F040C4">
              <w:t>Subtopic</w:t>
            </w:r>
          </w:p>
        </w:tc>
      </w:tr>
      <w:tr w:rsidR="00FD7132" w:rsidRPr="00F040C4" w14:paraId="789B708D" w14:textId="77777777" w:rsidTr="00DB2D60">
        <w:trPr>
          <w:trHeight w:val="1701"/>
        </w:trPr>
        <w:tc>
          <w:tcPr>
            <w:tcW w:w="2161" w:type="dxa"/>
            <w:vAlign w:val="center"/>
          </w:tcPr>
          <w:p w14:paraId="59A59BA9" w14:textId="491106DE" w:rsidR="00FD7132" w:rsidRPr="0094696C" w:rsidRDefault="00FD7132" w:rsidP="00DB2D60">
            <w:pPr>
              <w:pStyle w:val="VCAAbody"/>
              <w:jc w:val="center"/>
            </w:pPr>
            <w:r w:rsidRPr="0094696C">
              <w:t>Legacy</w:t>
            </w:r>
          </w:p>
        </w:tc>
        <w:tc>
          <w:tcPr>
            <w:tcW w:w="2162" w:type="dxa"/>
            <w:vAlign w:val="center"/>
          </w:tcPr>
          <w:p w14:paraId="41517F15" w14:textId="77777777" w:rsidR="00FD7132" w:rsidRPr="0094696C" w:rsidRDefault="00FD7132" w:rsidP="00DB2D60">
            <w:pPr>
              <w:pStyle w:val="VCAAbody"/>
              <w:jc w:val="center"/>
            </w:pPr>
            <w:r w:rsidRPr="0094696C">
              <w:t>Personal</w:t>
            </w:r>
          </w:p>
        </w:tc>
        <w:tc>
          <w:tcPr>
            <w:tcW w:w="2162" w:type="dxa"/>
            <w:vAlign w:val="center"/>
          </w:tcPr>
          <w:p w14:paraId="6E85168D" w14:textId="77777777" w:rsidR="00FD7132" w:rsidRPr="0094696C" w:rsidRDefault="00FD7132" w:rsidP="00DB2D60">
            <w:pPr>
              <w:pStyle w:val="VCAAbody"/>
              <w:jc w:val="center"/>
            </w:pPr>
            <w:r w:rsidRPr="005A0EDD">
              <w:t>Innovation</w:t>
            </w:r>
          </w:p>
        </w:tc>
        <w:tc>
          <w:tcPr>
            <w:tcW w:w="2162" w:type="dxa"/>
            <w:vAlign w:val="center"/>
          </w:tcPr>
          <w:p w14:paraId="02BF1BD5" w14:textId="77777777" w:rsidR="00FD7132" w:rsidRPr="0094696C" w:rsidRDefault="00FD7132" w:rsidP="00DB2D60">
            <w:pPr>
              <w:pStyle w:val="VCAAbody"/>
              <w:jc w:val="center"/>
            </w:pPr>
            <w:r w:rsidRPr="005A0EDD">
              <w:t>Innovations I can’t live without</w:t>
            </w:r>
          </w:p>
        </w:tc>
      </w:tr>
    </w:tbl>
    <w:p w14:paraId="7E39B793" w14:textId="77777777" w:rsidR="00FD7132" w:rsidRPr="00B13D9B" w:rsidRDefault="00FD7132" w:rsidP="00FD7132">
      <w:pPr>
        <w:pStyle w:val="Heading2"/>
        <w:rPr>
          <w:sz w:val="28"/>
        </w:rPr>
      </w:pPr>
      <w:bookmarkStart w:id="24" w:name="_Toc191909306"/>
      <w:r w:rsidRPr="00633101">
        <w:rPr>
          <w:sz w:val="28"/>
        </w:rPr>
        <w:t xml:space="preserve">Outcome </w:t>
      </w:r>
      <w:r>
        <w:rPr>
          <w:sz w:val="28"/>
        </w:rPr>
        <w:t>1</w:t>
      </w:r>
      <w:bookmarkEnd w:id="24"/>
      <w:r w:rsidRPr="00B13D9B">
        <w:rPr>
          <w:sz w:val="28"/>
        </w:rPr>
        <w:tab/>
      </w:r>
    </w:p>
    <w:p w14:paraId="074477F8" w14:textId="42CF0346" w:rsidR="00FD7132" w:rsidRPr="00FD4DAA" w:rsidRDefault="00FD7132" w:rsidP="00FD7132">
      <w:pPr>
        <w:pStyle w:val="VCAAbody"/>
        <w:rPr>
          <w:shd w:val="clear" w:color="auto" w:fill="FFFFFF"/>
        </w:rPr>
      </w:pPr>
      <w:r w:rsidRPr="00FD4DAA">
        <w:rPr>
          <w:shd w:val="clear" w:color="auto" w:fill="FFFFFF"/>
        </w:rPr>
        <w:t xml:space="preserve">On completion of this unit the student will engage with the ideas, opinions and/or information raised in a listening text in </w:t>
      </w:r>
      <w:sdt>
        <w:sdtPr>
          <w:rPr>
            <w:shd w:val="clear" w:color="auto" w:fill="FFFFFF"/>
          </w:rPr>
          <w:alias w:val="Keywords"/>
          <w:tag w:val=""/>
          <w:id w:val="765665193"/>
          <w:placeholder>
            <w:docPart w:val="78D19E59E3D94B149332E7AB9C1C2726"/>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Turkish</w:t>
          </w:r>
        </w:sdtContent>
      </w:sdt>
      <w:r w:rsidRPr="00FD4DAA">
        <w:rPr>
          <w:shd w:val="clear" w:color="auto" w:fill="FFFFFF"/>
        </w:rPr>
        <w:t xml:space="preserve"> and develop the exchange through an extended response in writing in </w:t>
      </w:r>
      <w:sdt>
        <w:sdtPr>
          <w:rPr>
            <w:shd w:val="clear" w:color="auto" w:fill="FFFFFF"/>
          </w:rPr>
          <w:alias w:val="Keywords"/>
          <w:tag w:val=""/>
          <w:id w:val="-620232834"/>
          <w:placeholder>
            <w:docPart w:val="D15A4C635AC14367BF93000363FD0906"/>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Turkish</w:t>
          </w:r>
        </w:sdtContent>
      </w:sdt>
      <w:r w:rsidRPr="00FD4DAA">
        <w:rPr>
          <w:shd w:val="clear" w:color="auto" w:fill="FFFFFF"/>
        </w:rPr>
        <w:t xml:space="preserve">. </w:t>
      </w:r>
    </w:p>
    <w:p w14:paraId="68BB186B" w14:textId="77777777" w:rsidR="00FD7132" w:rsidRPr="00753F1C" w:rsidRDefault="00FD7132" w:rsidP="00FD7132">
      <w:pPr>
        <w:pStyle w:val="Heading2"/>
        <w:rPr>
          <w:sz w:val="24"/>
          <w:szCs w:val="24"/>
        </w:rPr>
      </w:pPr>
      <w:bookmarkStart w:id="25" w:name="_Toc191909307"/>
      <w:r w:rsidRPr="00633101">
        <w:rPr>
          <w:sz w:val="24"/>
          <w:szCs w:val="24"/>
        </w:rPr>
        <w:t>Examples of learning activities</w:t>
      </w:r>
      <w:bookmarkEnd w:id="25"/>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FD7132" w14:paraId="043FCDBB" w14:textId="77777777" w:rsidTr="008F5452">
        <w:trPr>
          <w:cantSplit/>
        </w:trPr>
        <w:tc>
          <w:tcPr>
            <w:tcW w:w="8783" w:type="dxa"/>
          </w:tcPr>
          <w:p w14:paraId="6CA4AAF8" w14:textId="70BA990C" w:rsidR="00FD7132" w:rsidRPr="00F66F92" w:rsidRDefault="00FD7132" w:rsidP="008F5452">
            <w:pPr>
              <w:pStyle w:val="VCAAbulletlevel2"/>
              <w:spacing w:after="0"/>
            </w:pPr>
            <w:r>
              <w:t>C</w:t>
            </w:r>
            <w:r w:rsidRPr="00530117">
              <w:t xml:space="preserve">reate a list of innovations you cannot live without. </w:t>
            </w:r>
            <w:r>
              <w:t>P</w:t>
            </w:r>
            <w:r w:rsidRPr="00530117">
              <w:t xml:space="preserve">resent your top </w:t>
            </w:r>
            <w:r>
              <w:t>3</w:t>
            </w:r>
            <w:r w:rsidRPr="00530117">
              <w:t xml:space="preserve"> innovations</w:t>
            </w:r>
            <w:r>
              <w:t xml:space="preserve"> in </w:t>
            </w:r>
            <w:sdt>
              <w:sdtPr>
                <w:alias w:val="Keywords"/>
                <w:tag w:val=""/>
                <w:id w:val="1880509705"/>
                <w:placeholder>
                  <w:docPart w:val="D14EF1B497E8457FA7B89B073075345B"/>
                </w:placeholder>
                <w:dataBinding w:prefixMappings="xmlns:ns0='http://purl.org/dc/elements/1.1/' xmlns:ns1='http://schemas.openxmlformats.org/package/2006/metadata/core-properties' " w:xpath="/ns1:coreProperties[1]/ns1:keywords[1]" w:storeItemID="{6C3C8BC8-F283-45AE-878A-BAB7291924A1}"/>
                <w:text/>
              </w:sdtPr>
              <w:sdtEndPr/>
              <w:sdtContent>
                <w:r>
                  <w:t>Turkish</w:t>
                </w:r>
              </w:sdtContent>
            </w:sdt>
            <w:r w:rsidRPr="00530117">
              <w:t xml:space="preserve"> and explain</w:t>
            </w:r>
            <w:r>
              <w:t xml:space="preserve"> why</w:t>
            </w:r>
            <w:r w:rsidRPr="00530117">
              <w:t xml:space="preserve"> they are essential to your life.</w:t>
            </w:r>
          </w:p>
        </w:tc>
      </w:tr>
      <w:tr w:rsidR="00FD7132" w14:paraId="65F74D06" w14:textId="77777777" w:rsidTr="008F5452">
        <w:trPr>
          <w:cantSplit/>
        </w:trPr>
        <w:tc>
          <w:tcPr>
            <w:tcW w:w="8783" w:type="dxa"/>
          </w:tcPr>
          <w:p w14:paraId="1EC42620" w14:textId="0A0313F3" w:rsidR="00FD7132" w:rsidRPr="00F66F92" w:rsidRDefault="00FD7132" w:rsidP="008F5452">
            <w:pPr>
              <w:pStyle w:val="VCAAbulletlevel2"/>
            </w:pPr>
            <w:r>
              <w:t xml:space="preserve">Brainstorm key vocabulary then, in pairs, play a dictionary game, competing against other pairs to be first to find the target words in </w:t>
            </w:r>
            <w:sdt>
              <w:sdtPr>
                <w:alias w:val="Keywords"/>
                <w:tag w:val=""/>
                <w:id w:val="-1365741645"/>
                <w:placeholder>
                  <w:docPart w:val="70FFA16457B24DE4BC4A5501AD95DA03"/>
                </w:placeholder>
                <w:dataBinding w:prefixMappings="xmlns:ns0='http://purl.org/dc/elements/1.1/' xmlns:ns1='http://schemas.openxmlformats.org/package/2006/metadata/core-properties' " w:xpath="/ns1:coreProperties[1]/ns1:keywords[1]" w:storeItemID="{6C3C8BC8-F283-45AE-878A-BAB7291924A1}"/>
                <w:text/>
              </w:sdtPr>
              <w:sdtEndPr/>
              <w:sdtContent>
                <w:r>
                  <w:t>Turkish</w:t>
                </w:r>
              </w:sdtContent>
            </w:sdt>
            <w:r>
              <w:t>. Discuss why some words may not feature in your print dictionary. Learn and revise the words using an online revision tool.</w:t>
            </w:r>
          </w:p>
        </w:tc>
      </w:tr>
      <w:tr w:rsidR="00FD7132" w14:paraId="130BDE66" w14:textId="77777777" w:rsidTr="008F5452">
        <w:trPr>
          <w:cantSplit/>
        </w:trPr>
        <w:tc>
          <w:tcPr>
            <w:tcW w:w="8783" w:type="dxa"/>
          </w:tcPr>
          <w:p w14:paraId="5B52D03F" w14:textId="1375A0A9" w:rsidR="00FD7132" w:rsidRPr="00F66F92" w:rsidRDefault="00FD7132" w:rsidP="008F5452">
            <w:pPr>
              <w:pStyle w:val="VCAAbulletlevel2"/>
              <w:spacing w:after="0"/>
            </w:pPr>
            <w:r w:rsidRPr="00530117">
              <w:t xml:space="preserve">Watch </w:t>
            </w:r>
            <w:r>
              <w:t>online</w:t>
            </w:r>
            <w:r w:rsidRPr="00530117">
              <w:t xml:space="preserve"> videos in </w:t>
            </w:r>
            <w:sdt>
              <w:sdtPr>
                <w:alias w:val="Keywords"/>
                <w:tag w:val=""/>
                <w:id w:val="-1080907557"/>
                <w:placeholder>
                  <w:docPart w:val="7DDADA3FABB24F2599C8441E588BB858"/>
                </w:placeholder>
                <w:dataBinding w:prefixMappings="xmlns:ns0='http://purl.org/dc/elements/1.1/' xmlns:ns1='http://schemas.openxmlformats.org/package/2006/metadata/core-properties' " w:xpath="/ns1:coreProperties[1]/ns1:keywords[1]" w:storeItemID="{6C3C8BC8-F283-45AE-878A-BAB7291924A1}"/>
                <w:text/>
              </w:sdtPr>
              <w:sdtEndPr/>
              <w:sdtContent>
                <w:r>
                  <w:t>Turkish</w:t>
                </w:r>
              </w:sdtContent>
            </w:sdt>
            <w:r w:rsidRPr="00530117">
              <w:t xml:space="preserve"> </w:t>
            </w:r>
            <w:r>
              <w:t xml:space="preserve">that </w:t>
            </w:r>
            <w:r w:rsidRPr="00530117">
              <w:t>focus on innovation and its role in shaping the future. Discuss</w:t>
            </w:r>
            <w:r>
              <w:t xml:space="preserve"> and</w:t>
            </w:r>
            <w:r w:rsidRPr="00530117">
              <w:t xml:space="preserve"> share your key takeaways and express your thoughts on the presented ideas.</w:t>
            </w:r>
          </w:p>
        </w:tc>
      </w:tr>
      <w:tr w:rsidR="00FD7132" w14:paraId="78DEDF8D" w14:textId="77777777" w:rsidTr="008F5452">
        <w:trPr>
          <w:cantSplit/>
        </w:trPr>
        <w:tc>
          <w:tcPr>
            <w:tcW w:w="8783" w:type="dxa"/>
          </w:tcPr>
          <w:p w14:paraId="495FBCE8" w14:textId="1D54140E" w:rsidR="00FD7132" w:rsidRPr="00F66F92" w:rsidRDefault="00FD7132" w:rsidP="008F5452">
            <w:pPr>
              <w:pStyle w:val="VCAAbulletlevel2"/>
              <w:spacing w:after="0"/>
            </w:pPr>
            <w:r w:rsidRPr="00530117">
              <w:t>Create a timeline of significant innovations throughout history</w:t>
            </w:r>
            <w:r w:rsidRPr="00C873EB">
              <w:t xml:space="preserve"> </w:t>
            </w:r>
            <w:r w:rsidRPr="00530117">
              <w:t xml:space="preserve">in </w:t>
            </w:r>
            <w:sdt>
              <w:sdtPr>
                <w:alias w:val="Keywords"/>
                <w:tag w:val=""/>
                <w:id w:val="380210614"/>
                <w:placeholder>
                  <w:docPart w:val="027035922B684EC8929F2139B2C0C20E"/>
                </w:placeholder>
                <w:dataBinding w:prefixMappings="xmlns:ns0='http://purl.org/dc/elements/1.1/' xmlns:ns1='http://schemas.openxmlformats.org/package/2006/metadata/core-properties' " w:xpath="/ns1:coreProperties[1]/ns1:keywords[1]" w:storeItemID="{6C3C8BC8-F283-45AE-878A-BAB7291924A1}"/>
                <w:text/>
              </w:sdtPr>
              <w:sdtEndPr/>
              <w:sdtContent>
                <w:r>
                  <w:t>Turkish</w:t>
                </w:r>
              </w:sdtContent>
            </w:sdt>
            <w:r w:rsidRPr="00530117">
              <w:t xml:space="preserve">. Share your </w:t>
            </w:r>
            <w:r>
              <w:t>timeline</w:t>
            </w:r>
            <w:r w:rsidRPr="00530117">
              <w:t xml:space="preserve"> and explain the importance of specific innovations in the development of society and technology</w:t>
            </w:r>
            <w:r>
              <w:t>, and how these have impacted your life</w:t>
            </w:r>
            <w:r w:rsidRPr="00530117">
              <w:t xml:space="preserve">.   </w:t>
            </w:r>
          </w:p>
        </w:tc>
      </w:tr>
      <w:tr w:rsidR="00FD7132" w14:paraId="5B0BEFB4" w14:textId="77777777" w:rsidTr="008F5452">
        <w:trPr>
          <w:cantSplit/>
        </w:trPr>
        <w:tc>
          <w:tcPr>
            <w:tcW w:w="8783" w:type="dxa"/>
          </w:tcPr>
          <w:p w14:paraId="19332B2C" w14:textId="77777777" w:rsidR="00FD7132" w:rsidRPr="00F66F92" w:rsidRDefault="00FD7132" w:rsidP="008F5452">
            <w:pPr>
              <w:pStyle w:val="VCAAbulletlevel2"/>
              <w:spacing w:after="0"/>
            </w:pPr>
            <w:r w:rsidRPr="002F6042">
              <w:t xml:space="preserve">Choose a renowned innovator and research their life and work. </w:t>
            </w:r>
            <w:r>
              <w:t>Write</w:t>
            </w:r>
            <w:r w:rsidRPr="002F6042">
              <w:t xml:space="preserve"> </w:t>
            </w:r>
            <w:r>
              <w:t>a biography about them</w:t>
            </w:r>
            <w:r w:rsidRPr="002F6042">
              <w:t>.</w:t>
            </w:r>
          </w:p>
        </w:tc>
      </w:tr>
      <w:tr w:rsidR="00FD7132" w14:paraId="0193B5DF" w14:textId="77777777" w:rsidTr="008F5452">
        <w:trPr>
          <w:cantSplit/>
        </w:trPr>
        <w:tc>
          <w:tcPr>
            <w:tcW w:w="8783" w:type="dxa"/>
          </w:tcPr>
          <w:p w14:paraId="73F7B97C" w14:textId="77777777" w:rsidR="00FD7132" w:rsidRPr="00F66F92" w:rsidRDefault="00FD7132" w:rsidP="008F5452">
            <w:pPr>
              <w:pStyle w:val="VCAAbulletlevel2"/>
              <w:spacing w:after="0"/>
            </w:pPr>
            <w:r w:rsidRPr="00530117">
              <w:t>Research various innovative products, technologies or services that have significantly impacted modern life</w:t>
            </w:r>
            <w:r>
              <w:t xml:space="preserve">, then </w:t>
            </w:r>
            <w:r w:rsidRPr="00530117">
              <w:t>create a multimedia presentation showcasing</w:t>
            </w:r>
            <w:r>
              <w:t xml:space="preserve"> your findings</w:t>
            </w:r>
            <w:r w:rsidRPr="00530117">
              <w:t>. Present it to your class and engage in discussions about the importance and benefits of these innovations.</w:t>
            </w:r>
          </w:p>
        </w:tc>
      </w:tr>
      <w:tr w:rsidR="00FD7132" w14:paraId="2A21F6BD" w14:textId="77777777" w:rsidTr="008F5452">
        <w:trPr>
          <w:cantSplit/>
        </w:trPr>
        <w:tc>
          <w:tcPr>
            <w:tcW w:w="8783" w:type="dxa"/>
          </w:tcPr>
          <w:p w14:paraId="1AB4EE2D" w14:textId="28A90971" w:rsidR="00FD7132" w:rsidRPr="00F66F92" w:rsidRDefault="00FD7132" w:rsidP="008F5452">
            <w:pPr>
              <w:pStyle w:val="VCAAbulletlevel2"/>
              <w:spacing w:after="0"/>
            </w:pPr>
            <w:bookmarkStart w:id="26" w:name="_Hlk144760449"/>
            <w:r>
              <w:lastRenderedPageBreak/>
              <w:t xml:space="preserve">Discuss vocabulary and grammatical structures that could be useful when expressing opinions in </w:t>
            </w:r>
            <w:sdt>
              <w:sdtPr>
                <w:alias w:val="Keywords"/>
                <w:tag w:val=""/>
                <w:id w:val="996622927"/>
                <w:placeholder>
                  <w:docPart w:val="6F622F7D0EE1406ABCB898B32A20DEA1"/>
                </w:placeholder>
                <w:dataBinding w:prefixMappings="xmlns:ns0='http://purl.org/dc/elements/1.1/' xmlns:ns1='http://schemas.openxmlformats.org/package/2006/metadata/core-properties' " w:xpath="/ns1:coreProperties[1]/ns1:keywords[1]" w:storeItemID="{6C3C8BC8-F283-45AE-878A-BAB7291924A1}"/>
                <w:text/>
              </w:sdtPr>
              <w:sdtEndPr/>
              <w:sdtContent>
                <w:r>
                  <w:t>Turkish</w:t>
                </w:r>
              </w:sdtContent>
            </w:sdt>
            <w:r>
              <w:t>, then participate in a ‘running dictation’ activity, focusing on revising this information.</w:t>
            </w:r>
            <w:bookmarkEnd w:id="26"/>
          </w:p>
        </w:tc>
      </w:tr>
      <w:tr w:rsidR="00FD7132" w14:paraId="427CE4EF" w14:textId="77777777" w:rsidTr="008F5452">
        <w:trPr>
          <w:cantSplit/>
        </w:trPr>
        <w:tc>
          <w:tcPr>
            <w:tcW w:w="8783" w:type="dxa"/>
          </w:tcPr>
          <w:p w14:paraId="74036D16" w14:textId="77777777" w:rsidR="00FD7132" w:rsidRPr="00F66F92" w:rsidRDefault="00FD7132" w:rsidP="008F5452">
            <w:pPr>
              <w:pStyle w:val="VCAAbulletlevel2"/>
              <w:spacing w:after="0"/>
            </w:pPr>
            <w:r>
              <w:t xml:space="preserve">Complete a ‘Think, pair, share’ activity, brainstorming </w:t>
            </w:r>
            <w:r w:rsidRPr="00530117">
              <w:t>whether rapid innovation is more beneficial or harmful to society</w:t>
            </w:r>
            <w:r>
              <w:t>. Brainstorm arguments that use persuasive devices to support a position, then participate in a class debate.</w:t>
            </w:r>
          </w:p>
        </w:tc>
      </w:tr>
      <w:tr w:rsidR="00FD7132" w14:paraId="37736873" w14:textId="77777777" w:rsidTr="008F5452">
        <w:trPr>
          <w:cantSplit/>
        </w:trPr>
        <w:tc>
          <w:tcPr>
            <w:tcW w:w="8783" w:type="dxa"/>
          </w:tcPr>
          <w:p w14:paraId="4C677153" w14:textId="77777777" w:rsidR="00FD7132" w:rsidRDefault="00FD7132" w:rsidP="008F5452">
            <w:pPr>
              <w:pStyle w:val="VCAAbulletlevel2"/>
              <w:spacing w:after="0"/>
            </w:pPr>
            <w:r>
              <w:t>I</w:t>
            </w:r>
            <w:r w:rsidRPr="00530117">
              <w:t>n small groups</w:t>
            </w:r>
            <w:r>
              <w:t>, present a</w:t>
            </w:r>
            <w:r w:rsidRPr="00530117">
              <w:t xml:space="preserve"> solution to</w:t>
            </w:r>
            <w:r>
              <w:t xml:space="preserve"> a</w:t>
            </w:r>
            <w:r w:rsidRPr="00530117">
              <w:t xml:space="preserve"> real-world problem</w:t>
            </w:r>
            <w:r>
              <w:t>, explaining the benefits of innovations to achieve this solution. L</w:t>
            </w:r>
            <w:r w:rsidRPr="00530117">
              <w:t>isten to feedback from your peers, and refine your ideas based on the feedback</w:t>
            </w:r>
            <w:r>
              <w:t xml:space="preserve"> you</w:t>
            </w:r>
            <w:r w:rsidRPr="00530117">
              <w:t xml:space="preserve"> receive.</w:t>
            </w:r>
          </w:p>
        </w:tc>
      </w:tr>
      <w:tr w:rsidR="00FD7132" w14:paraId="4235C0D4" w14:textId="77777777" w:rsidTr="008F5452">
        <w:trPr>
          <w:cantSplit/>
        </w:trPr>
        <w:tc>
          <w:tcPr>
            <w:tcW w:w="8783" w:type="dxa"/>
          </w:tcPr>
          <w:p w14:paraId="617AE1D0" w14:textId="4D927215" w:rsidR="00FD7132" w:rsidRDefault="00FD7132" w:rsidP="008F5452">
            <w:pPr>
              <w:pStyle w:val="VCAAbulletlevel2"/>
              <w:spacing w:after="0"/>
            </w:pPr>
            <w:r>
              <w:t xml:space="preserve">Identify different ways of asking questions in </w:t>
            </w:r>
            <w:sdt>
              <w:sdtPr>
                <w:alias w:val="Keywords"/>
                <w:tag w:val=""/>
                <w:id w:val="45804127"/>
                <w:placeholder>
                  <w:docPart w:val="A83C3D482C524C3EB952EE9AC53095E8"/>
                </w:placeholder>
                <w:dataBinding w:prefixMappings="xmlns:ns0='http://purl.org/dc/elements/1.1/' xmlns:ns1='http://schemas.openxmlformats.org/package/2006/metadata/core-properties' " w:xpath="/ns1:coreProperties[1]/ns1:keywords[1]" w:storeItemID="{6C3C8BC8-F283-45AE-878A-BAB7291924A1}"/>
                <w:text/>
              </w:sdtPr>
              <w:sdtEndPr/>
              <w:sdtContent>
                <w:r>
                  <w:t>Turkish</w:t>
                </w:r>
              </w:sdtContent>
            </w:sdt>
            <w:r>
              <w:t>, discussing both open and closed questions. Participate in a ‘</w:t>
            </w:r>
            <w:hyperlink r:id="rId37" w:history="1">
              <w:r w:rsidRPr="4C69F107">
                <w:rPr>
                  <w:rStyle w:val="Hyperlink"/>
                  <w:rFonts w:asciiTheme="majorHAnsi" w:hAnsiTheme="majorHAnsi" w:cstheme="majorBidi"/>
                  <w:sz w:val="24"/>
                  <w:szCs w:val="24"/>
                </w:rPr>
                <w:t>gallery walk activity,</w:t>
              </w:r>
            </w:hyperlink>
            <w:r>
              <w:t>’ walking around the room collecting the questions you would like to ask in an interview,</w:t>
            </w:r>
            <w:r w:rsidRPr="00C873EB">
              <w:t xml:space="preserve"> </w:t>
            </w:r>
            <w:r>
              <w:t xml:space="preserve">or brainstorm a list of questions you could ask an innovator during an interview. </w:t>
            </w:r>
          </w:p>
        </w:tc>
      </w:tr>
      <w:tr w:rsidR="00FD7132" w14:paraId="04A28B0C" w14:textId="77777777" w:rsidTr="008F5452">
        <w:trPr>
          <w:cantSplit/>
        </w:trPr>
        <w:tc>
          <w:tcPr>
            <w:tcW w:w="8783" w:type="dxa"/>
          </w:tcPr>
          <w:p w14:paraId="23335DCF" w14:textId="77777777" w:rsidR="00FD7132" w:rsidRDefault="00FD7132" w:rsidP="008F5452">
            <w:pPr>
              <w:pStyle w:val="VCAAbulletlevel2"/>
              <w:spacing w:after="0"/>
            </w:pPr>
            <w:r>
              <w:t>C</w:t>
            </w:r>
            <w:r w:rsidRPr="00530117">
              <w:t xml:space="preserve">reate a </w:t>
            </w:r>
            <w:r>
              <w:t>video blog</w:t>
            </w:r>
            <w:r w:rsidRPr="00530117">
              <w:t xml:space="preserve"> interview</w:t>
            </w:r>
            <w:r>
              <w:t>ing an</w:t>
            </w:r>
            <w:r w:rsidRPr="00530117">
              <w:t xml:space="preserve"> expert</w:t>
            </w:r>
            <w:r>
              <w:t xml:space="preserve"> or</w:t>
            </w:r>
            <w:r w:rsidRPr="00530117">
              <w:t xml:space="preserve"> innovator</w:t>
            </w:r>
            <w:r>
              <w:t>,</w:t>
            </w:r>
            <w:r w:rsidRPr="00530117">
              <w:t xml:space="preserve"> or </w:t>
            </w:r>
            <w:r>
              <w:t>peers</w:t>
            </w:r>
            <w:r w:rsidRPr="00530117">
              <w:t xml:space="preserve"> playing</w:t>
            </w:r>
            <w:r>
              <w:t xml:space="preserve"> the role of</w:t>
            </w:r>
            <w:r w:rsidRPr="00530117">
              <w:t xml:space="preserve"> </w:t>
            </w:r>
            <w:r>
              <w:t>an</w:t>
            </w:r>
            <w:r w:rsidRPr="00530117">
              <w:t xml:space="preserve"> innovator. </w:t>
            </w:r>
          </w:p>
        </w:tc>
      </w:tr>
      <w:tr w:rsidR="00FD7132" w14:paraId="6C9DCB09" w14:textId="77777777" w:rsidTr="008F5452">
        <w:trPr>
          <w:cantSplit/>
        </w:trPr>
        <w:tc>
          <w:tcPr>
            <w:tcW w:w="8783" w:type="dxa"/>
          </w:tcPr>
          <w:p w14:paraId="6ABCEB5A" w14:textId="6261441C" w:rsidR="00FD7132" w:rsidRDefault="00FD7132" w:rsidP="008F5452">
            <w:pPr>
              <w:pStyle w:val="VCAAbulletlevel2"/>
              <w:spacing w:after="0"/>
            </w:pPr>
            <w:r w:rsidRPr="00530117">
              <w:t xml:space="preserve">Explore innovations that address environmental and social challenges. Listen to </w:t>
            </w:r>
            <w:r>
              <w:t xml:space="preserve">texts </w:t>
            </w:r>
            <w:r w:rsidRPr="00530117">
              <w:t xml:space="preserve">in </w:t>
            </w:r>
            <w:sdt>
              <w:sdtPr>
                <w:alias w:val="Keywords"/>
                <w:tag w:val=""/>
                <w:id w:val="1460067010"/>
                <w:placeholder>
                  <w:docPart w:val="A58CCE4BFAA9426E80F12521582A8047"/>
                </w:placeholder>
                <w:dataBinding w:prefixMappings="xmlns:ns0='http://purl.org/dc/elements/1.1/' xmlns:ns1='http://schemas.openxmlformats.org/package/2006/metadata/core-properties' " w:xpath="/ns1:coreProperties[1]/ns1:keywords[1]" w:storeItemID="{6C3C8BC8-F283-45AE-878A-BAB7291924A1}"/>
                <w:text/>
              </w:sdtPr>
              <w:sdtEndPr/>
              <w:sdtContent>
                <w:r>
                  <w:t>Turkish</w:t>
                </w:r>
              </w:sdtContent>
            </w:sdt>
            <w:r>
              <w:t xml:space="preserve"> about</w:t>
            </w:r>
            <w:r w:rsidRPr="00530117">
              <w:t xml:space="preserve"> sustainable innovations and discuss their potential to create a positive impact on the world.</w:t>
            </w:r>
          </w:p>
        </w:tc>
      </w:tr>
      <w:tr w:rsidR="00FD7132" w14:paraId="4BD5F123" w14:textId="77777777" w:rsidTr="008F5452">
        <w:trPr>
          <w:cantSplit/>
        </w:trPr>
        <w:tc>
          <w:tcPr>
            <w:tcW w:w="8783" w:type="dxa"/>
          </w:tcPr>
          <w:p w14:paraId="7C831552" w14:textId="77777777" w:rsidR="00FD7132" w:rsidRDefault="00FD7132" w:rsidP="008F5452">
            <w:pPr>
              <w:pStyle w:val="VCAAbulletlevel2"/>
              <w:spacing w:after="0"/>
            </w:pPr>
            <w:r w:rsidRPr="002F6042">
              <w:t xml:space="preserve">Listen to a short podcast </w:t>
            </w:r>
            <w:r>
              <w:t>or</w:t>
            </w:r>
            <w:r w:rsidRPr="002F6042">
              <w:t xml:space="preserve"> interview with experts or innovators and craft a reflective extended response</w:t>
            </w:r>
            <w:r>
              <w:t xml:space="preserve"> such as a journal entry,</w:t>
            </w:r>
            <w:r w:rsidRPr="002F6042">
              <w:t xml:space="preserve"> discussing the impact of the innovations.</w:t>
            </w:r>
          </w:p>
        </w:tc>
      </w:tr>
      <w:tr w:rsidR="00FD7132" w14:paraId="6B5A5F35" w14:textId="77777777" w:rsidTr="008F5452">
        <w:trPr>
          <w:cantSplit/>
        </w:trPr>
        <w:tc>
          <w:tcPr>
            <w:tcW w:w="8783" w:type="dxa"/>
          </w:tcPr>
          <w:p w14:paraId="6990996A" w14:textId="77777777" w:rsidR="00FD7132" w:rsidRDefault="00FD7132" w:rsidP="008F5452">
            <w:pPr>
              <w:pStyle w:val="VCAAbulletlevel2"/>
              <w:spacing w:after="0"/>
            </w:pPr>
            <w:r w:rsidRPr="00530117">
              <w:t>Analyse how innovation is portrayed in popular culture, such as movies, TV shows or books. After viewing or reading, share your insights on the representation of innovation and its influence on society</w:t>
            </w:r>
            <w:r>
              <w:t xml:space="preserve"> in an online discussion board or shared space</w:t>
            </w:r>
            <w:r w:rsidRPr="00530117">
              <w:t>.</w:t>
            </w:r>
          </w:p>
        </w:tc>
      </w:tr>
      <w:tr w:rsidR="00FD7132" w14:paraId="6D16A699" w14:textId="77777777" w:rsidTr="008F5452">
        <w:trPr>
          <w:cantSplit/>
        </w:trPr>
        <w:tc>
          <w:tcPr>
            <w:tcW w:w="8783" w:type="dxa"/>
          </w:tcPr>
          <w:p w14:paraId="05035D15" w14:textId="77777777" w:rsidR="00FD7132" w:rsidRDefault="00FD7132" w:rsidP="008F5452">
            <w:pPr>
              <w:pStyle w:val="VCAAbulletlevel2"/>
              <w:spacing w:after="0"/>
            </w:pPr>
            <w:r w:rsidRPr="0009120F">
              <w:t>Read a letter to the editor, focusing on the negative impact of technology in schools.</w:t>
            </w:r>
          </w:p>
        </w:tc>
      </w:tr>
      <w:tr w:rsidR="00FD7132" w14:paraId="03ED94AB" w14:textId="77777777" w:rsidTr="008F5452">
        <w:trPr>
          <w:cantSplit/>
        </w:trPr>
        <w:tc>
          <w:tcPr>
            <w:tcW w:w="8783" w:type="dxa"/>
            <w:tcBorders>
              <w:bottom w:val="single" w:sz="4" w:space="0" w:color="auto"/>
            </w:tcBorders>
            <w:shd w:val="clear" w:color="auto" w:fill="D9D9D9" w:themeFill="background1" w:themeFillShade="D9"/>
          </w:tcPr>
          <w:p w14:paraId="19022FB9" w14:textId="77777777" w:rsidR="00FD7132" w:rsidRPr="002E4CED" w:rsidRDefault="00FD7132" w:rsidP="008F5452">
            <w:pPr>
              <w:pStyle w:val="VCAAbulletlevel2"/>
              <w:spacing w:after="0"/>
              <w:rPr>
                <w:b/>
                <w:noProof/>
              </w:rPr>
            </w:pPr>
            <w:r w:rsidRPr="002E4CED">
              <w:rPr>
                <w:b/>
                <w:noProof/>
              </w:rPr>
              <w:drawing>
                <wp:anchor distT="0" distB="0" distL="114300" distR="114300" simplePos="0" relativeHeight="251662336" behindDoc="0" locked="0" layoutInCell="1" allowOverlap="1" wp14:anchorId="52A644FE" wp14:editId="4FB1B258">
                  <wp:simplePos x="0" y="0"/>
                  <wp:positionH relativeFrom="column">
                    <wp:posOffset>4956772</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487778282"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2E4CED">
              <w:rPr>
                <w:b/>
              </w:rPr>
              <w:t>Record a video blog post responding to the author’s letter, informing them of the impact an innovation has had on your life and the role it has played in shaping your future.</w:t>
            </w:r>
            <w:r w:rsidRPr="002E4CED">
              <w:rPr>
                <w:b/>
                <w:noProof/>
              </w:rPr>
              <w:t xml:space="preserve"> </w:t>
            </w:r>
          </w:p>
        </w:tc>
      </w:tr>
      <w:tr w:rsidR="00FD7132" w14:paraId="0E26D1AA" w14:textId="77777777" w:rsidTr="008F5452">
        <w:trPr>
          <w:cantSplit/>
        </w:trPr>
        <w:tc>
          <w:tcPr>
            <w:tcW w:w="8783" w:type="dxa"/>
            <w:tcBorders>
              <w:bottom w:val="single" w:sz="4" w:space="0" w:color="B5E2F1"/>
            </w:tcBorders>
            <w:shd w:val="clear" w:color="auto" w:fill="FFFFFF" w:themeFill="background1"/>
          </w:tcPr>
          <w:p w14:paraId="4C6D0A09" w14:textId="77777777" w:rsidR="00FD7132" w:rsidRDefault="00FD7132" w:rsidP="008F5452">
            <w:pPr>
              <w:pStyle w:val="VCAAbulletlevel2"/>
            </w:pPr>
            <w:r w:rsidRPr="00530117">
              <w:t xml:space="preserve">Discuss the ethical implications of certain innovations, such as AI, genetic </w:t>
            </w:r>
            <w:proofErr w:type="gramStart"/>
            <w:r w:rsidRPr="00530117">
              <w:t>engineering</w:t>
            </w:r>
            <w:proofErr w:type="gramEnd"/>
            <w:r w:rsidRPr="00530117">
              <w:t xml:space="preserve"> or surveillance technologies. Listen to diverse perspectives and participate in </w:t>
            </w:r>
            <w:r w:rsidRPr="008D1278">
              <w:rPr>
                <w:szCs w:val="22"/>
              </w:rPr>
              <w:t xml:space="preserve">a </w:t>
            </w:r>
            <w:hyperlink r:id="rId38" w:history="1">
              <w:r w:rsidRPr="0094696C">
                <w:rPr>
                  <w:rStyle w:val="Hyperlink"/>
                  <w:rFonts w:asciiTheme="majorHAnsi" w:hAnsiTheme="majorHAnsi" w:cstheme="majorHAnsi"/>
                  <w:szCs w:val="22"/>
                </w:rPr>
                <w:t>Socratic seminar-style discussion</w:t>
              </w:r>
            </w:hyperlink>
            <w:r w:rsidRPr="008D1278">
              <w:rPr>
                <w:szCs w:val="22"/>
              </w:rPr>
              <w:t xml:space="preserve"> to</w:t>
            </w:r>
            <w:r w:rsidRPr="00530117">
              <w:t xml:space="preserve"> explore the ethical challenges involved.</w:t>
            </w:r>
          </w:p>
        </w:tc>
      </w:tr>
      <w:tr w:rsidR="00FD7132" w14:paraId="51CADBD2" w14:textId="77777777" w:rsidTr="008F5452">
        <w:trPr>
          <w:cantSplit/>
        </w:trPr>
        <w:tc>
          <w:tcPr>
            <w:tcW w:w="8783" w:type="dxa"/>
            <w:tcBorders>
              <w:bottom w:val="single" w:sz="4" w:space="0" w:color="B5E2F1"/>
            </w:tcBorders>
            <w:shd w:val="clear" w:color="auto" w:fill="FFFFFF" w:themeFill="background1"/>
          </w:tcPr>
          <w:p w14:paraId="02462ACC" w14:textId="77777777" w:rsidR="00FD7132" w:rsidRDefault="00FD7132" w:rsidP="008F5452">
            <w:pPr>
              <w:pStyle w:val="VCAAbulletlevel2"/>
              <w:numPr>
                <w:ilvl w:val="0"/>
                <w:numId w:val="0"/>
              </w:numPr>
            </w:pPr>
          </w:p>
          <w:p w14:paraId="58E484E3" w14:textId="77777777" w:rsidR="00FD7132" w:rsidRPr="00530117" w:rsidRDefault="00FD7132" w:rsidP="008F5452">
            <w:pPr>
              <w:pStyle w:val="VCAAbulletlevel2"/>
              <w:numPr>
                <w:ilvl w:val="0"/>
                <w:numId w:val="0"/>
              </w:numPr>
            </w:pPr>
          </w:p>
        </w:tc>
      </w:tr>
      <w:tr w:rsidR="00FD7132" w14:paraId="74191752" w14:textId="77777777" w:rsidTr="008F5452">
        <w:tblPrEx>
          <w:tblBorders>
            <w:left w:val="single" w:sz="4" w:space="0" w:color="auto"/>
            <w:right w:val="single" w:sz="4" w:space="0" w:color="auto"/>
          </w:tblBorders>
        </w:tblPrEx>
        <w:tc>
          <w:tcPr>
            <w:tcW w:w="8783" w:type="dxa"/>
            <w:tcBorders>
              <w:top w:val="single" w:sz="4" w:space="0" w:color="B5E2F1"/>
              <w:left w:val="single" w:sz="4" w:space="0" w:color="B5E2F1"/>
              <w:bottom w:val="single" w:sz="4" w:space="0" w:color="B5E2F1"/>
              <w:right w:val="single" w:sz="4" w:space="0" w:color="B5E2F1"/>
            </w:tcBorders>
            <w:shd w:val="clear" w:color="auto" w:fill="F1FBFE"/>
          </w:tcPr>
          <w:p w14:paraId="6E5FF295" w14:textId="77777777" w:rsidR="00FD7132" w:rsidRPr="00C836A8" w:rsidRDefault="00FD7132" w:rsidP="008F5452">
            <w:pPr>
              <w:pStyle w:val="Heading2"/>
              <w:rPr>
                <w:b/>
                <w:bCs/>
                <w:color w:val="004EA8"/>
              </w:rPr>
            </w:pPr>
            <w:bookmarkStart w:id="27" w:name="_Toc191909308"/>
            <w:r w:rsidRPr="00B13D9B">
              <w:rPr>
                <w:b/>
                <w:bCs/>
                <w:noProof/>
                <w:color w:val="004EA8"/>
              </w:rPr>
              <w:lastRenderedPageBreak/>
              <w:drawing>
                <wp:anchor distT="0" distB="0" distL="114300" distR="114300" simplePos="0" relativeHeight="251669504" behindDoc="0" locked="0" layoutInCell="1" allowOverlap="1" wp14:anchorId="6F13AD49" wp14:editId="60EBC91F">
                  <wp:simplePos x="0" y="0"/>
                  <wp:positionH relativeFrom="column">
                    <wp:posOffset>4565650</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491843447"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27"/>
            <w:r w:rsidRPr="00B13D9B">
              <w:rPr>
                <w:b/>
                <w:bCs/>
                <w:color w:val="004EA8"/>
              </w:rPr>
              <w:t xml:space="preserve"> </w:t>
            </w:r>
          </w:p>
          <w:p w14:paraId="71EA4286" w14:textId="77777777" w:rsidR="00FD7132" w:rsidRDefault="00FD7132" w:rsidP="008F5452">
            <w:pPr>
              <w:pStyle w:val="VCAAbulletlevel2"/>
              <w:numPr>
                <w:ilvl w:val="0"/>
                <w:numId w:val="0"/>
              </w:numPr>
              <w:spacing w:line="240" w:lineRule="auto"/>
              <w:rPr>
                <w:b/>
                <w:bCs/>
                <w:color w:val="004EA8"/>
                <w:sz w:val="32"/>
                <w:szCs w:val="32"/>
              </w:rPr>
            </w:pPr>
            <w:r w:rsidRPr="00236B0A">
              <w:rPr>
                <w:b/>
                <w:bCs/>
                <w:color w:val="004EA8"/>
                <w:sz w:val="32"/>
                <w:szCs w:val="32"/>
              </w:rPr>
              <w:t xml:space="preserve">A video blog post responding to a letter about the impact an innovation has had and the role it has played in shaping the future. </w:t>
            </w:r>
          </w:p>
          <w:p w14:paraId="43070D62" w14:textId="77777777" w:rsidR="00FD7132" w:rsidRDefault="00FD7132" w:rsidP="008F5452">
            <w:pPr>
              <w:pStyle w:val="VCAAbulletlevel2"/>
              <w:numPr>
                <w:ilvl w:val="0"/>
                <w:numId w:val="0"/>
              </w:numPr>
              <w:rPr>
                <w:b/>
                <w:bCs/>
                <w:color w:val="004EA8"/>
                <w:sz w:val="32"/>
                <w:szCs w:val="32"/>
              </w:rPr>
            </w:pPr>
          </w:p>
          <w:p w14:paraId="00994870" w14:textId="77777777" w:rsidR="00FD7132" w:rsidRDefault="00FD7132" w:rsidP="008F5452">
            <w:pPr>
              <w:pStyle w:val="VCAAbulletlevel2"/>
              <w:spacing w:after="0"/>
            </w:pPr>
            <w:r w:rsidRPr="002D4607">
              <w:t xml:space="preserve">Discuss and share your understanding of the concept of innovation and examples of innovative products, </w:t>
            </w:r>
            <w:proofErr w:type="gramStart"/>
            <w:r w:rsidRPr="002D4607">
              <w:t>services</w:t>
            </w:r>
            <w:proofErr w:type="gramEnd"/>
            <w:r w:rsidRPr="002D4607">
              <w:t xml:space="preserve"> or ideas.</w:t>
            </w:r>
          </w:p>
          <w:p w14:paraId="137CB061" w14:textId="77777777" w:rsidR="00FD7132" w:rsidRPr="002D4607" w:rsidRDefault="00FD7132" w:rsidP="008F5452">
            <w:pPr>
              <w:pStyle w:val="VCAAbulletlevel2"/>
              <w:numPr>
                <w:ilvl w:val="0"/>
                <w:numId w:val="0"/>
              </w:numPr>
              <w:spacing w:after="0"/>
              <w:ind w:left="360"/>
            </w:pPr>
          </w:p>
          <w:p w14:paraId="31873BDA" w14:textId="77777777" w:rsidR="00FD7132" w:rsidRDefault="00FD7132" w:rsidP="008F5452">
            <w:pPr>
              <w:pStyle w:val="VCAAbulletlevel2"/>
              <w:spacing w:after="0"/>
            </w:pPr>
            <w:r w:rsidRPr="002D4607">
              <w:t>Watch online talks about innovations and take notes using guided note-taking sheets.</w:t>
            </w:r>
          </w:p>
          <w:p w14:paraId="2C0FEB88" w14:textId="77777777" w:rsidR="00FD7132" w:rsidRPr="002D4607" w:rsidRDefault="00FD7132" w:rsidP="008F5452">
            <w:pPr>
              <w:pStyle w:val="VCAAbulletlevel2"/>
              <w:numPr>
                <w:ilvl w:val="0"/>
                <w:numId w:val="0"/>
              </w:numPr>
              <w:spacing w:after="0"/>
            </w:pPr>
          </w:p>
          <w:p w14:paraId="79CB8D9E" w14:textId="5D2E1106" w:rsidR="00FD7132" w:rsidRDefault="00FD7132" w:rsidP="008F5452">
            <w:pPr>
              <w:pStyle w:val="VCAAbulletlevel2"/>
              <w:spacing w:after="0"/>
            </w:pPr>
            <w:r w:rsidRPr="002D4607">
              <w:t xml:space="preserve">Discuss key information, memorable quotes and any new ideas or perspectives you gained from the online talks, then organise your notes using a mind map or </w:t>
            </w:r>
            <w:r>
              <w:t>‘</w:t>
            </w:r>
            <w:r w:rsidR="000326A4">
              <w:t>P</w:t>
            </w:r>
            <w:r w:rsidRPr="002D4607">
              <w:t>lus, minus, interesting</w:t>
            </w:r>
            <w:r>
              <w:t>’</w:t>
            </w:r>
            <w:r w:rsidRPr="002D4607">
              <w:t xml:space="preserve"> chart.</w:t>
            </w:r>
          </w:p>
          <w:p w14:paraId="1104DA5A" w14:textId="77777777" w:rsidR="00FD7132" w:rsidRPr="002D4607" w:rsidRDefault="00FD7132" w:rsidP="008F5452">
            <w:pPr>
              <w:pStyle w:val="VCAAbulletlevel2"/>
              <w:numPr>
                <w:ilvl w:val="0"/>
                <w:numId w:val="0"/>
              </w:numPr>
              <w:spacing w:after="0"/>
            </w:pPr>
          </w:p>
          <w:p w14:paraId="023978CE" w14:textId="77777777" w:rsidR="00FD7132" w:rsidRDefault="00FD7132" w:rsidP="008F5452">
            <w:pPr>
              <w:pStyle w:val="VCAAbulletlevel2"/>
              <w:spacing w:after="0"/>
            </w:pPr>
            <w:r w:rsidRPr="002D4607">
              <w:t xml:space="preserve">Identify how the concepts and innovations discussed in the talks relate to your own lives, </w:t>
            </w:r>
            <w:proofErr w:type="gramStart"/>
            <w:r w:rsidRPr="002D4607">
              <w:t>communities</w:t>
            </w:r>
            <w:proofErr w:type="gramEnd"/>
            <w:r w:rsidRPr="002D4607">
              <w:t xml:space="preserve"> or the world at large. </w:t>
            </w:r>
          </w:p>
          <w:p w14:paraId="71DC1C99" w14:textId="77777777" w:rsidR="00FD7132" w:rsidRPr="002D4607" w:rsidRDefault="00FD7132" w:rsidP="008F5452">
            <w:pPr>
              <w:pStyle w:val="VCAAbulletlevel2"/>
              <w:numPr>
                <w:ilvl w:val="0"/>
                <w:numId w:val="0"/>
              </w:numPr>
              <w:spacing w:after="0"/>
            </w:pPr>
          </w:p>
          <w:p w14:paraId="24420868" w14:textId="77777777" w:rsidR="00FD7132" w:rsidRDefault="00FD7132" w:rsidP="008F5452">
            <w:pPr>
              <w:pStyle w:val="VCAAbulletlevel2"/>
              <w:spacing w:after="0"/>
            </w:pPr>
            <w:r w:rsidRPr="002D4607">
              <w:t>Complete a class survey, identifying the innovations you couldn’t live without and</w:t>
            </w:r>
            <w:r>
              <w:t xml:space="preserve"> identify </w:t>
            </w:r>
            <w:r w:rsidRPr="002D4607">
              <w:t>trends in the data.</w:t>
            </w:r>
          </w:p>
          <w:p w14:paraId="14493AB3" w14:textId="77777777" w:rsidR="00FD7132" w:rsidRPr="002D4607" w:rsidRDefault="00FD7132" w:rsidP="008F5452">
            <w:pPr>
              <w:pStyle w:val="VCAAbulletlevel2"/>
              <w:numPr>
                <w:ilvl w:val="0"/>
                <w:numId w:val="0"/>
              </w:numPr>
              <w:spacing w:after="0"/>
            </w:pPr>
          </w:p>
          <w:p w14:paraId="585DB25A" w14:textId="77777777" w:rsidR="00FD7132" w:rsidRDefault="00FD7132" w:rsidP="008F5452">
            <w:pPr>
              <w:pStyle w:val="VCAAbulletlevel2"/>
              <w:spacing w:after="0"/>
            </w:pPr>
            <w:r w:rsidRPr="002D4607">
              <w:t>Read sample sentences</w:t>
            </w:r>
            <w:r>
              <w:t xml:space="preserve"> that</w:t>
            </w:r>
            <w:r w:rsidRPr="002D4607">
              <w:t xml:space="preserve"> provid</w:t>
            </w:r>
            <w:r>
              <w:t>e</w:t>
            </w:r>
            <w:r w:rsidRPr="002D4607">
              <w:t xml:space="preserve"> different ways of presenting data (e.g. statistics, fractions, </w:t>
            </w:r>
            <w:r>
              <w:t>‘</w:t>
            </w:r>
            <w:r w:rsidRPr="002D4607">
              <w:t>according to experts</w:t>
            </w:r>
            <w:r>
              <w:t>’</w:t>
            </w:r>
            <w:r w:rsidRPr="002D4607">
              <w:t xml:space="preserve">) and group them appropriately, then complete a </w:t>
            </w:r>
            <w:r>
              <w:t>‘T</w:t>
            </w:r>
            <w:r w:rsidRPr="002D4607">
              <w:t>hink</w:t>
            </w:r>
            <w:r>
              <w:t>, p</w:t>
            </w:r>
            <w:r w:rsidRPr="002D4607">
              <w:t>air</w:t>
            </w:r>
            <w:r>
              <w:t>,</w:t>
            </w:r>
            <w:r w:rsidRPr="002D4607">
              <w:t xml:space="preserve"> </w:t>
            </w:r>
            <w:r>
              <w:t>s</w:t>
            </w:r>
            <w:r w:rsidRPr="002D4607">
              <w:t>hare</w:t>
            </w:r>
            <w:r>
              <w:t>’</w:t>
            </w:r>
            <w:r w:rsidRPr="002D4607">
              <w:t xml:space="preserve"> task to identify and explain the grammatical structures required for each group of sentences. Use the grammatical structures to write sentences </w:t>
            </w:r>
            <w:r>
              <w:t xml:space="preserve">that present </w:t>
            </w:r>
            <w:r w:rsidRPr="002D4607">
              <w:t>the data from your class survey.</w:t>
            </w:r>
          </w:p>
          <w:p w14:paraId="1D9011EC" w14:textId="77777777" w:rsidR="00FD7132" w:rsidRPr="002D4607" w:rsidRDefault="00FD7132" w:rsidP="008F5452">
            <w:pPr>
              <w:pStyle w:val="VCAAbulletlevel2"/>
              <w:numPr>
                <w:ilvl w:val="0"/>
                <w:numId w:val="0"/>
              </w:numPr>
              <w:spacing w:after="0"/>
            </w:pPr>
          </w:p>
          <w:p w14:paraId="3B0C3B70" w14:textId="77777777" w:rsidR="00FD7132" w:rsidRDefault="00FD7132" w:rsidP="008F5452">
            <w:pPr>
              <w:pStyle w:val="VCAAbulletlevel2"/>
              <w:spacing w:after="0"/>
            </w:pPr>
            <w:r w:rsidRPr="002D4607">
              <w:t xml:space="preserve">Participate in a jigsaw activity where each group reads about the negative impact of a different innovation and highlights the arguments against the technology, then brainstorm counter arguments. Present your findings to the </w:t>
            </w:r>
            <w:r>
              <w:t>other groups</w:t>
            </w:r>
            <w:r w:rsidRPr="002D4607">
              <w:t>.</w:t>
            </w:r>
          </w:p>
          <w:p w14:paraId="5F511413" w14:textId="77777777" w:rsidR="00FD7132" w:rsidRPr="002D4607" w:rsidRDefault="00FD7132" w:rsidP="008F5452">
            <w:pPr>
              <w:pStyle w:val="VCAAbulletlevel2"/>
              <w:numPr>
                <w:ilvl w:val="0"/>
                <w:numId w:val="0"/>
              </w:numPr>
              <w:spacing w:after="0"/>
            </w:pPr>
          </w:p>
          <w:p w14:paraId="447BF551" w14:textId="77777777" w:rsidR="00FD7132" w:rsidRDefault="00FD7132" w:rsidP="008F5452">
            <w:pPr>
              <w:pStyle w:val="VCAAbulletlevel2"/>
              <w:spacing w:after="0"/>
            </w:pPr>
            <w:r w:rsidRPr="002D4607">
              <w:t xml:space="preserve">Watch a debate and write down the different ways in which arguments can </w:t>
            </w:r>
            <w:r>
              <w:t xml:space="preserve">be </w:t>
            </w:r>
            <w:r w:rsidRPr="002D4607">
              <w:t xml:space="preserve">sequenced, ideas can be </w:t>
            </w:r>
            <w:proofErr w:type="gramStart"/>
            <w:r w:rsidRPr="002D4607">
              <w:t>linked</w:t>
            </w:r>
            <w:proofErr w:type="gramEnd"/>
            <w:r w:rsidRPr="002D4607">
              <w:t xml:space="preserve"> and statements can be refuted. Read </w:t>
            </w:r>
            <w:r>
              <w:t>a tran</w:t>
            </w:r>
            <w:r w:rsidRPr="002D4607">
              <w:t xml:space="preserve">script </w:t>
            </w:r>
            <w:r>
              <w:t>of</w:t>
            </w:r>
            <w:r w:rsidRPr="002D4607">
              <w:t xml:space="preserve"> the debate and highlight the sequencing and linking phrases in one colour and the phrases or grammatical structures used to refute statements in another colour. Compare your highlighting with the notes you made whil</w:t>
            </w:r>
            <w:r>
              <w:t>e</w:t>
            </w:r>
            <w:r w:rsidRPr="002D4607">
              <w:t xml:space="preserve"> watching the debate.</w:t>
            </w:r>
          </w:p>
          <w:p w14:paraId="627F0B27" w14:textId="77777777" w:rsidR="00FD7132" w:rsidRPr="002D4607" w:rsidRDefault="00FD7132" w:rsidP="008F5452">
            <w:pPr>
              <w:pStyle w:val="VCAAbulletlevel2"/>
              <w:numPr>
                <w:ilvl w:val="0"/>
                <w:numId w:val="0"/>
              </w:numPr>
              <w:spacing w:after="0"/>
            </w:pPr>
          </w:p>
          <w:p w14:paraId="3EDBB222" w14:textId="77777777" w:rsidR="00FD7132" w:rsidRDefault="00FD7132" w:rsidP="008F5452">
            <w:pPr>
              <w:pStyle w:val="VCAAbulletlevel2"/>
              <w:spacing w:after="0"/>
            </w:pPr>
            <w:r w:rsidRPr="002D4607">
              <w:t xml:space="preserve">View an image of an innovation, identify key vocabulary required to discuss the image, then complete a </w:t>
            </w:r>
            <w:r>
              <w:t>‘</w:t>
            </w:r>
            <w:r w:rsidRPr="002D4607">
              <w:t>light</w:t>
            </w:r>
            <w:r>
              <w:t>n</w:t>
            </w:r>
            <w:r w:rsidRPr="002D4607">
              <w:t>ing</w:t>
            </w:r>
            <w:r>
              <w:t>’</w:t>
            </w:r>
            <w:r w:rsidRPr="002D4607">
              <w:t xml:space="preserve"> writing task</w:t>
            </w:r>
            <w:r>
              <w:t>,</w:t>
            </w:r>
            <w:r w:rsidRPr="002D4607">
              <w:t xml:space="preserve"> describing the innovation from different perspectives (e.g. an environmental activist, a student, a technology innovation designer)</w:t>
            </w:r>
            <w:r>
              <w:t xml:space="preserve"> within a limited time frame</w:t>
            </w:r>
            <w:r w:rsidRPr="002D4607">
              <w:t>.</w:t>
            </w:r>
          </w:p>
          <w:p w14:paraId="0D4D8976" w14:textId="77777777" w:rsidR="00FD7132" w:rsidRPr="002D4607" w:rsidRDefault="00FD7132" w:rsidP="008F5452">
            <w:pPr>
              <w:pStyle w:val="VCAAbulletlevel2"/>
              <w:numPr>
                <w:ilvl w:val="0"/>
                <w:numId w:val="0"/>
              </w:numPr>
              <w:spacing w:after="0"/>
            </w:pPr>
          </w:p>
          <w:p w14:paraId="729F35CD" w14:textId="77777777" w:rsidR="00FD7132" w:rsidRDefault="00FD7132" w:rsidP="008F5452">
            <w:pPr>
              <w:pStyle w:val="VCAAbulletlevel2"/>
              <w:spacing w:after="0"/>
            </w:pPr>
            <w:r w:rsidRPr="002D4607">
              <w:t xml:space="preserve">Read a letter to the editor, focusing on the negative impact of technology in schools, </w:t>
            </w:r>
            <w:r>
              <w:t xml:space="preserve">and </w:t>
            </w:r>
            <w:r w:rsidRPr="002D4607">
              <w:t>highlight arguments against these innovations.</w:t>
            </w:r>
          </w:p>
          <w:p w14:paraId="60DFF3AE" w14:textId="77777777" w:rsidR="00FD7132" w:rsidRPr="002D4607" w:rsidRDefault="00FD7132" w:rsidP="008F5452">
            <w:pPr>
              <w:pStyle w:val="VCAAbulletlevel2"/>
              <w:numPr>
                <w:ilvl w:val="0"/>
                <w:numId w:val="0"/>
              </w:numPr>
              <w:spacing w:after="0"/>
            </w:pPr>
          </w:p>
          <w:p w14:paraId="0A943DF2" w14:textId="77777777" w:rsidR="00FD7132" w:rsidRPr="0066155E" w:rsidRDefault="00FD7132" w:rsidP="008F5452">
            <w:pPr>
              <w:pStyle w:val="VCAAbulletlevel2"/>
              <w:spacing w:after="0"/>
            </w:pPr>
            <w:r w:rsidRPr="002D4607">
              <w:lastRenderedPageBreak/>
              <w:t>Record a v</w:t>
            </w:r>
            <w:r>
              <w:t>ideo b</w:t>
            </w:r>
            <w:r w:rsidRPr="002D4607">
              <w:t>log post responding to the letter</w:t>
            </w:r>
            <w:r>
              <w:t xml:space="preserve"> to the editor</w:t>
            </w:r>
            <w:r w:rsidRPr="002D4607">
              <w:t xml:space="preserve">, informing them of the impact an innovation has had </w:t>
            </w:r>
            <w:r>
              <w:t>o</w:t>
            </w:r>
            <w:r w:rsidRPr="002D4607">
              <w:t xml:space="preserve">n your life and </w:t>
            </w:r>
            <w:r>
              <w:t xml:space="preserve">the </w:t>
            </w:r>
            <w:r w:rsidRPr="002D4607">
              <w:t>role it has played in shaping your future.</w:t>
            </w:r>
          </w:p>
        </w:tc>
      </w:tr>
      <w:bookmarkEnd w:id="22"/>
    </w:tbl>
    <w:p w14:paraId="01A09DA7" w14:textId="77777777" w:rsidR="00FD7132" w:rsidRDefault="00FD7132" w:rsidP="00FD7132"/>
    <w:p w14:paraId="09CCC2B3" w14:textId="77777777" w:rsidR="00FD7132" w:rsidRDefault="00FD7132" w:rsidP="00FD7132"/>
    <w:p w14:paraId="0F55F4E5" w14:textId="77777777" w:rsidR="00FD7132" w:rsidRDefault="00FD7132" w:rsidP="00FD7132">
      <w:pPr>
        <w:pStyle w:val="Heading4"/>
      </w:pPr>
      <w:r w:rsidRPr="008C6AA2">
        <w:t>Unit 2</w:t>
      </w:r>
      <w:r>
        <w:t xml:space="preserve"> </w:t>
      </w:r>
      <w:r w:rsidRPr="008C6AA2">
        <w:t xml:space="preserve">- Area of Study </w:t>
      </w:r>
      <w:r>
        <w:t>2</w:t>
      </w:r>
    </w:p>
    <w:tbl>
      <w:tblPr>
        <w:tblStyle w:val="TableGrid"/>
        <w:tblW w:w="8789" w:type="dxa"/>
        <w:tblInd w:w="-5" w:type="dxa"/>
        <w:tblLook w:val="04A0" w:firstRow="1" w:lastRow="0" w:firstColumn="1" w:lastColumn="0" w:noHBand="0" w:noVBand="1"/>
      </w:tblPr>
      <w:tblGrid>
        <w:gridCol w:w="2197"/>
        <w:gridCol w:w="2197"/>
        <w:gridCol w:w="2197"/>
        <w:gridCol w:w="2198"/>
      </w:tblGrid>
      <w:tr w:rsidR="00FD7132" w:rsidRPr="00F040C4" w14:paraId="2BB1097C" w14:textId="77777777" w:rsidTr="008F5452">
        <w:trPr>
          <w:trHeight w:val="274"/>
        </w:trPr>
        <w:tc>
          <w:tcPr>
            <w:tcW w:w="2197" w:type="dxa"/>
            <w:shd w:val="clear" w:color="auto" w:fill="0F7EB4"/>
          </w:tcPr>
          <w:p w14:paraId="6FA0A614" w14:textId="77777777" w:rsidR="00FD7132" w:rsidRPr="00F040C4" w:rsidRDefault="00FD7132" w:rsidP="008F5452">
            <w:pPr>
              <w:pStyle w:val="VCAAtablecondensedheading"/>
              <w:rPr>
                <w:b w:val="0"/>
              </w:rPr>
            </w:pPr>
            <w:r w:rsidRPr="00F040C4">
              <w:t xml:space="preserve">Concept </w:t>
            </w:r>
          </w:p>
        </w:tc>
        <w:tc>
          <w:tcPr>
            <w:tcW w:w="2197" w:type="dxa"/>
            <w:shd w:val="clear" w:color="auto" w:fill="0F7EB4"/>
          </w:tcPr>
          <w:p w14:paraId="01104E42" w14:textId="77777777" w:rsidR="00FD7132" w:rsidRPr="00F040C4" w:rsidRDefault="00FD7132" w:rsidP="008F5452">
            <w:pPr>
              <w:pStyle w:val="VCAAtablecondensedheading"/>
              <w:rPr>
                <w:b w:val="0"/>
              </w:rPr>
            </w:pPr>
            <w:r w:rsidRPr="00F040C4">
              <w:t>Perspective</w:t>
            </w:r>
          </w:p>
        </w:tc>
        <w:tc>
          <w:tcPr>
            <w:tcW w:w="2197" w:type="dxa"/>
            <w:shd w:val="clear" w:color="auto" w:fill="0F7EB4"/>
          </w:tcPr>
          <w:p w14:paraId="6996F4F1" w14:textId="77777777" w:rsidR="00FD7132" w:rsidRPr="00F040C4" w:rsidRDefault="00FD7132" w:rsidP="008F5452">
            <w:pPr>
              <w:pStyle w:val="VCAAtablecondensedheading"/>
              <w:rPr>
                <w:b w:val="0"/>
              </w:rPr>
            </w:pPr>
            <w:r w:rsidRPr="00F040C4">
              <w:t>Topic</w:t>
            </w:r>
          </w:p>
        </w:tc>
        <w:tc>
          <w:tcPr>
            <w:tcW w:w="2198" w:type="dxa"/>
            <w:shd w:val="clear" w:color="auto" w:fill="0F7EB4"/>
          </w:tcPr>
          <w:p w14:paraId="5F3FBFE1" w14:textId="77777777" w:rsidR="00FD7132" w:rsidRPr="00F040C4" w:rsidRDefault="00FD7132" w:rsidP="008F5452">
            <w:pPr>
              <w:pStyle w:val="VCAAtablecondensedheading"/>
              <w:rPr>
                <w:b w:val="0"/>
              </w:rPr>
            </w:pPr>
            <w:r w:rsidRPr="00F040C4">
              <w:t>Subtopic</w:t>
            </w:r>
          </w:p>
        </w:tc>
      </w:tr>
      <w:tr w:rsidR="00FD7132" w:rsidRPr="00F040C4" w14:paraId="7BD5FCEA" w14:textId="77777777" w:rsidTr="00DB2D60">
        <w:trPr>
          <w:trHeight w:val="1701"/>
        </w:trPr>
        <w:tc>
          <w:tcPr>
            <w:tcW w:w="2197" w:type="dxa"/>
            <w:vAlign w:val="center"/>
          </w:tcPr>
          <w:p w14:paraId="41C59F5B" w14:textId="77777777" w:rsidR="00FD7132" w:rsidRPr="005A0EDD" w:rsidRDefault="00FD7132" w:rsidP="008F5452">
            <w:pPr>
              <w:pStyle w:val="VCAAbody"/>
              <w:jc w:val="center"/>
            </w:pPr>
            <w:r w:rsidRPr="005A0EDD">
              <w:t>Responsibility</w:t>
            </w:r>
          </w:p>
        </w:tc>
        <w:tc>
          <w:tcPr>
            <w:tcW w:w="2197" w:type="dxa"/>
            <w:vAlign w:val="center"/>
          </w:tcPr>
          <w:p w14:paraId="557F4092" w14:textId="77777777" w:rsidR="00FD7132" w:rsidRPr="005A0EDD" w:rsidRDefault="00FD7132" w:rsidP="008F5452">
            <w:pPr>
              <w:pStyle w:val="VCAAbody"/>
              <w:jc w:val="center"/>
            </w:pPr>
            <w:r w:rsidRPr="005A0EDD">
              <w:t>Community</w:t>
            </w:r>
          </w:p>
        </w:tc>
        <w:tc>
          <w:tcPr>
            <w:tcW w:w="2197" w:type="dxa"/>
            <w:vAlign w:val="center"/>
          </w:tcPr>
          <w:p w14:paraId="0DDD0B11" w14:textId="77777777" w:rsidR="00FD7132" w:rsidRPr="005A0EDD" w:rsidRDefault="00FD7132" w:rsidP="008F5452">
            <w:pPr>
              <w:pStyle w:val="VCAAbody"/>
              <w:jc w:val="center"/>
            </w:pPr>
            <w:r w:rsidRPr="005A0EDD">
              <w:t>Society</w:t>
            </w:r>
          </w:p>
        </w:tc>
        <w:tc>
          <w:tcPr>
            <w:tcW w:w="2198" w:type="dxa"/>
            <w:vAlign w:val="center"/>
          </w:tcPr>
          <w:p w14:paraId="73FE3F79" w14:textId="77777777" w:rsidR="00FD7132" w:rsidRPr="005A0EDD" w:rsidRDefault="00FD7132" w:rsidP="008F5452">
            <w:pPr>
              <w:pStyle w:val="VCAAbody"/>
              <w:jc w:val="center"/>
            </w:pPr>
            <w:r w:rsidRPr="005A0EDD">
              <w:t>Attitudes to an aging population</w:t>
            </w:r>
          </w:p>
        </w:tc>
      </w:tr>
    </w:tbl>
    <w:p w14:paraId="5B5495DE" w14:textId="77777777" w:rsidR="00FD7132" w:rsidRPr="00633101" w:rsidRDefault="00FD7132" w:rsidP="00FD7132">
      <w:pPr>
        <w:pStyle w:val="Heading2"/>
        <w:rPr>
          <w:color w:val="004EA8"/>
          <w:sz w:val="28"/>
        </w:rPr>
      </w:pPr>
      <w:bookmarkStart w:id="28" w:name="_Toc191909309"/>
      <w:r w:rsidRPr="00633101">
        <w:rPr>
          <w:sz w:val="28"/>
        </w:rPr>
        <w:t xml:space="preserve">Outcome </w:t>
      </w:r>
      <w:r>
        <w:rPr>
          <w:sz w:val="28"/>
        </w:rPr>
        <w:t>2</w:t>
      </w:r>
      <w:bookmarkEnd w:id="28"/>
      <w:r w:rsidRPr="00633101">
        <w:rPr>
          <w:color w:val="004EA8"/>
          <w:sz w:val="28"/>
        </w:rPr>
        <w:tab/>
      </w:r>
    </w:p>
    <w:p w14:paraId="57063F09" w14:textId="10BC9312" w:rsidR="00FD7132" w:rsidRPr="00FD4DAA" w:rsidRDefault="00FD7132" w:rsidP="00FD7132">
      <w:pPr>
        <w:pStyle w:val="VCAAbody"/>
        <w:rPr>
          <w:shd w:val="clear" w:color="auto" w:fill="FFFFFF"/>
        </w:rPr>
      </w:pPr>
      <w:r w:rsidRPr="00FD4DAA">
        <w:rPr>
          <w:shd w:val="clear" w:color="auto" w:fill="FFFFFF"/>
        </w:rPr>
        <w:t xml:space="preserve">On completion of this unit the student should be able to produce writing in </w:t>
      </w:r>
      <w:sdt>
        <w:sdtPr>
          <w:alias w:val="Keywords"/>
          <w:tag w:val=""/>
          <w:id w:val="201071512"/>
          <w:placeholder>
            <w:docPart w:val="71E72DBE9DAC48FCB203F5726CF33E35"/>
          </w:placeholder>
          <w:dataBinding w:prefixMappings="xmlns:ns0='http://purl.org/dc/elements/1.1/' xmlns:ns1='http://schemas.openxmlformats.org/package/2006/metadata/core-properties' " w:xpath="/ns1:coreProperties[1]/ns1:keywords[1]" w:storeItemID="{6C3C8BC8-F283-45AE-878A-BAB7291924A1}"/>
          <w:text/>
        </w:sdtPr>
        <w:sdtEndPr/>
        <w:sdtContent>
          <w:r>
            <w:t>Turkish</w:t>
          </w:r>
        </w:sdtContent>
      </w:sdt>
      <w:r w:rsidRPr="00FD4DAA">
        <w:rPr>
          <w:shd w:val="clear" w:color="auto" w:fill="FFFFFF"/>
        </w:rPr>
        <w:t xml:space="preserve"> for a specified purpose and audience, using relevant information from a reading text in </w:t>
      </w:r>
      <w:sdt>
        <w:sdtPr>
          <w:alias w:val="Keywords"/>
          <w:tag w:val=""/>
          <w:id w:val="1523976493"/>
          <w:placeholder>
            <w:docPart w:val="AA71F9DA36CA417EBB70248BC1602510"/>
          </w:placeholder>
          <w:dataBinding w:prefixMappings="xmlns:ns0='http://purl.org/dc/elements/1.1/' xmlns:ns1='http://schemas.openxmlformats.org/package/2006/metadata/core-properties' " w:xpath="/ns1:coreProperties[1]/ns1:keywords[1]" w:storeItemID="{6C3C8BC8-F283-45AE-878A-BAB7291924A1}"/>
          <w:text/>
        </w:sdtPr>
        <w:sdtEndPr/>
        <w:sdtContent>
          <w:r>
            <w:t>Turkish</w:t>
          </w:r>
        </w:sdtContent>
      </w:sdt>
      <w:r>
        <w:t>.</w:t>
      </w:r>
    </w:p>
    <w:p w14:paraId="25AD30DC" w14:textId="77777777" w:rsidR="00FD7132" w:rsidRPr="00753F1C" w:rsidRDefault="00FD7132" w:rsidP="00FD7132">
      <w:pPr>
        <w:pStyle w:val="Heading2"/>
        <w:rPr>
          <w:sz w:val="24"/>
          <w:szCs w:val="24"/>
        </w:rPr>
      </w:pPr>
      <w:bookmarkStart w:id="29" w:name="_Toc191909310"/>
      <w:r w:rsidRPr="00633101">
        <w:rPr>
          <w:sz w:val="24"/>
          <w:szCs w:val="24"/>
        </w:rPr>
        <w:t>Examples of learning activities</w:t>
      </w:r>
      <w:bookmarkEnd w:id="29"/>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FD7132" w14:paraId="07233FD4" w14:textId="77777777" w:rsidTr="008F5452">
        <w:trPr>
          <w:cantSplit/>
        </w:trPr>
        <w:tc>
          <w:tcPr>
            <w:tcW w:w="8783" w:type="dxa"/>
          </w:tcPr>
          <w:p w14:paraId="003833AE" w14:textId="77777777" w:rsidR="00FD7132" w:rsidRPr="00F66F92" w:rsidRDefault="00FD7132" w:rsidP="008F5452">
            <w:pPr>
              <w:pStyle w:val="VCAAbulletlevel2"/>
            </w:pPr>
            <w:r w:rsidRPr="008C6AA2">
              <w:t>Brainstorm a list of target vocabulary related to the subtopic ‘Attitudes to an aging population’ and play a dictionary game, competing individually or in teams to locate each word. Add the new words to a glossary list.</w:t>
            </w:r>
          </w:p>
        </w:tc>
      </w:tr>
      <w:tr w:rsidR="00FD7132" w14:paraId="365504AB" w14:textId="77777777" w:rsidTr="008F5452">
        <w:trPr>
          <w:cantSplit/>
        </w:trPr>
        <w:tc>
          <w:tcPr>
            <w:tcW w:w="8783" w:type="dxa"/>
          </w:tcPr>
          <w:p w14:paraId="6E546289" w14:textId="77777777" w:rsidR="00FD7132" w:rsidRPr="00F66F92" w:rsidRDefault="00FD7132" w:rsidP="008F5452">
            <w:pPr>
              <w:pStyle w:val="VCAAbulletlevel2"/>
              <w:spacing w:after="0"/>
            </w:pPr>
            <w:r w:rsidRPr="00FE7AA7">
              <w:t>Identify strategies for providing information and justifying responses, including grammatical structures and phrases, then read the transcript of a discussion, highlighting these</w:t>
            </w:r>
            <w:r>
              <w:t xml:space="preserve"> grammatical structures</w:t>
            </w:r>
            <w:r w:rsidRPr="00FE7AA7">
              <w:t>.</w:t>
            </w:r>
          </w:p>
        </w:tc>
      </w:tr>
      <w:tr w:rsidR="00FD7132" w14:paraId="133831AF" w14:textId="77777777" w:rsidTr="008F5452">
        <w:trPr>
          <w:cantSplit/>
        </w:trPr>
        <w:tc>
          <w:tcPr>
            <w:tcW w:w="8783" w:type="dxa"/>
          </w:tcPr>
          <w:p w14:paraId="76A0D5D5" w14:textId="77777777" w:rsidR="00FD7132" w:rsidRPr="00F66F92" w:rsidRDefault="00FD7132" w:rsidP="008F5452">
            <w:pPr>
              <w:pStyle w:val="VCAAbulletlevel2"/>
            </w:pPr>
            <w:r w:rsidRPr="008C6AA2">
              <w:t>Create a list of common myths about aging, then research and present evidence-based arguments to counter these misconceptions.</w:t>
            </w:r>
          </w:p>
        </w:tc>
      </w:tr>
      <w:tr w:rsidR="00FD7132" w14:paraId="64FF301D" w14:textId="77777777" w:rsidTr="008F5452">
        <w:trPr>
          <w:cantSplit/>
        </w:trPr>
        <w:tc>
          <w:tcPr>
            <w:tcW w:w="8783" w:type="dxa"/>
          </w:tcPr>
          <w:p w14:paraId="6DD6D03A" w14:textId="77777777" w:rsidR="00FD7132" w:rsidRPr="00F66F92" w:rsidRDefault="00FD7132" w:rsidP="008F5452">
            <w:pPr>
              <w:pStyle w:val="VCAAbulletlevel2"/>
              <w:spacing w:after="0"/>
            </w:pPr>
            <w:r w:rsidRPr="00FE7AA7">
              <w:t xml:space="preserve">View images that reflect attitudes to an aging population from different perspectives. </w:t>
            </w:r>
          </w:p>
        </w:tc>
      </w:tr>
      <w:tr w:rsidR="00FD7132" w14:paraId="01B2819E" w14:textId="77777777" w:rsidTr="008F5452">
        <w:trPr>
          <w:cantSplit/>
        </w:trPr>
        <w:tc>
          <w:tcPr>
            <w:tcW w:w="8783" w:type="dxa"/>
          </w:tcPr>
          <w:p w14:paraId="2CE5A9DE" w14:textId="56587290" w:rsidR="00FD7132" w:rsidRPr="00F66F92" w:rsidRDefault="00FD7132" w:rsidP="008F5452">
            <w:pPr>
              <w:pStyle w:val="VCAAbulletlevel2"/>
              <w:spacing w:after="0"/>
            </w:pPr>
            <w:r>
              <w:t xml:space="preserve">In pairs, choose one image, </w:t>
            </w:r>
            <w:r w:rsidRPr="00FE7AA7">
              <w:t>brainstorm</w:t>
            </w:r>
            <w:r>
              <w:t xml:space="preserve"> </w:t>
            </w:r>
            <w:r w:rsidRPr="00FE7AA7">
              <w:t>the vocabulary required to describe the image, then complete a ‘</w:t>
            </w:r>
            <w:r w:rsidR="000326A4">
              <w:t>W</w:t>
            </w:r>
            <w:r w:rsidRPr="00FE7AA7">
              <w:t xml:space="preserve">ord, </w:t>
            </w:r>
            <w:r>
              <w:t>p</w:t>
            </w:r>
            <w:r w:rsidRPr="00FE7AA7">
              <w:t xml:space="preserve">hrase, </w:t>
            </w:r>
            <w:r>
              <w:t>s</w:t>
            </w:r>
            <w:r w:rsidRPr="00FE7AA7">
              <w:t xml:space="preserve">entence’ activity. </w:t>
            </w:r>
            <w:r>
              <w:t>W</w:t>
            </w:r>
            <w:r w:rsidRPr="00FE7AA7">
              <w:t>rite a paragraph describing what you see and how you think the people in the image feel, referencing the image to justify your opinion.</w:t>
            </w:r>
          </w:p>
        </w:tc>
      </w:tr>
      <w:tr w:rsidR="00FD7132" w14:paraId="3C73BBC1" w14:textId="77777777" w:rsidTr="008F5452">
        <w:trPr>
          <w:cantSplit/>
        </w:trPr>
        <w:tc>
          <w:tcPr>
            <w:tcW w:w="8783" w:type="dxa"/>
          </w:tcPr>
          <w:p w14:paraId="38234751" w14:textId="77777777" w:rsidR="00FD7132" w:rsidRPr="00F66F92" w:rsidRDefault="00FD7132" w:rsidP="008F5452">
            <w:pPr>
              <w:pStyle w:val="VCAAbulletlevel2"/>
              <w:spacing w:after="0"/>
            </w:pPr>
            <w:r w:rsidRPr="00FE7AA7">
              <w:t xml:space="preserve">Watch a </w:t>
            </w:r>
            <w:r>
              <w:t xml:space="preserve">film or </w:t>
            </w:r>
            <w:r w:rsidRPr="00FE7AA7">
              <w:t>selection of films that feature older adult protagonists or themes related to aging.</w:t>
            </w:r>
            <w:r>
              <w:t xml:space="preserve"> I</w:t>
            </w:r>
            <w:r w:rsidRPr="00FE7AA7">
              <w:t xml:space="preserve">n groups or as a class, </w:t>
            </w:r>
            <w:r>
              <w:t xml:space="preserve">discuss </w:t>
            </w:r>
            <w:r w:rsidRPr="00FE7AA7">
              <w:t>the messages conveyed and the impact of these representations on society.</w:t>
            </w:r>
          </w:p>
        </w:tc>
      </w:tr>
      <w:tr w:rsidR="00FD7132" w14:paraId="19D662D3" w14:textId="77777777" w:rsidTr="008F5452">
        <w:trPr>
          <w:cantSplit/>
        </w:trPr>
        <w:tc>
          <w:tcPr>
            <w:tcW w:w="8783" w:type="dxa"/>
          </w:tcPr>
          <w:p w14:paraId="3EF6B6FA" w14:textId="1F071D87" w:rsidR="00FD7132" w:rsidRPr="00F66F92" w:rsidRDefault="00FD7132" w:rsidP="008F5452">
            <w:pPr>
              <w:pStyle w:val="VCAAbulletlevel2"/>
              <w:spacing w:after="0"/>
            </w:pPr>
            <w:r w:rsidRPr="00FE7AA7">
              <w:lastRenderedPageBreak/>
              <w:t xml:space="preserve">Read texts about </w:t>
            </w:r>
            <w:sdt>
              <w:sdtPr>
                <w:alias w:val="Keywords"/>
                <w:tag w:val=""/>
                <w:id w:val="1382205414"/>
                <w:placeholder>
                  <w:docPart w:val="A40CC6AA5943495E8321CF78D66DAE3A"/>
                </w:placeholder>
                <w:dataBinding w:prefixMappings="xmlns:ns0='http://purl.org/dc/elements/1.1/' xmlns:ns1='http://schemas.openxmlformats.org/package/2006/metadata/core-properties' " w:xpath="/ns1:coreProperties[1]/ns1:keywords[1]" w:storeItemID="{6C3C8BC8-F283-45AE-878A-BAB7291924A1}"/>
                <w:text/>
              </w:sdtPr>
              <w:sdtEndPr/>
              <w:sdtContent>
                <w:r>
                  <w:t>Turkish</w:t>
                </w:r>
              </w:sdtContent>
            </w:sdt>
            <w:r w:rsidRPr="00FE7AA7">
              <w:t>-speaking individuals or communities dealing with advantages and challenges related to an aging population. Discuss the insights gained from these texts with your class. Compare your findings with the issues related to an aging population in Australia.</w:t>
            </w:r>
          </w:p>
        </w:tc>
      </w:tr>
      <w:tr w:rsidR="00FD7132" w14:paraId="3C85D9D7" w14:textId="77777777" w:rsidTr="008F5452">
        <w:trPr>
          <w:cantSplit/>
        </w:trPr>
        <w:tc>
          <w:tcPr>
            <w:tcW w:w="8783" w:type="dxa"/>
          </w:tcPr>
          <w:p w14:paraId="5099EF80" w14:textId="4B0392A9" w:rsidR="00FD7132" w:rsidRPr="00F66F92" w:rsidRDefault="00FD7132" w:rsidP="008F5452">
            <w:pPr>
              <w:pStyle w:val="VCAAbulletlevel2"/>
              <w:spacing w:after="0"/>
            </w:pPr>
            <w:r w:rsidRPr="00FE7AA7">
              <w:t>View examples of media texts (e.g. advertisements, articles, TV shows) in</w:t>
            </w:r>
            <w:r>
              <w:t xml:space="preserve"> </w:t>
            </w:r>
            <w:sdt>
              <w:sdtPr>
                <w:alias w:val="Keywords"/>
                <w:tag w:val=""/>
                <w:id w:val="1023206853"/>
                <w:placeholder>
                  <w:docPart w:val="78BC38799EBC48D9AFE71CCE0D67FA70"/>
                </w:placeholder>
                <w:dataBinding w:prefixMappings="xmlns:ns0='http://purl.org/dc/elements/1.1/' xmlns:ns1='http://schemas.openxmlformats.org/package/2006/metadata/core-properties' " w:xpath="/ns1:coreProperties[1]/ns1:keywords[1]" w:storeItemID="{6C3C8BC8-F283-45AE-878A-BAB7291924A1}"/>
                <w:text/>
              </w:sdtPr>
              <w:sdtEndPr/>
              <w:sdtContent>
                <w:r>
                  <w:t>Turkish</w:t>
                </w:r>
              </w:sdtContent>
            </w:sdt>
            <w:r w:rsidRPr="00FE7AA7">
              <w:t xml:space="preserve"> that feature older adults and analyse the messages, stereotypes and attitudes conveyed in these representations.</w:t>
            </w:r>
          </w:p>
        </w:tc>
      </w:tr>
      <w:tr w:rsidR="00FD7132" w14:paraId="6945B95E" w14:textId="77777777" w:rsidTr="008F5452">
        <w:trPr>
          <w:cantSplit/>
        </w:trPr>
        <w:tc>
          <w:tcPr>
            <w:tcW w:w="8783" w:type="dxa"/>
          </w:tcPr>
          <w:p w14:paraId="7602ECDC" w14:textId="77777777" w:rsidR="00FD7132" w:rsidRDefault="00FD7132" w:rsidP="008F5452">
            <w:pPr>
              <w:pStyle w:val="VCAAbulletlevel2"/>
              <w:spacing w:after="0"/>
            </w:pPr>
            <w:r w:rsidRPr="00FE7AA7">
              <w:t>Complete a ‘</w:t>
            </w:r>
            <w:r>
              <w:t>g</w:t>
            </w:r>
            <w:r w:rsidRPr="00FE7AA7">
              <w:t xml:space="preserve">allery </w:t>
            </w:r>
            <w:r>
              <w:t>w</w:t>
            </w:r>
            <w:r w:rsidRPr="00FE7AA7">
              <w:t>alk’ to collate grammatical structures, ph</w:t>
            </w:r>
            <w:r>
              <w:t>r</w:t>
            </w:r>
            <w:r w:rsidRPr="00FE7AA7">
              <w:t xml:space="preserve">ases and vocabulary required to share information about data. </w:t>
            </w:r>
          </w:p>
        </w:tc>
      </w:tr>
      <w:tr w:rsidR="00FD7132" w14:paraId="1EAE6E38" w14:textId="77777777" w:rsidTr="008F5452">
        <w:trPr>
          <w:cantSplit/>
        </w:trPr>
        <w:tc>
          <w:tcPr>
            <w:tcW w:w="8783" w:type="dxa"/>
          </w:tcPr>
          <w:p w14:paraId="32E53852" w14:textId="77777777" w:rsidR="00FD7132" w:rsidRDefault="00FD7132" w:rsidP="008F5452">
            <w:pPr>
              <w:pStyle w:val="VCAAbulletlevel2"/>
              <w:spacing w:after="0"/>
            </w:pPr>
            <w:r w:rsidRPr="00FE7AA7">
              <w:t>View, analyse and compare data on the aging populations in different countries to identify trends and potential implications for society</w:t>
            </w:r>
            <w:r>
              <w:t>. W</w:t>
            </w:r>
            <w:r w:rsidRPr="00FE7AA7">
              <w:t>rite short statements providing information about the data.</w:t>
            </w:r>
          </w:p>
        </w:tc>
      </w:tr>
      <w:tr w:rsidR="00FD7132" w14:paraId="04FC70DC" w14:textId="77777777" w:rsidTr="008F5452">
        <w:trPr>
          <w:cantSplit/>
        </w:trPr>
        <w:tc>
          <w:tcPr>
            <w:tcW w:w="8783" w:type="dxa"/>
          </w:tcPr>
          <w:p w14:paraId="24C71850" w14:textId="77777777" w:rsidR="00FD7132" w:rsidRDefault="00FD7132" w:rsidP="008F5452">
            <w:pPr>
              <w:pStyle w:val="VCAAbulletlevel2"/>
              <w:spacing w:after="0"/>
            </w:pPr>
            <w:r>
              <w:t>In groups, d</w:t>
            </w:r>
            <w:r w:rsidRPr="00FE7AA7">
              <w:t>esign and conduct a survey to assess attitudes towards aging within your community or school. After collecting data, write a</w:t>
            </w:r>
            <w:r>
              <w:t>n informative</w:t>
            </w:r>
            <w:r w:rsidRPr="00FE7AA7">
              <w:t xml:space="preserve"> text</w:t>
            </w:r>
            <w:r>
              <w:t xml:space="preserve"> (e.g. an article, speech, report)</w:t>
            </w:r>
            <w:r w:rsidRPr="00FE7AA7">
              <w:t xml:space="preserve"> presenting your findings and potential factors influencing these attitudes.</w:t>
            </w:r>
          </w:p>
        </w:tc>
      </w:tr>
      <w:tr w:rsidR="00FD7132" w14:paraId="1AAE6D17" w14:textId="77777777" w:rsidTr="008F5452">
        <w:trPr>
          <w:cantSplit/>
        </w:trPr>
        <w:tc>
          <w:tcPr>
            <w:tcW w:w="8783" w:type="dxa"/>
            <w:tcBorders>
              <w:bottom w:val="single" w:sz="4" w:space="0" w:color="auto"/>
            </w:tcBorders>
            <w:shd w:val="clear" w:color="auto" w:fill="D9D9D9" w:themeFill="background1" w:themeFillShade="D9"/>
          </w:tcPr>
          <w:p w14:paraId="63825973" w14:textId="4A6C1576" w:rsidR="00FD7132" w:rsidRPr="008C6AA2" w:rsidRDefault="00FD7132" w:rsidP="008F5452">
            <w:pPr>
              <w:pStyle w:val="VCAAbulletlevel2"/>
              <w:shd w:val="clear" w:color="auto" w:fill="D9D9D9" w:themeFill="background1" w:themeFillShade="D9"/>
              <w:spacing w:after="0"/>
              <w:rPr>
                <w:b/>
                <w:bCs/>
              </w:rPr>
            </w:pPr>
            <w:r>
              <w:rPr>
                <w:noProof/>
              </w:rPr>
              <w:drawing>
                <wp:anchor distT="0" distB="0" distL="114300" distR="114300" simplePos="0" relativeHeight="251663360" behindDoc="0" locked="0" layoutInCell="1" allowOverlap="1" wp14:anchorId="508F90FD" wp14:editId="2EBA14E0">
                  <wp:simplePos x="0" y="0"/>
                  <wp:positionH relativeFrom="column">
                    <wp:posOffset>4870450</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408500472"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bookmarkStart w:id="30" w:name="_Hlk142083761"/>
            <w:r w:rsidRPr="00FE7AA7">
              <w:rPr>
                <w:b/>
                <w:bCs/>
              </w:rPr>
              <w:t xml:space="preserve">Organise an intergenerational dialogue event with older adults from the </w:t>
            </w:r>
            <w:sdt>
              <w:sdtPr>
                <w:rPr>
                  <w:b/>
                  <w:bCs/>
                </w:rPr>
                <w:alias w:val="Keywords"/>
                <w:tag w:val=""/>
                <w:id w:val="143407084"/>
                <w:placeholder>
                  <w:docPart w:val="53DFA3DA93B340D2AB8978887A40C181"/>
                </w:placeholder>
                <w:dataBinding w:prefixMappings="xmlns:ns0='http://purl.org/dc/elements/1.1/' xmlns:ns1='http://schemas.openxmlformats.org/package/2006/metadata/core-properties' " w:xpath="/ns1:coreProperties[1]/ns1:keywords[1]" w:storeItemID="{6C3C8BC8-F283-45AE-878A-BAB7291924A1}"/>
                <w:text/>
              </w:sdtPr>
              <w:sdtEndPr/>
              <w:sdtContent>
                <w:r>
                  <w:rPr>
                    <w:b/>
                    <w:bCs/>
                  </w:rPr>
                  <w:t>Turkish</w:t>
                </w:r>
              </w:sdtContent>
            </w:sdt>
            <w:r w:rsidRPr="00FE7AA7">
              <w:rPr>
                <w:b/>
                <w:bCs/>
              </w:rPr>
              <w:t>-speaking community and discuss how their lives have changed over time.</w:t>
            </w:r>
            <w:bookmarkEnd w:id="30"/>
          </w:p>
        </w:tc>
      </w:tr>
      <w:tr w:rsidR="00FD7132" w14:paraId="66728F52" w14:textId="77777777" w:rsidTr="008F5452">
        <w:trPr>
          <w:cantSplit/>
        </w:trPr>
        <w:tc>
          <w:tcPr>
            <w:tcW w:w="8783" w:type="dxa"/>
            <w:tcBorders>
              <w:bottom w:val="single" w:sz="4" w:space="0" w:color="auto"/>
            </w:tcBorders>
            <w:shd w:val="clear" w:color="auto" w:fill="auto"/>
          </w:tcPr>
          <w:p w14:paraId="309BDCCE" w14:textId="77777777" w:rsidR="00FD7132" w:rsidRDefault="00FD7132" w:rsidP="008F5452">
            <w:pPr>
              <w:pStyle w:val="VCAAbulletlevel2"/>
              <w:spacing w:after="0"/>
            </w:pPr>
            <w:r w:rsidRPr="00FE7AA7">
              <w:t>Explore how attitudes towards aging have evolved over time, by reading or conducting research on historical perspectives of aging and older adults. Create a timeline or visual representation to highlight changes in attitudes.</w:t>
            </w:r>
          </w:p>
        </w:tc>
      </w:tr>
      <w:tr w:rsidR="00FD7132" w14:paraId="631AAEDD" w14:textId="77777777" w:rsidTr="008F5452">
        <w:trPr>
          <w:cantSplit/>
        </w:trPr>
        <w:tc>
          <w:tcPr>
            <w:tcW w:w="8783" w:type="dxa"/>
            <w:tcBorders>
              <w:bottom w:val="single" w:sz="4" w:space="0" w:color="auto"/>
            </w:tcBorders>
            <w:shd w:val="clear" w:color="auto" w:fill="auto"/>
          </w:tcPr>
          <w:p w14:paraId="53F11760" w14:textId="7AA2B819" w:rsidR="00FD7132" w:rsidRPr="00FE7AA7" w:rsidRDefault="00FD7132" w:rsidP="008F5452">
            <w:pPr>
              <w:pStyle w:val="VCAAbulletlevel2"/>
              <w:spacing w:after="0"/>
            </w:pPr>
            <w:r w:rsidRPr="00FE7AA7">
              <w:t xml:space="preserve">Analyse examples of ageist language in </w:t>
            </w:r>
            <w:sdt>
              <w:sdtPr>
                <w:alias w:val="Keywords"/>
                <w:tag w:val=""/>
                <w:id w:val="1144856130"/>
                <w:placeholder>
                  <w:docPart w:val="089C60AF1B504BC5A94679F8B57CD5FC"/>
                </w:placeholder>
                <w:dataBinding w:prefixMappings="xmlns:ns0='http://purl.org/dc/elements/1.1/' xmlns:ns1='http://schemas.openxmlformats.org/package/2006/metadata/core-properties' " w:xpath="/ns1:coreProperties[1]/ns1:keywords[1]" w:storeItemID="{6C3C8BC8-F283-45AE-878A-BAB7291924A1}"/>
                <w:text/>
              </w:sdtPr>
              <w:sdtEndPr/>
              <w:sdtContent>
                <w:r>
                  <w:t>Turkish</w:t>
                </w:r>
              </w:sdtContent>
            </w:sdt>
            <w:r w:rsidRPr="00FE7AA7">
              <w:t xml:space="preserve"> and discuss how these linguistic choices perpetuate stereotypes. Suggest alternative, respectful ways to refer to older adults.</w:t>
            </w:r>
          </w:p>
        </w:tc>
      </w:tr>
      <w:tr w:rsidR="00FD7132" w14:paraId="273E96C6" w14:textId="77777777" w:rsidTr="008F5452">
        <w:trPr>
          <w:cantSplit/>
        </w:trPr>
        <w:tc>
          <w:tcPr>
            <w:tcW w:w="8783" w:type="dxa"/>
            <w:tcBorders>
              <w:bottom w:val="single" w:sz="4" w:space="0" w:color="auto"/>
            </w:tcBorders>
            <w:shd w:val="clear" w:color="auto" w:fill="auto"/>
          </w:tcPr>
          <w:p w14:paraId="11B35132" w14:textId="77777777" w:rsidR="00FD7132" w:rsidRPr="00FE7AA7" w:rsidRDefault="00FD7132" w:rsidP="008F5452">
            <w:pPr>
              <w:pStyle w:val="VCAAbulletlevel2"/>
              <w:spacing w:after="0"/>
            </w:pPr>
            <w:r w:rsidRPr="00FE7AA7">
              <w:t xml:space="preserve">Research innovative technological solutions designed to enhance the quality of life for older adults, such as assistive devices and communication technologies, and create a blog post evaluating this technology. Read the blog posts written by your classmates, then write a comment with </w:t>
            </w:r>
            <w:r>
              <w:t>2</w:t>
            </w:r>
            <w:r w:rsidRPr="00FE7AA7">
              <w:t xml:space="preserve"> positive statements and one question.</w:t>
            </w:r>
          </w:p>
        </w:tc>
      </w:tr>
      <w:tr w:rsidR="00FD7132" w14:paraId="3698C11F" w14:textId="77777777" w:rsidTr="008F5452">
        <w:trPr>
          <w:cantSplit/>
        </w:trPr>
        <w:tc>
          <w:tcPr>
            <w:tcW w:w="8783" w:type="dxa"/>
            <w:tcBorders>
              <w:bottom w:val="single" w:sz="4" w:space="0" w:color="auto"/>
            </w:tcBorders>
            <w:shd w:val="clear" w:color="auto" w:fill="auto"/>
          </w:tcPr>
          <w:p w14:paraId="272AF8D5" w14:textId="3C045F9C" w:rsidR="00FD7132" w:rsidRPr="00FE7AA7" w:rsidRDefault="00FD7132" w:rsidP="008F5452">
            <w:pPr>
              <w:pStyle w:val="VCAAbulletlevel2"/>
              <w:spacing w:after="0"/>
            </w:pPr>
            <w:r w:rsidRPr="00FE7AA7">
              <w:t xml:space="preserve">Reflect on what you have learned </w:t>
            </w:r>
            <w:r w:rsidR="000951A1">
              <w:t xml:space="preserve">throughout this unit or work </w:t>
            </w:r>
            <w:r w:rsidRPr="00FE7AA7">
              <w:t xml:space="preserve">by completing a </w:t>
            </w:r>
            <w:hyperlink r:id="rId39" w:anchor=":~:text=THE%20CIRCLE%20OF%20VIEWPOINTS%20ROUTINE%201%201.%20Brainstorm,now%20have%20and%20what%20new%20questions%20have%20arisen." w:history="1">
              <w:r w:rsidRPr="0094696C">
                <w:rPr>
                  <w:rStyle w:val="Hyperlink"/>
                </w:rPr>
                <w:t>circle of viewpoints</w:t>
              </w:r>
            </w:hyperlink>
            <w:r w:rsidRPr="4D5FA7EA">
              <w:t xml:space="preserve"> thinking</w:t>
            </w:r>
            <w:r w:rsidRPr="00FE7AA7">
              <w:t xml:space="preserve"> routine. Consider the different perspectives when approaching attitudes to an aging population and create sentences to express viewpoints from the</w:t>
            </w:r>
            <w:r>
              <w:t>se</w:t>
            </w:r>
            <w:r w:rsidRPr="00FE7AA7">
              <w:t xml:space="preserve"> different perspectives.</w:t>
            </w:r>
          </w:p>
        </w:tc>
      </w:tr>
      <w:tr w:rsidR="00FD7132" w14:paraId="2ACF78D8" w14:textId="77777777" w:rsidTr="008F5452">
        <w:trPr>
          <w:cantSplit/>
        </w:trPr>
        <w:tc>
          <w:tcPr>
            <w:tcW w:w="8783" w:type="dxa"/>
            <w:tcBorders>
              <w:bottom w:val="single" w:sz="4" w:space="0" w:color="auto"/>
            </w:tcBorders>
            <w:shd w:val="clear" w:color="auto" w:fill="auto"/>
          </w:tcPr>
          <w:p w14:paraId="1D358F84" w14:textId="0392BAD9" w:rsidR="00FD7132" w:rsidRPr="00FE7AA7" w:rsidRDefault="00FD7132" w:rsidP="008F5452">
            <w:pPr>
              <w:pStyle w:val="VCAAbulletlevel2"/>
              <w:spacing w:after="0"/>
            </w:pPr>
            <w:r w:rsidRPr="00FE7AA7">
              <w:t xml:space="preserve">Discuss vocabulary and grammatical structures that could be useful when expressing opinions, </w:t>
            </w:r>
            <w:proofErr w:type="gramStart"/>
            <w:r w:rsidRPr="00FE7AA7">
              <w:t>agreement</w:t>
            </w:r>
            <w:proofErr w:type="gramEnd"/>
            <w:r>
              <w:t xml:space="preserve"> and</w:t>
            </w:r>
            <w:r w:rsidRPr="00FE7AA7">
              <w:t xml:space="preserve"> disagreement</w:t>
            </w:r>
            <w:r>
              <w:t xml:space="preserve"> </w:t>
            </w:r>
            <w:r w:rsidRPr="00FE7AA7">
              <w:t xml:space="preserve">in </w:t>
            </w:r>
            <w:sdt>
              <w:sdtPr>
                <w:alias w:val="Keywords"/>
                <w:tag w:val=""/>
                <w:id w:val="1508866334"/>
                <w:placeholder>
                  <w:docPart w:val="2A532AD1526440BBADAD30AD7370C957"/>
                </w:placeholder>
                <w:dataBinding w:prefixMappings="xmlns:ns0='http://purl.org/dc/elements/1.1/' xmlns:ns1='http://schemas.openxmlformats.org/package/2006/metadata/core-properties' " w:xpath="/ns1:coreProperties[1]/ns1:keywords[1]" w:storeItemID="{6C3C8BC8-F283-45AE-878A-BAB7291924A1}"/>
                <w:text/>
              </w:sdtPr>
              <w:sdtEndPr/>
              <w:sdtContent>
                <w:r>
                  <w:t>Turkish</w:t>
                </w:r>
              </w:sdtContent>
            </w:sdt>
            <w:r>
              <w:t>.</w:t>
            </w:r>
            <w:r w:rsidRPr="00FE7AA7">
              <w:t xml:space="preserve"> </w:t>
            </w:r>
            <w:r>
              <w:t>P</w:t>
            </w:r>
            <w:r w:rsidRPr="00FE7AA7">
              <w:t>articipate in a</w:t>
            </w:r>
            <w:r>
              <w:t>n</w:t>
            </w:r>
            <w:r w:rsidRPr="00FE7AA7">
              <w:t xml:space="preserve"> ‘</w:t>
            </w:r>
            <w:r>
              <w:t>e</w:t>
            </w:r>
            <w:r w:rsidRPr="00FE7AA7">
              <w:t xml:space="preserve">xpressions </w:t>
            </w:r>
            <w:r>
              <w:t>b</w:t>
            </w:r>
            <w:r w:rsidRPr="00FE7AA7">
              <w:t>ingo’ activity, focusing on revising this information.</w:t>
            </w:r>
          </w:p>
        </w:tc>
      </w:tr>
      <w:tr w:rsidR="00FD7132" w14:paraId="0186F60C" w14:textId="77777777" w:rsidTr="008F5452">
        <w:trPr>
          <w:cantSplit/>
          <w:trHeight w:val="851"/>
        </w:trPr>
        <w:tc>
          <w:tcPr>
            <w:tcW w:w="8783" w:type="dxa"/>
            <w:tcBorders>
              <w:bottom w:val="single" w:sz="4" w:space="0" w:color="auto"/>
            </w:tcBorders>
            <w:shd w:val="clear" w:color="auto" w:fill="auto"/>
          </w:tcPr>
          <w:p w14:paraId="745BD1A7" w14:textId="77777777" w:rsidR="00FD7132" w:rsidRPr="00FE7AA7" w:rsidRDefault="00FD7132" w:rsidP="008F5452">
            <w:pPr>
              <w:pStyle w:val="VCAAbulletlevel2"/>
              <w:spacing w:after="0"/>
            </w:pPr>
            <w:r w:rsidRPr="00FE7AA7">
              <w:lastRenderedPageBreak/>
              <w:t xml:space="preserve">Discuss or debate different scenarios that pose ethical challenges concerning aging, such as healthcare decisions, resource allocation and intergenerational equity. </w:t>
            </w:r>
          </w:p>
        </w:tc>
      </w:tr>
      <w:tr w:rsidR="00FD7132" w14:paraId="7730A8CB" w14:textId="77777777" w:rsidTr="008F5452">
        <w:trPr>
          <w:cantSplit/>
        </w:trPr>
        <w:tc>
          <w:tcPr>
            <w:tcW w:w="8783" w:type="dxa"/>
            <w:tcBorders>
              <w:bottom w:val="nil"/>
            </w:tcBorders>
            <w:shd w:val="clear" w:color="auto" w:fill="FFFFFF" w:themeFill="background1"/>
          </w:tcPr>
          <w:p w14:paraId="3199DFEF" w14:textId="77777777" w:rsidR="00FD7132" w:rsidRDefault="00FD7132" w:rsidP="008F5452">
            <w:pPr>
              <w:pStyle w:val="VCAAbulletlevel2"/>
              <w:spacing w:after="0"/>
            </w:pPr>
            <w:r w:rsidRPr="00FE7AA7">
              <w:t xml:space="preserve">Write a short story envisioning how society may change as the population ages. </w:t>
            </w:r>
          </w:p>
        </w:tc>
      </w:tr>
      <w:tr w:rsidR="00FD7132" w14:paraId="15C7E0C4" w14:textId="77777777" w:rsidTr="008F5452">
        <w:tc>
          <w:tcPr>
            <w:tcW w:w="8783" w:type="dxa"/>
            <w:tcBorders>
              <w:bottom w:val="single" w:sz="4" w:space="0" w:color="C6ECFF" w:themeColor="accent1" w:themeTint="33"/>
            </w:tcBorders>
            <w:shd w:val="clear" w:color="auto" w:fill="FFFFFF" w:themeFill="background1"/>
          </w:tcPr>
          <w:p w14:paraId="20C85857" w14:textId="77777777" w:rsidR="00FD7132" w:rsidRDefault="00FD7132" w:rsidP="008F5452">
            <w:pPr>
              <w:pStyle w:val="VCAAbulletlevel2"/>
              <w:numPr>
                <w:ilvl w:val="0"/>
                <w:numId w:val="0"/>
              </w:numPr>
              <w:spacing w:after="0"/>
              <w:ind w:left="360"/>
            </w:pPr>
          </w:p>
          <w:p w14:paraId="40F1C2B8" w14:textId="77777777" w:rsidR="00FD7132" w:rsidRPr="00FE7AA7" w:rsidRDefault="00FD7132" w:rsidP="008F5452">
            <w:pPr>
              <w:pStyle w:val="VCAAbulletlevel2"/>
              <w:numPr>
                <w:ilvl w:val="0"/>
                <w:numId w:val="0"/>
              </w:numPr>
              <w:spacing w:after="0"/>
              <w:ind w:left="360" w:hanging="360"/>
            </w:pPr>
          </w:p>
        </w:tc>
      </w:tr>
      <w:tr w:rsidR="00FD7132" w14:paraId="1618E420" w14:textId="77777777" w:rsidTr="008F5452">
        <w:tblPrEx>
          <w:tblBorders>
            <w:left w:val="single" w:sz="4" w:space="0" w:color="auto"/>
            <w:right w:val="single" w:sz="4" w:space="0" w:color="auto"/>
          </w:tblBorders>
        </w:tblPrEx>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30068377" w14:textId="77777777" w:rsidR="00FD7132" w:rsidRPr="000A7273" w:rsidRDefault="00FD7132" w:rsidP="008F5452">
            <w:pPr>
              <w:pStyle w:val="Heading2"/>
              <w:rPr>
                <w:b/>
                <w:bCs/>
                <w:color w:val="004EA8"/>
              </w:rPr>
            </w:pPr>
            <w:bookmarkStart w:id="31" w:name="_Toc191909311"/>
            <w:r>
              <w:rPr>
                <w:noProof/>
              </w:rPr>
              <w:drawing>
                <wp:anchor distT="0" distB="0" distL="114300" distR="114300" simplePos="0" relativeHeight="251670528" behindDoc="0" locked="0" layoutInCell="1" allowOverlap="1" wp14:anchorId="33BF9C7C" wp14:editId="58E302FC">
                  <wp:simplePos x="0" y="0"/>
                  <wp:positionH relativeFrom="column">
                    <wp:posOffset>4643862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985515605"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31"/>
            <w:r>
              <w:t xml:space="preserve"> </w:t>
            </w:r>
          </w:p>
          <w:p w14:paraId="04EE31EB" w14:textId="1A2FDC93" w:rsidR="00FD7132" w:rsidRDefault="00FD7132" w:rsidP="008F5452">
            <w:pPr>
              <w:pStyle w:val="VCAAbulletlevel2"/>
              <w:numPr>
                <w:ilvl w:val="0"/>
                <w:numId w:val="0"/>
              </w:numPr>
              <w:spacing w:line="240" w:lineRule="auto"/>
              <w:rPr>
                <w:b/>
                <w:bCs/>
                <w:color w:val="004EA8"/>
                <w:sz w:val="32"/>
                <w:szCs w:val="32"/>
              </w:rPr>
            </w:pPr>
            <w:r w:rsidRPr="008C6AA2">
              <w:rPr>
                <w:b/>
                <w:bCs/>
                <w:color w:val="004EA8"/>
                <w:sz w:val="32"/>
                <w:szCs w:val="32"/>
              </w:rPr>
              <w:t xml:space="preserve">An intergenerational dialogue event with older adults from a </w:t>
            </w:r>
            <w:sdt>
              <w:sdtPr>
                <w:rPr>
                  <w:b/>
                  <w:bCs/>
                  <w:color w:val="004EA8"/>
                  <w:sz w:val="32"/>
                  <w:szCs w:val="32"/>
                </w:rPr>
                <w:alias w:val="Keywords"/>
                <w:tag w:val=""/>
                <w:id w:val="-2050284306"/>
                <w:placeholder>
                  <w:docPart w:val="8375B74B217B4806A9BD829F8DBD526B"/>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Turkish</w:t>
                </w:r>
              </w:sdtContent>
            </w:sdt>
            <w:r w:rsidRPr="008C6AA2">
              <w:rPr>
                <w:b/>
                <w:bCs/>
                <w:color w:val="004EA8"/>
                <w:sz w:val="32"/>
                <w:szCs w:val="32"/>
              </w:rPr>
              <w:t>-speaking community, discussing how their lives have changed over time.</w:t>
            </w:r>
          </w:p>
          <w:p w14:paraId="40FDB500" w14:textId="77777777" w:rsidR="00FD7132" w:rsidRDefault="00FD7132" w:rsidP="008F5452">
            <w:pPr>
              <w:pStyle w:val="VCAAbulletlevel2"/>
              <w:numPr>
                <w:ilvl w:val="0"/>
                <w:numId w:val="0"/>
              </w:numPr>
              <w:rPr>
                <w:b/>
                <w:bCs/>
                <w:color w:val="004EA8"/>
                <w:sz w:val="32"/>
                <w:szCs w:val="32"/>
              </w:rPr>
            </w:pPr>
          </w:p>
          <w:p w14:paraId="6015966B" w14:textId="77777777" w:rsidR="00FD7132" w:rsidRDefault="00FD7132" w:rsidP="008F5452">
            <w:pPr>
              <w:pStyle w:val="VCAAbulletlevel2"/>
              <w:spacing w:after="0"/>
            </w:pPr>
            <w:r w:rsidRPr="00FE7AA7">
              <w:t>Discuss the benefits of intergenerational connections and why it is essential to engage in meaningful dialogues with older adults. Share personal experiences you have had with older adults and the benefits of these interactions.</w:t>
            </w:r>
          </w:p>
          <w:p w14:paraId="37386369" w14:textId="77777777" w:rsidR="00FD7132" w:rsidRPr="00FE7AA7" w:rsidRDefault="00FD7132" w:rsidP="008F5452">
            <w:pPr>
              <w:pStyle w:val="VCAAbulletlevel2"/>
              <w:numPr>
                <w:ilvl w:val="0"/>
                <w:numId w:val="0"/>
              </w:numPr>
              <w:spacing w:after="0"/>
              <w:ind w:left="360"/>
            </w:pPr>
          </w:p>
          <w:p w14:paraId="094A7323" w14:textId="77777777" w:rsidR="00FD7132" w:rsidRDefault="00FD7132" w:rsidP="008F5452">
            <w:pPr>
              <w:pStyle w:val="VCAAbulletlevel2"/>
              <w:spacing w:after="0"/>
            </w:pPr>
            <w:r w:rsidRPr="00FE7AA7">
              <w:t>Brainstorm a list of thoughtful questions to ask the older adults during an intergenerational dialogue event. Consider topics such as life experiences, historical events, personal achievements, their impact on their community and their perspectives on societal changes.</w:t>
            </w:r>
          </w:p>
          <w:p w14:paraId="082FBDD7" w14:textId="77777777" w:rsidR="00FD7132" w:rsidRPr="00FE7AA7" w:rsidRDefault="00FD7132" w:rsidP="008F5452">
            <w:pPr>
              <w:pStyle w:val="VCAAbulletlevel2"/>
              <w:numPr>
                <w:ilvl w:val="0"/>
                <w:numId w:val="0"/>
              </w:numPr>
              <w:spacing w:after="0"/>
            </w:pPr>
          </w:p>
          <w:p w14:paraId="2A929675" w14:textId="168AC20F" w:rsidR="00FD7132" w:rsidRDefault="00FD7132" w:rsidP="008F5452">
            <w:pPr>
              <w:pStyle w:val="VCAAbulletlevel2"/>
              <w:spacing w:after="0"/>
            </w:pPr>
            <w:r w:rsidRPr="00FE7AA7">
              <w:t xml:space="preserve">Select and write a set of questions in </w:t>
            </w:r>
            <w:sdt>
              <w:sdtPr>
                <w:alias w:val="Keywords"/>
                <w:tag w:val=""/>
                <w:id w:val="-1920397118"/>
                <w:placeholder>
                  <w:docPart w:val="789A8507D77243AA8AD98BF050D139FC"/>
                </w:placeholder>
                <w:dataBinding w:prefixMappings="xmlns:ns0='http://purl.org/dc/elements/1.1/' xmlns:ns1='http://schemas.openxmlformats.org/package/2006/metadata/core-properties' " w:xpath="/ns1:coreProperties[1]/ns1:keywords[1]" w:storeItemID="{6C3C8BC8-F283-45AE-878A-BAB7291924A1}"/>
                <w:text/>
              </w:sdtPr>
              <w:sdtEndPr/>
              <w:sdtContent>
                <w:r>
                  <w:t>Turkish</w:t>
                </w:r>
              </w:sdtContent>
            </w:sdt>
            <w:r w:rsidRPr="00FE7AA7">
              <w:t xml:space="preserve"> then share these questions with a partner, providing each other with feedback on the grammar, spelling, </w:t>
            </w:r>
            <w:proofErr w:type="gramStart"/>
            <w:r w:rsidRPr="00FE7AA7">
              <w:t>formality</w:t>
            </w:r>
            <w:proofErr w:type="gramEnd"/>
            <w:r w:rsidRPr="00FE7AA7">
              <w:t xml:space="preserve"> and style. Edit your questions in response to the feedback </w:t>
            </w:r>
            <w:r>
              <w:t xml:space="preserve">you </w:t>
            </w:r>
            <w:r w:rsidRPr="00FE7AA7">
              <w:t>receive.</w:t>
            </w:r>
          </w:p>
          <w:p w14:paraId="54A2C691" w14:textId="77777777" w:rsidR="00FD7132" w:rsidRPr="00FE7AA7" w:rsidRDefault="00FD7132" w:rsidP="008F5452">
            <w:pPr>
              <w:pStyle w:val="VCAAbulletlevel2"/>
              <w:numPr>
                <w:ilvl w:val="0"/>
                <w:numId w:val="0"/>
              </w:numPr>
              <w:spacing w:after="0"/>
            </w:pPr>
          </w:p>
          <w:p w14:paraId="03A88E22" w14:textId="77777777" w:rsidR="00FD7132" w:rsidRDefault="00FD7132" w:rsidP="008F5452">
            <w:pPr>
              <w:pStyle w:val="VCAAbulletlevel2"/>
              <w:spacing w:after="0"/>
            </w:pPr>
            <w:r w:rsidRPr="00FE7AA7">
              <w:t>Conduct and record mock discussions to practi</w:t>
            </w:r>
            <w:r>
              <w:t>s</w:t>
            </w:r>
            <w:r w:rsidRPr="00FE7AA7">
              <w:t xml:space="preserve">e asking questions and responding respectfully, then watch the recording, </w:t>
            </w:r>
            <w:r>
              <w:t>reflecting on</w:t>
            </w:r>
            <w:r w:rsidRPr="00FE7AA7">
              <w:t xml:space="preserve"> your pronunciation, body language and active listening cues when speaking.</w:t>
            </w:r>
          </w:p>
          <w:p w14:paraId="74615F94" w14:textId="77777777" w:rsidR="00FD7132" w:rsidRPr="00FE7AA7" w:rsidRDefault="00FD7132" w:rsidP="008F5452">
            <w:pPr>
              <w:pStyle w:val="VCAAbulletlevel2"/>
              <w:numPr>
                <w:ilvl w:val="0"/>
                <w:numId w:val="0"/>
              </w:numPr>
              <w:spacing w:after="0"/>
            </w:pPr>
          </w:p>
          <w:p w14:paraId="569C9791" w14:textId="6340FCB5" w:rsidR="00FD7132" w:rsidRDefault="00FD7132" w:rsidP="008F5452">
            <w:pPr>
              <w:pStyle w:val="VCAAbulletlevel2"/>
              <w:spacing w:after="0"/>
            </w:pPr>
            <w:r w:rsidRPr="00FE7AA7">
              <w:t xml:space="preserve">Invite local </w:t>
            </w:r>
            <w:sdt>
              <w:sdtPr>
                <w:alias w:val="Keywords"/>
                <w:tag w:val=""/>
                <w:id w:val="-282423197"/>
                <w:placeholder>
                  <w:docPart w:val="5B4E82F87B764755BFDBD3D34556EE65"/>
                </w:placeholder>
                <w:dataBinding w:prefixMappings="xmlns:ns0='http://purl.org/dc/elements/1.1/' xmlns:ns1='http://schemas.openxmlformats.org/package/2006/metadata/core-properties' " w:xpath="/ns1:coreProperties[1]/ns1:keywords[1]" w:storeItemID="{6C3C8BC8-F283-45AE-878A-BAB7291924A1}"/>
                <w:text/>
              </w:sdtPr>
              <w:sdtEndPr/>
              <w:sdtContent>
                <w:r>
                  <w:t>Turkish</w:t>
                </w:r>
              </w:sdtContent>
            </w:sdt>
            <w:r w:rsidRPr="00FE7AA7">
              <w:t>-speaking community members to attend an intergenerational dialogue event. Ask your prepared questions, listening actively to the responses, and ask follow-up questions to deepen the discussion.</w:t>
            </w:r>
          </w:p>
          <w:p w14:paraId="506F779B" w14:textId="77777777" w:rsidR="00FD7132" w:rsidRPr="00FE7AA7" w:rsidRDefault="00FD7132" w:rsidP="008F5452">
            <w:pPr>
              <w:pStyle w:val="VCAAbulletlevel2"/>
              <w:numPr>
                <w:ilvl w:val="0"/>
                <w:numId w:val="0"/>
              </w:numPr>
              <w:spacing w:after="0"/>
            </w:pPr>
          </w:p>
          <w:p w14:paraId="5F4C5EA8" w14:textId="77777777" w:rsidR="00FD7132" w:rsidRDefault="00FD7132" w:rsidP="008F5452">
            <w:pPr>
              <w:pStyle w:val="VCAAbulletlevel2"/>
              <w:spacing w:after="0"/>
            </w:pPr>
            <w:r w:rsidRPr="00FE7AA7">
              <w:t xml:space="preserve">Take notes during the </w:t>
            </w:r>
            <w:r>
              <w:t>interview</w:t>
            </w:r>
            <w:r w:rsidRPr="00FE7AA7">
              <w:t xml:space="preserve"> to capture key insights, memorable anecdotes and lessons learned.</w:t>
            </w:r>
          </w:p>
          <w:p w14:paraId="0FD83BB6" w14:textId="77777777" w:rsidR="00FD7132" w:rsidRPr="00FE7AA7" w:rsidRDefault="00FD7132" w:rsidP="008F5452">
            <w:pPr>
              <w:pStyle w:val="VCAAbulletlevel2"/>
              <w:numPr>
                <w:ilvl w:val="0"/>
                <w:numId w:val="0"/>
              </w:numPr>
              <w:spacing w:after="0"/>
            </w:pPr>
          </w:p>
          <w:p w14:paraId="75775F13" w14:textId="77777777" w:rsidR="00FD7132" w:rsidRDefault="00FD7132" w:rsidP="008F5452">
            <w:pPr>
              <w:pStyle w:val="VCAAbulletlevel2"/>
              <w:spacing w:after="0"/>
            </w:pPr>
            <w:r w:rsidRPr="00FE7AA7">
              <w:t>Complete a Venn</w:t>
            </w:r>
            <w:r>
              <w:t xml:space="preserve"> d</w:t>
            </w:r>
            <w:r w:rsidRPr="00FE7AA7">
              <w:t>iagram, including information about what their lives were like when they were young and what they are like now, identifying the similarities and differences.</w:t>
            </w:r>
          </w:p>
          <w:p w14:paraId="7F875150" w14:textId="77777777" w:rsidR="00FD7132" w:rsidRPr="00FE7AA7" w:rsidRDefault="00FD7132" w:rsidP="008F5452">
            <w:pPr>
              <w:pStyle w:val="VCAAbulletlevel2"/>
              <w:numPr>
                <w:ilvl w:val="0"/>
                <w:numId w:val="0"/>
              </w:numPr>
              <w:spacing w:after="0"/>
            </w:pPr>
          </w:p>
          <w:p w14:paraId="05475C2F" w14:textId="77777777" w:rsidR="00FD7132" w:rsidRDefault="00FD7132" w:rsidP="008F5452">
            <w:pPr>
              <w:pStyle w:val="VCAAbulletlevel2"/>
              <w:spacing w:after="0"/>
            </w:pPr>
            <w:r w:rsidRPr="00FE7AA7">
              <w:t>Create a quote</w:t>
            </w:r>
            <w:r>
              <w:t>s</w:t>
            </w:r>
            <w:r w:rsidRPr="00FE7AA7">
              <w:t xml:space="preserve"> wall, identifying the ways in which the people you interviewed contributed to the community, and the impact </w:t>
            </w:r>
            <w:r>
              <w:t xml:space="preserve">that other </w:t>
            </w:r>
            <w:r w:rsidRPr="00FE7AA7">
              <w:t>people’s attitudes</w:t>
            </w:r>
            <w:r>
              <w:t xml:space="preserve"> to aging</w:t>
            </w:r>
            <w:r w:rsidRPr="00FE7AA7">
              <w:t xml:space="preserve"> have had on their contributions.</w:t>
            </w:r>
          </w:p>
          <w:p w14:paraId="1DA81CC4" w14:textId="77777777" w:rsidR="00FD7132" w:rsidRPr="00FE7AA7" w:rsidRDefault="00FD7132" w:rsidP="008F5452">
            <w:pPr>
              <w:pStyle w:val="VCAAbulletlevel2"/>
              <w:numPr>
                <w:ilvl w:val="0"/>
                <w:numId w:val="0"/>
              </w:numPr>
              <w:spacing w:after="0"/>
            </w:pPr>
          </w:p>
          <w:p w14:paraId="55644CB1" w14:textId="77777777" w:rsidR="00FD7132" w:rsidRDefault="00FD7132" w:rsidP="008F5452">
            <w:pPr>
              <w:pStyle w:val="VCAAbulletlevel2"/>
              <w:spacing w:after="0"/>
            </w:pPr>
            <w:r w:rsidRPr="00FE7AA7">
              <w:t xml:space="preserve">Discuss your experiences after the dialogue event, </w:t>
            </w:r>
            <w:r>
              <w:t xml:space="preserve">consider </w:t>
            </w:r>
            <w:r w:rsidRPr="00FE7AA7">
              <w:t xml:space="preserve">how the event impacted your understanding of older adults' lives </w:t>
            </w:r>
            <w:r>
              <w:t xml:space="preserve">and </w:t>
            </w:r>
            <w:r w:rsidRPr="00FE7AA7">
              <w:t>share your key takeaways.</w:t>
            </w:r>
          </w:p>
          <w:p w14:paraId="03DEF2B4" w14:textId="77777777" w:rsidR="00FD7132" w:rsidRPr="00FE7AA7" w:rsidRDefault="00FD7132" w:rsidP="008F5452">
            <w:pPr>
              <w:pStyle w:val="VCAAbulletlevel2"/>
              <w:numPr>
                <w:ilvl w:val="0"/>
                <w:numId w:val="0"/>
              </w:numPr>
              <w:spacing w:after="0"/>
            </w:pPr>
          </w:p>
          <w:p w14:paraId="1B11930C" w14:textId="77777777" w:rsidR="00FD7132" w:rsidRDefault="00FD7132" w:rsidP="008F5452">
            <w:pPr>
              <w:pStyle w:val="VCAAbulletlevel2"/>
            </w:pPr>
            <w:r w:rsidRPr="00FE7AA7">
              <w:lastRenderedPageBreak/>
              <w:t>Write a reflective journal entry about the intergenerational dialogue event and explore the significance of such dialogues for fostering empathy and building stronger communities.</w:t>
            </w:r>
          </w:p>
          <w:p w14:paraId="0C42FAEB" w14:textId="77777777" w:rsidR="00FD7132" w:rsidRPr="00FE7AA7" w:rsidRDefault="00FD7132" w:rsidP="008F5452">
            <w:pPr>
              <w:pStyle w:val="VCAAbulletlevel2"/>
              <w:numPr>
                <w:ilvl w:val="0"/>
                <w:numId w:val="0"/>
              </w:numPr>
            </w:pPr>
          </w:p>
          <w:p w14:paraId="00A0CEC2" w14:textId="77777777" w:rsidR="00FD7132" w:rsidRDefault="00FD7132" w:rsidP="008F5452">
            <w:pPr>
              <w:pStyle w:val="VCAAbulletlevel2"/>
              <w:spacing w:after="0"/>
            </w:pPr>
            <w:r w:rsidRPr="00FE7AA7">
              <w:t>Share your reflections with the class, allowing for further discussions and insights.</w:t>
            </w:r>
          </w:p>
          <w:p w14:paraId="3428A399" w14:textId="77777777" w:rsidR="00FD7132" w:rsidRPr="0066155E" w:rsidRDefault="00FD7132" w:rsidP="008F5452">
            <w:pPr>
              <w:pStyle w:val="VCAAbulletlevel2"/>
              <w:numPr>
                <w:ilvl w:val="0"/>
                <w:numId w:val="0"/>
              </w:numPr>
              <w:spacing w:after="0"/>
            </w:pPr>
          </w:p>
        </w:tc>
      </w:tr>
    </w:tbl>
    <w:p w14:paraId="53F45FCD" w14:textId="77777777" w:rsidR="00FD7132" w:rsidRDefault="00FD7132" w:rsidP="00FD7132">
      <w:bookmarkStart w:id="32" w:name="_Hlk179282842"/>
    </w:p>
    <w:p w14:paraId="0019AC67" w14:textId="77777777" w:rsidR="00FD7132" w:rsidRDefault="00FD7132" w:rsidP="00FD7132"/>
    <w:p w14:paraId="6CDBBAD7" w14:textId="77777777" w:rsidR="00FD7132" w:rsidRDefault="00FD7132" w:rsidP="00FD7132">
      <w:pPr>
        <w:pStyle w:val="Heading4"/>
      </w:pPr>
      <w:r w:rsidRPr="008C6AA2">
        <w:t>Unit 2</w:t>
      </w:r>
      <w:r>
        <w:t xml:space="preserve"> </w:t>
      </w:r>
      <w:r w:rsidRPr="008C6AA2">
        <w:t xml:space="preserve">- Area of Study </w:t>
      </w:r>
      <w:r>
        <w:t>3</w:t>
      </w:r>
    </w:p>
    <w:tbl>
      <w:tblPr>
        <w:tblStyle w:val="TableGrid"/>
        <w:tblW w:w="8789" w:type="dxa"/>
        <w:tblInd w:w="-5" w:type="dxa"/>
        <w:tblLook w:val="04A0" w:firstRow="1" w:lastRow="0" w:firstColumn="1" w:lastColumn="0" w:noHBand="0" w:noVBand="1"/>
      </w:tblPr>
      <w:tblGrid>
        <w:gridCol w:w="2197"/>
        <w:gridCol w:w="2197"/>
        <w:gridCol w:w="2197"/>
        <w:gridCol w:w="2198"/>
      </w:tblGrid>
      <w:tr w:rsidR="00FD7132" w:rsidRPr="00F040C4" w14:paraId="747822AB" w14:textId="77777777" w:rsidTr="008F5452">
        <w:trPr>
          <w:trHeight w:val="274"/>
        </w:trPr>
        <w:tc>
          <w:tcPr>
            <w:tcW w:w="2197" w:type="dxa"/>
            <w:shd w:val="clear" w:color="auto" w:fill="0F7EB4"/>
          </w:tcPr>
          <w:p w14:paraId="449BB840" w14:textId="77777777" w:rsidR="00FD7132" w:rsidRPr="00F040C4" w:rsidRDefault="00FD7132" w:rsidP="008F5452">
            <w:pPr>
              <w:pStyle w:val="VCAAtablecondensedheading"/>
              <w:rPr>
                <w:b w:val="0"/>
              </w:rPr>
            </w:pPr>
            <w:r w:rsidRPr="00F040C4">
              <w:t xml:space="preserve">Concept </w:t>
            </w:r>
          </w:p>
        </w:tc>
        <w:tc>
          <w:tcPr>
            <w:tcW w:w="2197" w:type="dxa"/>
            <w:shd w:val="clear" w:color="auto" w:fill="0F7EB4"/>
          </w:tcPr>
          <w:p w14:paraId="24F849B1" w14:textId="77777777" w:rsidR="00FD7132" w:rsidRPr="00F040C4" w:rsidRDefault="00FD7132" w:rsidP="008F5452">
            <w:pPr>
              <w:pStyle w:val="VCAAtablecondensedheading"/>
              <w:rPr>
                <w:b w:val="0"/>
              </w:rPr>
            </w:pPr>
            <w:r w:rsidRPr="00F040C4">
              <w:t>Perspective</w:t>
            </w:r>
          </w:p>
        </w:tc>
        <w:tc>
          <w:tcPr>
            <w:tcW w:w="2197" w:type="dxa"/>
            <w:shd w:val="clear" w:color="auto" w:fill="0F7EB4"/>
          </w:tcPr>
          <w:p w14:paraId="642FC7FE" w14:textId="77777777" w:rsidR="00FD7132" w:rsidRPr="00F040C4" w:rsidRDefault="00FD7132" w:rsidP="008F5452">
            <w:pPr>
              <w:pStyle w:val="VCAAtablecondensedheading"/>
              <w:rPr>
                <w:b w:val="0"/>
              </w:rPr>
            </w:pPr>
            <w:r w:rsidRPr="00F040C4">
              <w:t>Topic</w:t>
            </w:r>
          </w:p>
        </w:tc>
        <w:tc>
          <w:tcPr>
            <w:tcW w:w="2198" w:type="dxa"/>
            <w:shd w:val="clear" w:color="auto" w:fill="0F7EB4"/>
          </w:tcPr>
          <w:p w14:paraId="18183A0F" w14:textId="77777777" w:rsidR="00FD7132" w:rsidRPr="00F040C4" w:rsidRDefault="00FD7132" w:rsidP="008F5452">
            <w:pPr>
              <w:pStyle w:val="VCAAtablecondensedheading"/>
              <w:rPr>
                <w:b w:val="0"/>
              </w:rPr>
            </w:pPr>
            <w:r w:rsidRPr="00F040C4">
              <w:t>Subtopic</w:t>
            </w:r>
          </w:p>
        </w:tc>
      </w:tr>
      <w:tr w:rsidR="00FD7132" w:rsidRPr="00F040C4" w14:paraId="240EA27A" w14:textId="77777777" w:rsidTr="00DB2D60">
        <w:trPr>
          <w:trHeight w:val="1701"/>
        </w:trPr>
        <w:tc>
          <w:tcPr>
            <w:tcW w:w="2197" w:type="dxa"/>
            <w:vAlign w:val="center"/>
          </w:tcPr>
          <w:p w14:paraId="3FD6F66D" w14:textId="77777777" w:rsidR="00FD7132" w:rsidRPr="002256A5" w:rsidRDefault="00FD7132" w:rsidP="008F5452">
            <w:pPr>
              <w:pStyle w:val="VCAAbody"/>
              <w:jc w:val="center"/>
            </w:pPr>
            <w:r>
              <w:t>Legacy</w:t>
            </w:r>
          </w:p>
        </w:tc>
        <w:tc>
          <w:tcPr>
            <w:tcW w:w="2197" w:type="dxa"/>
            <w:vAlign w:val="center"/>
          </w:tcPr>
          <w:p w14:paraId="34B89AA0" w14:textId="77777777" w:rsidR="00FD7132" w:rsidRPr="00F040C4" w:rsidRDefault="00FD7132" w:rsidP="008F5452">
            <w:pPr>
              <w:pStyle w:val="VCAAbody"/>
              <w:jc w:val="center"/>
            </w:pPr>
            <w:r>
              <w:t>Community</w:t>
            </w:r>
          </w:p>
        </w:tc>
        <w:tc>
          <w:tcPr>
            <w:tcW w:w="2197" w:type="dxa"/>
            <w:vAlign w:val="center"/>
          </w:tcPr>
          <w:p w14:paraId="2910BC9A" w14:textId="24B36D96" w:rsidR="00FD7132" w:rsidRPr="00F040C4" w:rsidRDefault="00DB2D60" w:rsidP="008F5452">
            <w:pPr>
              <w:pStyle w:val="VCAAbody"/>
              <w:jc w:val="center"/>
            </w:pPr>
            <w:sdt>
              <w:sdtPr>
                <w:alias w:val="Keywords"/>
                <w:tag w:val=""/>
                <w:id w:val="1821773208"/>
                <w:placeholder>
                  <w:docPart w:val="492B78E7B9DC4482A678EEF17837F8CB"/>
                </w:placeholder>
                <w:dataBinding w:prefixMappings="xmlns:ns0='http://purl.org/dc/elements/1.1/' xmlns:ns1='http://schemas.openxmlformats.org/package/2006/metadata/core-properties' " w:xpath="/ns1:coreProperties[1]/ns1:keywords[1]" w:storeItemID="{6C3C8BC8-F283-45AE-878A-BAB7291924A1}"/>
                <w:text/>
              </w:sdtPr>
              <w:sdtEndPr/>
              <w:sdtContent>
                <w:r w:rsidR="00FD7132">
                  <w:t>Turkish</w:t>
                </w:r>
              </w:sdtContent>
            </w:sdt>
            <w:r w:rsidR="00FD7132" w:rsidRPr="005A0EDD">
              <w:t>-speaking culture</w:t>
            </w:r>
          </w:p>
        </w:tc>
        <w:tc>
          <w:tcPr>
            <w:tcW w:w="2198" w:type="dxa"/>
            <w:vAlign w:val="center"/>
          </w:tcPr>
          <w:p w14:paraId="02201692" w14:textId="1130F861" w:rsidR="00FD7132" w:rsidRPr="00F040C4" w:rsidRDefault="00DB2D60" w:rsidP="008F5452">
            <w:pPr>
              <w:pStyle w:val="VCAAbody"/>
              <w:jc w:val="center"/>
            </w:pPr>
            <w:sdt>
              <w:sdtPr>
                <w:alias w:val="Keywords"/>
                <w:tag w:val=""/>
                <w:id w:val="1492602622"/>
                <w:placeholder>
                  <w:docPart w:val="0821F29329AC43B6AD741311B99D4517"/>
                </w:placeholder>
                <w:dataBinding w:prefixMappings="xmlns:ns0='http://purl.org/dc/elements/1.1/' xmlns:ns1='http://schemas.openxmlformats.org/package/2006/metadata/core-properties' " w:xpath="/ns1:coreProperties[1]/ns1:keywords[1]" w:storeItemID="{6C3C8BC8-F283-45AE-878A-BAB7291924A1}"/>
                <w:text/>
              </w:sdtPr>
              <w:sdtEndPr/>
              <w:sdtContent>
                <w:r w:rsidR="00FD7132">
                  <w:t>Turkish</w:t>
                </w:r>
              </w:sdtContent>
            </w:sdt>
            <w:r w:rsidR="00FD7132">
              <w:t xml:space="preserve"> cuisine and its influence</w:t>
            </w:r>
          </w:p>
        </w:tc>
      </w:tr>
    </w:tbl>
    <w:p w14:paraId="607BE814" w14:textId="77777777" w:rsidR="00FD7132" w:rsidRPr="00633101" w:rsidRDefault="00FD7132" w:rsidP="00FD7132">
      <w:pPr>
        <w:pStyle w:val="Heading2"/>
        <w:rPr>
          <w:color w:val="004EA8"/>
          <w:sz w:val="28"/>
        </w:rPr>
      </w:pPr>
      <w:bookmarkStart w:id="33" w:name="_Toc191909312"/>
      <w:r w:rsidRPr="00633101">
        <w:rPr>
          <w:sz w:val="28"/>
        </w:rPr>
        <w:t xml:space="preserve">Outcome </w:t>
      </w:r>
      <w:r>
        <w:rPr>
          <w:sz w:val="28"/>
        </w:rPr>
        <w:t>3</w:t>
      </w:r>
      <w:bookmarkEnd w:id="33"/>
      <w:r w:rsidRPr="00633101">
        <w:rPr>
          <w:color w:val="004EA8"/>
          <w:sz w:val="28"/>
        </w:rPr>
        <w:tab/>
      </w:r>
    </w:p>
    <w:p w14:paraId="0C833C3B" w14:textId="519219E7" w:rsidR="00FD7132" w:rsidRPr="000A7273" w:rsidRDefault="00FD7132" w:rsidP="00FD7132">
      <w:pPr>
        <w:pStyle w:val="VCAAbody"/>
        <w:rPr>
          <w:shd w:val="clear" w:color="auto" w:fill="FFFFFF"/>
        </w:rPr>
      </w:pPr>
      <w:r w:rsidRPr="000A7273">
        <w:rPr>
          <w:shd w:val="clear" w:color="auto" w:fill="FFFFFF"/>
        </w:rPr>
        <w:t xml:space="preserve">On completion of this unit the student should be able to deliver a spoken presentation in </w:t>
      </w:r>
      <w:sdt>
        <w:sdtPr>
          <w:alias w:val="Keywords"/>
          <w:tag w:val=""/>
          <w:id w:val="-1197918398"/>
          <w:placeholder>
            <w:docPart w:val="A691BE3CE9CB4B90BC2C02F4BE7E88EA"/>
          </w:placeholder>
          <w:dataBinding w:prefixMappings="xmlns:ns0='http://purl.org/dc/elements/1.1/' xmlns:ns1='http://schemas.openxmlformats.org/package/2006/metadata/core-properties' " w:xpath="/ns1:coreProperties[1]/ns1:keywords[1]" w:storeItemID="{6C3C8BC8-F283-45AE-878A-BAB7291924A1}"/>
          <w:text/>
        </w:sdtPr>
        <w:sdtEndPr/>
        <w:sdtContent>
          <w:r>
            <w:t>Turkish</w:t>
          </w:r>
        </w:sdtContent>
      </w:sdt>
      <w:r w:rsidRPr="000A7273">
        <w:rPr>
          <w:shd w:val="clear" w:color="auto" w:fill="FFFFFF"/>
        </w:rPr>
        <w:t xml:space="preserve"> that accurately expresses meaning to </w:t>
      </w:r>
      <w:sdt>
        <w:sdtPr>
          <w:alias w:val="Keywords"/>
          <w:tag w:val=""/>
          <w:id w:val="-454098593"/>
          <w:placeholder>
            <w:docPart w:val="4B8C4BBCF02D42A59A8132C2649DA053"/>
          </w:placeholder>
          <w:dataBinding w:prefixMappings="xmlns:ns0='http://purl.org/dc/elements/1.1/' xmlns:ns1='http://schemas.openxmlformats.org/package/2006/metadata/core-properties' " w:xpath="/ns1:coreProperties[1]/ns1:keywords[1]" w:storeItemID="{6C3C8BC8-F283-45AE-878A-BAB7291924A1}"/>
          <w:text/>
        </w:sdtPr>
        <w:sdtEndPr/>
        <w:sdtContent>
          <w:r>
            <w:t>Turkish</w:t>
          </w:r>
        </w:sdtContent>
      </w:sdt>
      <w:r w:rsidRPr="000A7273">
        <w:rPr>
          <w:shd w:val="clear" w:color="auto" w:fill="FFFFFF"/>
        </w:rPr>
        <w:t>-speakers on the subtopic related to Australia that has been studied.</w:t>
      </w:r>
    </w:p>
    <w:p w14:paraId="21AA6BAB" w14:textId="77777777" w:rsidR="00FD7132" w:rsidRPr="00753F1C" w:rsidRDefault="00FD7132" w:rsidP="00FD7132">
      <w:pPr>
        <w:pStyle w:val="Heading2"/>
        <w:rPr>
          <w:sz w:val="24"/>
          <w:szCs w:val="24"/>
        </w:rPr>
      </w:pPr>
      <w:bookmarkStart w:id="34" w:name="_Toc191909313"/>
      <w:r w:rsidRPr="00633101">
        <w:rPr>
          <w:sz w:val="24"/>
          <w:szCs w:val="24"/>
        </w:rPr>
        <w:t>Examples of learning activities</w:t>
      </w:r>
      <w:bookmarkEnd w:id="34"/>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FD7132" w14:paraId="3DC46288" w14:textId="77777777" w:rsidTr="008F5452">
        <w:trPr>
          <w:cantSplit/>
        </w:trPr>
        <w:tc>
          <w:tcPr>
            <w:tcW w:w="8783" w:type="dxa"/>
          </w:tcPr>
          <w:p w14:paraId="21F1367F" w14:textId="77777777" w:rsidR="00FD7132" w:rsidRPr="00F66F92" w:rsidRDefault="00FD7132" w:rsidP="008F5452">
            <w:pPr>
              <w:pStyle w:val="VCAAbulletlevel2"/>
              <w:spacing w:after="0"/>
            </w:pPr>
            <w:r w:rsidRPr="003530D2">
              <w:t xml:space="preserve">Research different communities, their languages, cultural practices and how cuisine is influenced by these factors. Present </w:t>
            </w:r>
            <w:r>
              <w:t xml:space="preserve">your </w:t>
            </w:r>
            <w:r w:rsidRPr="003530D2">
              <w:t xml:space="preserve">findings as annotated images or maps, written texts, </w:t>
            </w:r>
            <w:proofErr w:type="gramStart"/>
            <w:r w:rsidRPr="003530D2">
              <w:t>infographics</w:t>
            </w:r>
            <w:proofErr w:type="gramEnd"/>
            <w:r w:rsidRPr="003530D2">
              <w:t xml:space="preserve"> or videos.</w:t>
            </w:r>
          </w:p>
        </w:tc>
      </w:tr>
      <w:tr w:rsidR="00FD7132" w14:paraId="7B060B21" w14:textId="77777777" w:rsidTr="008F5452">
        <w:trPr>
          <w:cantSplit/>
        </w:trPr>
        <w:tc>
          <w:tcPr>
            <w:tcW w:w="8783" w:type="dxa"/>
          </w:tcPr>
          <w:p w14:paraId="3204BE52" w14:textId="77777777" w:rsidR="00FD7132" w:rsidRPr="00F66F92" w:rsidRDefault="00FD7132" w:rsidP="008F5452">
            <w:pPr>
              <w:pStyle w:val="VCAAbulletlevel2"/>
              <w:spacing w:after="0"/>
            </w:pPr>
            <w:r w:rsidRPr="003530D2">
              <w:t xml:space="preserve">Discuss how language and culture play a role in the way food is prepared, </w:t>
            </w:r>
            <w:proofErr w:type="gramStart"/>
            <w:r w:rsidRPr="003530D2">
              <w:t>named</w:t>
            </w:r>
            <w:proofErr w:type="gramEnd"/>
            <w:r w:rsidRPr="003530D2">
              <w:t xml:space="preserve"> and shared in different cultures. </w:t>
            </w:r>
          </w:p>
        </w:tc>
      </w:tr>
      <w:tr w:rsidR="00FD7132" w14:paraId="5C93BFDC" w14:textId="77777777" w:rsidTr="008F5452">
        <w:trPr>
          <w:cantSplit/>
        </w:trPr>
        <w:tc>
          <w:tcPr>
            <w:tcW w:w="8783" w:type="dxa"/>
          </w:tcPr>
          <w:p w14:paraId="31E5EBCC" w14:textId="5F2E3989" w:rsidR="00FD7132" w:rsidRPr="00F66F92" w:rsidRDefault="00FD7132" w:rsidP="008F5452">
            <w:pPr>
              <w:pStyle w:val="VCAAbulletlevel2"/>
              <w:spacing w:after="0"/>
            </w:pPr>
            <w:r>
              <w:t>I</w:t>
            </w:r>
            <w:r w:rsidRPr="003530D2">
              <w:t>n small groups</w:t>
            </w:r>
            <w:r>
              <w:t>, w</w:t>
            </w:r>
            <w:r w:rsidRPr="003530D2">
              <w:t>atch a video clip of a family</w:t>
            </w:r>
            <w:r>
              <w:t xml:space="preserve"> or </w:t>
            </w:r>
            <w:r w:rsidRPr="003530D2">
              <w:t>cultural group in Australia, focusing on what foods they make, how food is prepared and shared, and how language is used to express their food culture. In you</w:t>
            </w:r>
            <w:r>
              <w:t>r</w:t>
            </w:r>
            <w:r w:rsidRPr="003530D2">
              <w:t xml:space="preserve"> group, brainstorm the key words you would </w:t>
            </w:r>
            <w:r>
              <w:t>need</w:t>
            </w:r>
            <w:r w:rsidRPr="003530D2">
              <w:t xml:space="preserve"> to discuss this in </w:t>
            </w:r>
            <w:sdt>
              <w:sdtPr>
                <w:alias w:val="Keywords"/>
                <w:tag w:val=""/>
                <w:id w:val="553511546"/>
                <w:placeholder>
                  <w:docPart w:val="6CB2FBF59DAF416F97466C18464F30AF"/>
                </w:placeholder>
                <w:dataBinding w:prefixMappings="xmlns:ns0='http://purl.org/dc/elements/1.1/' xmlns:ns1='http://schemas.openxmlformats.org/package/2006/metadata/core-properties' " w:xpath="/ns1:coreProperties[1]/ns1:keywords[1]" w:storeItemID="{6C3C8BC8-F283-45AE-878A-BAB7291924A1}"/>
                <w:text/>
              </w:sdtPr>
              <w:sdtEndPr/>
              <w:sdtContent>
                <w:r>
                  <w:t>Turkish</w:t>
                </w:r>
              </w:sdtContent>
            </w:sdt>
            <w:r>
              <w:t>.</w:t>
            </w:r>
            <w:r w:rsidRPr="003530D2">
              <w:t xml:space="preserve"> </w:t>
            </w:r>
            <w:r>
              <w:t>C</w:t>
            </w:r>
            <w:r w:rsidRPr="003530D2">
              <w:t xml:space="preserve">reate a vocabulary list and provide your class with the most important vocabulary in English and </w:t>
            </w:r>
            <w:sdt>
              <w:sdtPr>
                <w:alias w:val="Keywords"/>
                <w:tag w:val=""/>
                <w:id w:val="-376391775"/>
                <w:placeholder>
                  <w:docPart w:val="8ECFC2B6C5B44EA9B9FB20F82F8A0911"/>
                </w:placeholder>
                <w:dataBinding w:prefixMappings="xmlns:ns0='http://purl.org/dc/elements/1.1/' xmlns:ns1='http://schemas.openxmlformats.org/package/2006/metadata/core-properties' " w:xpath="/ns1:coreProperties[1]/ns1:keywords[1]" w:storeItemID="{6C3C8BC8-F283-45AE-878A-BAB7291924A1}"/>
                <w:text/>
              </w:sdtPr>
              <w:sdtEndPr/>
              <w:sdtContent>
                <w:r>
                  <w:t>Turkish</w:t>
                </w:r>
              </w:sdtContent>
            </w:sdt>
            <w:r w:rsidRPr="003530D2">
              <w:t>.</w:t>
            </w:r>
          </w:p>
        </w:tc>
      </w:tr>
      <w:tr w:rsidR="00FD7132" w14:paraId="0C4C14DA" w14:textId="77777777" w:rsidTr="008F5452">
        <w:trPr>
          <w:cantSplit/>
        </w:trPr>
        <w:tc>
          <w:tcPr>
            <w:tcW w:w="8783" w:type="dxa"/>
          </w:tcPr>
          <w:p w14:paraId="2B343117" w14:textId="77777777" w:rsidR="00FD7132" w:rsidRPr="00F66F92" w:rsidRDefault="00FD7132" w:rsidP="008F5452">
            <w:pPr>
              <w:pStyle w:val="VCAAbulletlevel2"/>
              <w:spacing w:after="0"/>
            </w:pPr>
            <w:r w:rsidRPr="003530D2">
              <w:t>Examine the impact of different waves of migration on language and food culture in Australia</w:t>
            </w:r>
            <w:r>
              <w:t>. P</w:t>
            </w:r>
            <w:r w:rsidRPr="003530D2">
              <w:t xml:space="preserve">resent your findings through a digital presentation or a poster. </w:t>
            </w:r>
          </w:p>
        </w:tc>
      </w:tr>
      <w:tr w:rsidR="00FD7132" w14:paraId="76884178" w14:textId="77777777" w:rsidTr="008F5452">
        <w:trPr>
          <w:cantSplit/>
        </w:trPr>
        <w:tc>
          <w:tcPr>
            <w:tcW w:w="8783" w:type="dxa"/>
          </w:tcPr>
          <w:p w14:paraId="5DC8AC56" w14:textId="77777777" w:rsidR="00FD7132" w:rsidRPr="00F66F92" w:rsidRDefault="00FD7132" w:rsidP="008F5452">
            <w:pPr>
              <w:pStyle w:val="VCAAbulletlevel2"/>
              <w:spacing w:after="0"/>
            </w:pPr>
            <w:r w:rsidRPr="003530D2">
              <w:lastRenderedPageBreak/>
              <w:t>View a video or presentation related to the significance of food in shaping cultural identity</w:t>
            </w:r>
            <w:r>
              <w:t>,</w:t>
            </w:r>
            <w:r w:rsidRPr="003530D2">
              <w:t xml:space="preserve"> which addresses points such as </w:t>
            </w:r>
            <w:r>
              <w:t>h</w:t>
            </w:r>
            <w:r w:rsidRPr="003530D2">
              <w:t>istorical influences</w:t>
            </w:r>
            <w:r>
              <w:t>,</w:t>
            </w:r>
            <w:r w:rsidRPr="003530D2">
              <w:t xml:space="preserve"> </w:t>
            </w:r>
            <w:r>
              <w:t>s</w:t>
            </w:r>
            <w:r w:rsidRPr="003530D2">
              <w:t>ymbolism</w:t>
            </w:r>
            <w:r>
              <w:t>,</w:t>
            </w:r>
            <w:r w:rsidRPr="003530D2">
              <w:t xml:space="preserve"> and </w:t>
            </w:r>
            <w:r>
              <w:t>f</w:t>
            </w:r>
            <w:r w:rsidRPr="003530D2">
              <w:t>amily and community connection. In groups, discuss the significance of food in shaping cultural identity</w:t>
            </w:r>
            <w:r>
              <w:t>,</w:t>
            </w:r>
            <w:r w:rsidRPr="003530D2">
              <w:t xml:space="preserve"> using a range of prompts (e.g. </w:t>
            </w:r>
            <w:r>
              <w:t>‘</w:t>
            </w:r>
            <w:r w:rsidRPr="003530D2">
              <w:t>How does your cultural background influence your food choices?</w:t>
            </w:r>
            <w:r>
              <w:t>’ or</w:t>
            </w:r>
            <w:r w:rsidRPr="003530D2">
              <w:t xml:space="preserve"> </w:t>
            </w:r>
            <w:r>
              <w:t>‘</w:t>
            </w:r>
            <w:r w:rsidRPr="003530D2">
              <w:t>Can you identify any unique culinary traditions in your culture?</w:t>
            </w:r>
            <w:r>
              <w:t>’</w:t>
            </w:r>
            <w:r w:rsidRPr="003530D2">
              <w:t>)</w:t>
            </w:r>
            <w:r>
              <w:t>.</w:t>
            </w:r>
            <w:r w:rsidRPr="003530D2">
              <w:t xml:space="preserve"> </w:t>
            </w:r>
          </w:p>
        </w:tc>
      </w:tr>
      <w:tr w:rsidR="00FD7132" w14:paraId="37673344" w14:textId="77777777" w:rsidTr="008F5452">
        <w:trPr>
          <w:cantSplit/>
        </w:trPr>
        <w:tc>
          <w:tcPr>
            <w:tcW w:w="8783" w:type="dxa"/>
          </w:tcPr>
          <w:p w14:paraId="64449DD0" w14:textId="702E5E6B" w:rsidR="00FD7132" w:rsidRPr="00F66F92" w:rsidRDefault="00FD7132" w:rsidP="008F5452">
            <w:pPr>
              <w:pStyle w:val="VCAAbulletlevel2"/>
              <w:spacing w:after="0"/>
            </w:pPr>
            <w:r w:rsidRPr="003530D2">
              <w:t xml:space="preserve">Share personal experiences about how your food choices reflect your identity, and brainstorm questions in </w:t>
            </w:r>
            <w:sdt>
              <w:sdtPr>
                <w:alias w:val="Keywords"/>
                <w:tag w:val=""/>
                <w:id w:val="-1951009063"/>
                <w:placeholder>
                  <w:docPart w:val="769CC6162DB64B1F9E97ABBB7CB20471"/>
                </w:placeholder>
                <w:dataBinding w:prefixMappings="xmlns:ns0='http://purl.org/dc/elements/1.1/' xmlns:ns1='http://schemas.openxmlformats.org/package/2006/metadata/core-properties' " w:xpath="/ns1:coreProperties[1]/ns1:keywords[1]" w:storeItemID="{6C3C8BC8-F283-45AE-878A-BAB7291924A1}"/>
                <w:text/>
              </w:sdtPr>
              <w:sdtEndPr/>
              <w:sdtContent>
                <w:r>
                  <w:t>Turkish</w:t>
                </w:r>
              </w:sdtContent>
            </w:sdt>
            <w:r w:rsidRPr="003530D2">
              <w:t xml:space="preserve"> that could be used when interviewing someone about their food, culture, </w:t>
            </w:r>
            <w:proofErr w:type="gramStart"/>
            <w:r w:rsidRPr="003530D2">
              <w:t>language</w:t>
            </w:r>
            <w:proofErr w:type="gramEnd"/>
            <w:r w:rsidRPr="003530D2">
              <w:t xml:space="preserve"> and identity.</w:t>
            </w:r>
          </w:p>
        </w:tc>
      </w:tr>
      <w:tr w:rsidR="00FD7132" w14:paraId="1C8D68F4" w14:textId="77777777" w:rsidTr="008F5452">
        <w:trPr>
          <w:cantSplit/>
        </w:trPr>
        <w:tc>
          <w:tcPr>
            <w:tcW w:w="8783" w:type="dxa"/>
          </w:tcPr>
          <w:p w14:paraId="0D269777" w14:textId="77777777" w:rsidR="00FD7132" w:rsidRPr="00F66F92" w:rsidRDefault="00FD7132" w:rsidP="008F5452">
            <w:pPr>
              <w:pStyle w:val="VCAAbulletlevel2"/>
              <w:spacing w:after="0"/>
            </w:pPr>
            <w:r w:rsidRPr="003530D2">
              <w:t xml:space="preserve">Conduct interviews with </w:t>
            </w:r>
            <w:r>
              <w:t xml:space="preserve">a person or </w:t>
            </w:r>
            <w:r w:rsidRPr="003530D2">
              <w:t>people from diverse cultural backgrounds to understand how food choices reflect their identities and write a personal profile about the</w:t>
            </w:r>
            <w:r>
              <w:t>m</w:t>
            </w:r>
            <w:r w:rsidRPr="003530D2">
              <w:t>.</w:t>
            </w:r>
          </w:p>
        </w:tc>
      </w:tr>
      <w:tr w:rsidR="00FD7132" w14:paraId="37C06B56" w14:textId="77777777" w:rsidTr="008F5452">
        <w:trPr>
          <w:cantSplit/>
        </w:trPr>
        <w:tc>
          <w:tcPr>
            <w:tcW w:w="8783" w:type="dxa"/>
          </w:tcPr>
          <w:p w14:paraId="78001F5F" w14:textId="77777777" w:rsidR="00FD7132" w:rsidRPr="00F66F92" w:rsidRDefault="00FD7132" w:rsidP="008F5452">
            <w:pPr>
              <w:pStyle w:val="VCAAbulletlevel2"/>
              <w:spacing w:after="0"/>
            </w:pPr>
            <w:r>
              <w:t>View</w:t>
            </w:r>
            <w:r w:rsidRPr="003530D2">
              <w:t xml:space="preserve"> examples of food advertisements and discuss the language techniques used to appeal to different target audiences. Create a display for the classroom, labelling the different techniques used.</w:t>
            </w:r>
          </w:p>
        </w:tc>
      </w:tr>
      <w:tr w:rsidR="00FD7132" w14:paraId="6BFE4C2A" w14:textId="77777777" w:rsidTr="008F5452">
        <w:trPr>
          <w:cantSplit/>
        </w:trPr>
        <w:tc>
          <w:tcPr>
            <w:tcW w:w="8783" w:type="dxa"/>
            <w:tcBorders>
              <w:bottom w:val="single" w:sz="4" w:space="0" w:color="auto"/>
            </w:tcBorders>
            <w:shd w:val="clear" w:color="auto" w:fill="D9D9D9" w:themeFill="background1" w:themeFillShade="D9"/>
          </w:tcPr>
          <w:p w14:paraId="6BE28467" w14:textId="77777777" w:rsidR="00FD7132" w:rsidRPr="0018509F" w:rsidRDefault="00FD7132" w:rsidP="008F5452">
            <w:pPr>
              <w:pStyle w:val="VCAAbulletlevel2"/>
              <w:rPr>
                <w:b/>
                <w:bCs/>
              </w:rPr>
            </w:pPr>
            <w:r w:rsidRPr="0018509F">
              <w:rPr>
                <w:b/>
                <w:bCs/>
                <w:noProof/>
              </w:rPr>
              <w:drawing>
                <wp:anchor distT="0" distB="0" distL="114300" distR="114300" simplePos="0" relativeHeight="251694080" behindDoc="0" locked="0" layoutInCell="1" allowOverlap="1" wp14:anchorId="10AE61F7" wp14:editId="0CF0FF26">
                  <wp:simplePos x="0" y="0"/>
                  <wp:positionH relativeFrom="column">
                    <wp:posOffset>4915372</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127792000"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18509F">
              <w:rPr>
                <w:b/>
                <w:bCs/>
              </w:rPr>
              <w:t>Create a written food advertisement about a cuisine originating from a cultural group in Australia, encouraging people in your school community to try cooking or eating it.</w:t>
            </w:r>
          </w:p>
        </w:tc>
      </w:tr>
      <w:tr w:rsidR="00FD7132" w14:paraId="0AAC6FC2" w14:textId="77777777" w:rsidTr="008F5452">
        <w:trPr>
          <w:cantSplit/>
        </w:trPr>
        <w:tc>
          <w:tcPr>
            <w:tcW w:w="8783" w:type="dxa"/>
            <w:tcBorders>
              <w:bottom w:val="single" w:sz="4" w:space="0" w:color="auto"/>
            </w:tcBorders>
            <w:shd w:val="clear" w:color="auto" w:fill="auto"/>
          </w:tcPr>
          <w:p w14:paraId="15BCE511" w14:textId="77777777" w:rsidR="00FD7132" w:rsidRDefault="00FD7132" w:rsidP="008F5452">
            <w:pPr>
              <w:pStyle w:val="VCAAbulletlevel2"/>
              <w:spacing w:after="0"/>
            </w:pPr>
            <w:r w:rsidRPr="003530D2">
              <w:t>Observe or interview someone while they are cooking or baking. Note the specific language and communication patterns involved in the process and discuss your observations as a class.</w:t>
            </w:r>
          </w:p>
        </w:tc>
      </w:tr>
      <w:tr w:rsidR="00FD7132" w14:paraId="2AB0544F" w14:textId="77777777" w:rsidTr="008F5452">
        <w:trPr>
          <w:cantSplit/>
        </w:trPr>
        <w:tc>
          <w:tcPr>
            <w:tcW w:w="8783" w:type="dxa"/>
            <w:tcBorders>
              <w:bottom w:val="single" w:sz="4" w:space="0" w:color="auto"/>
            </w:tcBorders>
            <w:shd w:val="clear" w:color="auto" w:fill="auto"/>
          </w:tcPr>
          <w:p w14:paraId="144809E5" w14:textId="77777777" w:rsidR="00FD7132" w:rsidRPr="00FE7AA7" w:rsidRDefault="00FD7132" w:rsidP="008F5452">
            <w:pPr>
              <w:pStyle w:val="VCAAbulletlevel2"/>
              <w:spacing w:after="0"/>
            </w:pPr>
            <w:r w:rsidRPr="003530D2">
              <w:t xml:space="preserve">Read </w:t>
            </w:r>
            <w:r>
              <w:t>a tran</w:t>
            </w:r>
            <w:r w:rsidRPr="003530D2">
              <w:t xml:space="preserve">script </w:t>
            </w:r>
            <w:r>
              <w:t xml:space="preserve">of </w:t>
            </w:r>
            <w:r w:rsidRPr="003530D2">
              <w:t>the interview and analyse the grammatical structures used (e.g. imperative</w:t>
            </w:r>
            <w:r>
              <w:t xml:space="preserve"> mood</w:t>
            </w:r>
            <w:r w:rsidRPr="003530D2">
              <w:t>)</w:t>
            </w:r>
            <w:r>
              <w:t>. W</w:t>
            </w:r>
            <w:r w:rsidRPr="003530D2">
              <w:t>rite a simple recipe or task list for something you make at home, using the grammatical structures you have learned or revised.</w:t>
            </w:r>
          </w:p>
        </w:tc>
      </w:tr>
      <w:tr w:rsidR="00FD7132" w14:paraId="79455F9B" w14:textId="77777777" w:rsidTr="008F5452">
        <w:trPr>
          <w:cantSplit/>
        </w:trPr>
        <w:tc>
          <w:tcPr>
            <w:tcW w:w="8783" w:type="dxa"/>
            <w:tcBorders>
              <w:bottom w:val="single" w:sz="4" w:space="0" w:color="auto"/>
            </w:tcBorders>
            <w:shd w:val="clear" w:color="auto" w:fill="auto"/>
          </w:tcPr>
          <w:p w14:paraId="499F246E" w14:textId="77777777" w:rsidR="00FD7132" w:rsidRPr="00FE7AA7" w:rsidRDefault="00FD7132" w:rsidP="008F5452">
            <w:pPr>
              <w:pStyle w:val="VCAAbulletlevel2"/>
              <w:spacing w:after="0"/>
            </w:pPr>
            <w:r w:rsidRPr="003530D2">
              <w:t>Research different cultural festivals celebrated in Australia, focusing on how language</w:t>
            </w:r>
            <w:r>
              <w:t xml:space="preserve"> and food</w:t>
            </w:r>
            <w:r w:rsidRPr="003530D2">
              <w:t xml:space="preserve"> </w:t>
            </w:r>
            <w:r>
              <w:t>are</w:t>
            </w:r>
            <w:r w:rsidRPr="003530D2">
              <w:t xml:space="preserve"> </w:t>
            </w:r>
            <w:r>
              <w:t>represented</w:t>
            </w:r>
            <w:r w:rsidRPr="003530D2">
              <w:t xml:space="preserve"> during these events to express traditions, rituals and meaning</w:t>
            </w:r>
            <w:r>
              <w:t>. W</w:t>
            </w:r>
            <w:r w:rsidRPr="003530D2">
              <w:t xml:space="preserve">rite a persuasive email to a friend, encouraging them to attend </w:t>
            </w:r>
            <w:r>
              <w:t>an</w:t>
            </w:r>
            <w:r w:rsidRPr="003530D2">
              <w:t xml:space="preserve"> event.</w:t>
            </w:r>
          </w:p>
        </w:tc>
      </w:tr>
      <w:tr w:rsidR="00FD7132" w14:paraId="27FBB6DA" w14:textId="77777777" w:rsidTr="008F5452">
        <w:trPr>
          <w:cantSplit/>
        </w:trPr>
        <w:tc>
          <w:tcPr>
            <w:tcW w:w="8783" w:type="dxa"/>
            <w:tcBorders>
              <w:bottom w:val="single" w:sz="4" w:space="0" w:color="auto"/>
            </w:tcBorders>
            <w:shd w:val="clear" w:color="auto" w:fill="auto"/>
          </w:tcPr>
          <w:p w14:paraId="7571C0BB" w14:textId="77777777" w:rsidR="00FD7132" w:rsidRPr="00FE7AA7" w:rsidRDefault="00FD7132" w:rsidP="008F5452">
            <w:pPr>
              <w:pStyle w:val="VCAAbulletlevel2"/>
              <w:spacing w:after="0"/>
            </w:pPr>
            <w:r>
              <w:t>Organise</w:t>
            </w:r>
            <w:r w:rsidRPr="003530D2">
              <w:t xml:space="preserve"> a small culinary showcase featuring traditional dishes from the cultures discussed throughout the unit of work</w:t>
            </w:r>
            <w:r>
              <w:t>.</w:t>
            </w:r>
            <w:r w:rsidRPr="003530D2">
              <w:t xml:space="preserve"> </w:t>
            </w:r>
            <w:r>
              <w:t>T</w:t>
            </w:r>
            <w:r w:rsidRPr="003530D2">
              <w:t xml:space="preserve">aste </w:t>
            </w:r>
            <w:r>
              <w:t xml:space="preserve">the dishes </w:t>
            </w:r>
            <w:r w:rsidRPr="003530D2">
              <w:t>and appreciate the diversity of dishes and flavours.</w:t>
            </w:r>
          </w:p>
        </w:tc>
      </w:tr>
      <w:tr w:rsidR="00FD7132" w14:paraId="3ECE7388" w14:textId="77777777" w:rsidTr="008F5452">
        <w:trPr>
          <w:cantSplit/>
        </w:trPr>
        <w:tc>
          <w:tcPr>
            <w:tcW w:w="8783" w:type="dxa"/>
            <w:tcBorders>
              <w:bottom w:val="single" w:sz="4" w:space="0" w:color="auto"/>
            </w:tcBorders>
            <w:shd w:val="clear" w:color="auto" w:fill="auto"/>
          </w:tcPr>
          <w:p w14:paraId="7EA298D7" w14:textId="77777777" w:rsidR="00FD7132" w:rsidRPr="00FE7AA7" w:rsidRDefault="00FD7132" w:rsidP="008F5452">
            <w:pPr>
              <w:pStyle w:val="VCAAbulletlevel2"/>
              <w:spacing w:after="0"/>
            </w:pPr>
            <w:r>
              <w:t xml:space="preserve">Reflect on what you have learned and how the food you cook or eat relates to your cultural identity. Express your reflections through drawings, </w:t>
            </w:r>
            <w:proofErr w:type="gramStart"/>
            <w:r>
              <w:t>poems</w:t>
            </w:r>
            <w:proofErr w:type="gramEnd"/>
            <w:r>
              <w:t xml:space="preserve"> or short texts.</w:t>
            </w:r>
          </w:p>
        </w:tc>
      </w:tr>
      <w:tr w:rsidR="00FD7132" w14:paraId="6A9F96F0" w14:textId="77777777" w:rsidTr="008F5452">
        <w:trPr>
          <w:cantSplit/>
        </w:trPr>
        <w:tc>
          <w:tcPr>
            <w:tcW w:w="8783" w:type="dxa"/>
            <w:tcBorders>
              <w:bottom w:val="single" w:sz="4" w:space="0" w:color="auto"/>
            </w:tcBorders>
            <w:shd w:val="clear" w:color="auto" w:fill="auto"/>
          </w:tcPr>
          <w:p w14:paraId="1132F2F7" w14:textId="29BAD982" w:rsidR="00FD7132" w:rsidRPr="00FE7AA7" w:rsidRDefault="00FD7132" w:rsidP="008F5452">
            <w:pPr>
              <w:pStyle w:val="VCAAbulletlevel2"/>
              <w:spacing w:after="0"/>
            </w:pPr>
            <w:r w:rsidRPr="003530D2">
              <w:t xml:space="preserve">Create an online class space where you can write short articles in small groups, highlighting the culinary traditions, language associated with food, and the cultural significance of certain dishes of </w:t>
            </w:r>
            <w:sdt>
              <w:sdtPr>
                <w:alias w:val="Keywords"/>
                <w:tag w:val=""/>
                <w:id w:val="2027058827"/>
                <w:placeholder>
                  <w:docPart w:val="39CA91F7E5BA462CA390663065D4D655"/>
                </w:placeholder>
                <w:dataBinding w:prefixMappings="xmlns:ns0='http://purl.org/dc/elements/1.1/' xmlns:ns1='http://schemas.openxmlformats.org/package/2006/metadata/core-properties' " w:xpath="/ns1:coreProperties[1]/ns1:keywords[1]" w:storeItemID="{6C3C8BC8-F283-45AE-878A-BAB7291924A1}"/>
                <w:text/>
              </w:sdtPr>
              <w:sdtEndPr/>
              <w:sdtContent>
                <w:r>
                  <w:t>Turkish</w:t>
                </w:r>
              </w:sdtContent>
            </w:sdt>
            <w:r>
              <w:t>-speaking</w:t>
            </w:r>
            <w:r w:rsidRPr="003530D2">
              <w:t xml:space="preserve"> </w:t>
            </w:r>
            <w:r>
              <w:t>cultures and communities</w:t>
            </w:r>
            <w:r w:rsidRPr="003530D2">
              <w:t xml:space="preserve">. Post comments or engage in discussions about what you learn from different groups. </w:t>
            </w:r>
          </w:p>
        </w:tc>
      </w:tr>
      <w:tr w:rsidR="00FD7132" w14:paraId="330A9578" w14:textId="77777777" w:rsidTr="008F5452">
        <w:trPr>
          <w:cantSplit/>
        </w:trPr>
        <w:tc>
          <w:tcPr>
            <w:tcW w:w="8783" w:type="dxa"/>
            <w:tcBorders>
              <w:bottom w:val="single" w:sz="4" w:space="0" w:color="auto"/>
            </w:tcBorders>
            <w:shd w:val="clear" w:color="auto" w:fill="auto"/>
          </w:tcPr>
          <w:p w14:paraId="076E71A6" w14:textId="0810C83C" w:rsidR="00FD7132" w:rsidRPr="003530D2" w:rsidRDefault="00FD7132" w:rsidP="008F5452">
            <w:pPr>
              <w:pStyle w:val="VCAAbulletlevel2"/>
              <w:spacing w:after="0"/>
            </w:pPr>
            <w:r w:rsidRPr="003530D2">
              <w:lastRenderedPageBreak/>
              <w:t xml:space="preserve">Create a food blog in </w:t>
            </w:r>
            <w:sdt>
              <w:sdtPr>
                <w:alias w:val="Keywords"/>
                <w:tag w:val=""/>
                <w:id w:val="225425434"/>
                <w:placeholder>
                  <w:docPart w:val="842642BB92984E1B9E187CD62AC3BFA4"/>
                </w:placeholder>
                <w:dataBinding w:prefixMappings="xmlns:ns0='http://purl.org/dc/elements/1.1/' xmlns:ns1='http://schemas.openxmlformats.org/package/2006/metadata/core-properties' " w:xpath="/ns1:coreProperties[1]/ns1:keywords[1]" w:storeItemID="{6C3C8BC8-F283-45AE-878A-BAB7291924A1}"/>
                <w:text/>
              </w:sdtPr>
              <w:sdtEndPr/>
              <w:sdtContent>
                <w:r>
                  <w:t>Turkish</w:t>
                </w:r>
              </w:sdtContent>
            </w:sdt>
            <w:r w:rsidRPr="003530D2">
              <w:t xml:space="preserve"> that celebrates multicultural cuisine or that celebrates cuisine</w:t>
            </w:r>
            <w:r>
              <w:t xml:space="preserve"> from </w:t>
            </w:r>
            <w:sdt>
              <w:sdtPr>
                <w:alias w:val="Keywords"/>
                <w:tag w:val=""/>
                <w:id w:val="-1105734482"/>
                <w:placeholder>
                  <w:docPart w:val="BB1626269CFF48BC99BD0E67FEB08F18"/>
                </w:placeholder>
                <w:dataBinding w:prefixMappings="xmlns:ns0='http://purl.org/dc/elements/1.1/' xmlns:ns1='http://schemas.openxmlformats.org/package/2006/metadata/core-properties' " w:xpath="/ns1:coreProperties[1]/ns1:keywords[1]" w:storeItemID="{6C3C8BC8-F283-45AE-878A-BAB7291924A1}"/>
                <w:text/>
              </w:sdtPr>
              <w:sdtEndPr/>
              <w:sdtContent>
                <w:r>
                  <w:t>Turkish</w:t>
                </w:r>
              </w:sdtContent>
            </w:sdt>
            <w:r>
              <w:t>-speaking countries or communities</w:t>
            </w:r>
            <w:r w:rsidRPr="003530D2">
              <w:t>.</w:t>
            </w:r>
            <w:r>
              <w:t xml:space="preserve"> </w:t>
            </w:r>
            <w:r w:rsidRPr="003530D2">
              <w:t>Include language-related insights, stories behind the recipes</w:t>
            </w:r>
            <w:r>
              <w:t>,</w:t>
            </w:r>
            <w:r w:rsidRPr="003530D2">
              <w:t xml:space="preserve"> and cultural connections.</w:t>
            </w:r>
          </w:p>
        </w:tc>
      </w:tr>
      <w:tr w:rsidR="00FD7132" w14:paraId="138FFC6B" w14:textId="77777777" w:rsidTr="008F5452">
        <w:trPr>
          <w:cantSplit/>
        </w:trPr>
        <w:tc>
          <w:tcPr>
            <w:tcW w:w="8783" w:type="dxa"/>
            <w:tcBorders>
              <w:bottom w:val="single" w:sz="4" w:space="0" w:color="auto"/>
            </w:tcBorders>
            <w:shd w:val="clear" w:color="auto" w:fill="auto"/>
          </w:tcPr>
          <w:p w14:paraId="3814DDDB" w14:textId="3A49DDAA" w:rsidR="00FD7132" w:rsidRPr="003530D2" w:rsidRDefault="00FD7132" w:rsidP="008F5452">
            <w:pPr>
              <w:pStyle w:val="VCAAbulletlevel2"/>
              <w:spacing w:after="0"/>
            </w:pPr>
            <w:r w:rsidRPr="003530D2">
              <w:t xml:space="preserve">Write a feature article in </w:t>
            </w:r>
            <w:sdt>
              <w:sdtPr>
                <w:alias w:val="Keywords"/>
                <w:tag w:val=""/>
                <w:id w:val="1436640382"/>
                <w:placeholder>
                  <w:docPart w:val="B848AE8D9A6B4218A70637F965BC9596"/>
                </w:placeholder>
                <w:dataBinding w:prefixMappings="xmlns:ns0='http://purl.org/dc/elements/1.1/' xmlns:ns1='http://schemas.openxmlformats.org/package/2006/metadata/core-properties' " w:xpath="/ns1:coreProperties[1]/ns1:keywords[1]" w:storeItemID="{6C3C8BC8-F283-45AE-878A-BAB7291924A1}"/>
                <w:text/>
              </w:sdtPr>
              <w:sdtEndPr/>
              <w:sdtContent>
                <w:r>
                  <w:t>Turkish</w:t>
                </w:r>
              </w:sdtContent>
            </w:sdt>
            <w:r w:rsidRPr="003530D2">
              <w:t xml:space="preserve"> for a food blog about a traditional recipe from your family</w:t>
            </w:r>
            <w:r>
              <w:t>. Identify</w:t>
            </w:r>
            <w:r w:rsidRPr="003530D2">
              <w:t xml:space="preserve"> the ingredients and </w:t>
            </w:r>
            <w:r>
              <w:t>explain</w:t>
            </w:r>
            <w:r w:rsidRPr="003530D2">
              <w:t xml:space="preserve"> the cultural significance of the dish.</w:t>
            </w:r>
          </w:p>
        </w:tc>
      </w:tr>
      <w:tr w:rsidR="00FD7132" w14:paraId="66D30142" w14:textId="77777777" w:rsidTr="008F5452">
        <w:trPr>
          <w:cantSplit/>
        </w:trPr>
        <w:tc>
          <w:tcPr>
            <w:tcW w:w="8783" w:type="dxa"/>
            <w:tcBorders>
              <w:bottom w:val="single" w:sz="4" w:space="0" w:color="B5E2F1"/>
            </w:tcBorders>
            <w:shd w:val="clear" w:color="auto" w:fill="FFFFFF" w:themeFill="background1"/>
          </w:tcPr>
          <w:p w14:paraId="15D350E4" w14:textId="77777777" w:rsidR="00FD7132" w:rsidRDefault="00FD7132" w:rsidP="008F5452">
            <w:pPr>
              <w:pStyle w:val="VCAAbulletlevel2"/>
              <w:spacing w:after="0"/>
            </w:pPr>
            <w:r w:rsidRPr="003530D2">
              <w:t>Choose a well-known dish that has evolved through different cultures</w:t>
            </w:r>
            <w:r>
              <w:t>.</w:t>
            </w:r>
            <w:r w:rsidRPr="003530D2">
              <w:t xml:space="preserve"> </w:t>
            </w:r>
            <w:r>
              <w:t>R</w:t>
            </w:r>
            <w:r w:rsidRPr="003530D2">
              <w:t xml:space="preserve">esearch and create a visual representation (e.g. map, timeline, infographic) of the dish's journey, highlighting language, cultural exchanges and </w:t>
            </w:r>
            <w:r>
              <w:t xml:space="preserve">the </w:t>
            </w:r>
            <w:r w:rsidRPr="003530D2">
              <w:t xml:space="preserve">modifications </w:t>
            </w:r>
            <w:r>
              <w:t>that have occurred</w:t>
            </w:r>
            <w:r w:rsidRPr="003530D2">
              <w:t>.</w:t>
            </w:r>
          </w:p>
        </w:tc>
      </w:tr>
      <w:tr w:rsidR="00FD7132" w14:paraId="1929E475" w14:textId="77777777" w:rsidTr="008F5452">
        <w:tc>
          <w:tcPr>
            <w:tcW w:w="8783" w:type="dxa"/>
            <w:tcBorders>
              <w:bottom w:val="single" w:sz="4" w:space="0" w:color="B5E2F1"/>
            </w:tcBorders>
            <w:shd w:val="clear" w:color="auto" w:fill="FFFFFF" w:themeFill="background1"/>
          </w:tcPr>
          <w:p w14:paraId="47E4374A" w14:textId="77777777" w:rsidR="00FD7132" w:rsidRPr="003530D2" w:rsidRDefault="00FD7132" w:rsidP="008F5452">
            <w:pPr>
              <w:pStyle w:val="VCAAbulletlevel2"/>
              <w:numPr>
                <w:ilvl w:val="0"/>
                <w:numId w:val="0"/>
              </w:numPr>
              <w:spacing w:after="0"/>
            </w:pPr>
            <w:r>
              <w:br/>
            </w:r>
          </w:p>
        </w:tc>
      </w:tr>
      <w:tr w:rsidR="00FD7132" w14:paraId="3D2006B7" w14:textId="77777777" w:rsidTr="008F5452">
        <w:tblPrEx>
          <w:tblBorders>
            <w:left w:val="single" w:sz="4" w:space="0" w:color="auto"/>
            <w:right w:val="single" w:sz="4" w:space="0" w:color="auto"/>
          </w:tblBorders>
        </w:tblPrEx>
        <w:tc>
          <w:tcPr>
            <w:tcW w:w="8783" w:type="dxa"/>
            <w:tcBorders>
              <w:top w:val="single" w:sz="4" w:space="0" w:color="B5E2F1"/>
              <w:left w:val="single" w:sz="4" w:space="0" w:color="B5E2F1"/>
              <w:bottom w:val="single" w:sz="4" w:space="0" w:color="B5E2F1"/>
              <w:right w:val="single" w:sz="4" w:space="0" w:color="B5E2F1"/>
            </w:tcBorders>
            <w:shd w:val="clear" w:color="auto" w:fill="F1FBFE"/>
          </w:tcPr>
          <w:p w14:paraId="772E166C" w14:textId="77777777" w:rsidR="00FD7132" w:rsidRPr="000A7273" w:rsidRDefault="00FD7132" w:rsidP="008F5452">
            <w:pPr>
              <w:pStyle w:val="Heading2"/>
              <w:rPr>
                <w:b/>
                <w:bCs/>
                <w:color w:val="004EA8"/>
              </w:rPr>
            </w:pPr>
            <w:bookmarkStart w:id="35" w:name="_Toc191909314"/>
            <w:r>
              <w:rPr>
                <w:noProof/>
              </w:rPr>
              <w:drawing>
                <wp:anchor distT="0" distB="0" distL="114300" distR="114300" simplePos="0" relativeHeight="251695104" behindDoc="0" locked="0" layoutInCell="1" allowOverlap="1" wp14:anchorId="1479140C" wp14:editId="0402CF87">
                  <wp:simplePos x="0" y="0"/>
                  <wp:positionH relativeFrom="column">
                    <wp:posOffset>4552950</wp:posOffset>
                  </wp:positionH>
                  <wp:positionV relativeFrom="paragraph">
                    <wp:posOffset>102870</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520972947"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35"/>
            <w:r>
              <w:t xml:space="preserve"> </w:t>
            </w:r>
          </w:p>
          <w:p w14:paraId="3E1F16BC" w14:textId="77777777" w:rsidR="00FD7132" w:rsidRDefault="00FD7132" w:rsidP="008F5452">
            <w:pPr>
              <w:pStyle w:val="VCAAbulletlevel2"/>
              <w:numPr>
                <w:ilvl w:val="0"/>
                <w:numId w:val="0"/>
              </w:numPr>
              <w:rPr>
                <w:b/>
                <w:bCs/>
                <w:color w:val="004EA8"/>
                <w:sz w:val="32"/>
                <w:szCs w:val="32"/>
              </w:rPr>
            </w:pPr>
            <w:r w:rsidRPr="0018509F">
              <w:rPr>
                <w:b/>
                <w:bCs/>
                <w:color w:val="004EA8"/>
                <w:sz w:val="32"/>
                <w:szCs w:val="32"/>
              </w:rPr>
              <w:t>A written food advertisement.</w:t>
            </w:r>
          </w:p>
          <w:p w14:paraId="49B7FA8B" w14:textId="77777777" w:rsidR="00FD7132" w:rsidRDefault="00FD7132" w:rsidP="008F5452">
            <w:pPr>
              <w:pStyle w:val="VCAAbulletlevel2"/>
              <w:numPr>
                <w:ilvl w:val="0"/>
                <w:numId w:val="0"/>
              </w:numPr>
              <w:rPr>
                <w:b/>
                <w:bCs/>
                <w:color w:val="004EA8"/>
                <w:sz w:val="32"/>
                <w:szCs w:val="32"/>
              </w:rPr>
            </w:pPr>
          </w:p>
          <w:p w14:paraId="321394F1" w14:textId="77777777" w:rsidR="00FD7132" w:rsidRDefault="00FD7132" w:rsidP="008F5452">
            <w:pPr>
              <w:pStyle w:val="VCAAbulletlevel2"/>
              <w:spacing w:after="0"/>
            </w:pPr>
            <w:r w:rsidRPr="003530D2">
              <w:t xml:space="preserve">Discuss the significance of </w:t>
            </w:r>
            <w:r>
              <w:t>language choice and visual representation</w:t>
            </w:r>
            <w:r w:rsidRPr="003530D2">
              <w:t xml:space="preserve"> in advertising. Share examples of food advertisements you have seen that cater to specific </w:t>
            </w:r>
            <w:r>
              <w:t>audiences</w:t>
            </w:r>
            <w:r w:rsidRPr="003530D2">
              <w:t>.</w:t>
            </w:r>
          </w:p>
          <w:p w14:paraId="3445B15A" w14:textId="77777777" w:rsidR="00FD7132" w:rsidRPr="003530D2" w:rsidRDefault="00FD7132" w:rsidP="008F5452">
            <w:pPr>
              <w:pStyle w:val="VCAAbulletlevel2"/>
              <w:numPr>
                <w:ilvl w:val="0"/>
                <w:numId w:val="0"/>
              </w:numPr>
              <w:spacing w:after="0"/>
              <w:ind w:left="360"/>
            </w:pPr>
          </w:p>
          <w:p w14:paraId="70B18E54" w14:textId="77777777" w:rsidR="00FD7132" w:rsidRDefault="00FD7132" w:rsidP="008F5452">
            <w:pPr>
              <w:pStyle w:val="VCAAbulletlevel2"/>
              <w:spacing w:after="0"/>
            </w:pPr>
            <w:r>
              <w:t xml:space="preserve">Watch </w:t>
            </w:r>
            <w:r w:rsidRPr="003530D2">
              <w:t xml:space="preserve">a </w:t>
            </w:r>
            <w:r>
              <w:t xml:space="preserve">video or </w:t>
            </w:r>
            <w:r w:rsidRPr="003530D2">
              <w:t xml:space="preserve">presentation </w:t>
            </w:r>
            <w:r>
              <w:t>about</w:t>
            </w:r>
            <w:r w:rsidRPr="003530D2">
              <w:t xml:space="preserve"> the importance of language use in advertising and how it </w:t>
            </w:r>
            <w:r w:rsidRPr="00FE2E48">
              <w:t>can influence the target audience's perception</w:t>
            </w:r>
            <w:r>
              <w:t xml:space="preserve"> of</w:t>
            </w:r>
            <w:r w:rsidRPr="00FE2E48">
              <w:t xml:space="preserve"> and connection with the product. Take notes.</w:t>
            </w:r>
          </w:p>
          <w:p w14:paraId="66AE150A" w14:textId="77777777" w:rsidR="00FD7132" w:rsidRPr="00FE2E48" w:rsidRDefault="00FD7132" w:rsidP="008F5452">
            <w:pPr>
              <w:pStyle w:val="VCAAbulletlevel2"/>
              <w:numPr>
                <w:ilvl w:val="0"/>
                <w:numId w:val="0"/>
              </w:numPr>
              <w:spacing w:after="0"/>
            </w:pPr>
          </w:p>
          <w:p w14:paraId="3F6A0975" w14:textId="77777777" w:rsidR="00FD7132" w:rsidRDefault="00FD7132" w:rsidP="008F5452">
            <w:pPr>
              <w:pStyle w:val="VCAAbulletlevel2"/>
              <w:spacing w:after="0"/>
            </w:pPr>
            <w:r w:rsidRPr="00FE2E48">
              <w:t>Discuss the role of visual elements such as images, colours and symbols in advertisements and annotate the key elements in a range of advertisements. Discuss how different visuals can resonate with different audiences.</w:t>
            </w:r>
          </w:p>
          <w:p w14:paraId="61F9ABC3" w14:textId="77777777" w:rsidR="00FD7132" w:rsidRPr="00FE2E48" w:rsidRDefault="00FD7132" w:rsidP="008F5452">
            <w:pPr>
              <w:pStyle w:val="VCAAbulletlevel2"/>
              <w:numPr>
                <w:ilvl w:val="0"/>
                <w:numId w:val="0"/>
              </w:numPr>
              <w:spacing w:after="0"/>
            </w:pPr>
          </w:p>
          <w:p w14:paraId="423F4503" w14:textId="77777777" w:rsidR="00FD7132" w:rsidRDefault="00FD7132" w:rsidP="008F5452">
            <w:pPr>
              <w:pStyle w:val="VCAAbulletlevel2"/>
              <w:spacing w:after="0"/>
            </w:pPr>
            <w:r w:rsidRPr="003530D2">
              <w:t>Critically analyse the language used in advertisements, identifying the relevant grammatical structures and use of persuasive techniques.</w:t>
            </w:r>
          </w:p>
          <w:p w14:paraId="10475085" w14:textId="77777777" w:rsidR="00FD7132" w:rsidRPr="003530D2" w:rsidRDefault="00FD7132" w:rsidP="008F5452">
            <w:pPr>
              <w:pStyle w:val="VCAAbulletlevel2"/>
              <w:numPr>
                <w:ilvl w:val="0"/>
                <w:numId w:val="0"/>
              </w:numPr>
              <w:spacing w:after="0"/>
            </w:pPr>
          </w:p>
          <w:p w14:paraId="1AE8BC49" w14:textId="77777777" w:rsidR="00FD7132" w:rsidRDefault="00FD7132" w:rsidP="008F5452">
            <w:pPr>
              <w:pStyle w:val="VCAAbulletlevel2"/>
              <w:spacing w:after="0"/>
            </w:pPr>
            <w:r>
              <w:t>Research a cuisine from a cultural group in Australia, including the history of the cuisine, and the values and traditions associated with the food culture. Brainstorm ideas for creating an advertisement for an imagined restaurant featuring this cuisine.</w:t>
            </w:r>
          </w:p>
          <w:p w14:paraId="6D8BF84F" w14:textId="77777777" w:rsidR="00FD7132" w:rsidRPr="003530D2" w:rsidRDefault="00FD7132" w:rsidP="008F5452">
            <w:pPr>
              <w:pStyle w:val="VCAAbulletlevel2"/>
              <w:numPr>
                <w:ilvl w:val="0"/>
                <w:numId w:val="0"/>
              </w:numPr>
              <w:spacing w:after="0"/>
            </w:pPr>
          </w:p>
          <w:p w14:paraId="2DC1ECF4" w14:textId="77777777" w:rsidR="00FD7132" w:rsidRDefault="00FD7132" w:rsidP="008F5452">
            <w:pPr>
              <w:pStyle w:val="VCAAbulletlevel2"/>
              <w:spacing w:after="0"/>
            </w:pPr>
            <w:r w:rsidRPr="003530D2">
              <w:t>Create a draft of your food advertisement, focusing on language and visual elements that are culturally and contextually appropriate. Seek feedback from your teacher.</w:t>
            </w:r>
          </w:p>
          <w:p w14:paraId="03AC2908" w14:textId="77777777" w:rsidR="00FD7132" w:rsidRPr="003530D2" w:rsidRDefault="00FD7132" w:rsidP="008F5452">
            <w:pPr>
              <w:pStyle w:val="VCAAbulletlevel2"/>
              <w:numPr>
                <w:ilvl w:val="0"/>
                <w:numId w:val="0"/>
              </w:numPr>
              <w:spacing w:after="0"/>
            </w:pPr>
          </w:p>
          <w:p w14:paraId="7EAEC9F4" w14:textId="77777777" w:rsidR="00FD7132" w:rsidRDefault="00FD7132" w:rsidP="008F5452">
            <w:pPr>
              <w:pStyle w:val="VCAAbulletlevel2"/>
              <w:spacing w:after="0"/>
            </w:pPr>
            <w:r w:rsidRPr="003530D2">
              <w:t>Edit your work and incorporate feedback, then</w:t>
            </w:r>
            <w:r>
              <w:t xml:space="preserve"> write the final copy of</w:t>
            </w:r>
            <w:r w:rsidRPr="003530D2">
              <w:t xml:space="preserve"> your food advertisement.</w:t>
            </w:r>
          </w:p>
          <w:p w14:paraId="1286A2BC" w14:textId="77777777" w:rsidR="00FD7132" w:rsidRPr="003530D2" w:rsidRDefault="00FD7132" w:rsidP="008F5452">
            <w:pPr>
              <w:pStyle w:val="VCAAbulletlevel2"/>
              <w:numPr>
                <w:ilvl w:val="0"/>
                <w:numId w:val="0"/>
              </w:numPr>
              <w:spacing w:after="0"/>
            </w:pPr>
          </w:p>
          <w:p w14:paraId="521DBAF8" w14:textId="77777777" w:rsidR="00FD7132" w:rsidRDefault="00FD7132" w:rsidP="008F5452">
            <w:pPr>
              <w:pStyle w:val="VCAAbulletlevel2"/>
              <w:spacing w:after="0"/>
            </w:pPr>
            <w:r>
              <w:t>Share</w:t>
            </w:r>
            <w:r w:rsidRPr="003530D2">
              <w:t xml:space="preserve"> your food advertisement </w:t>
            </w:r>
            <w:r>
              <w:t>with</w:t>
            </w:r>
            <w:r w:rsidRPr="003530D2">
              <w:t xml:space="preserve"> the class, explaining how your language choices are appropriate for the context, </w:t>
            </w:r>
            <w:proofErr w:type="gramStart"/>
            <w:r w:rsidRPr="003530D2">
              <w:t>purpose</w:t>
            </w:r>
            <w:proofErr w:type="gramEnd"/>
            <w:r w:rsidRPr="003530D2">
              <w:t xml:space="preserve"> and audience.</w:t>
            </w:r>
          </w:p>
          <w:p w14:paraId="599AB088" w14:textId="77777777" w:rsidR="00FD7132" w:rsidRPr="003530D2" w:rsidRDefault="00FD7132" w:rsidP="008F5452">
            <w:pPr>
              <w:pStyle w:val="VCAAbulletlevel2"/>
              <w:numPr>
                <w:ilvl w:val="0"/>
                <w:numId w:val="0"/>
              </w:numPr>
              <w:spacing w:after="0"/>
            </w:pPr>
          </w:p>
          <w:p w14:paraId="1E733596" w14:textId="77777777" w:rsidR="00FD7132" w:rsidRDefault="00FD7132" w:rsidP="008F5452">
            <w:pPr>
              <w:pStyle w:val="VCAAbulletlevel2"/>
              <w:spacing w:after="0"/>
            </w:pPr>
            <w:r w:rsidRPr="003530D2">
              <w:t>Provide constructive feedback for your peers and engage in discussions about the impact of the advertisements presented in your class.</w:t>
            </w:r>
          </w:p>
          <w:p w14:paraId="44DB8FB6" w14:textId="77777777" w:rsidR="00FD7132" w:rsidRPr="003530D2" w:rsidRDefault="00FD7132" w:rsidP="008F5452">
            <w:pPr>
              <w:pStyle w:val="VCAAbulletlevel2"/>
              <w:numPr>
                <w:ilvl w:val="0"/>
                <w:numId w:val="0"/>
              </w:numPr>
              <w:spacing w:after="0"/>
            </w:pPr>
          </w:p>
          <w:p w14:paraId="36251940" w14:textId="77777777" w:rsidR="00FD7132" w:rsidRDefault="00FD7132" w:rsidP="008F5452">
            <w:pPr>
              <w:pStyle w:val="VCAAbulletlevel2"/>
              <w:spacing w:after="0"/>
            </w:pPr>
            <w:r>
              <w:lastRenderedPageBreak/>
              <w:t>Participate in</w:t>
            </w:r>
            <w:r w:rsidRPr="003530D2">
              <w:t xml:space="preserve"> a reflective </w:t>
            </w:r>
            <w:r>
              <w:t>discussion</w:t>
            </w:r>
            <w:r w:rsidRPr="003530D2">
              <w:t xml:space="preserve"> about your experience creating </w:t>
            </w:r>
            <w:r>
              <w:t xml:space="preserve">a </w:t>
            </w:r>
            <w:r w:rsidRPr="003530D2">
              <w:t xml:space="preserve">multicultural food advertisement, where you discuss the challenges, </w:t>
            </w:r>
            <w:proofErr w:type="gramStart"/>
            <w:r w:rsidRPr="003530D2">
              <w:t>insights</w:t>
            </w:r>
            <w:proofErr w:type="gramEnd"/>
            <w:r w:rsidRPr="003530D2">
              <w:t xml:space="preserve"> and the importance of cultural sensitivity in advertising.</w:t>
            </w:r>
          </w:p>
          <w:p w14:paraId="484687D0" w14:textId="77777777" w:rsidR="00FD7132" w:rsidRPr="003530D2" w:rsidRDefault="00FD7132" w:rsidP="008F5452">
            <w:pPr>
              <w:pStyle w:val="VCAAbulletlevel2"/>
              <w:numPr>
                <w:ilvl w:val="0"/>
                <w:numId w:val="0"/>
              </w:numPr>
              <w:spacing w:after="0"/>
            </w:pPr>
          </w:p>
          <w:p w14:paraId="54D50F0D" w14:textId="77777777" w:rsidR="00FD7132" w:rsidRPr="003530D2" w:rsidRDefault="00FD7132" w:rsidP="008F5452">
            <w:pPr>
              <w:pStyle w:val="VCAAbulletlevel2"/>
              <w:spacing w:after="0"/>
            </w:pPr>
            <w:r>
              <w:t>Provide short-answer responses to a series of reflective questions, for example</w:t>
            </w:r>
            <w:r w:rsidRPr="003530D2">
              <w:t xml:space="preserve"> key learnings and insights on cultural diversity and inclusivity in advertising, and how cuisine can promote connection and understanding between people.</w:t>
            </w:r>
          </w:p>
          <w:p w14:paraId="0CAF536C" w14:textId="77777777" w:rsidR="00FD7132" w:rsidRPr="0066155E" w:rsidRDefault="00FD7132" w:rsidP="008F5452">
            <w:pPr>
              <w:pStyle w:val="VCAAbulletlevel2"/>
              <w:numPr>
                <w:ilvl w:val="0"/>
                <w:numId w:val="0"/>
              </w:numPr>
              <w:spacing w:after="0"/>
            </w:pPr>
          </w:p>
        </w:tc>
      </w:tr>
    </w:tbl>
    <w:p w14:paraId="1E1F16D1" w14:textId="77777777" w:rsidR="00FD7132" w:rsidRDefault="00FD7132" w:rsidP="00FD7132">
      <w:pPr>
        <w:pStyle w:val="Figures"/>
        <w:jc w:val="left"/>
        <w:rPr>
          <w:lang w:val="en-AU"/>
        </w:rPr>
      </w:pPr>
    </w:p>
    <w:p w14:paraId="29BB24E5" w14:textId="77777777" w:rsidR="00FD7132" w:rsidRDefault="00FD7132" w:rsidP="00FD7132"/>
    <w:p w14:paraId="745FA659" w14:textId="77777777" w:rsidR="00FD7132" w:rsidRDefault="00FD7132" w:rsidP="00FD7132">
      <w:pPr>
        <w:pStyle w:val="Heading3"/>
        <w:sectPr w:rsidR="00FD7132" w:rsidSect="000326A4">
          <w:pgSz w:w="11907" w:h="16840" w:code="9"/>
          <w:pgMar w:top="1430" w:right="1134" w:bottom="993" w:left="1985" w:header="392" w:footer="273" w:gutter="0"/>
          <w:cols w:space="708"/>
          <w:docGrid w:linePitch="360"/>
        </w:sectPr>
      </w:pPr>
      <w:bookmarkStart w:id="36" w:name="_Toc188440469"/>
      <w:bookmarkEnd w:id="32"/>
      <w:r>
        <w:br/>
      </w:r>
      <w:r>
        <w:br/>
      </w:r>
      <w:r>
        <w:br/>
      </w:r>
    </w:p>
    <w:p w14:paraId="147D8ECF" w14:textId="77777777" w:rsidR="00FD7132" w:rsidRDefault="00FD7132" w:rsidP="00FD7132">
      <w:pPr>
        <w:pStyle w:val="Heading3"/>
      </w:pPr>
      <w:bookmarkStart w:id="37" w:name="_Toc191909315"/>
      <w:r>
        <w:lastRenderedPageBreak/>
        <w:t>Unit 3</w:t>
      </w:r>
      <w:bookmarkEnd w:id="36"/>
      <w:bookmarkEnd w:id="37"/>
    </w:p>
    <w:p w14:paraId="2FDC5306" w14:textId="77777777" w:rsidR="00FD7132" w:rsidRDefault="00FD7132" w:rsidP="00FD7132">
      <w:pPr>
        <w:pStyle w:val="Heading4"/>
      </w:pPr>
      <w:r w:rsidRPr="00B13D9B">
        <w:t xml:space="preserve">Unit </w:t>
      </w:r>
      <w:r>
        <w:t xml:space="preserve">3 </w:t>
      </w:r>
      <w:r w:rsidRPr="00B13D9B">
        <w:t>- Area of Study 1</w:t>
      </w:r>
    </w:p>
    <w:tbl>
      <w:tblPr>
        <w:tblStyle w:val="TableGrid"/>
        <w:tblW w:w="8789" w:type="dxa"/>
        <w:tblInd w:w="-5" w:type="dxa"/>
        <w:tblLook w:val="04A0" w:firstRow="1" w:lastRow="0" w:firstColumn="1" w:lastColumn="0" w:noHBand="0" w:noVBand="1"/>
      </w:tblPr>
      <w:tblGrid>
        <w:gridCol w:w="2197"/>
        <w:gridCol w:w="2197"/>
        <w:gridCol w:w="2197"/>
        <w:gridCol w:w="2198"/>
      </w:tblGrid>
      <w:tr w:rsidR="00FD7132" w:rsidRPr="007B23FE" w14:paraId="43D8FFBD" w14:textId="77777777" w:rsidTr="008F5452">
        <w:trPr>
          <w:trHeight w:val="274"/>
        </w:trPr>
        <w:tc>
          <w:tcPr>
            <w:tcW w:w="2197" w:type="dxa"/>
            <w:shd w:val="clear" w:color="auto" w:fill="0F7EB4"/>
          </w:tcPr>
          <w:p w14:paraId="3269CD05" w14:textId="77777777" w:rsidR="00FD7132" w:rsidRPr="007B23FE" w:rsidRDefault="00FD7132" w:rsidP="008F545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1FEB095E" w14:textId="77777777" w:rsidR="00FD7132" w:rsidRPr="007B23FE" w:rsidRDefault="00FD7132" w:rsidP="008F545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16D318BE" w14:textId="77777777" w:rsidR="00FD7132" w:rsidRPr="007B23FE" w:rsidRDefault="00FD7132" w:rsidP="008F545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3B68F057" w14:textId="77777777" w:rsidR="00FD7132" w:rsidRPr="007B23FE" w:rsidRDefault="00FD7132" w:rsidP="008F545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FD7132" w:rsidRPr="007B23FE" w14:paraId="3C94C4EF" w14:textId="77777777" w:rsidTr="00DB2D60">
        <w:trPr>
          <w:trHeight w:val="1701"/>
        </w:trPr>
        <w:tc>
          <w:tcPr>
            <w:tcW w:w="2197" w:type="dxa"/>
            <w:vAlign w:val="center"/>
          </w:tcPr>
          <w:p w14:paraId="76D7D018" w14:textId="77777777" w:rsidR="00FD7132" w:rsidRPr="007B23FE" w:rsidRDefault="00FD7132" w:rsidP="008F5452">
            <w:pPr>
              <w:pStyle w:val="VCAAbody"/>
              <w:jc w:val="center"/>
            </w:pPr>
            <w:r w:rsidRPr="007B23FE">
              <w:t>Sustainability</w:t>
            </w:r>
          </w:p>
        </w:tc>
        <w:tc>
          <w:tcPr>
            <w:tcW w:w="2197" w:type="dxa"/>
            <w:vAlign w:val="center"/>
          </w:tcPr>
          <w:p w14:paraId="50573223" w14:textId="77777777" w:rsidR="00FD7132" w:rsidRPr="007B23FE" w:rsidRDefault="00FD7132" w:rsidP="008F5452">
            <w:pPr>
              <w:pStyle w:val="VCAAbody"/>
              <w:jc w:val="center"/>
            </w:pPr>
            <w:r w:rsidRPr="00E4335C">
              <w:t>Personal</w:t>
            </w:r>
          </w:p>
        </w:tc>
        <w:tc>
          <w:tcPr>
            <w:tcW w:w="2197" w:type="dxa"/>
            <w:vAlign w:val="center"/>
          </w:tcPr>
          <w:p w14:paraId="3C2B47A6" w14:textId="77777777" w:rsidR="00FD7132" w:rsidRPr="007B23FE" w:rsidRDefault="00FD7132" w:rsidP="008F5452">
            <w:pPr>
              <w:pStyle w:val="VCAAbody"/>
              <w:jc w:val="center"/>
            </w:pPr>
            <w:r w:rsidRPr="00E4335C">
              <w:t>Sustaining language and culture</w:t>
            </w:r>
          </w:p>
        </w:tc>
        <w:tc>
          <w:tcPr>
            <w:tcW w:w="2198" w:type="dxa"/>
            <w:vAlign w:val="center"/>
          </w:tcPr>
          <w:p w14:paraId="63688A76" w14:textId="77777777" w:rsidR="00FD7132" w:rsidRPr="007B23FE" w:rsidRDefault="00FD7132" w:rsidP="008F5452">
            <w:pPr>
              <w:pStyle w:val="VCAAbody"/>
              <w:jc w:val="center"/>
            </w:pPr>
            <w:r w:rsidRPr="00E4335C">
              <w:t>A cultural tradition I will keep in the future</w:t>
            </w:r>
          </w:p>
        </w:tc>
      </w:tr>
    </w:tbl>
    <w:p w14:paraId="3253C62A" w14:textId="77777777" w:rsidR="00FD7132" w:rsidRPr="00B13D9B" w:rsidRDefault="00FD7132" w:rsidP="00FD7132">
      <w:pPr>
        <w:pStyle w:val="Heading2"/>
        <w:rPr>
          <w:sz w:val="28"/>
        </w:rPr>
      </w:pPr>
      <w:bookmarkStart w:id="38" w:name="_Toc188440470"/>
      <w:bookmarkStart w:id="39" w:name="_Toc191909316"/>
      <w:r w:rsidRPr="00B13D9B">
        <w:rPr>
          <w:sz w:val="28"/>
        </w:rPr>
        <w:t>Outcome 1</w:t>
      </w:r>
      <w:bookmarkEnd w:id="38"/>
      <w:bookmarkEnd w:id="39"/>
    </w:p>
    <w:p w14:paraId="52E5FBB8" w14:textId="6F54DC28" w:rsidR="00FD7132" w:rsidRDefault="00FD7132" w:rsidP="00FD7132">
      <w:pPr>
        <w:pStyle w:val="VCAAbody"/>
        <w:rPr>
          <w:shd w:val="clear" w:color="auto" w:fill="FFFFFF"/>
        </w:rPr>
      </w:pPr>
      <w:r w:rsidRPr="006B27C6">
        <w:rPr>
          <w:shd w:val="clear" w:color="auto" w:fill="FFFFFF"/>
        </w:rPr>
        <w:t xml:space="preserve">On completion of this unit the student should be able to participate in a spoken role-play in </w:t>
      </w:r>
      <w:sdt>
        <w:sdtPr>
          <w:rPr>
            <w:shd w:val="clear" w:color="auto" w:fill="FFFFFF"/>
          </w:rPr>
          <w:alias w:val="Keywords"/>
          <w:tag w:val=""/>
          <w:id w:val="101772606"/>
          <w:placeholder>
            <w:docPart w:val="B93E96E641A145B194358BCF67D62F87"/>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Turkish</w:t>
          </w:r>
        </w:sdtContent>
      </w:sdt>
      <w:r>
        <w:rPr>
          <w:shd w:val="clear" w:color="auto" w:fill="FFFFFF"/>
        </w:rPr>
        <w:t xml:space="preserve"> </w:t>
      </w:r>
      <w:r w:rsidRPr="006B27C6">
        <w:rPr>
          <w:shd w:val="clear" w:color="auto" w:fill="FFFFFF"/>
        </w:rPr>
        <w:t>to negotiate an agreed future action related to an aspect of the subtopic studied</w:t>
      </w:r>
      <w:r>
        <w:rPr>
          <w:shd w:val="clear" w:color="auto" w:fill="FFFFFF"/>
        </w:rPr>
        <w:t>.</w:t>
      </w:r>
    </w:p>
    <w:p w14:paraId="5BF6A01A" w14:textId="77777777" w:rsidR="00FD7132" w:rsidRPr="00753F1C" w:rsidRDefault="00FD7132" w:rsidP="00FD7132">
      <w:pPr>
        <w:pStyle w:val="Heading2"/>
        <w:rPr>
          <w:sz w:val="24"/>
          <w:szCs w:val="24"/>
        </w:rPr>
      </w:pPr>
      <w:bookmarkStart w:id="40" w:name="_Toc188440471"/>
      <w:bookmarkStart w:id="41" w:name="_Toc191909317"/>
      <w:r w:rsidRPr="00753F1C">
        <w:rPr>
          <w:sz w:val="24"/>
          <w:szCs w:val="24"/>
        </w:rPr>
        <w:t>Examples of learning activities</w:t>
      </w:r>
      <w:bookmarkEnd w:id="40"/>
      <w:bookmarkEnd w:id="41"/>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FD7132" w14:paraId="183063D4" w14:textId="77777777" w:rsidTr="008F5452">
        <w:trPr>
          <w:cantSplit/>
        </w:trPr>
        <w:tc>
          <w:tcPr>
            <w:tcW w:w="8783" w:type="dxa"/>
          </w:tcPr>
          <w:p w14:paraId="1F68F29E" w14:textId="392DBA36" w:rsidR="00FD7132" w:rsidRPr="00F66F92" w:rsidRDefault="00FD7132" w:rsidP="008F5452">
            <w:pPr>
              <w:pStyle w:val="VCAAbulletlevel2"/>
            </w:pPr>
            <w:r w:rsidRPr="00E4335C">
              <w:t xml:space="preserve">Research a </w:t>
            </w:r>
            <w:sdt>
              <w:sdtPr>
                <w:rPr>
                  <w:shd w:val="clear" w:color="auto" w:fill="FFFFFF"/>
                </w:rPr>
                <w:alias w:val="Keywords"/>
                <w:tag w:val=""/>
                <w:id w:val="312455101"/>
                <w:placeholder>
                  <w:docPart w:val="7108919B05284E6AACC5002CD5DB157A"/>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Turkish</w:t>
                </w:r>
              </w:sdtContent>
            </w:sdt>
            <w:r>
              <w:rPr>
                <w:shd w:val="clear" w:color="auto" w:fill="FFFFFF"/>
              </w:rPr>
              <w:t xml:space="preserve"> </w:t>
            </w:r>
            <w:r w:rsidRPr="00E4335C">
              <w:t xml:space="preserve">cultural tradition and its </w:t>
            </w:r>
            <w:proofErr w:type="gramStart"/>
            <w:r w:rsidRPr="00E4335C">
              <w:t>significance, and</w:t>
            </w:r>
            <w:proofErr w:type="gramEnd"/>
            <w:r w:rsidRPr="00E4335C">
              <w:t xml:space="preserve"> create a vocabulary list with important words and phrases.</w:t>
            </w:r>
          </w:p>
        </w:tc>
      </w:tr>
      <w:tr w:rsidR="00FD7132" w14:paraId="29BE7457" w14:textId="77777777" w:rsidTr="008F5452">
        <w:trPr>
          <w:cantSplit/>
        </w:trPr>
        <w:tc>
          <w:tcPr>
            <w:tcW w:w="8783" w:type="dxa"/>
          </w:tcPr>
          <w:p w14:paraId="137279FC" w14:textId="77777777" w:rsidR="00FD7132" w:rsidRPr="00E4335C" w:rsidRDefault="00FD7132" w:rsidP="008F5452">
            <w:pPr>
              <w:pStyle w:val="VCAAbulletlevel2"/>
              <w:rPr>
                <w:color w:val="212121"/>
                <w:shd w:val="clear" w:color="auto" w:fill="FFFFFF"/>
              </w:rPr>
            </w:pPr>
            <w:r w:rsidRPr="00F40190">
              <w:rPr>
                <w:shd w:val="clear" w:color="auto" w:fill="FFFFFF"/>
              </w:rPr>
              <w:t xml:space="preserve">Participate in a </w:t>
            </w:r>
            <w:hyperlink r:id="rId40" w:history="1">
              <w:r w:rsidRPr="00F40190">
                <w:rPr>
                  <w:rStyle w:val="Hyperlink"/>
                </w:rPr>
                <w:t>‘gallery walk’</w:t>
              </w:r>
            </w:hyperlink>
            <w:r w:rsidRPr="00F40190">
              <w:rPr>
                <w:shd w:val="clear" w:color="auto" w:fill="FFFFFF"/>
              </w:rPr>
              <w:t xml:space="preserve"> activity:</w:t>
            </w:r>
            <w:r w:rsidRPr="00C518AC">
              <w:rPr>
                <w:shd w:val="clear" w:color="auto" w:fill="FFFFFF"/>
              </w:rPr>
              <w:t xml:space="preserve"> walk</w:t>
            </w:r>
            <w:r w:rsidRPr="007D1144">
              <w:rPr>
                <w:shd w:val="clear" w:color="auto" w:fill="FFFFFF"/>
              </w:rPr>
              <w:t xml:space="preserve"> </w:t>
            </w:r>
            <w:r>
              <w:rPr>
                <w:color w:val="212121"/>
                <w:shd w:val="clear" w:color="auto" w:fill="FFFFFF"/>
              </w:rPr>
              <w:t xml:space="preserve">around the room viewing displayed visual materials related to the cultural tradition; alternatively, do a virtual tour of a museum. Write down your observations, </w:t>
            </w:r>
            <w:proofErr w:type="gramStart"/>
            <w:r>
              <w:rPr>
                <w:color w:val="212121"/>
                <w:shd w:val="clear" w:color="auto" w:fill="FFFFFF"/>
              </w:rPr>
              <w:t>questions</w:t>
            </w:r>
            <w:proofErr w:type="gramEnd"/>
            <w:r>
              <w:rPr>
                <w:color w:val="212121"/>
                <w:shd w:val="clear" w:color="auto" w:fill="FFFFFF"/>
              </w:rPr>
              <w:t xml:space="preserve"> and reactions. Then, participate in a class discussion to share your thoughts. </w:t>
            </w:r>
          </w:p>
        </w:tc>
      </w:tr>
      <w:tr w:rsidR="00FD7132" w14:paraId="3919B573" w14:textId="77777777" w:rsidTr="008F5452">
        <w:trPr>
          <w:cantSplit/>
        </w:trPr>
        <w:tc>
          <w:tcPr>
            <w:tcW w:w="8783" w:type="dxa"/>
          </w:tcPr>
          <w:p w14:paraId="0A820580" w14:textId="0160B92C" w:rsidR="00FD7132" w:rsidRDefault="00FD7132" w:rsidP="008F5452">
            <w:pPr>
              <w:pStyle w:val="VCAAbulletlevel2"/>
              <w:rPr>
                <w:shd w:val="clear" w:color="auto" w:fill="FFFFFF"/>
              </w:rPr>
            </w:pPr>
            <w:r>
              <w:rPr>
                <w:shd w:val="clear" w:color="auto" w:fill="FFFFFF"/>
              </w:rPr>
              <w:t>Brainstorm question words and question stems that could be used to interview someone about a cultural tradition. Plan the structure of the interview; then, i</w:t>
            </w:r>
            <w:r w:rsidRPr="00B24062">
              <w:rPr>
                <w:shd w:val="clear" w:color="auto" w:fill="FFFFFF"/>
              </w:rPr>
              <w:t xml:space="preserve">nterview </w:t>
            </w:r>
            <w:r w:rsidRPr="001A078B">
              <w:rPr>
                <w:shd w:val="clear" w:color="auto" w:fill="FFFFFF"/>
              </w:rPr>
              <w:t>a</w:t>
            </w:r>
            <w:r>
              <w:rPr>
                <w:shd w:val="clear" w:color="auto" w:fill="FFFFFF"/>
              </w:rPr>
              <w:t xml:space="preserve"> knowledgeable</w:t>
            </w:r>
            <w:r w:rsidRPr="001A078B">
              <w:rPr>
                <w:shd w:val="clear" w:color="auto" w:fill="FFFFFF"/>
              </w:rPr>
              <w:t xml:space="preserve"> </w:t>
            </w:r>
            <w:sdt>
              <w:sdtPr>
                <w:rPr>
                  <w:shd w:val="clear" w:color="auto" w:fill="FFFFFF"/>
                </w:rPr>
                <w:alias w:val="Keywords"/>
                <w:tag w:val=""/>
                <w:id w:val="1022360824"/>
                <w:placeholder>
                  <w:docPart w:val="D5F6F6D4C19C481AACF079596082FB9F"/>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Turkish</w:t>
                </w:r>
              </w:sdtContent>
            </w:sdt>
            <w:r w:rsidRPr="00B24062">
              <w:rPr>
                <w:shd w:val="clear" w:color="auto" w:fill="FFFFFF"/>
              </w:rPr>
              <w:t xml:space="preserve"> speaker about </w:t>
            </w:r>
            <w:r>
              <w:rPr>
                <w:shd w:val="clear" w:color="auto" w:fill="FFFFFF"/>
              </w:rPr>
              <w:t>their</w:t>
            </w:r>
            <w:r w:rsidRPr="00B24062">
              <w:rPr>
                <w:shd w:val="clear" w:color="auto" w:fill="FFFFFF"/>
              </w:rPr>
              <w:t xml:space="preserve"> memories and perception</w:t>
            </w:r>
            <w:r>
              <w:rPr>
                <w:shd w:val="clear" w:color="auto" w:fill="FFFFFF"/>
              </w:rPr>
              <w:t>s</w:t>
            </w:r>
            <w:r w:rsidRPr="00B24062">
              <w:rPr>
                <w:shd w:val="clear" w:color="auto" w:fill="FFFFFF"/>
              </w:rPr>
              <w:t xml:space="preserve"> of </w:t>
            </w:r>
            <w:r>
              <w:rPr>
                <w:shd w:val="clear" w:color="auto" w:fill="FFFFFF"/>
              </w:rPr>
              <w:t>the</w:t>
            </w:r>
            <w:r w:rsidRPr="00B24062">
              <w:rPr>
                <w:shd w:val="clear" w:color="auto" w:fill="FFFFFF"/>
              </w:rPr>
              <w:t xml:space="preserve"> cultural tradition</w:t>
            </w:r>
            <w:r>
              <w:rPr>
                <w:shd w:val="clear" w:color="auto" w:fill="FFFFFF"/>
              </w:rPr>
              <w:t>.</w:t>
            </w:r>
          </w:p>
        </w:tc>
      </w:tr>
      <w:tr w:rsidR="00FD7132" w14:paraId="45BE4B8E" w14:textId="77777777" w:rsidTr="008F5452">
        <w:trPr>
          <w:cantSplit/>
        </w:trPr>
        <w:tc>
          <w:tcPr>
            <w:tcW w:w="8783" w:type="dxa"/>
          </w:tcPr>
          <w:p w14:paraId="2A52CE3A" w14:textId="2A4D760C" w:rsidR="00FD7132" w:rsidRPr="00EF154E" w:rsidRDefault="00FD7132" w:rsidP="008F5452">
            <w:pPr>
              <w:pStyle w:val="VCAAbulletlevel2"/>
              <w:spacing w:after="0"/>
            </w:pPr>
            <w:r w:rsidRPr="4C69F107">
              <w:rPr>
                <w:rFonts w:asciiTheme="majorHAnsi" w:eastAsia="Times New Roman" w:hAnsiTheme="majorHAnsi" w:cstheme="majorBidi"/>
                <w:lang w:eastAsia="en-GB"/>
              </w:rPr>
              <w:t>Complete a ‘</w:t>
            </w:r>
            <w:r w:rsidRPr="4C69F107">
              <w:t xml:space="preserve">Think, </w:t>
            </w:r>
            <w:r w:rsidRPr="4C69F107">
              <w:rPr>
                <w:rFonts w:asciiTheme="majorHAnsi" w:eastAsia="Times New Roman" w:hAnsiTheme="majorHAnsi" w:cstheme="majorBidi"/>
                <w:lang w:eastAsia="en-GB"/>
              </w:rPr>
              <w:t>p</w:t>
            </w:r>
            <w:r w:rsidRPr="4C69F107">
              <w:t>air,</w:t>
            </w:r>
            <w:r w:rsidRPr="4C69F107">
              <w:rPr>
                <w:rFonts w:asciiTheme="majorHAnsi" w:eastAsia="Times New Roman" w:hAnsiTheme="majorHAnsi" w:cstheme="majorBidi"/>
                <w:lang w:eastAsia="en-GB"/>
              </w:rPr>
              <w:t xml:space="preserve"> s</w:t>
            </w:r>
            <w:r w:rsidRPr="4C69F107">
              <w:t>hare</w:t>
            </w:r>
            <w:r>
              <w:t>’</w:t>
            </w:r>
            <w:r w:rsidRPr="4C69F107">
              <w:t xml:space="preserve"> activity</w:t>
            </w:r>
            <w:r w:rsidRPr="4C69F107">
              <w:rPr>
                <w:rFonts w:asciiTheme="majorHAnsi" w:eastAsia="Times New Roman" w:hAnsiTheme="majorHAnsi" w:cstheme="majorBidi"/>
                <w:lang w:eastAsia="en-GB"/>
              </w:rPr>
              <w:t xml:space="preserve">; first, reflecting individually on a prompt related to a </w:t>
            </w:r>
            <w:sdt>
              <w:sdtPr>
                <w:rPr>
                  <w:shd w:val="clear" w:color="auto" w:fill="FFFFFF"/>
                </w:rPr>
                <w:alias w:val="Keywords"/>
                <w:tag w:val=""/>
                <w:id w:val="-729604993"/>
                <w:placeholder>
                  <w:docPart w:val="45891B2AA4714AD1A5C10DCD5AE468A9"/>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Turkish</w:t>
                </w:r>
              </w:sdtContent>
            </w:sdt>
            <w:r w:rsidRPr="00B24062">
              <w:rPr>
                <w:shd w:val="clear" w:color="auto" w:fill="FFFFFF"/>
              </w:rPr>
              <w:t xml:space="preserve"> </w:t>
            </w:r>
            <w:r w:rsidRPr="4C69F107">
              <w:rPr>
                <w:rFonts w:asciiTheme="majorHAnsi" w:hAnsiTheme="majorHAnsi" w:cstheme="majorBidi"/>
                <w:color w:val="212121"/>
                <w:shd w:val="clear" w:color="auto" w:fill="FFFFFF"/>
              </w:rPr>
              <w:t>cultural tradition; then pairing up with a partner to discuss thoughts; and finally sharing these with the class</w:t>
            </w:r>
            <w:r w:rsidRPr="00EF154E">
              <w:rPr>
                <w:szCs w:val="22"/>
              </w:rPr>
              <w:t>.</w:t>
            </w:r>
          </w:p>
        </w:tc>
      </w:tr>
      <w:tr w:rsidR="00FD7132" w14:paraId="3C4DC5FA" w14:textId="77777777" w:rsidTr="008F5452">
        <w:trPr>
          <w:cantSplit/>
        </w:trPr>
        <w:tc>
          <w:tcPr>
            <w:tcW w:w="8783" w:type="dxa"/>
          </w:tcPr>
          <w:p w14:paraId="3065612D" w14:textId="77777777" w:rsidR="00FD7132" w:rsidRPr="00F66F92" w:rsidRDefault="00FD7132" w:rsidP="008F5452">
            <w:pPr>
              <w:pStyle w:val="VCAAbulletlevel2"/>
              <w:spacing w:after="0"/>
            </w:pPr>
            <w:r w:rsidRPr="00EF154E">
              <w:t xml:space="preserve">Research a specific aspect of the cultural tradition in detail as part of a group. Then, swap with a different group of students who researched other aspects, share your </w:t>
            </w:r>
            <w:proofErr w:type="gramStart"/>
            <w:r w:rsidRPr="00EF154E">
              <w:t>findings</w:t>
            </w:r>
            <w:proofErr w:type="gramEnd"/>
            <w:r w:rsidRPr="00EF154E">
              <w:t xml:space="preserve"> and ask questions about their research</w:t>
            </w:r>
            <w:r w:rsidRPr="00633101">
              <w:rPr>
                <w:lang w:val="en-US"/>
              </w:rPr>
              <w:t>.</w:t>
            </w:r>
          </w:p>
        </w:tc>
      </w:tr>
      <w:tr w:rsidR="00FD7132" w14:paraId="324F67C2" w14:textId="77777777" w:rsidTr="008F5452">
        <w:trPr>
          <w:cantSplit/>
        </w:trPr>
        <w:tc>
          <w:tcPr>
            <w:tcW w:w="8783" w:type="dxa"/>
          </w:tcPr>
          <w:p w14:paraId="0EB0DE5E" w14:textId="77777777" w:rsidR="00FD7132" w:rsidRPr="00F66F92" w:rsidRDefault="00FD7132" w:rsidP="008F5452">
            <w:pPr>
              <w:pStyle w:val="VCAAbulletlevel2"/>
              <w:spacing w:after="0"/>
            </w:pPr>
            <w:r w:rsidRPr="00EF154E">
              <w:rPr>
                <w:lang w:val="en-US"/>
              </w:rPr>
              <w:t>Read an article about a famous folk-music singer or musician, where they share their views on preservation of a traditional instrument or traditional music. Discuss new and unknown vocabulary and phrases</w:t>
            </w:r>
            <w:r w:rsidRPr="00633101">
              <w:rPr>
                <w:lang w:val="en-US"/>
              </w:rPr>
              <w:t>.</w:t>
            </w:r>
          </w:p>
        </w:tc>
      </w:tr>
      <w:tr w:rsidR="00FD7132" w14:paraId="291AE2FB" w14:textId="77777777" w:rsidTr="008F5452">
        <w:trPr>
          <w:cantSplit/>
        </w:trPr>
        <w:tc>
          <w:tcPr>
            <w:tcW w:w="8783" w:type="dxa"/>
          </w:tcPr>
          <w:p w14:paraId="2B4C4C61" w14:textId="77777777" w:rsidR="00FD7132" w:rsidRPr="00F66F92" w:rsidRDefault="00FD7132" w:rsidP="008F5452">
            <w:pPr>
              <w:pStyle w:val="VCAAbulletlevel2"/>
              <w:spacing w:after="0"/>
            </w:pPr>
            <w:r w:rsidRPr="00EF154E">
              <w:lastRenderedPageBreak/>
              <w:t>View a selection of photos showcasing the works of modern designers (e.g. fashion, interior and architectural designers) and analyse how they incorporate elements of traditional culture in their creations. Explore the meaning and significance of these elements from the past and how they are being used in contemporary designs. Write a report about your findings, including examples and images of modern designs that incorporate traditional elements, and reflect on the ways in which modern designers are preserving and adapting cultural traditions</w:t>
            </w:r>
            <w:r w:rsidRPr="00A76523">
              <w:t>.</w:t>
            </w:r>
          </w:p>
        </w:tc>
      </w:tr>
      <w:tr w:rsidR="00FD7132" w14:paraId="351F7A94" w14:textId="77777777" w:rsidTr="008F5452">
        <w:trPr>
          <w:cantSplit/>
        </w:trPr>
        <w:tc>
          <w:tcPr>
            <w:tcW w:w="8783" w:type="dxa"/>
          </w:tcPr>
          <w:p w14:paraId="07828470" w14:textId="78B66852" w:rsidR="00FD7132" w:rsidRPr="00F66F92" w:rsidRDefault="00FD7132" w:rsidP="008F5452">
            <w:pPr>
              <w:pStyle w:val="VCAAbulletlevel2"/>
              <w:spacing w:after="0"/>
            </w:pPr>
            <w:r w:rsidRPr="00EF154E">
              <w:t>Plan a</w:t>
            </w:r>
            <w:r w:rsidRPr="00E4335C">
              <w:rPr>
                <w:shd w:val="clear" w:color="auto" w:fill="FFFFFF"/>
              </w:rPr>
              <w:t xml:space="preserve"> </w:t>
            </w:r>
            <w:sdt>
              <w:sdtPr>
                <w:rPr>
                  <w:shd w:val="clear" w:color="auto" w:fill="FFFFFF"/>
                </w:rPr>
                <w:alias w:val="Keywords"/>
                <w:tag w:val=""/>
                <w:id w:val="-711495874"/>
                <w:placeholder>
                  <w:docPart w:val="2B9BA2E8F8AD40A784479F40B94D56BF"/>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Turkish</w:t>
                </w:r>
              </w:sdtContent>
            </w:sdt>
            <w:r w:rsidRPr="00EF154E">
              <w:t xml:space="preserve"> cultural celebration in your school with the purpose of promoting the culture and educating students about </w:t>
            </w:r>
            <w:sdt>
              <w:sdtPr>
                <w:rPr>
                  <w:shd w:val="clear" w:color="auto" w:fill="FFFFFF"/>
                </w:rPr>
                <w:alias w:val="Keywords"/>
                <w:tag w:val=""/>
                <w:id w:val="2081323258"/>
                <w:placeholder>
                  <w:docPart w:val="0BD6C577EE6A41ACA64A8A01DFC1C3B0"/>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Turkish</w:t>
                </w:r>
              </w:sdtContent>
            </w:sdt>
            <w:r w:rsidRPr="00EF154E">
              <w:t xml:space="preserve"> traditions, </w:t>
            </w:r>
            <w:proofErr w:type="gramStart"/>
            <w:r w:rsidRPr="00EF154E">
              <w:t>customs</w:t>
            </w:r>
            <w:proofErr w:type="gramEnd"/>
            <w:r w:rsidRPr="00EF154E">
              <w:t xml:space="preserve"> and values. Brainstorm various activities involving customs, games, attire, music, dance, cuisine and/or other cultural elements. Create a flyer or social media post to engage the community and promote the event</w:t>
            </w:r>
          </w:p>
        </w:tc>
      </w:tr>
      <w:tr w:rsidR="00FD7132" w14:paraId="22E41EA8" w14:textId="77777777" w:rsidTr="008F5452">
        <w:trPr>
          <w:cantSplit/>
        </w:trPr>
        <w:tc>
          <w:tcPr>
            <w:tcW w:w="8783" w:type="dxa"/>
          </w:tcPr>
          <w:p w14:paraId="13AE5AF5" w14:textId="77777777" w:rsidR="00FD7132" w:rsidRPr="00EF154E" w:rsidRDefault="00FD7132" w:rsidP="008F5452">
            <w:pPr>
              <w:pStyle w:val="VCAAbulletlevel2"/>
              <w:rPr>
                <w:shd w:val="clear" w:color="auto" w:fill="FFFFFF"/>
              </w:rPr>
            </w:pPr>
            <w:r>
              <w:rPr>
                <w:shd w:val="clear" w:color="auto" w:fill="FFFFFF"/>
              </w:rPr>
              <w:t xml:space="preserve">Create a video-diary about a community event dedicated to a particular tradition. Record your commentary about the event, </w:t>
            </w:r>
            <w:proofErr w:type="gramStart"/>
            <w:r>
              <w:rPr>
                <w:shd w:val="clear" w:color="auto" w:fill="FFFFFF"/>
              </w:rPr>
              <w:t>taking into account</w:t>
            </w:r>
            <w:proofErr w:type="gramEnd"/>
            <w:r>
              <w:rPr>
                <w:shd w:val="clear" w:color="auto" w:fill="FFFFFF"/>
              </w:rPr>
              <w:t xml:space="preserve"> your future audience. Work on correct pronunciation, </w:t>
            </w:r>
            <w:proofErr w:type="gramStart"/>
            <w:r>
              <w:rPr>
                <w:shd w:val="clear" w:color="auto" w:fill="FFFFFF"/>
              </w:rPr>
              <w:t>intonation</w:t>
            </w:r>
            <w:proofErr w:type="gramEnd"/>
            <w:r>
              <w:rPr>
                <w:shd w:val="clear" w:color="auto" w:fill="FFFFFF"/>
              </w:rPr>
              <w:t xml:space="preserve"> and non-verbal communication strategies.</w:t>
            </w:r>
          </w:p>
        </w:tc>
      </w:tr>
      <w:tr w:rsidR="00FD7132" w14:paraId="48B4B747" w14:textId="77777777" w:rsidTr="008F5452">
        <w:trPr>
          <w:cantSplit/>
        </w:trPr>
        <w:tc>
          <w:tcPr>
            <w:tcW w:w="8783" w:type="dxa"/>
            <w:shd w:val="clear" w:color="auto" w:fill="D9D9D9" w:themeFill="background1" w:themeFillShade="D9"/>
          </w:tcPr>
          <w:p w14:paraId="2478C89B" w14:textId="08CD1A50" w:rsidR="00FD7132" w:rsidRPr="00875BC2" w:rsidRDefault="00FD7132" w:rsidP="008F5452">
            <w:pPr>
              <w:pStyle w:val="VCAAbulletlevel2"/>
              <w:shd w:val="clear" w:color="auto" w:fill="D9D9D9" w:themeFill="background1" w:themeFillShade="D9"/>
              <w:spacing w:after="0"/>
              <w:rPr>
                <w:b/>
                <w:bCs/>
              </w:rPr>
            </w:pPr>
            <w:r w:rsidRPr="00875BC2">
              <w:rPr>
                <w:b/>
                <w:bCs/>
                <w:noProof/>
              </w:rPr>
              <w:drawing>
                <wp:anchor distT="0" distB="0" distL="114300" distR="114300" simplePos="0" relativeHeight="251671552" behindDoc="0" locked="0" layoutInCell="1" allowOverlap="1" wp14:anchorId="1B1671DD" wp14:editId="471AE20F">
                  <wp:simplePos x="0" y="0"/>
                  <wp:positionH relativeFrom="column">
                    <wp:posOffset>4875530</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494356519"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875BC2">
              <w:rPr>
                <w:b/>
                <w:bCs/>
              </w:rPr>
              <w:t xml:space="preserve">Prepare and participate in debates, arguing for or against the importance of preserving a </w:t>
            </w:r>
            <w:sdt>
              <w:sdtPr>
                <w:rPr>
                  <w:b/>
                  <w:bCs/>
                  <w:shd w:val="clear" w:color="auto" w:fill="D9D9D9" w:themeFill="background1" w:themeFillShade="D9"/>
                </w:rPr>
                <w:alias w:val="Keywords"/>
                <w:tag w:val=""/>
                <w:id w:val="-1052849022"/>
                <w:placeholder>
                  <w:docPart w:val="D657476EE1EF496B8587915EA00B2BE6"/>
                </w:placeholder>
                <w:dataBinding w:prefixMappings="xmlns:ns0='http://purl.org/dc/elements/1.1/' xmlns:ns1='http://schemas.openxmlformats.org/package/2006/metadata/core-properties' " w:xpath="/ns1:coreProperties[1]/ns1:keywords[1]" w:storeItemID="{6C3C8BC8-F283-45AE-878A-BAB7291924A1}"/>
                <w:text/>
              </w:sdtPr>
              <w:sdtEndPr/>
              <w:sdtContent>
                <w:r>
                  <w:rPr>
                    <w:b/>
                    <w:bCs/>
                    <w:shd w:val="clear" w:color="auto" w:fill="D9D9D9" w:themeFill="background1" w:themeFillShade="D9"/>
                  </w:rPr>
                  <w:t>Turkish</w:t>
                </w:r>
              </w:sdtContent>
            </w:sdt>
            <w:r w:rsidRPr="00875BC2">
              <w:rPr>
                <w:b/>
                <w:bCs/>
              </w:rPr>
              <w:t xml:space="preserve"> cultural tradition, and </w:t>
            </w:r>
            <w:r>
              <w:rPr>
                <w:b/>
                <w:bCs/>
              </w:rPr>
              <w:t>e</w:t>
            </w:r>
            <w:r w:rsidRPr="00875BC2">
              <w:rPr>
                <w:b/>
                <w:bCs/>
              </w:rPr>
              <w:t xml:space="preserve">xpressing your opinion. </w:t>
            </w:r>
          </w:p>
        </w:tc>
      </w:tr>
      <w:tr w:rsidR="00FD7132" w14:paraId="791D71D0" w14:textId="77777777" w:rsidTr="008F5452">
        <w:trPr>
          <w:cantSplit/>
        </w:trPr>
        <w:tc>
          <w:tcPr>
            <w:tcW w:w="8783" w:type="dxa"/>
            <w:shd w:val="clear" w:color="auto" w:fill="FFFFFF" w:themeFill="background1"/>
          </w:tcPr>
          <w:p w14:paraId="57E7F7E2" w14:textId="77777777" w:rsidR="00FD7132" w:rsidRPr="006C0BD9" w:rsidRDefault="00FD7132" w:rsidP="008F5452">
            <w:pPr>
              <w:pStyle w:val="VCAAbulletlevel2"/>
              <w:rPr>
                <w:shd w:val="clear" w:color="auto" w:fill="FFFFFF"/>
              </w:rPr>
            </w:pPr>
            <w:r>
              <w:rPr>
                <w:shd w:val="clear" w:color="auto" w:fill="FFFFFF"/>
              </w:rPr>
              <w:t>Write an imaginary dialogue between a carrier of the cultural tradition of the past and a contemporary individual who is curious about the tradition. In the dialogue, compare how the tradition was practised in the past and how it has been modernised or changed over time.</w:t>
            </w:r>
          </w:p>
        </w:tc>
      </w:tr>
      <w:tr w:rsidR="00FD7132" w14:paraId="0CB9EF37" w14:textId="77777777" w:rsidTr="008F5452">
        <w:tc>
          <w:tcPr>
            <w:tcW w:w="8783" w:type="dxa"/>
            <w:tcBorders>
              <w:bottom w:val="single" w:sz="4" w:space="0" w:color="C6ECFF" w:themeColor="accent1" w:themeTint="33"/>
            </w:tcBorders>
            <w:shd w:val="clear" w:color="auto" w:fill="auto"/>
          </w:tcPr>
          <w:p w14:paraId="79A43B29" w14:textId="77777777" w:rsidR="00FD7132" w:rsidRDefault="00FD7132" w:rsidP="008F5452">
            <w:pPr>
              <w:pStyle w:val="VCAAbulletlevel2"/>
              <w:numPr>
                <w:ilvl w:val="0"/>
                <w:numId w:val="0"/>
              </w:numPr>
            </w:pPr>
          </w:p>
          <w:p w14:paraId="2C7E84D0" w14:textId="77777777" w:rsidR="00FD7132" w:rsidRPr="00BB1912" w:rsidRDefault="00FD7132" w:rsidP="008F5452">
            <w:pPr>
              <w:pStyle w:val="VCAAbulletlevel2"/>
              <w:numPr>
                <w:ilvl w:val="0"/>
                <w:numId w:val="0"/>
              </w:numPr>
            </w:pPr>
          </w:p>
        </w:tc>
      </w:tr>
      <w:tr w:rsidR="00FD7132" w14:paraId="713148B8" w14:textId="77777777" w:rsidTr="008F5452">
        <w:tblPrEx>
          <w:tblBorders>
            <w:left w:val="single" w:sz="4" w:space="0" w:color="auto"/>
            <w:right w:val="single" w:sz="4" w:space="0" w:color="auto"/>
          </w:tblBorders>
        </w:tblPrEx>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541AC7AD" w14:textId="77777777" w:rsidR="00FD7132" w:rsidRPr="002E4CED" w:rsidRDefault="00FD7132" w:rsidP="008F5452">
            <w:pPr>
              <w:pStyle w:val="Heading2"/>
              <w:rPr>
                <w:b/>
                <w:bCs/>
                <w:color w:val="004EA8"/>
              </w:rPr>
            </w:pPr>
            <w:bookmarkStart w:id="42" w:name="_Toc188440472"/>
            <w:bookmarkStart w:id="43" w:name="_Toc191909318"/>
            <w:r w:rsidRPr="00B13D9B">
              <w:rPr>
                <w:b/>
                <w:bCs/>
                <w:noProof/>
                <w:color w:val="004EA8"/>
              </w:rPr>
              <w:drawing>
                <wp:anchor distT="0" distB="0" distL="114300" distR="114300" simplePos="0" relativeHeight="251672576" behindDoc="0" locked="0" layoutInCell="1" allowOverlap="1" wp14:anchorId="6D5F2AD2" wp14:editId="76FA9E2A">
                  <wp:simplePos x="0" y="0"/>
                  <wp:positionH relativeFrom="column">
                    <wp:posOffset>4575175</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505765920"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42"/>
            <w:bookmarkEnd w:id="43"/>
            <w:r w:rsidRPr="00B13D9B">
              <w:rPr>
                <w:b/>
                <w:bCs/>
                <w:color w:val="004EA8"/>
              </w:rPr>
              <w:t xml:space="preserve"> </w:t>
            </w:r>
          </w:p>
          <w:p w14:paraId="226B289E" w14:textId="3F7720BE" w:rsidR="00FD7132" w:rsidRDefault="00FD7132" w:rsidP="008F5452">
            <w:pPr>
              <w:pStyle w:val="VCAAbulletlevel2"/>
              <w:numPr>
                <w:ilvl w:val="0"/>
                <w:numId w:val="0"/>
              </w:numPr>
              <w:spacing w:line="240" w:lineRule="auto"/>
              <w:rPr>
                <w:b/>
                <w:bCs/>
                <w:color w:val="004EA8"/>
                <w:sz w:val="32"/>
                <w:szCs w:val="32"/>
              </w:rPr>
            </w:pPr>
            <w:r w:rsidRPr="006C0BD9">
              <w:rPr>
                <w:b/>
                <w:bCs/>
                <w:color w:val="004EA8"/>
                <w:sz w:val="32"/>
                <w:szCs w:val="32"/>
              </w:rPr>
              <w:t xml:space="preserve">Prepare and participate in debates, arguing for or against the importance of preserving a </w:t>
            </w:r>
            <w:sdt>
              <w:sdtPr>
                <w:rPr>
                  <w:b/>
                  <w:bCs/>
                  <w:color w:val="004EA8"/>
                  <w:sz w:val="32"/>
                  <w:szCs w:val="32"/>
                </w:rPr>
                <w:alias w:val="Keywords"/>
                <w:tag w:val=""/>
                <w:id w:val="-1266992840"/>
                <w:placeholder>
                  <w:docPart w:val="87E95505B6B747A0B9928F6B2F25B2DA"/>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Turkish</w:t>
                </w:r>
              </w:sdtContent>
            </w:sdt>
            <w:r w:rsidRPr="006C0BD9">
              <w:rPr>
                <w:b/>
                <w:bCs/>
                <w:color w:val="004EA8"/>
                <w:sz w:val="32"/>
                <w:szCs w:val="32"/>
              </w:rPr>
              <w:t xml:space="preserve"> cultural tradition, and expressing your opinion</w:t>
            </w:r>
            <w:r w:rsidRPr="00BB1912">
              <w:rPr>
                <w:b/>
                <w:bCs/>
                <w:color w:val="004EA8"/>
                <w:sz w:val="32"/>
                <w:szCs w:val="32"/>
              </w:rPr>
              <w:t>.</w:t>
            </w:r>
          </w:p>
          <w:p w14:paraId="0401F70A" w14:textId="77777777" w:rsidR="00FD7132" w:rsidRDefault="00FD7132" w:rsidP="008F5452">
            <w:pPr>
              <w:pStyle w:val="VCAAbulletlevel2"/>
              <w:numPr>
                <w:ilvl w:val="0"/>
                <w:numId w:val="0"/>
              </w:numPr>
              <w:rPr>
                <w:b/>
                <w:bCs/>
                <w:color w:val="004EA8"/>
                <w:sz w:val="32"/>
                <w:szCs w:val="32"/>
              </w:rPr>
            </w:pPr>
          </w:p>
          <w:p w14:paraId="5A6EF29A" w14:textId="77777777" w:rsidR="00FD7132" w:rsidRPr="00A76523" w:rsidRDefault="00FD7132" w:rsidP="008F5452">
            <w:pPr>
              <w:pStyle w:val="VCAAbulletlevel2"/>
            </w:pPr>
            <w:r>
              <w:t xml:space="preserve">Work through a list of words, looking up unknown words in the dictionary (e.g. meaning, pronunciation, word classification). Update your glossary with words, </w:t>
            </w:r>
            <w:proofErr w:type="gramStart"/>
            <w:r>
              <w:t>expressions</w:t>
            </w:r>
            <w:proofErr w:type="gramEnd"/>
            <w:r>
              <w:t xml:space="preserve"> or structures you consider useful for the future debate.</w:t>
            </w:r>
            <w:r>
              <w:br/>
            </w:r>
          </w:p>
          <w:p w14:paraId="6D5DF215" w14:textId="77777777" w:rsidR="00FD7132" w:rsidRPr="00A76523" w:rsidRDefault="00FD7132" w:rsidP="008F5452">
            <w:pPr>
              <w:pStyle w:val="VCAAbulletlevel2"/>
            </w:pPr>
            <w:r>
              <w:t xml:space="preserve">Prepare questions and survey your classmates, </w:t>
            </w:r>
            <w:proofErr w:type="gramStart"/>
            <w:r>
              <w:t>friends</w:t>
            </w:r>
            <w:proofErr w:type="gramEnd"/>
            <w:r>
              <w:t xml:space="preserve"> or parents about their favourite cultural tradition.</w:t>
            </w:r>
            <w:r>
              <w:br/>
            </w:r>
          </w:p>
          <w:p w14:paraId="481CFE4C" w14:textId="695B3D8D" w:rsidR="00FD7132" w:rsidRPr="00A76523" w:rsidRDefault="00FD7132" w:rsidP="008F5452">
            <w:pPr>
              <w:pStyle w:val="VCAAbulletlevel2"/>
            </w:pPr>
            <w:r w:rsidRPr="00603480">
              <w:t>Create a chart, graph or diagram</w:t>
            </w:r>
            <w:r>
              <w:t xml:space="preserve"> </w:t>
            </w:r>
            <w:proofErr w:type="gramStart"/>
            <w:r w:rsidR="000326A4">
              <w:t xml:space="preserve">summarising </w:t>
            </w:r>
            <w:r w:rsidRPr="00603480">
              <w:t>responses</w:t>
            </w:r>
            <w:proofErr w:type="gramEnd"/>
            <w:r w:rsidRPr="00603480">
              <w:t xml:space="preserve"> from your survey. Brainstorm phrases you could use in the debate to </w:t>
            </w:r>
            <w:r>
              <w:t xml:space="preserve">describe the visual aids you have created and </w:t>
            </w:r>
            <w:r>
              <w:lastRenderedPageBreak/>
              <w:t xml:space="preserve">use them to </w:t>
            </w:r>
            <w:r w:rsidRPr="00603480">
              <w:t xml:space="preserve">support your arguments. </w:t>
            </w:r>
            <w:r>
              <w:br/>
            </w:r>
          </w:p>
          <w:p w14:paraId="1B548E64" w14:textId="77777777" w:rsidR="00FD7132" w:rsidRPr="00A76523" w:rsidRDefault="00FD7132" w:rsidP="008F5452">
            <w:pPr>
              <w:pStyle w:val="VCAAbulletlevel2"/>
            </w:pPr>
            <w:r w:rsidRPr="00B32CD1">
              <w:t xml:space="preserve">Write a short blog post expressing your opinion about a cultural tradition that is important to you. Use persuasive language to encourage your readers to engage in a discussion. </w:t>
            </w:r>
            <w:r>
              <w:t>C</w:t>
            </w:r>
            <w:r w:rsidRPr="00B32CD1">
              <w:t>reate an engaging post</w:t>
            </w:r>
            <w:r>
              <w:t xml:space="preserve"> by </w:t>
            </w:r>
            <w:r w:rsidRPr="00B32CD1">
              <w:t>includ</w:t>
            </w:r>
            <w:r>
              <w:t>ing</w:t>
            </w:r>
            <w:r w:rsidRPr="00B32CD1">
              <w:t xml:space="preserve"> personal experiences related to the tradition, as well as </w:t>
            </w:r>
            <w:proofErr w:type="gramStart"/>
            <w:r w:rsidRPr="00B32CD1">
              <w:t>factual information</w:t>
            </w:r>
            <w:proofErr w:type="gramEnd"/>
            <w:r w:rsidRPr="00B32CD1">
              <w:t>.</w:t>
            </w:r>
            <w:r>
              <w:t xml:space="preserve"> Write </w:t>
            </w:r>
            <w:proofErr w:type="gramStart"/>
            <w:r>
              <w:t>mock-comments</w:t>
            </w:r>
            <w:proofErr w:type="gramEnd"/>
            <w:r>
              <w:t xml:space="preserve"> from imaginary readers, who share their own varied thoughts and experiences.</w:t>
            </w:r>
            <w:r w:rsidRPr="00B32CD1">
              <w:t xml:space="preserve"> </w:t>
            </w:r>
            <w:r>
              <w:br/>
            </w:r>
          </w:p>
          <w:p w14:paraId="15E75192" w14:textId="77777777" w:rsidR="00FD7132" w:rsidRPr="00A76523" w:rsidRDefault="00FD7132" w:rsidP="008F5452">
            <w:pPr>
              <w:pStyle w:val="VCAAbulletlevel2"/>
            </w:pPr>
            <w:r w:rsidRPr="006D0061">
              <w:t>Create a portfolio of visual materials that demonstrate the preservation of cultural tradition</w:t>
            </w:r>
            <w:r>
              <w:t>s</w:t>
            </w:r>
            <w:r w:rsidRPr="006D0061">
              <w:t>, as well as examples of how people have modified the tradition, resulting in the loss of its original meaning.</w:t>
            </w:r>
            <w:r w:rsidRPr="00DC379A">
              <w:t xml:space="preserve"> </w:t>
            </w:r>
            <w:r w:rsidRPr="006D0061">
              <w:t xml:space="preserve">Write captions or short descriptions for each visual in your portfolio, highlighting the key aspects and explaining the cultural context. </w:t>
            </w:r>
            <w:r>
              <w:br/>
            </w:r>
          </w:p>
          <w:p w14:paraId="66310D34" w14:textId="77777777" w:rsidR="00FD7132" w:rsidRPr="00A76523" w:rsidRDefault="00FD7132" w:rsidP="008F5452">
            <w:pPr>
              <w:pStyle w:val="VCAAbulletlevel2"/>
            </w:pPr>
            <w:r>
              <w:t>View the images in your portfolio and use</w:t>
            </w:r>
            <w:r w:rsidRPr="006D0061">
              <w:t xml:space="preserve"> critical thinking skills to analyse and reflect on the implications of the changes on cultural heritage. Consider the motivations behind </w:t>
            </w:r>
            <w:r>
              <w:t xml:space="preserve">changes and </w:t>
            </w:r>
            <w:r w:rsidRPr="006D0061">
              <w:t>modifications</w:t>
            </w:r>
            <w:r>
              <w:t>,</w:t>
            </w:r>
            <w:r w:rsidRPr="006D0061">
              <w:t xml:space="preserve"> and the potential consequences for future generations. </w:t>
            </w:r>
            <w:r>
              <w:br/>
            </w:r>
          </w:p>
          <w:p w14:paraId="02D46274" w14:textId="77777777" w:rsidR="00FD7132" w:rsidRPr="00A76523" w:rsidRDefault="00FD7132" w:rsidP="008F5452">
            <w:pPr>
              <w:pStyle w:val="VCAAbulletlevel2"/>
            </w:pPr>
            <w:r>
              <w:t>View a video of people talking and participating in debates, paying close attention to how the speakers communicate with each other, including non-verbal communication and negotiation strategies. Discuss your observations with your classmates or in a group.</w:t>
            </w:r>
            <w:r>
              <w:br/>
            </w:r>
          </w:p>
          <w:p w14:paraId="28D1B876" w14:textId="77777777" w:rsidR="00FD7132" w:rsidRDefault="00FD7132" w:rsidP="008F5452">
            <w:pPr>
              <w:pStyle w:val="VCAAbulletlevel2"/>
            </w:pPr>
            <w:r>
              <w:t>Practise active listening in pairs: paraphrase what your partner says and/or ask questions to clarify understanding, then swap roles.</w:t>
            </w:r>
          </w:p>
          <w:p w14:paraId="109E42D1" w14:textId="77777777" w:rsidR="00FD7132" w:rsidRDefault="00FD7132" w:rsidP="008F5452">
            <w:pPr>
              <w:pStyle w:val="VCAAbulletlevel2"/>
              <w:numPr>
                <w:ilvl w:val="0"/>
                <w:numId w:val="0"/>
              </w:numPr>
              <w:ind w:left="360" w:hanging="360"/>
            </w:pPr>
          </w:p>
          <w:p w14:paraId="2275FC08" w14:textId="77777777" w:rsidR="00FD7132" w:rsidRDefault="00FD7132" w:rsidP="008F5452">
            <w:pPr>
              <w:pStyle w:val="VCAAbulletlevel2"/>
            </w:pPr>
            <w:r w:rsidRPr="006B27C6">
              <w:t xml:space="preserve">Play negotiation games (e.g. </w:t>
            </w:r>
            <w:hyperlink r:id="rId41" w:history="1">
              <w:r w:rsidRPr="006B27C6">
                <w:rPr>
                  <w:rStyle w:val="Hyperlink"/>
                </w:rPr>
                <w:t>The 2-Dollar Game</w:t>
              </w:r>
            </w:hyperlink>
            <w:r w:rsidRPr="006B27C6">
              <w:t xml:space="preserve"> or </w:t>
            </w:r>
            <w:hyperlink r:id="rId42" w:anchor="games-for-presenting-negotiating-language" w:history="1">
              <w:r w:rsidRPr="006B27C6">
                <w:rPr>
                  <w:rStyle w:val="Hyperlink"/>
                </w:rPr>
                <w:t>other games for presenting negotiating language</w:t>
              </w:r>
            </w:hyperlink>
            <w:r w:rsidRPr="006B27C6">
              <w:t>), applying different strategies, such as compromise, appeal to shared values or positive language</w:t>
            </w:r>
            <w:r>
              <w:t>.</w:t>
            </w:r>
          </w:p>
          <w:p w14:paraId="235289E9" w14:textId="77777777" w:rsidR="00FD7132" w:rsidRDefault="00FD7132" w:rsidP="008F5452">
            <w:pPr>
              <w:pStyle w:val="VCAAbulletlevel2"/>
              <w:numPr>
                <w:ilvl w:val="0"/>
                <w:numId w:val="0"/>
              </w:numPr>
              <w:ind w:left="360" w:hanging="360"/>
            </w:pPr>
          </w:p>
          <w:p w14:paraId="308182AB" w14:textId="77777777" w:rsidR="00FD7132" w:rsidRDefault="00FD7132" w:rsidP="008F5452">
            <w:pPr>
              <w:pStyle w:val="VCAAbulletlevel2"/>
            </w:pPr>
            <w:r w:rsidRPr="006B27C6">
              <w:t>Brainstorm arguments both for and against the preservation of cultural traditions and provide supporting evidence to justify each position.</w:t>
            </w:r>
          </w:p>
          <w:p w14:paraId="737E977C" w14:textId="77777777" w:rsidR="00FD7132" w:rsidRDefault="00FD7132" w:rsidP="008F5452">
            <w:pPr>
              <w:pStyle w:val="VCAAbulletlevel2"/>
              <w:numPr>
                <w:ilvl w:val="0"/>
                <w:numId w:val="0"/>
              </w:numPr>
              <w:ind w:left="360" w:hanging="360"/>
            </w:pPr>
          </w:p>
          <w:p w14:paraId="5A86672E" w14:textId="77777777" w:rsidR="00FD7132" w:rsidRPr="0066155E" w:rsidRDefault="00FD7132" w:rsidP="008F5452">
            <w:pPr>
              <w:pStyle w:val="VCAAbulletlevel2"/>
            </w:pPr>
            <w:r w:rsidRPr="006B27C6">
              <w:t>Participate in a debate</w:t>
            </w:r>
            <w:r>
              <w:t>.</w:t>
            </w:r>
          </w:p>
        </w:tc>
      </w:tr>
    </w:tbl>
    <w:p w14:paraId="0ABFA219" w14:textId="77777777" w:rsidR="00FD7132" w:rsidRDefault="00FD7132" w:rsidP="00FD7132">
      <w:pPr>
        <w:rPr>
          <w:lang w:val="en-AU"/>
        </w:rPr>
      </w:pPr>
    </w:p>
    <w:p w14:paraId="74BA583E" w14:textId="77777777" w:rsidR="00FD7132" w:rsidRDefault="00FD7132" w:rsidP="00FD7132">
      <w:pPr>
        <w:rPr>
          <w:lang w:val="en-AU"/>
        </w:rPr>
      </w:pPr>
    </w:p>
    <w:p w14:paraId="1F6E3125" w14:textId="77777777" w:rsidR="00FD7132" w:rsidRDefault="00FD7132" w:rsidP="00FD7132">
      <w:pPr>
        <w:pStyle w:val="Heading4"/>
      </w:pPr>
      <w:bookmarkStart w:id="44" w:name="_Toc188440475"/>
      <w:r w:rsidRPr="00B13D9B">
        <w:t xml:space="preserve">Unit </w:t>
      </w:r>
      <w:proofErr w:type="gramStart"/>
      <w:r>
        <w:t>3  -</w:t>
      </w:r>
      <w:proofErr w:type="gramEnd"/>
      <w:r>
        <w:t xml:space="preserve"> Area</w:t>
      </w:r>
      <w:r w:rsidRPr="00B13D9B">
        <w:t xml:space="preserve"> of Study </w:t>
      </w:r>
      <w:r>
        <w:t>2</w:t>
      </w:r>
    </w:p>
    <w:tbl>
      <w:tblPr>
        <w:tblStyle w:val="TableGrid"/>
        <w:tblW w:w="8789" w:type="dxa"/>
        <w:tblInd w:w="-5" w:type="dxa"/>
        <w:tblLook w:val="04A0" w:firstRow="1" w:lastRow="0" w:firstColumn="1" w:lastColumn="0" w:noHBand="0" w:noVBand="1"/>
      </w:tblPr>
      <w:tblGrid>
        <w:gridCol w:w="2197"/>
        <w:gridCol w:w="2197"/>
        <w:gridCol w:w="2197"/>
        <w:gridCol w:w="2198"/>
      </w:tblGrid>
      <w:tr w:rsidR="00FD7132" w:rsidRPr="007B23FE" w14:paraId="3FFE56FA" w14:textId="77777777" w:rsidTr="008F5452">
        <w:trPr>
          <w:trHeight w:val="274"/>
        </w:trPr>
        <w:tc>
          <w:tcPr>
            <w:tcW w:w="2197" w:type="dxa"/>
            <w:shd w:val="clear" w:color="auto" w:fill="0F7EB4"/>
          </w:tcPr>
          <w:p w14:paraId="6160276A" w14:textId="77777777" w:rsidR="00FD7132" w:rsidRPr="007B23FE" w:rsidRDefault="00FD7132" w:rsidP="008F545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40D4F895" w14:textId="77777777" w:rsidR="00FD7132" w:rsidRPr="007B23FE" w:rsidRDefault="00FD7132" w:rsidP="008F545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45513542" w14:textId="77777777" w:rsidR="00FD7132" w:rsidRPr="007B23FE" w:rsidRDefault="00FD7132" w:rsidP="008F545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5775099B" w14:textId="77777777" w:rsidR="00FD7132" w:rsidRPr="007B23FE" w:rsidRDefault="00FD7132" w:rsidP="008F545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FD7132" w:rsidRPr="007B23FE" w14:paraId="3F89A0C1" w14:textId="77777777" w:rsidTr="00DB2D60">
        <w:trPr>
          <w:trHeight w:val="1701"/>
        </w:trPr>
        <w:tc>
          <w:tcPr>
            <w:tcW w:w="2197" w:type="dxa"/>
            <w:vAlign w:val="center"/>
          </w:tcPr>
          <w:p w14:paraId="1B5B7C3B" w14:textId="77777777" w:rsidR="00FD7132" w:rsidRPr="007B23FE" w:rsidRDefault="00FD7132" w:rsidP="008F5452">
            <w:pPr>
              <w:spacing w:before="120" w:after="120" w:line="280" w:lineRule="exact"/>
              <w:jc w:val="center"/>
              <w:rPr>
                <w:rFonts w:ascii="Arial" w:hAnsi="Arial" w:cs="Arial"/>
                <w:color w:val="000000" w:themeColor="text1"/>
                <w:sz w:val="20"/>
              </w:rPr>
            </w:pPr>
            <w:r>
              <w:rPr>
                <w:rFonts w:ascii="Arial" w:hAnsi="Arial" w:cs="Arial"/>
                <w:color w:val="000000" w:themeColor="text1"/>
                <w:sz w:val="20"/>
              </w:rPr>
              <w:t>Identity</w:t>
            </w:r>
          </w:p>
        </w:tc>
        <w:tc>
          <w:tcPr>
            <w:tcW w:w="2197" w:type="dxa"/>
            <w:vAlign w:val="center"/>
          </w:tcPr>
          <w:p w14:paraId="1FB99AE2" w14:textId="77777777" w:rsidR="00FD7132" w:rsidRPr="007B23FE" w:rsidRDefault="00FD7132" w:rsidP="008F5452">
            <w:pPr>
              <w:spacing w:before="120" w:after="120" w:line="280" w:lineRule="exact"/>
              <w:jc w:val="center"/>
              <w:rPr>
                <w:rFonts w:ascii="Arial" w:hAnsi="Arial" w:cs="Arial"/>
                <w:color w:val="000000" w:themeColor="text1"/>
                <w:sz w:val="20"/>
              </w:rPr>
            </w:pPr>
            <w:r w:rsidRPr="00E4335C">
              <w:rPr>
                <w:rFonts w:ascii="Arial" w:hAnsi="Arial" w:cs="Arial"/>
                <w:color w:val="000000" w:themeColor="text1"/>
                <w:sz w:val="20"/>
              </w:rPr>
              <w:t>Personal</w:t>
            </w:r>
          </w:p>
        </w:tc>
        <w:tc>
          <w:tcPr>
            <w:tcW w:w="2197" w:type="dxa"/>
            <w:vAlign w:val="center"/>
          </w:tcPr>
          <w:p w14:paraId="2E779377" w14:textId="77777777" w:rsidR="00FD7132" w:rsidRPr="007B23FE" w:rsidRDefault="00FD7132" w:rsidP="008F5452">
            <w:pPr>
              <w:spacing w:before="120" w:after="120" w:line="280" w:lineRule="exact"/>
              <w:jc w:val="center"/>
              <w:rPr>
                <w:rFonts w:ascii="Arial" w:hAnsi="Arial" w:cs="Arial"/>
                <w:color w:val="000000" w:themeColor="text1"/>
                <w:sz w:val="20"/>
                <w:lang w:val="en-AU"/>
              </w:rPr>
            </w:pPr>
          </w:p>
          <w:p w14:paraId="3C60FB05" w14:textId="77777777" w:rsidR="00FD7132" w:rsidRDefault="00FD7132" w:rsidP="008F5452">
            <w:pPr>
              <w:spacing w:before="120" w:after="120" w:line="280" w:lineRule="exact"/>
              <w:jc w:val="center"/>
              <w:rPr>
                <w:rFonts w:ascii="Arial" w:hAnsi="Arial" w:cs="Arial"/>
                <w:color w:val="000000" w:themeColor="text1"/>
                <w:sz w:val="20"/>
              </w:rPr>
            </w:pPr>
            <w:r w:rsidRPr="006476F9">
              <w:rPr>
                <w:rFonts w:ascii="Arial" w:hAnsi="Arial" w:cs="Arial"/>
                <w:color w:val="000000" w:themeColor="text1"/>
                <w:sz w:val="20"/>
              </w:rPr>
              <w:t xml:space="preserve">Living in Australia </w:t>
            </w:r>
          </w:p>
          <w:p w14:paraId="6F8AD0E5" w14:textId="77777777" w:rsidR="00FD7132" w:rsidRPr="007B23FE" w:rsidRDefault="00FD7132" w:rsidP="008F5452">
            <w:pPr>
              <w:spacing w:before="120" w:after="120" w:line="280" w:lineRule="exact"/>
              <w:jc w:val="center"/>
              <w:rPr>
                <w:rFonts w:ascii="Arial" w:hAnsi="Arial" w:cs="Arial"/>
                <w:color w:val="000000" w:themeColor="text1"/>
                <w:sz w:val="20"/>
              </w:rPr>
            </w:pPr>
          </w:p>
        </w:tc>
        <w:tc>
          <w:tcPr>
            <w:tcW w:w="2198" w:type="dxa"/>
            <w:vAlign w:val="center"/>
          </w:tcPr>
          <w:p w14:paraId="3B7CD87A" w14:textId="77777777" w:rsidR="00FD7132" w:rsidRPr="007B23FE" w:rsidRDefault="00FD7132" w:rsidP="008F5452">
            <w:pPr>
              <w:spacing w:before="120" w:after="120" w:line="280" w:lineRule="exact"/>
              <w:jc w:val="center"/>
              <w:rPr>
                <w:rFonts w:ascii="Arial" w:hAnsi="Arial" w:cs="Arial"/>
                <w:color w:val="000000" w:themeColor="text1"/>
                <w:sz w:val="20"/>
              </w:rPr>
            </w:pPr>
            <w:r w:rsidRPr="006476F9">
              <w:rPr>
                <w:rFonts w:ascii="Arial" w:hAnsi="Arial" w:cs="Arial"/>
                <w:color w:val="000000" w:themeColor="text1"/>
                <w:sz w:val="20"/>
              </w:rPr>
              <w:t>What multicultural Australia means to me</w:t>
            </w:r>
          </w:p>
        </w:tc>
      </w:tr>
    </w:tbl>
    <w:p w14:paraId="1DE8DD30" w14:textId="77777777" w:rsidR="00FD7132" w:rsidRPr="00B13D9B" w:rsidRDefault="00FD7132" w:rsidP="00FD7132">
      <w:pPr>
        <w:pStyle w:val="Heading2"/>
        <w:rPr>
          <w:sz w:val="28"/>
        </w:rPr>
      </w:pPr>
      <w:bookmarkStart w:id="45" w:name="_Toc188440476"/>
      <w:bookmarkStart w:id="46" w:name="_Toc189124133"/>
      <w:bookmarkStart w:id="47" w:name="_Toc191909319"/>
      <w:r w:rsidRPr="00B13D9B">
        <w:rPr>
          <w:sz w:val="28"/>
        </w:rPr>
        <w:t xml:space="preserve">Outcome </w:t>
      </w:r>
      <w:bookmarkEnd w:id="45"/>
      <w:bookmarkEnd w:id="46"/>
      <w:r>
        <w:rPr>
          <w:sz w:val="28"/>
        </w:rPr>
        <w:t>2</w:t>
      </w:r>
      <w:bookmarkEnd w:id="47"/>
    </w:p>
    <w:p w14:paraId="097A4272" w14:textId="21C3BAE0" w:rsidR="00FD7132" w:rsidRDefault="00FD7132" w:rsidP="00FD7132">
      <w:pPr>
        <w:pStyle w:val="VCAAbody"/>
        <w:rPr>
          <w:shd w:val="clear" w:color="auto" w:fill="FFFFFF"/>
        </w:rPr>
      </w:pPr>
      <w:r w:rsidRPr="006476F9">
        <w:rPr>
          <w:shd w:val="clear" w:color="auto" w:fill="FFFFFF"/>
        </w:rPr>
        <w:lastRenderedPageBreak/>
        <w:t xml:space="preserve">On completion of this unit the student should be able to </w:t>
      </w:r>
      <w:proofErr w:type="spellStart"/>
      <w:r w:rsidRPr="006476F9">
        <w:rPr>
          <w:shd w:val="clear" w:color="auto" w:fill="FFFFFF"/>
        </w:rPr>
        <w:t>analyse</w:t>
      </w:r>
      <w:proofErr w:type="spellEnd"/>
      <w:r w:rsidRPr="006476F9">
        <w:rPr>
          <w:shd w:val="clear" w:color="auto" w:fill="FFFFFF"/>
        </w:rPr>
        <w:t xml:space="preserve"> and </w:t>
      </w:r>
      <w:proofErr w:type="spellStart"/>
      <w:r w:rsidRPr="006476F9">
        <w:rPr>
          <w:shd w:val="clear" w:color="auto" w:fill="FFFFFF"/>
        </w:rPr>
        <w:t>synthesise</w:t>
      </w:r>
      <w:proofErr w:type="spellEnd"/>
      <w:r w:rsidRPr="006476F9">
        <w:rPr>
          <w:shd w:val="clear" w:color="auto" w:fill="FFFFFF"/>
        </w:rPr>
        <w:t xml:space="preserve"> information from texts in </w:t>
      </w:r>
      <w:sdt>
        <w:sdtPr>
          <w:rPr>
            <w:shd w:val="clear" w:color="auto" w:fill="FFFFFF"/>
          </w:rPr>
          <w:alias w:val="Keywords"/>
          <w:tag w:val=""/>
          <w:id w:val="1559053098"/>
          <w:placeholder>
            <w:docPart w:val="CBCB273D0E224E8CB552E9307837B224"/>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Turkish</w:t>
          </w:r>
        </w:sdtContent>
      </w:sdt>
      <w:r>
        <w:rPr>
          <w:shd w:val="clear" w:color="auto" w:fill="FFFFFF"/>
        </w:rPr>
        <w:t xml:space="preserve"> </w:t>
      </w:r>
      <w:r w:rsidRPr="00A8426F">
        <w:rPr>
          <w:shd w:val="clear" w:color="auto" w:fill="FFFFFF"/>
        </w:rPr>
        <w:t xml:space="preserve">related to different aspects of the subtopic studied and respond to short-answer questions about the texts in </w:t>
      </w:r>
      <w:sdt>
        <w:sdtPr>
          <w:rPr>
            <w:shd w:val="clear" w:color="auto" w:fill="FFFFFF"/>
          </w:rPr>
          <w:alias w:val="Keywords"/>
          <w:tag w:val=""/>
          <w:id w:val="-244339689"/>
          <w:placeholder>
            <w:docPart w:val="5217BFE4AC2D43CCBD8C2AA586631B50"/>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Turkish</w:t>
          </w:r>
        </w:sdtContent>
      </w:sdt>
      <w:r w:rsidRPr="00A8426F">
        <w:rPr>
          <w:shd w:val="clear" w:color="auto" w:fill="FFFFFF"/>
        </w:rPr>
        <w:t>.</w:t>
      </w:r>
    </w:p>
    <w:p w14:paraId="3253D83F" w14:textId="77777777" w:rsidR="00FD7132" w:rsidRDefault="00FD7132" w:rsidP="00FD7132">
      <w:pPr>
        <w:pStyle w:val="Heading2"/>
        <w:rPr>
          <w:sz w:val="24"/>
          <w:szCs w:val="24"/>
        </w:rPr>
      </w:pPr>
      <w:bookmarkStart w:id="48" w:name="_Toc188440477"/>
      <w:bookmarkStart w:id="49" w:name="_Toc189124134"/>
      <w:bookmarkStart w:id="50" w:name="_Toc191909320"/>
      <w:r w:rsidRPr="00753F1C">
        <w:rPr>
          <w:sz w:val="24"/>
          <w:szCs w:val="24"/>
        </w:rPr>
        <w:t>Examples of learning activities</w:t>
      </w:r>
      <w:bookmarkEnd w:id="48"/>
      <w:bookmarkEnd w:id="49"/>
      <w:bookmarkEnd w:id="50"/>
    </w:p>
    <w:tbl>
      <w:tblPr>
        <w:tblStyle w:val="TableGrid"/>
        <w:tblW w:w="0" w:type="auto"/>
        <w:tblBorders>
          <w:left w:val="none" w:sz="0" w:space="0" w:color="auto"/>
          <w:right w:val="none" w:sz="0" w:space="0" w:color="auto"/>
        </w:tblBorders>
        <w:tblLook w:val="04A0" w:firstRow="1" w:lastRow="0" w:firstColumn="1" w:lastColumn="0" w:noHBand="0" w:noVBand="1"/>
      </w:tblPr>
      <w:tblGrid>
        <w:gridCol w:w="8778"/>
      </w:tblGrid>
      <w:tr w:rsidR="00FD7132" w:rsidRPr="006476F9" w14:paraId="50FAC8BA" w14:textId="77777777" w:rsidTr="008F5452">
        <w:trPr>
          <w:cantSplit/>
        </w:trPr>
        <w:tc>
          <w:tcPr>
            <w:tcW w:w="8778" w:type="dxa"/>
          </w:tcPr>
          <w:p w14:paraId="559BB1A4" w14:textId="26BC2533" w:rsidR="00FD7132" w:rsidRPr="00D159A5" w:rsidRDefault="00FD7132" w:rsidP="008F5452">
            <w:pPr>
              <w:pStyle w:val="VCAAbulletlevel2"/>
            </w:pPr>
            <w:r w:rsidRPr="00D159A5">
              <w:t xml:space="preserve">Discuss the meaning of multiculturalism and where or how we can see it in society. Identify key words or phrases from the discussion and, using a dictionary, create a word cloud in </w:t>
            </w:r>
            <w:sdt>
              <w:sdtPr>
                <w:alias w:val="Keywords"/>
                <w:tag w:val=""/>
                <w:id w:val="-451025349"/>
                <w:placeholder>
                  <w:docPart w:val="CA3A60E39DA147CAB1886FE6E85BEC6C"/>
                </w:placeholder>
                <w:dataBinding w:prefixMappings="xmlns:ns0='http://purl.org/dc/elements/1.1/' xmlns:ns1='http://schemas.openxmlformats.org/package/2006/metadata/core-properties' " w:xpath="/ns1:coreProperties[1]/ns1:keywords[1]" w:storeItemID="{6C3C8BC8-F283-45AE-878A-BAB7291924A1}"/>
                <w:text/>
              </w:sdtPr>
              <w:sdtEndPr/>
              <w:sdtContent>
                <w:r>
                  <w:t>Turkish</w:t>
                </w:r>
              </w:sdtContent>
            </w:sdt>
            <w:r>
              <w:t>.</w:t>
            </w:r>
          </w:p>
        </w:tc>
      </w:tr>
      <w:tr w:rsidR="00FD7132" w:rsidRPr="006476F9" w14:paraId="79AFEB00" w14:textId="77777777" w:rsidTr="008F5452">
        <w:trPr>
          <w:cantSplit/>
        </w:trPr>
        <w:tc>
          <w:tcPr>
            <w:tcW w:w="8778" w:type="dxa"/>
          </w:tcPr>
          <w:p w14:paraId="3FF373D8" w14:textId="77777777" w:rsidR="00FD7132" w:rsidRPr="00D159A5" w:rsidRDefault="00FD7132" w:rsidP="008F5452">
            <w:pPr>
              <w:pStyle w:val="VCAAbulletlevel2"/>
            </w:pPr>
            <w:r w:rsidRPr="00D159A5">
              <w:t>Create an interactive vocabulary game or a sentence-building activity in an online space to practise using challenging words or expressions connected to multiculturalism.</w:t>
            </w:r>
          </w:p>
        </w:tc>
      </w:tr>
      <w:tr w:rsidR="00FD7132" w:rsidRPr="006476F9" w14:paraId="1AE83C9C" w14:textId="77777777" w:rsidTr="008F5452">
        <w:trPr>
          <w:cantSplit/>
        </w:trPr>
        <w:tc>
          <w:tcPr>
            <w:tcW w:w="8778" w:type="dxa"/>
          </w:tcPr>
          <w:p w14:paraId="6CD74E6A" w14:textId="77777777" w:rsidR="00FD7132" w:rsidRPr="00D159A5" w:rsidRDefault="00FD7132" w:rsidP="008F5452">
            <w:pPr>
              <w:pStyle w:val="VCAAbulletlevel2"/>
            </w:pPr>
            <w:r w:rsidRPr="00D159A5">
              <w:t>With a partner, brainstorm and research factors that have contributed to multiculturalism in Australia. Create a diagram or visual representation to effectively structure and categorise these factors. Write short captions, annotations or sentences that describe the diagram or visual.</w:t>
            </w:r>
          </w:p>
        </w:tc>
      </w:tr>
      <w:tr w:rsidR="00FD7132" w:rsidRPr="006476F9" w14:paraId="2C21D3F5" w14:textId="77777777" w:rsidTr="008F5452">
        <w:trPr>
          <w:cantSplit/>
        </w:trPr>
        <w:tc>
          <w:tcPr>
            <w:tcW w:w="8778" w:type="dxa"/>
          </w:tcPr>
          <w:p w14:paraId="5A69E923" w14:textId="77777777" w:rsidR="00FD7132" w:rsidRPr="00D159A5" w:rsidRDefault="00FD7132" w:rsidP="008F5452">
            <w:pPr>
              <w:pStyle w:val="VCAAbulletlevel2"/>
            </w:pPr>
            <w:r w:rsidRPr="00D159A5">
              <w:t>Revise grammar patterns and phrases used to express and justify ideas and personal opinions (e.g. ‘I think …,’ ‘according to …’, ‘this is because …’) and then view a series of images focusing on different aspects of multiculturalism in Australia. Complete a ‘Word, phrase, sentence’ activity, and use this to write dot-points on sticky-notes about what aspects of multiculturalism are being shown, adding a justification for your choices. Display the images and sticky-notes around the room.</w:t>
            </w:r>
          </w:p>
        </w:tc>
      </w:tr>
      <w:tr w:rsidR="00FD7132" w:rsidRPr="006476F9" w14:paraId="6473E4AC" w14:textId="77777777" w:rsidTr="008F5452">
        <w:trPr>
          <w:cantSplit/>
        </w:trPr>
        <w:tc>
          <w:tcPr>
            <w:tcW w:w="8778" w:type="dxa"/>
          </w:tcPr>
          <w:p w14:paraId="28CD3B97" w14:textId="77777777" w:rsidR="00FD7132" w:rsidRPr="00D159A5" w:rsidRDefault="00FD7132" w:rsidP="008F5452">
            <w:pPr>
              <w:pStyle w:val="VCAAbulletlevel2"/>
            </w:pPr>
            <w:r w:rsidRPr="00D159A5">
              <w:t xml:space="preserve">Visit the website of the </w:t>
            </w:r>
            <w:hyperlink r:id="rId43" w:history="1">
              <w:r w:rsidRPr="00042D94">
                <w:rPr>
                  <w:rStyle w:val="Hyperlink"/>
                </w:rPr>
                <w:t>Immigration Museum</w:t>
              </w:r>
            </w:hyperlink>
            <w:r w:rsidRPr="00D159A5">
              <w:t xml:space="preserve"> and read or view texts related to culture and identity. Reflect on the significance of texts and/or artefacts and their connection to multiculturalism. Share your thoughts, </w:t>
            </w:r>
            <w:proofErr w:type="gramStart"/>
            <w:r w:rsidRPr="00D159A5">
              <w:t>emotions</w:t>
            </w:r>
            <w:proofErr w:type="gramEnd"/>
            <w:r w:rsidRPr="00D159A5">
              <w:t xml:space="preserve"> and observations about each one, identifying the narrative each showcases about diversity in Australia.</w:t>
            </w:r>
          </w:p>
        </w:tc>
      </w:tr>
      <w:tr w:rsidR="00FD7132" w:rsidRPr="006476F9" w14:paraId="41BFBCF5" w14:textId="77777777" w:rsidTr="008F5452">
        <w:trPr>
          <w:cantSplit/>
        </w:trPr>
        <w:tc>
          <w:tcPr>
            <w:tcW w:w="8778" w:type="dxa"/>
          </w:tcPr>
          <w:p w14:paraId="4D188C00" w14:textId="64E6A1E0" w:rsidR="00FD7132" w:rsidRPr="00D159A5" w:rsidRDefault="00FD7132" w:rsidP="008F5452">
            <w:pPr>
              <w:pStyle w:val="VCAAbulletlevel2"/>
            </w:pPr>
            <w:r w:rsidRPr="00D159A5">
              <w:t xml:space="preserve">Listen to an online talk in </w:t>
            </w:r>
            <w:sdt>
              <w:sdtPr>
                <w:alias w:val="Keywords"/>
                <w:tag w:val=""/>
                <w:id w:val="-1779176131"/>
                <w:placeholder>
                  <w:docPart w:val="5EF34F9D3106448096439F81E4FAE9AD"/>
                </w:placeholder>
                <w:dataBinding w:prefixMappings="xmlns:ns0='http://purl.org/dc/elements/1.1/' xmlns:ns1='http://schemas.openxmlformats.org/package/2006/metadata/core-properties' " w:xpath="/ns1:coreProperties[1]/ns1:keywords[1]" w:storeItemID="{6C3C8BC8-F283-45AE-878A-BAB7291924A1}"/>
                <w:text/>
              </w:sdtPr>
              <w:sdtEndPr/>
              <w:sdtContent>
                <w:r>
                  <w:t>Turkish</w:t>
                </w:r>
              </w:sdtContent>
            </w:sdt>
            <w:r w:rsidRPr="00D159A5">
              <w:t xml:space="preserve"> about the impact of multiculturalism on identity. Discuss the information presented in the talk, and then reflect on your own understanding and interactions with different people, </w:t>
            </w:r>
            <w:proofErr w:type="gramStart"/>
            <w:r w:rsidRPr="00D159A5">
              <w:t>languages</w:t>
            </w:r>
            <w:proofErr w:type="gramEnd"/>
            <w:r w:rsidRPr="00D159A5">
              <w:t xml:space="preserve"> and cultures. Create a collage using images that display how language and culture has impacted your life and/or identity.</w:t>
            </w:r>
          </w:p>
        </w:tc>
      </w:tr>
      <w:tr w:rsidR="00FD7132" w:rsidRPr="006476F9" w14:paraId="4924594C" w14:textId="77777777" w:rsidTr="008F5452">
        <w:trPr>
          <w:cantSplit/>
        </w:trPr>
        <w:tc>
          <w:tcPr>
            <w:tcW w:w="8778" w:type="dxa"/>
          </w:tcPr>
          <w:p w14:paraId="73C0DE7D" w14:textId="77777777" w:rsidR="00FD7132" w:rsidRPr="00D159A5" w:rsidRDefault="00FD7132" w:rsidP="008F5452">
            <w:pPr>
              <w:pStyle w:val="VCAAbulletlevel2"/>
            </w:pPr>
            <w:r w:rsidRPr="00D159A5">
              <w:t>Conduct a ‘</w:t>
            </w:r>
            <w:hyperlink r:id="rId44" w:history="1">
              <w:r w:rsidRPr="00042D94">
                <w:rPr>
                  <w:rStyle w:val="Hyperlink"/>
                </w:rPr>
                <w:t>gallery walk</w:t>
              </w:r>
            </w:hyperlink>
            <w:r w:rsidRPr="00D159A5">
              <w:t>’ with the collages and complete a ‘</w:t>
            </w:r>
            <w:hyperlink r:id="rId45" w:history="1">
              <w:r w:rsidRPr="00042D94">
                <w:rPr>
                  <w:rStyle w:val="Hyperlink"/>
                </w:rPr>
                <w:t>See, think, wonder</w:t>
              </w:r>
            </w:hyperlink>
            <w:r w:rsidRPr="00D159A5">
              <w:t>’ worksheet about the different perspectives and ways multiculturalism has been experienced by students in the class. Use your observations, the information from the online talk and the Immigration Museum texts to write a reflective journal entry about the different ways multiculturalism can impact people, including yourself.</w:t>
            </w:r>
          </w:p>
        </w:tc>
      </w:tr>
      <w:tr w:rsidR="00FD7132" w:rsidRPr="006476F9" w14:paraId="34113048" w14:textId="77777777" w:rsidTr="008F5452">
        <w:trPr>
          <w:cantSplit/>
        </w:trPr>
        <w:tc>
          <w:tcPr>
            <w:tcW w:w="8778" w:type="dxa"/>
          </w:tcPr>
          <w:p w14:paraId="12828411" w14:textId="77777777" w:rsidR="00FD7132" w:rsidRPr="00D159A5" w:rsidRDefault="00FD7132" w:rsidP="008F5452">
            <w:pPr>
              <w:pStyle w:val="VCAAbulletlevel2"/>
            </w:pPr>
            <w:r w:rsidRPr="00D159A5">
              <w:lastRenderedPageBreak/>
              <w:t>Read a series of questions for a reading comprehension task, annotate the command terms or question words, and highlight the key information within each question. Re-read your annotations, then skim read the reading comprehension task and locate and identify the relevant sections of the text. Complete a close read of the text, using your annotations as guidance, and respond to the reading comprehension questions by paraphrasing the information you have identified. Share your answers with a partner and discuss other strategies that can be used to locate information in texts.</w:t>
            </w:r>
          </w:p>
        </w:tc>
      </w:tr>
      <w:tr w:rsidR="00FD7132" w:rsidRPr="006476F9" w14:paraId="54B0C8EA" w14:textId="77777777" w:rsidTr="008F5452">
        <w:trPr>
          <w:cantSplit/>
        </w:trPr>
        <w:tc>
          <w:tcPr>
            <w:tcW w:w="8778" w:type="dxa"/>
          </w:tcPr>
          <w:p w14:paraId="1276052A" w14:textId="7E3DBB32" w:rsidR="00FD7132" w:rsidRPr="00D159A5" w:rsidRDefault="00FD7132" w:rsidP="008F5452">
            <w:pPr>
              <w:pStyle w:val="VCAAbulletlevel2"/>
            </w:pPr>
            <w:r w:rsidRPr="00D159A5">
              <w:t xml:space="preserve">Read an excerpt from a biography, </w:t>
            </w:r>
            <w:proofErr w:type="gramStart"/>
            <w:r w:rsidRPr="00D159A5">
              <w:t>letter</w:t>
            </w:r>
            <w:proofErr w:type="gramEnd"/>
            <w:r w:rsidRPr="00D159A5">
              <w:t xml:space="preserve"> or journal about a migrant from a </w:t>
            </w:r>
            <w:sdt>
              <w:sdtPr>
                <w:alias w:val="Keywords"/>
                <w:tag w:val=""/>
                <w:id w:val="47345833"/>
                <w:placeholder>
                  <w:docPart w:val="564D6B17E530473C9FE8CBDD2EEB536F"/>
                </w:placeholder>
                <w:dataBinding w:prefixMappings="xmlns:ns0='http://purl.org/dc/elements/1.1/' xmlns:ns1='http://schemas.openxmlformats.org/package/2006/metadata/core-properties' " w:xpath="/ns1:coreProperties[1]/ns1:keywords[1]" w:storeItemID="{6C3C8BC8-F283-45AE-878A-BAB7291924A1}"/>
                <w:text/>
              </w:sdtPr>
              <w:sdtEndPr/>
              <w:sdtContent>
                <w:r>
                  <w:t>Turkish</w:t>
                </w:r>
              </w:sdtContent>
            </w:sdt>
            <w:r w:rsidRPr="00D159A5">
              <w:t>-speaking country</w:t>
            </w:r>
            <w:r>
              <w:t xml:space="preserve"> or community</w:t>
            </w:r>
            <w:r w:rsidRPr="00D159A5">
              <w:t xml:space="preserve"> and their experiences of living in Australia. In small groups, identify and discuss the main characteristics of the text type, the context in which the text was written and the intended audience. Identify the author's purpose and how it influences the style and register of the text, recording information on a guided note-taking sheet. </w:t>
            </w:r>
          </w:p>
        </w:tc>
      </w:tr>
      <w:tr w:rsidR="00FD7132" w:rsidRPr="006476F9" w14:paraId="5441CF6F" w14:textId="77777777" w:rsidTr="008F5452">
        <w:trPr>
          <w:cantSplit/>
        </w:trPr>
        <w:tc>
          <w:tcPr>
            <w:tcW w:w="8778" w:type="dxa"/>
          </w:tcPr>
          <w:p w14:paraId="1D189CBD" w14:textId="77777777" w:rsidR="00FD7132" w:rsidRPr="00D159A5" w:rsidRDefault="00FD7132" w:rsidP="008F5452">
            <w:pPr>
              <w:pStyle w:val="VCAAbulletlevel2"/>
            </w:pPr>
            <w:r w:rsidRPr="00D159A5">
              <w:t>In small groups, analyse examples of written text types allocated by the teacher, and identify key text type features and conventions. Create a poster about the features and conventions for your allocated text type, including examples from your texts, to be used as a reference for your peers in class.</w:t>
            </w:r>
          </w:p>
        </w:tc>
      </w:tr>
      <w:tr w:rsidR="00FD7132" w:rsidRPr="006476F9" w14:paraId="0295FC9C" w14:textId="77777777" w:rsidTr="008F5452">
        <w:trPr>
          <w:cantSplit/>
        </w:trPr>
        <w:tc>
          <w:tcPr>
            <w:tcW w:w="8778" w:type="dxa"/>
          </w:tcPr>
          <w:p w14:paraId="7BBFA7D1" w14:textId="77777777" w:rsidR="00FD7132" w:rsidRPr="00D159A5" w:rsidRDefault="00FD7132" w:rsidP="008F5452">
            <w:pPr>
              <w:pStyle w:val="VCAAbulletlevel2"/>
            </w:pPr>
            <w:r w:rsidRPr="00D159A5">
              <w:t>Read or listen to a text about multiculturalism in Victoria and rewrite the main points of a reading or listening text into a different text type, such as presenting discussion points from an interview as points in a mock report or conveying the main ideas of an informative article through an email or personal letter.</w:t>
            </w:r>
          </w:p>
        </w:tc>
      </w:tr>
      <w:tr w:rsidR="00FD7132" w:rsidRPr="006476F9" w14:paraId="162BC38E" w14:textId="77777777" w:rsidTr="008F5452">
        <w:trPr>
          <w:cantSplit/>
        </w:trPr>
        <w:tc>
          <w:tcPr>
            <w:tcW w:w="8778" w:type="dxa"/>
          </w:tcPr>
          <w:p w14:paraId="4F088D91" w14:textId="77777777" w:rsidR="00FD7132" w:rsidRPr="00D159A5" w:rsidRDefault="00FD7132" w:rsidP="008F5452">
            <w:pPr>
              <w:pStyle w:val="VCAAbulletlevel2"/>
            </w:pPr>
            <w:r w:rsidRPr="00D159A5">
              <w:t>Revise grammatical elements that could be useful when comparing and contrasting, and then collect sentences on the topic from your teacher. Use various grammatical structures and vocabulary to modify the sentences to effectively contrast and compare information or points of view; for example, using comparative and superlative forms of adjectives and adverbs, comparative conjunctions (e.g. but, however, while) or comparative phrases and clauses (e.g. in contrast to, while it is true that, on the contrary).</w:t>
            </w:r>
          </w:p>
        </w:tc>
      </w:tr>
      <w:tr w:rsidR="00FD7132" w:rsidRPr="006476F9" w14:paraId="374CD25B" w14:textId="77777777" w:rsidTr="008F5452">
        <w:trPr>
          <w:cantSplit/>
        </w:trPr>
        <w:tc>
          <w:tcPr>
            <w:tcW w:w="8778" w:type="dxa"/>
          </w:tcPr>
          <w:p w14:paraId="27F9DAD5" w14:textId="77777777" w:rsidR="00FD7132" w:rsidRPr="00D159A5" w:rsidRDefault="00FD7132" w:rsidP="008F5452">
            <w:pPr>
              <w:pStyle w:val="VCAAbulletlevel2"/>
            </w:pPr>
            <w:r w:rsidRPr="00D159A5">
              <w:t xml:space="preserve">Discuss questioning strategies and use of formal and informal language when interviewing people within the community, then create a series of questions that can explore and unpack people’s concepts of multiculturalism in Australia. </w:t>
            </w:r>
          </w:p>
        </w:tc>
      </w:tr>
      <w:tr w:rsidR="00FD7132" w:rsidRPr="006476F9" w14:paraId="2F3B7DA3" w14:textId="77777777" w:rsidTr="008F5452">
        <w:trPr>
          <w:cantSplit/>
        </w:trPr>
        <w:tc>
          <w:tcPr>
            <w:tcW w:w="8778" w:type="dxa"/>
          </w:tcPr>
          <w:p w14:paraId="192EB0A6" w14:textId="34D8691A" w:rsidR="00FD7132" w:rsidRPr="00D159A5" w:rsidRDefault="00FD7132" w:rsidP="008F5452">
            <w:pPr>
              <w:pStyle w:val="VCAAbulletlevel2"/>
            </w:pPr>
            <w:r w:rsidRPr="00D159A5">
              <w:t xml:space="preserve">Interview people in the community with diverse perspectives reflective of the broader society. Collate and summarise your interview data in </w:t>
            </w:r>
            <w:sdt>
              <w:sdtPr>
                <w:alias w:val="Keywords"/>
                <w:tag w:val=""/>
                <w:id w:val="1411423373"/>
                <w:placeholder>
                  <w:docPart w:val="7FFCBA2DFD8A4D6A9AA49DF0F55C60BC"/>
                </w:placeholder>
                <w:dataBinding w:prefixMappings="xmlns:ns0='http://purl.org/dc/elements/1.1/' xmlns:ns1='http://schemas.openxmlformats.org/package/2006/metadata/core-properties' " w:xpath="/ns1:coreProperties[1]/ns1:keywords[1]" w:storeItemID="{6C3C8BC8-F283-45AE-878A-BAB7291924A1}"/>
                <w:text/>
              </w:sdtPr>
              <w:sdtEndPr/>
              <w:sdtContent>
                <w:r>
                  <w:t>Turkish</w:t>
                </w:r>
              </w:sdtContent>
            </w:sdt>
            <w:r w:rsidRPr="00D159A5">
              <w:t>.</w:t>
            </w:r>
          </w:p>
        </w:tc>
      </w:tr>
      <w:tr w:rsidR="00FD7132" w:rsidRPr="006476F9" w14:paraId="4383C1DF" w14:textId="77777777" w:rsidTr="008F5452">
        <w:trPr>
          <w:cantSplit/>
        </w:trPr>
        <w:tc>
          <w:tcPr>
            <w:tcW w:w="8778" w:type="dxa"/>
            <w:shd w:val="clear" w:color="auto" w:fill="D9D9D9" w:themeFill="background1" w:themeFillShade="D9"/>
          </w:tcPr>
          <w:p w14:paraId="184FABF0" w14:textId="0389DDA4" w:rsidR="00FD7132" w:rsidRPr="00920126" w:rsidRDefault="00FD7132" w:rsidP="008F5452">
            <w:pPr>
              <w:pStyle w:val="VCAAbulletlevel2"/>
              <w:rPr>
                <w:b/>
                <w:bCs/>
              </w:rPr>
            </w:pPr>
            <w:r w:rsidRPr="00920126">
              <w:rPr>
                <w:b/>
                <w:bCs/>
                <w:noProof/>
              </w:rPr>
              <w:drawing>
                <wp:anchor distT="0" distB="0" distL="114300" distR="114300" simplePos="0" relativeHeight="251691008" behindDoc="0" locked="0" layoutInCell="1" allowOverlap="1" wp14:anchorId="07018098" wp14:editId="5FAEFE70">
                  <wp:simplePos x="0" y="0"/>
                  <wp:positionH relativeFrom="column">
                    <wp:posOffset>4924425</wp:posOffset>
                  </wp:positionH>
                  <wp:positionV relativeFrom="paragraph">
                    <wp:posOffset>112395</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202758660"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920126">
              <w:rPr>
                <w:b/>
                <w:bCs/>
              </w:rPr>
              <w:t xml:space="preserve">Create a short story for young speakers of </w:t>
            </w:r>
            <w:sdt>
              <w:sdtPr>
                <w:rPr>
                  <w:b/>
                  <w:bCs/>
                </w:rPr>
                <w:alias w:val="Keywords"/>
                <w:tag w:val=""/>
                <w:id w:val="10885148"/>
                <w:placeholder>
                  <w:docPart w:val="6552BC047DDA4964A26EE2E1890B1856"/>
                </w:placeholder>
                <w:dataBinding w:prefixMappings="xmlns:ns0='http://purl.org/dc/elements/1.1/' xmlns:ns1='http://schemas.openxmlformats.org/package/2006/metadata/core-properties' " w:xpath="/ns1:coreProperties[1]/ns1:keywords[1]" w:storeItemID="{6C3C8BC8-F283-45AE-878A-BAB7291924A1}"/>
                <w:text/>
              </w:sdtPr>
              <w:sdtEndPr/>
              <w:sdtContent>
                <w:r>
                  <w:rPr>
                    <w:b/>
                    <w:bCs/>
                  </w:rPr>
                  <w:t>Turkish</w:t>
                </w:r>
              </w:sdtContent>
            </w:sdt>
            <w:r w:rsidRPr="00920126">
              <w:rPr>
                <w:b/>
                <w:bCs/>
              </w:rPr>
              <w:t xml:space="preserve"> to explain the importance of multiculturalism in Australia by combining the information from various texts and your own experiences. </w:t>
            </w:r>
          </w:p>
        </w:tc>
      </w:tr>
    </w:tbl>
    <w:p w14:paraId="30B15DE1" w14:textId="77777777" w:rsidR="00FD7132" w:rsidRDefault="00FD7132" w:rsidP="00FD7132">
      <w:pPr>
        <w:rPr>
          <w:lang w:val="en-AU"/>
        </w:rPr>
      </w:pPr>
    </w:p>
    <w:tbl>
      <w:tblPr>
        <w:tblStyle w:val="TableGrid"/>
        <w:tblW w:w="0" w:type="auto"/>
        <w:tblInd w:w="-5" w:type="dxa"/>
        <w:tblLook w:val="04A0" w:firstRow="1" w:lastRow="0" w:firstColumn="1" w:lastColumn="0" w:noHBand="0" w:noVBand="1"/>
      </w:tblPr>
      <w:tblGrid>
        <w:gridCol w:w="8783"/>
      </w:tblGrid>
      <w:tr w:rsidR="00FD7132" w14:paraId="5A36682E" w14:textId="77777777" w:rsidTr="008F5452">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1F6B60B9" w14:textId="77777777" w:rsidR="00FD7132" w:rsidRPr="00805F90" w:rsidRDefault="00FD7132" w:rsidP="008F5452">
            <w:pPr>
              <w:pStyle w:val="Heading2"/>
              <w:rPr>
                <w:b/>
                <w:bCs/>
                <w:color w:val="004EA8"/>
              </w:rPr>
            </w:pPr>
            <w:bookmarkStart w:id="51" w:name="_Toc189124135"/>
            <w:bookmarkStart w:id="52" w:name="_Toc191909321"/>
            <w:r w:rsidRPr="00B13D9B">
              <w:rPr>
                <w:b/>
                <w:bCs/>
                <w:noProof/>
                <w:color w:val="004EA8"/>
              </w:rPr>
              <w:lastRenderedPageBreak/>
              <w:drawing>
                <wp:anchor distT="0" distB="0" distL="114300" distR="114300" simplePos="0" relativeHeight="251692032" behindDoc="0" locked="0" layoutInCell="1" allowOverlap="1" wp14:anchorId="576409DE" wp14:editId="33DB7B2A">
                  <wp:simplePos x="0" y="0"/>
                  <wp:positionH relativeFrom="column">
                    <wp:posOffset>4671022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349091227"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51"/>
            <w:bookmarkEnd w:id="52"/>
            <w:r w:rsidRPr="00B13D9B">
              <w:rPr>
                <w:b/>
                <w:bCs/>
                <w:color w:val="004EA8"/>
              </w:rPr>
              <w:t xml:space="preserve"> </w:t>
            </w:r>
          </w:p>
          <w:p w14:paraId="756A66D4" w14:textId="71210B0D" w:rsidR="00FD7132" w:rsidRDefault="00FD7132" w:rsidP="008F5452">
            <w:pPr>
              <w:pStyle w:val="VCAAbulletlevel2"/>
              <w:numPr>
                <w:ilvl w:val="0"/>
                <w:numId w:val="0"/>
              </w:numPr>
              <w:rPr>
                <w:b/>
                <w:bCs/>
                <w:color w:val="004EA8"/>
                <w:sz w:val="32"/>
                <w:szCs w:val="32"/>
              </w:rPr>
            </w:pPr>
            <w:r w:rsidRPr="00F67EAE">
              <w:rPr>
                <w:b/>
                <w:bCs/>
                <w:color w:val="004EA8"/>
                <w:sz w:val="32"/>
                <w:szCs w:val="32"/>
              </w:rPr>
              <w:t>A short story in</w:t>
            </w:r>
            <w:r w:rsidRPr="00FD7181">
              <w:rPr>
                <w:b/>
                <w:bCs/>
                <w:color w:val="004EA8"/>
                <w:sz w:val="32"/>
                <w:szCs w:val="32"/>
              </w:rPr>
              <w:t xml:space="preserve"> </w:t>
            </w:r>
            <w:sdt>
              <w:sdtPr>
                <w:rPr>
                  <w:b/>
                  <w:bCs/>
                  <w:color w:val="004EA8"/>
                  <w:sz w:val="32"/>
                  <w:szCs w:val="32"/>
                </w:rPr>
                <w:alias w:val="Keywords"/>
                <w:tag w:val=""/>
                <w:id w:val="305979318"/>
                <w:placeholder>
                  <w:docPart w:val="B92481C979E44D3B8C9AA3EDA61DDC0B"/>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Turkish</w:t>
                </w:r>
              </w:sdtContent>
            </w:sdt>
            <w:r w:rsidRPr="00FD7181">
              <w:rPr>
                <w:b/>
                <w:bCs/>
                <w:color w:val="004EA8"/>
                <w:sz w:val="32"/>
                <w:szCs w:val="32"/>
              </w:rPr>
              <w:t xml:space="preserve"> </w:t>
            </w:r>
            <w:r w:rsidRPr="00F67EAE">
              <w:rPr>
                <w:b/>
                <w:bCs/>
                <w:color w:val="004EA8"/>
                <w:sz w:val="32"/>
                <w:szCs w:val="32"/>
              </w:rPr>
              <w:t>explaining the importance of multiculturalism in Australia</w:t>
            </w:r>
            <w:r w:rsidRPr="00FD7181">
              <w:rPr>
                <w:b/>
                <w:bCs/>
                <w:color w:val="004EA8"/>
                <w:sz w:val="32"/>
                <w:szCs w:val="32"/>
              </w:rPr>
              <w:t>.</w:t>
            </w:r>
          </w:p>
          <w:p w14:paraId="0DF7DA1D" w14:textId="77777777" w:rsidR="00FD7132" w:rsidRDefault="00FD7132" w:rsidP="008F5452">
            <w:pPr>
              <w:pStyle w:val="VCAAbulletlevel2"/>
              <w:numPr>
                <w:ilvl w:val="0"/>
                <w:numId w:val="0"/>
              </w:numPr>
              <w:rPr>
                <w:b/>
                <w:bCs/>
                <w:color w:val="004EA8"/>
                <w:sz w:val="32"/>
                <w:szCs w:val="32"/>
              </w:rPr>
            </w:pPr>
          </w:p>
          <w:p w14:paraId="78775130" w14:textId="77777777" w:rsidR="00FD7132" w:rsidRDefault="00FD7132" w:rsidP="008F5452">
            <w:pPr>
              <w:pStyle w:val="VCAAbulletlevel2"/>
            </w:pPr>
            <w:r>
              <w:t>Discuss the key text type features and conventions of short stories, such as different narrative structures, or the use of literary devices (e.g. point of view, imagery, figurative language, repetition, flashback).</w:t>
            </w:r>
            <w:r>
              <w:br/>
            </w:r>
          </w:p>
          <w:p w14:paraId="1472A9A8" w14:textId="77777777" w:rsidR="00FD7132" w:rsidRDefault="00FD7132" w:rsidP="008F5452">
            <w:pPr>
              <w:pStyle w:val="VCAAbulletlevel2"/>
            </w:pPr>
            <w:r>
              <w:t xml:space="preserve">Create a list of vocabulary and expressions related to expressing thoughts and feelings, such as emotive and figurative language. Use the list to complete a fill-the-blank exercise using the new or challenging </w:t>
            </w:r>
            <w:proofErr w:type="gramStart"/>
            <w:r>
              <w:t>vocabulary, or</w:t>
            </w:r>
            <w:proofErr w:type="gramEnd"/>
            <w:r>
              <w:t xml:space="preserve"> incorporate this vocabulary into sentences about possible shared or lived experiences focusing on multiculturalism.  </w:t>
            </w:r>
            <w:r>
              <w:br/>
            </w:r>
          </w:p>
          <w:p w14:paraId="0DE35864" w14:textId="11DD8267" w:rsidR="00FD7132" w:rsidRDefault="00FD7132" w:rsidP="008F5452">
            <w:pPr>
              <w:pStyle w:val="VCAAbulletlevel2"/>
            </w:pPr>
            <w:r>
              <w:t xml:space="preserve">Analyse excerpts of articles and letters written by individuals from the </w:t>
            </w:r>
            <w:sdt>
              <w:sdtPr>
                <w:alias w:val="Keywords"/>
                <w:tag w:val=""/>
                <w:id w:val="432785598"/>
                <w:placeholder>
                  <w:docPart w:val="A68C0B3D5F564A83B3080F7C6A63F1C2"/>
                </w:placeholder>
                <w:dataBinding w:prefixMappings="xmlns:ns0='http://purl.org/dc/elements/1.1/' xmlns:ns1='http://schemas.openxmlformats.org/package/2006/metadata/core-properties' " w:xpath="/ns1:coreProperties[1]/ns1:keywords[1]" w:storeItemID="{6C3C8BC8-F283-45AE-878A-BAB7291924A1}"/>
                <w:text/>
              </w:sdtPr>
              <w:sdtEndPr/>
              <w:sdtContent>
                <w:r>
                  <w:t>Turkish</w:t>
                </w:r>
              </w:sdtContent>
            </w:sdt>
            <w:r>
              <w:t>-speaking community, focusing on their experiences of living in a different country. Identify the tone of the pieces and the language choices that help in creating the tone. Identify the audience and the purpose of the text and how language varies depending on the intended target audience and purpose.</w:t>
            </w:r>
            <w:r>
              <w:br/>
            </w:r>
          </w:p>
          <w:p w14:paraId="65C2BD4E" w14:textId="318915A5" w:rsidR="00FD7132" w:rsidRDefault="00FD7132" w:rsidP="008F5452">
            <w:pPr>
              <w:pStyle w:val="VCAAbulletlevel2"/>
            </w:pPr>
            <w:r>
              <w:t xml:space="preserve">Read a children’s book or short story about immigration to Australia in </w:t>
            </w:r>
            <w:sdt>
              <w:sdtPr>
                <w:alias w:val="Keywords"/>
                <w:tag w:val=""/>
                <w:id w:val="-1986379067"/>
                <w:placeholder>
                  <w:docPart w:val="64B16F351D1149828290B1F85C92539E"/>
                </w:placeholder>
                <w:dataBinding w:prefixMappings="xmlns:ns0='http://purl.org/dc/elements/1.1/' xmlns:ns1='http://schemas.openxmlformats.org/package/2006/metadata/core-properties' " w:xpath="/ns1:coreProperties[1]/ns1:keywords[1]" w:storeItemID="{6C3C8BC8-F283-45AE-878A-BAB7291924A1}"/>
                <w:text/>
              </w:sdtPr>
              <w:sdtEndPr/>
              <w:sdtContent>
                <w:r>
                  <w:t>Turkish</w:t>
                </w:r>
              </w:sdtContent>
            </w:sdt>
            <w:r>
              <w:t>. Compare language choice in the text to the articles and letters previously analysed and compare the use of language depending on the audience and purpose.</w:t>
            </w:r>
            <w:r>
              <w:br/>
            </w:r>
          </w:p>
          <w:p w14:paraId="7AE55663" w14:textId="77777777" w:rsidR="00FD7132" w:rsidRDefault="00FD7132" w:rsidP="008F5452">
            <w:pPr>
              <w:pStyle w:val="VCAAbulletlevel2"/>
            </w:pPr>
            <w:r>
              <w:t>Reread the excerpts, letters and stories and identify the main ideas and supporting information within the texts. Summarise, compare, and contrast the information using a mind map or Venn Diagram, and then discuss your findings with a partner.</w:t>
            </w:r>
            <w:r>
              <w:br/>
            </w:r>
          </w:p>
          <w:p w14:paraId="4B301A3C" w14:textId="77777777" w:rsidR="00FD7132" w:rsidRDefault="00FD7132" w:rsidP="008F5452">
            <w:pPr>
              <w:pStyle w:val="VCAAbulletlevel2"/>
            </w:pPr>
            <w:r>
              <w:t>Create a list of your experiences with multiculturalism in Australia. Rank them in order of most to least impactful in your life. Choose one experience as the basis of your children’s story, and then brainstorm a list of words or phrases appropriate for the audience and purpose that can be used in your story.</w:t>
            </w:r>
            <w:r>
              <w:br/>
            </w:r>
          </w:p>
          <w:p w14:paraId="0F6B5CD2" w14:textId="77777777" w:rsidR="00FD7132" w:rsidRDefault="00FD7132" w:rsidP="008F5452">
            <w:pPr>
              <w:pStyle w:val="VCAAbulletlevel2"/>
            </w:pPr>
            <w:r>
              <w:t xml:space="preserve">Complete a planning sheet for your short story, providing the main ideas (e.g. What is multiculturalism? What does it mean to me?), target audience, and purpose of your piece. Incorporate ideas from the texts you have viewed, </w:t>
            </w:r>
            <w:proofErr w:type="gramStart"/>
            <w:r>
              <w:t>read</w:t>
            </w:r>
            <w:proofErr w:type="gramEnd"/>
            <w:r>
              <w:t xml:space="preserve"> and listened to, in addition to examples from your own experience. </w:t>
            </w:r>
            <w:r>
              <w:br/>
            </w:r>
          </w:p>
          <w:p w14:paraId="24D4A2C8" w14:textId="5004EB7B" w:rsidR="00FD7132" w:rsidRDefault="00FD7132" w:rsidP="008F5452">
            <w:pPr>
              <w:pStyle w:val="VCAAbulletlevel2"/>
            </w:pPr>
            <w:r>
              <w:t xml:space="preserve">Write the draft for your short story in </w:t>
            </w:r>
            <w:sdt>
              <w:sdtPr>
                <w:alias w:val="Keywords"/>
                <w:tag w:val=""/>
                <w:id w:val="-1232377704"/>
                <w:placeholder>
                  <w:docPart w:val="5FAEDAF87938421396D58EF00303E90E"/>
                </w:placeholder>
                <w:dataBinding w:prefixMappings="xmlns:ns0='http://purl.org/dc/elements/1.1/' xmlns:ns1='http://schemas.openxmlformats.org/package/2006/metadata/core-properties' " w:xpath="/ns1:coreProperties[1]/ns1:keywords[1]" w:storeItemID="{6C3C8BC8-F283-45AE-878A-BAB7291924A1}"/>
                <w:text/>
              </w:sdtPr>
              <w:sdtEndPr/>
              <w:sdtContent>
                <w:r>
                  <w:t>Turkish</w:t>
                </w:r>
              </w:sdtContent>
            </w:sdt>
            <w:r>
              <w:t xml:space="preserve"> using your planning sheet to sequence information and incorporate relevant content, vocabulary, grammatical </w:t>
            </w:r>
            <w:proofErr w:type="gramStart"/>
            <w:r>
              <w:t>structures</w:t>
            </w:r>
            <w:proofErr w:type="gramEnd"/>
            <w:r>
              <w:t xml:space="preserve"> and text type conventions.</w:t>
            </w:r>
            <w:r>
              <w:br/>
            </w:r>
          </w:p>
          <w:p w14:paraId="0C7598DE" w14:textId="77777777" w:rsidR="00FD7132" w:rsidRDefault="00FD7132" w:rsidP="008F5452">
            <w:pPr>
              <w:pStyle w:val="VCAAbulletlevel2"/>
            </w:pPr>
            <w:r>
              <w:t xml:space="preserve">Participate in a peer review session, exchanging your written texts with a partner and providing constructive feedback to each other. Discuss which ideas from other texts are evident in your draft, and reflect on your own experiences with multiculturalism in Australia by applying </w:t>
            </w:r>
            <w:hyperlink r:id="rId46" w:history="1">
              <w:r w:rsidRPr="00F67EAE">
                <w:rPr>
                  <w:rStyle w:val="Hyperlink"/>
                </w:rPr>
                <w:t>critical thinking techniques</w:t>
              </w:r>
            </w:hyperlink>
            <w:r>
              <w:t>, such as logical reasoning, evidence evaluation and perspective analysis.</w:t>
            </w:r>
            <w:r>
              <w:br/>
            </w:r>
          </w:p>
          <w:p w14:paraId="167637B2" w14:textId="77777777" w:rsidR="00FD7132" w:rsidRDefault="00FD7132" w:rsidP="008F5452">
            <w:pPr>
              <w:pStyle w:val="VCAAbulletlevel2"/>
            </w:pPr>
            <w:r>
              <w:lastRenderedPageBreak/>
              <w:t xml:space="preserve">Revisit your draft </w:t>
            </w:r>
            <w:proofErr w:type="gramStart"/>
            <w:r>
              <w:t>and,</w:t>
            </w:r>
            <w:proofErr w:type="gramEnd"/>
            <w:r>
              <w:t xml:space="preserve"> based on peer feedback, tailor the content, language and tone to resonate with your specific audience. Revise and edit your draft to ensure it effectively communicates your message to the intended audience.</w:t>
            </w:r>
            <w:r>
              <w:br/>
            </w:r>
          </w:p>
          <w:p w14:paraId="5043603C" w14:textId="77777777" w:rsidR="00FD7132" w:rsidRDefault="00FD7132" w:rsidP="008F5452">
            <w:pPr>
              <w:pStyle w:val="VCAAbulletlevel2"/>
            </w:pPr>
            <w:r>
              <w:t xml:space="preserve">Create a series of multiple-choice, </w:t>
            </w:r>
            <w:proofErr w:type="gramStart"/>
            <w:r>
              <w:t>open-ended</w:t>
            </w:r>
            <w:proofErr w:type="gramEnd"/>
            <w:r>
              <w:t xml:space="preserve"> and short-answer questions and an accompanying answer key based on your story.</w:t>
            </w:r>
            <w:r>
              <w:br/>
            </w:r>
          </w:p>
          <w:p w14:paraId="43CFBCF5" w14:textId="77777777" w:rsidR="00FD7132" w:rsidRDefault="00FD7132" w:rsidP="008F5452">
            <w:pPr>
              <w:pStyle w:val="VCAAbulletlevel2"/>
            </w:pPr>
            <w:r>
              <w:t xml:space="preserve">Exchange stories with at least two partners, then read their texts and respond to their questions. Exchange answer keys and discuss what an ideal response for each question could look like and how the writing reflects the text type conventions and the target audience. </w:t>
            </w:r>
            <w:r>
              <w:br/>
            </w:r>
          </w:p>
          <w:p w14:paraId="1390D0B5" w14:textId="77777777" w:rsidR="00FD7132" w:rsidRDefault="00FD7132" w:rsidP="008F5452">
            <w:pPr>
              <w:pStyle w:val="VCAAbulletlevel2"/>
            </w:pPr>
            <w:r>
              <w:t>View your mind map about the excerpts and stories you have read and add any new information you have learnt from your peers’ stories. Write a short reflection that synthesises your learnings about multiculturalism from the different texts.</w:t>
            </w:r>
          </w:p>
          <w:p w14:paraId="35A37118" w14:textId="77777777" w:rsidR="00FD7132" w:rsidRPr="0066155E" w:rsidRDefault="00FD7132" w:rsidP="008F5452">
            <w:pPr>
              <w:pStyle w:val="VCAAbulletlevel2"/>
              <w:numPr>
                <w:ilvl w:val="0"/>
                <w:numId w:val="0"/>
              </w:numPr>
              <w:ind w:left="360"/>
            </w:pPr>
          </w:p>
        </w:tc>
      </w:tr>
    </w:tbl>
    <w:p w14:paraId="74478AF8" w14:textId="77777777" w:rsidR="00FD7132" w:rsidRDefault="00FD7132" w:rsidP="00FD7132">
      <w:pPr>
        <w:spacing w:after="0" w:afterAutospacing="1" w:line="240" w:lineRule="auto"/>
        <w:textAlignment w:val="baseline"/>
        <w:rPr>
          <w:rFonts w:ascii="Arial" w:eastAsia="Times New Roman" w:hAnsi="Arial" w:cs="Arial"/>
          <w:color w:val="000000"/>
          <w:lang w:val="en-AU" w:eastAsia="en-AU"/>
        </w:rPr>
      </w:pPr>
      <w:r w:rsidRPr="007A6451">
        <w:rPr>
          <w:rFonts w:ascii="Arial" w:eastAsia="Times New Roman" w:hAnsi="Arial" w:cs="Arial"/>
          <w:color w:val="000000"/>
          <w:lang w:val="en-AU" w:eastAsia="en-AU"/>
        </w:rPr>
        <w:lastRenderedPageBreak/>
        <w:t> </w:t>
      </w:r>
    </w:p>
    <w:p w14:paraId="77AB3943" w14:textId="77777777" w:rsidR="00FD7132" w:rsidRPr="005A0EDD" w:rsidRDefault="00FD7132" w:rsidP="00FD7132">
      <w:pPr>
        <w:rPr>
          <w:lang w:val="en-AU"/>
        </w:rPr>
      </w:pPr>
    </w:p>
    <w:bookmarkEnd w:id="44"/>
    <w:p w14:paraId="7204D8A6" w14:textId="77777777" w:rsidR="00FD7132" w:rsidRPr="004746A6" w:rsidRDefault="00FD7132" w:rsidP="00FD7132">
      <w:pPr>
        <w:pStyle w:val="Heading4"/>
      </w:pPr>
      <w:r w:rsidRPr="00B13D9B">
        <w:t xml:space="preserve">Unit </w:t>
      </w:r>
      <w:proofErr w:type="gramStart"/>
      <w:r>
        <w:t>3  -</w:t>
      </w:r>
      <w:proofErr w:type="gramEnd"/>
      <w:r>
        <w:t xml:space="preserve"> Area</w:t>
      </w:r>
      <w:r w:rsidRPr="00B13D9B">
        <w:t xml:space="preserve"> of Study </w:t>
      </w:r>
      <w:r>
        <w:t>3</w:t>
      </w:r>
    </w:p>
    <w:tbl>
      <w:tblPr>
        <w:tblStyle w:val="TableGrid"/>
        <w:tblW w:w="8789" w:type="dxa"/>
        <w:tblInd w:w="-5" w:type="dxa"/>
        <w:tblLook w:val="04A0" w:firstRow="1" w:lastRow="0" w:firstColumn="1" w:lastColumn="0" w:noHBand="0" w:noVBand="1"/>
      </w:tblPr>
      <w:tblGrid>
        <w:gridCol w:w="2197"/>
        <w:gridCol w:w="2197"/>
        <w:gridCol w:w="2197"/>
        <w:gridCol w:w="2198"/>
      </w:tblGrid>
      <w:tr w:rsidR="00FD7132" w:rsidRPr="007B23FE" w14:paraId="292C3537" w14:textId="77777777" w:rsidTr="008F5452">
        <w:trPr>
          <w:trHeight w:val="274"/>
        </w:trPr>
        <w:tc>
          <w:tcPr>
            <w:tcW w:w="2197" w:type="dxa"/>
            <w:shd w:val="clear" w:color="auto" w:fill="0F7EB4"/>
          </w:tcPr>
          <w:p w14:paraId="3EF847A6" w14:textId="77777777" w:rsidR="00FD7132" w:rsidRPr="007B23FE" w:rsidRDefault="00FD7132" w:rsidP="008F545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55E18225" w14:textId="77777777" w:rsidR="00FD7132" w:rsidRPr="007B23FE" w:rsidRDefault="00FD7132" w:rsidP="008F545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474AB349" w14:textId="77777777" w:rsidR="00FD7132" w:rsidRPr="007B23FE" w:rsidRDefault="00FD7132" w:rsidP="008F545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17CCDC4D" w14:textId="77777777" w:rsidR="00FD7132" w:rsidRPr="007B23FE" w:rsidRDefault="00FD7132" w:rsidP="008F545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FD7132" w:rsidRPr="007B23FE" w14:paraId="2F8FD0C8" w14:textId="77777777" w:rsidTr="00DB2D60">
        <w:trPr>
          <w:trHeight w:val="1701"/>
        </w:trPr>
        <w:tc>
          <w:tcPr>
            <w:tcW w:w="2197" w:type="dxa"/>
            <w:vAlign w:val="center"/>
          </w:tcPr>
          <w:p w14:paraId="20023E26" w14:textId="77777777" w:rsidR="00FD7132" w:rsidRPr="007B23FE" w:rsidRDefault="00FD7132" w:rsidP="008F5452">
            <w:pPr>
              <w:spacing w:before="120" w:after="120" w:line="280" w:lineRule="exact"/>
              <w:jc w:val="center"/>
              <w:rPr>
                <w:rFonts w:ascii="Arial" w:hAnsi="Arial" w:cs="Arial"/>
                <w:color w:val="000000" w:themeColor="text1"/>
                <w:sz w:val="20"/>
              </w:rPr>
            </w:pPr>
            <w:r>
              <w:rPr>
                <w:rFonts w:ascii="Arial" w:hAnsi="Arial" w:cs="Arial"/>
                <w:color w:val="000000" w:themeColor="text1"/>
                <w:sz w:val="20"/>
              </w:rPr>
              <w:t>Responsibility</w:t>
            </w:r>
          </w:p>
        </w:tc>
        <w:tc>
          <w:tcPr>
            <w:tcW w:w="2197" w:type="dxa"/>
            <w:vAlign w:val="center"/>
          </w:tcPr>
          <w:p w14:paraId="1116F001" w14:textId="77777777" w:rsidR="00FD7132" w:rsidRPr="007B23FE" w:rsidRDefault="00FD7132" w:rsidP="008F5452">
            <w:pPr>
              <w:spacing w:before="120" w:after="120" w:line="280" w:lineRule="exact"/>
              <w:jc w:val="center"/>
              <w:rPr>
                <w:rFonts w:ascii="Arial" w:hAnsi="Arial" w:cs="Arial"/>
                <w:color w:val="000000" w:themeColor="text1"/>
                <w:sz w:val="20"/>
              </w:rPr>
            </w:pPr>
            <w:r>
              <w:rPr>
                <w:rFonts w:ascii="Arial" w:hAnsi="Arial" w:cs="Arial"/>
                <w:color w:val="000000" w:themeColor="text1"/>
                <w:sz w:val="20"/>
              </w:rPr>
              <w:t>Community</w:t>
            </w:r>
          </w:p>
        </w:tc>
        <w:tc>
          <w:tcPr>
            <w:tcW w:w="2197" w:type="dxa"/>
            <w:vAlign w:val="center"/>
          </w:tcPr>
          <w:p w14:paraId="380212AE" w14:textId="77777777" w:rsidR="00FD7132" w:rsidRPr="007B23FE" w:rsidRDefault="00FD7132" w:rsidP="008F5452">
            <w:pPr>
              <w:spacing w:before="120" w:after="120" w:line="280" w:lineRule="exact"/>
              <w:jc w:val="center"/>
              <w:rPr>
                <w:rFonts w:ascii="Arial" w:hAnsi="Arial" w:cs="Arial"/>
                <w:color w:val="000000" w:themeColor="text1"/>
                <w:sz w:val="20"/>
              </w:rPr>
            </w:pPr>
            <w:r>
              <w:rPr>
                <w:rFonts w:ascii="Arial" w:hAnsi="Arial" w:cs="Arial"/>
                <w:color w:val="000000" w:themeColor="text1"/>
                <w:sz w:val="20"/>
              </w:rPr>
              <w:t>Work</w:t>
            </w:r>
          </w:p>
        </w:tc>
        <w:tc>
          <w:tcPr>
            <w:tcW w:w="2198" w:type="dxa"/>
            <w:vAlign w:val="center"/>
          </w:tcPr>
          <w:p w14:paraId="42937F84" w14:textId="77777777" w:rsidR="00FD7132" w:rsidRPr="007B23FE" w:rsidRDefault="00FD7132" w:rsidP="008F5452">
            <w:pPr>
              <w:spacing w:before="120" w:after="120" w:line="280" w:lineRule="exact"/>
              <w:jc w:val="center"/>
              <w:rPr>
                <w:rFonts w:ascii="Arial" w:hAnsi="Arial" w:cs="Arial"/>
                <w:color w:val="000000" w:themeColor="text1"/>
                <w:sz w:val="20"/>
              </w:rPr>
            </w:pPr>
            <w:r w:rsidRPr="00DA3056">
              <w:rPr>
                <w:rFonts w:ascii="Arial" w:hAnsi="Arial" w:cs="Arial"/>
                <w:color w:val="000000" w:themeColor="text1"/>
                <w:sz w:val="20"/>
              </w:rPr>
              <w:t>Disappearing, evolving and new occupations</w:t>
            </w:r>
          </w:p>
        </w:tc>
      </w:tr>
    </w:tbl>
    <w:p w14:paraId="3B495CBA" w14:textId="77777777" w:rsidR="00FD7132" w:rsidRPr="00B13D9B" w:rsidRDefault="00FD7132" w:rsidP="00FD7132">
      <w:pPr>
        <w:pStyle w:val="Heading2"/>
        <w:rPr>
          <w:sz w:val="28"/>
        </w:rPr>
      </w:pPr>
      <w:bookmarkStart w:id="53" w:name="_Toc189124136"/>
      <w:bookmarkStart w:id="54" w:name="_Toc191909322"/>
      <w:r w:rsidRPr="00B13D9B">
        <w:rPr>
          <w:sz w:val="28"/>
        </w:rPr>
        <w:t xml:space="preserve">Outcome </w:t>
      </w:r>
      <w:r>
        <w:rPr>
          <w:sz w:val="28"/>
        </w:rPr>
        <w:t>3</w:t>
      </w:r>
      <w:bookmarkEnd w:id="53"/>
      <w:bookmarkEnd w:id="54"/>
    </w:p>
    <w:p w14:paraId="08771DC5" w14:textId="53F7F141" w:rsidR="00FD7132" w:rsidRDefault="00FD7132" w:rsidP="00FD7132">
      <w:pPr>
        <w:pStyle w:val="VCAAbody"/>
        <w:rPr>
          <w:shd w:val="clear" w:color="auto" w:fill="FFFFFF"/>
        </w:rPr>
      </w:pPr>
      <w:r w:rsidRPr="00A8426F">
        <w:rPr>
          <w:shd w:val="clear" w:color="auto" w:fill="FFFFFF"/>
        </w:rPr>
        <w:t xml:space="preserve">On completion of this unit the student should be able to write in </w:t>
      </w:r>
      <w:sdt>
        <w:sdtPr>
          <w:rPr>
            <w:shd w:val="clear" w:color="auto" w:fill="FFFFFF"/>
          </w:rPr>
          <w:alias w:val="Keywords"/>
          <w:tag w:val=""/>
          <w:id w:val="-247883704"/>
          <w:placeholder>
            <w:docPart w:val="284BF71AB07A41C6AA6357481D2867DE"/>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Turkish</w:t>
          </w:r>
        </w:sdtContent>
      </w:sdt>
      <w:r>
        <w:rPr>
          <w:shd w:val="clear" w:color="auto" w:fill="FFFFFF"/>
        </w:rPr>
        <w:t xml:space="preserve"> </w:t>
      </w:r>
      <w:r w:rsidRPr="00A8426F">
        <w:rPr>
          <w:shd w:val="clear" w:color="auto" w:fill="FFFFFF"/>
        </w:rPr>
        <w:t xml:space="preserve">for a specific context, </w:t>
      </w:r>
      <w:proofErr w:type="gramStart"/>
      <w:r w:rsidRPr="00A8426F">
        <w:rPr>
          <w:shd w:val="clear" w:color="auto" w:fill="FFFFFF"/>
        </w:rPr>
        <w:t>purpose</w:t>
      </w:r>
      <w:proofErr w:type="gramEnd"/>
      <w:r w:rsidRPr="00A8426F">
        <w:rPr>
          <w:shd w:val="clear" w:color="auto" w:fill="FFFFFF"/>
        </w:rPr>
        <w:t xml:space="preserve"> and audience, using appropriate text features and information to support ideas and opinions.</w:t>
      </w:r>
    </w:p>
    <w:p w14:paraId="5CBDCC02" w14:textId="77777777" w:rsidR="00FD7132" w:rsidRDefault="00FD7132" w:rsidP="00FD7132">
      <w:pPr>
        <w:pStyle w:val="Heading2"/>
        <w:rPr>
          <w:sz w:val="24"/>
          <w:szCs w:val="24"/>
        </w:rPr>
      </w:pPr>
      <w:bookmarkStart w:id="55" w:name="_Toc189124137"/>
      <w:bookmarkStart w:id="56" w:name="_Toc191909323"/>
      <w:r w:rsidRPr="00753F1C">
        <w:rPr>
          <w:sz w:val="24"/>
          <w:szCs w:val="24"/>
        </w:rPr>
        <w:t>Examples of learning activities</w:t>
      </w:r>
      <w:bookmarkEnd w:id="55"/>
      <w:bookmarkEnd w:id="56"/>
    </w:p>
    <w:tbl>
      <w:tblPr>
        <w:tblStyle w:val="TableGrid"/>
        <w:tblW w:w="0" w:type="auto"/>
        <w:tblInd w:w="-5" w:type="dxa"/>
        <w:tblBorders>
          <w:left w:val="none" w:sz="0" w:space="0" w:color="auto"/>
          <w:right w:val="none" w:sz="0" w:space="0" w:color="auto"/>
        </w:tblBorders>
        <w:tblLook w:val="04A0" w:firstRow="1" w:lastRow="0" w:firstColumn="1" w:lastColumn="0" w:noHBand="0" w:noVBand="1"/>
      </w:tblPr>
      <w:tblGrid>
        <w:gridCol w:w="8783"/>
      </w:tblGrid>
      <w:tr w:rsidR="00FD7132" w:rsidRPr="00DA3056" w14:paraId="06DE09F9" w14:textId="77777777" w:rsidTr="008F5452">
        <w:trPr>
          <w:cantSplit/>
        </w:trPr>
        <w:tc>
          <w:tcPr>
            <w:tcW w:w="8783" w:type="dxa"/>
          </w:tcPr>
          <w:p w14:paraId="78484077" w14:textId="3742695D" w:rsidR="00FD7132" w:rsidRPr="00D159A5" w:rsidRDefault="00FD7132" w:rsidP="008F5452">
            <w:pPr>
              <w:pStyle w:val="VCAAbulletlevel2"/>
            </w:pPr>
            <w:r w:rsidRPr="00DA3056">
              <w:t xml:space="preserve">Brainstorm vocabulary related to work and </w:t>
            </w:r>
            <w:proofErr w:type="gramStart"/>
            <w:r w:rsidRPr="00DA3056">
              <w:t>participate</w:t>
            </w:r>
            <w:proofErr w:type="gramEnd"/>
            <w:r w:rsidRPr="00DA3056">
              <w:t xml:space="preserve"> in a dictionary race, competing against other pairs or groups to locate the target words in </w:t>
            </w:r>
            <w:sdt>
              <w:sdtPr>
                <w:alias w:val="Keywords"/>
                <w:tag w:val=""/>
                <w:id w:val="1950744977"/>
                <w:placeholder>
                  <w:docPart w:val="CBE44EC8B3924776ACA435F98FB4CBA5"/>
                </w:placeholder>
                <w:dataBinding w:prefixMappings="xmlns:ns0='http://purl.org/dc/elements/1.1/' xmlns:ns1='http://schemas.openxmlformats.org/package/2006/metadata/core-properties' " w:xpath="/ns1:coreProperties[1]/ns1:keywords[1]" w:storeItemID="{6C3C8BC8-F283-45AE-878A-BAB7291924A1}"/>
                <w:text/>
              </w:sdtPr>
              <w:sdtEndPr/>
              <w:sdtContent>
                <w:r>
                  <w:t>Turkish</w:t>
                </w:r>
              </w:sdtContent>
            </w:sdt>
            <w:r w:rsidRPr="00DA3056">
              <w:t xml:space="preserve"> as the teacher announces them. Record the new vocabulary in a mind-map, vocabulary list or on an online vocabulary revision game.</w:t>
            </w:r>
          </w:p>
        </w:tc>
      </w:tr>
      <w:tr w:rsidR="00FD7132" w:rsidRPr="00DA3056" w14:paraId="70C7CA7E" w14:textId="77777777" w:rsidTr="008F5452">
        <w:trPr>
          <w:cantSplit/>
        </w:trPr>
        <w:tc>
          <w:tcPr>
            <w:tcW w:w="8783" w:type="dxa"/>
          </w:tcPr>
          <w:p w14:paraId="0F3148F0" w14:textId="12668D7C" w:rsidR="00FD7132" w:rsidRPr="00D159A5" w:rsidRDefault="00FD7132" w:rsidP="008F5452">
            <w:pPr>
              <w:pStyle w:val="VCAAbulletlevel2"/>
            </w:pPr>
            <w:r w:rsidRPr="00DA3056">
              <w:t xml:space="preserve">View a series of images depicting different careers and find the </w:t>
            </w:r>
            <w:sdt>
              <w:sdtPr>
                <w:alias w:val="Keywords"/>
                <w:tag w:val=""/>
                <w:id w:val="1643612566"/>
                <w:placeholder>
                  <w:docPart w:val="7078242FFC8947F5B7262986929E3B5B"/>
                </w:placeholder>
                <w:dataBinding w:prefixMappings="xmlns:ns0='http://purl.org/dc/elements/1.1/' xmlns:ns1='http://schemas.openxmlformats.org/package/2006/metadata/core-properties' " w:xpath="/ns1:coreProperties[1]/ns1:keywords[1]" w:storeItemID="{6C3C8BC8-F283-45AE-878A-BAB7291924A1}"/>
                <w:text/>
              </w:sdtPr>
              <w:sdtEndPr/>
              <w:sdtContent>
                <w:r>
                  <w:t>Turkish</w:t>
                </w:r>
              </w:sdtContent>
            </w:sdt>
            <w:r w:rsidRPr="00DA3056">
              <w:t xml:space="preserve"> word for each career, adding new vocabulary to your mind-map, vocabulary list or online vocabulary revision game. As a class, brainstorm a list of verbs related to each career and create actions to accompany each, then play a game of ‘Simon says …’ to revise the new vocabulary.</w:t>
            </w:r>
          </w:p>
        </w:tc>
      </w:tr>
      <w:tr w:rsidR="00FD7132" w:rsidRPr="00DA3056" w14:paraId="741B6057" w14:textId="77777777" w:rsidTr="008F5452">
        <w:trPr>
          <w:cantSplit/>
        </w:trPr>
        <w:tc>
          <w:tcPr>
            <w:tcW w:w="8783" w:type="dxa"/>
          </w:tcPr>
          <w:p w14:paraId="3BB04387" w14:textId="74658135" w:rsidR="00FD7132" w:rsidRPr="00D159A5" w:rsidRDefault="00FD7132" w:rsidP="008F5452">
            <w:pPr>
              <w:pStyle w:val="VCAAbulletlevel2"/>
            </w:pPr>
            <w:r w:rsidRPr="00DA3056">
              <w:lastRenderedPageBreak/>
              <w:t xml:space="preserve">Complete a class survey in </w:t>
            </w:r>
            <w:sdt>
              <w:sdtPr>
                <w:alias w:val="Keywords"/>
                <w:tag w:val=""/>
                <w:id w:val="570242292"/>
                <w:placeholder>
                  <w:docPart w:val="55C60472771C4D52B8B18B9DD0386B22"/>
                </w:placeholder>
                <w:dataBinding w:prefixMappings="xmlns:ns0='http://purl.org/dc/elements/1.1/' xmlns:ns1='http://schemas.openxmlformats.org/package/2006/metadata/core-properties' " w:xpath="/ns1:coreProperties[1]/ns1:keywords[1]" w:storeItemID="{6C3C8BC8-F283-45AE-878A-BAB7291924A1}"/>
                <w:text/>
              </w:sdtPr>
              <w:sdtEndPr/>
              <w:sdtContent>
                <w:r>
                  <w:t>Turkish</w:t>
                </w:r>
              </w:sdtContent>
            </w:sdt>
            <w:r w:rsidRPr="00DA3056">
              <w:t xml:space="preserve"> about the class’s employment experiences, whether paid or voluntary, and present the information visually in a chart or graphic. Write down observations on sticky-notes and share them in small groups. </w:t>
            </w:r>
          </w:p>
        </w:tc>
      </w:tr>
      <w:tr w:rsidR="00FD7132" w:rsidRPr="00DA3056" w14:paraId="4F446828" w14:textId="77777777" w:rsidTr="008F5452">
        <w:trPr>
          <w:cantSplit/>
        </w:trPr>
        <w:tc>
          <w:tcPr>
            <w:tcW w:w="8783" w:type="dxa"/>
          </w:tcPr>
          <w:p w14:paraId="594BE2B0" w14:textId="6CBB453A" w:rsidR="00FD7132" w:rsidRPr="00D159A5" w:rsidRDefault="00FD7132" w:rsidP="008F5452">
            <w:pPr>
              <w:pStyle w:val="VCAAbulletlevel2"/>
            </w:pPr>
            <w:r w:rsidRPr="00DA3056">
              <w:t xml:space="preserve">View a series of images on industries and occupations from Australia or a </w:t>
            </w:r>
            <w:sdt>
              <w:sdtPr>
                <w:alias w:val="Keywords"/>
                <w:tag w:val=""/>
                <w:id w:val="1402026130"/>
                <w:placeholder>
                  <w:docPart w:val="5034733DF026417786C225D02B72BF1E"/>
                </w:placeholder>
                <w:dataBinding w:prefixMappings="xmlns:ns0='http://purl.org/dc/elements/1.1/' xmlns:ns1='http://schemas.openxmlformats.org/package/2006/metadata/core-properties' " w:xpath="/ns1:coreProperties[1]/ns1:keywords[1]" w:storeItemID="{6C3C8BC8-F283-45AE-878A-BAB7291924A1}"/>
                <w:text/>
              </w:sdtPr>
              <w:sdtEndPr/>
              <w:sdtContent>
                <w:r>
                  <w:t>Turkish</w:t>
                </w:r>
              </w:sdtContent>
            </w:sdt>
            <w:r w:rsidRPr="00DA3056">
              <w:t xml:space="preserve">-speaking country and, in small groups, categorise them into ‘disappearing’, ‘evolving’ or ‘emerging’ occupations. Revise conjunctions or sentence stems (e.g. It is evident that …, Based on the image …, As a result …) used for explaining and justifying ideas, and use these to explain your group’s decisions for the categorisation of each industry or career. </w:t>
            </w:r>
          </w:p>
        </w:tc>
      </w:tr>
      <w:tr w:rsidR="00FD7132" w:rsidRPr="00DA3056" w14:paraId="26108DA4" w14:textId="77777777" w:rsidTr="008F5452">
        <w:trPr>
          <w:cantSplit/>
        </w:trPr>
        <w:tc>
          <w:tcPr>
            <w:tcW w:w="8783" w:type="dxa"/>
          </w:tcPr>
          <w:p w14:paraId="0E5CA7CB" w14:textId="6B242614" w:rsidR="00FD7132" w:rsidRDefault="00FD7132" w:rsidP="008F5452">
            <w:pPr>
              <w:pStyle w:val="VCAAbulletlevel2"/>
            </w:pPr>
            <w:r w:rsidRPr="00DA3056">
              <w:t xml:space="preserve">Research the most popular career choices and their trends across the last five years within Australia and then read an article or report on career trends in </w:t>
            </w:r>
            <w:sdt>
              <w:sdtPr>
                <w:alias w:val="Keywords"/>
                <w:tag w:val=""/>
                <w:id w:val="90439552"/>
                <w:placeholder>
                  <w:docPart w:val="B94FECC7995742AA938163737ED97F11"/>
                </w:placeholder>
                <w:dataBinding w:prefixMappings="xmlns:ns0='http://purl.org/dc/elements/1.1/' xmlns:ns1='http://schemas.openxmlformats.org/package/2006/metadata/core-properties' " w:xpath="/ns1:coreProperties[1]/ns1:keywords[1]" w:storeItemID="{6C3C8BC8-F283-45AE-878A-BAB7291924A1}"/>
                <w:text/>
              </w:sdtPr>
              <w:sdtEndPr/>
              <w:sdtContent>
                <w:r>
                  <w:t>Turkish</w:t>
                </w:r>
              </w:sdtContent>
            </w:sdt>
            <w:r w:rsidRPr="00DA3056">
              <w:t xml:space="preserve">-speaking countries or communities. Discuss the similarities and differences between Australia and a </w:t>
            </w:r>
            <w:sdt>
              <w:sdtPr>
                <w:alias w:val="Keywords"/>
                <w:tag w:val=""/>
                <w:id w:val="223721888"/>
                <w:placeholder>
                  <w:docPart w:val="881DE7C9A0414FA882EFD31CE0A73F5E"/>
                </w:placeholder>
                <w:dataBinding w:prefixMappings="xmlns:ns0='http://purl.org/dc/elements/1.1/' xmlns:ns1='http://schemas.openxmlformats.org/package/2006/metadata/core-properties' " w:xpath="/ns1:coreProperties[1]/ns1:keywords[1]" w:storeItemID="{6C3C8BC8-F283-45AE-878A-BAB7291924A1}"/>
                <w:text/>
              </w:sdtPr>
              <w:sdtEndPr/>
              <w:sdtContent>
                <w:r>
                  <w:t>Turkish</w:t>
                </w:r>
              </w:sdtContent>
            </w:sdt>
            <w:r w:rsidRPr="00DA3056">
              <w:t xml:space="preserve">-speaking country or community, then create a graph (e.g. bar graph, line graph) in </w:t>
            </w:r>
            <w:sdt>
              <w:sdtPr>
                <w:alias w:val="Keywords"/>
                <w:tag w:val=""/>
                <w:id w:val="-450934664"/>
                <w:placeholder>
                  <w:docPart w:val="2256699D0AE24EAF91CCF3FB32F6A837"/>
                </w:placeholder>
                <w:dataBinding w:prefixMappings="xmlns:ns0='http://purl.org/dc/elements/1.1/' xmlns:ns1='http://schemas.openxmlformats.org/package/2006/metadata/core-properties' " w:xpath="/ns1:coreProperties[1]/ns1:keywords[1]" w:storeItemID="{6C3C8BC8-F283-45AE-878A-BAB7291924A1}"/>
                <w:text/>
              </w:sdtPr>
              <w:sdtEndPr/>
              <w:sdtContent>
                <w:r>
                  <w:t>Turkish</w:t>
                </w:r>
              </w:sdtContent>
            </w:sdt>
            <w:r w:rsidRPr="00DA3056">
              <w:t xml:space="preserve"> that compares your findings. Summarise the data in a short paragraph in </w:t>
            </w:r>
            <w:sdt>
              <w:sdtPr>
                <w:alias w:val="Keywords"/>
                <w:tag w:val=""/>
                <w:id w:val="-2097245150"/>
                <w:placeholder>
                  <w:docPart w:val="FF469A3DD89E40719990ADB077B55D3E"/>
                </w:placeholder>
                <w:dataBinding w:prefixMappings="xmlns:ns0='http://purl.org/dc/elements/1.1/' xmlns:ns1='http://schemas.openxmlformats.org/package/2006/metadata/core-properties' " w:xpath="/ns1:coreProperties[1]/ns1:keywords[1]" w:storeItemID="{6C3C8BC8-F283-45AE-878A-BAB7291924A1}"/>
                <w:text/>
              </w:sdtPr>
              <w:sdtEndPr/>
              <w:sdtContent>
                <w:r>
                  <w:t>Turkish</w:t>
                </w:r>
              </w:sdtContent>
            </w:sdt>
            <w:r w:rsidRPr="00DA3056">
              <w:t>.</w:t>
            </w:r>
          </w:p>
          <w:p w14:paraId="139DC162" w14:textId="77777777" w:rsidR="00FD7132" w:rsidRPr="00D159A5" w:rsidRDefault="00FD7132" w:rsidP="008F5452">
            <w:pPr>
              <w:pStyle w:val="VCAAbulletlevel2"/>
              <w:numPr>
                <w:ilvl w:val="0"/>
                <w:numId w:val="0"/>
              </w:numPr>
            </w:pPr>
          </w:p>
        </w:tc>
      </w:tr>
      <w:tr w:rsidR="00FD7132" w:rsidRPr="00DA3056" w14:paraId="520CBEC9" w14:textId="77777777" w:rsidTr="008F5452">
        <w:trPr>
          <w:cantSplit/>
        </w:trPr>
        <w:tc>
          <w:tcPr>
            <w:tcW w:w="8783" w:type="dxa"/>
          </w:tcPr>
          <w:p w14:paraId="64169987" w14:textId="54B9FFAD" w:rsidR="00FD7132" w:rsidRPr="00D159A5" w:rsidRDefault="00FD7132" w:rsidP="008F5452">
            <w:pPr>
              <w:pStyle w:val="VCAAbulletlevel2"/>
            </w:pPr>
            <w:r w:rsidRPr="00DA3056">
              <w:t xml:space="preserve">View images of uncommon or disappearing careers within Australia and a </w:t>
            </w:r>
            <w:sdt>
              <w:sdtPr>
                <w:alias w:val="Keywords"/>
                <w:tag w:val=""/>
                <w:id w:val="235135299"/>
                <w:placeholder>
                  <w:docPart w:val="07EA133051F34F6D89544FC42BC22A19"/>
                </w:placeholder>
                <w:dataBinding w:prefixMappings="xmlns:ns0='http://purl.org/dc/elements/1.1/' xmlns:ns1='http://schemas.openxmlformats.org/package/2006/metadata/core-properties' " w:xpath="/ns1:coreProperties[1]/ns1:keywords[1]" w:storeItemID="{6C3C8BC8-F283-45AE-878A-BAB7291924A1}"/>
                <w:text/>
              </w:sdtPr>
              <w:sdtEndPr/>
              <w:sdtContent>
                <w:r>
                  <w:t>Turkish</w:t>
                </w:r>
              </w:sdtContent>
            </w:sdt>
            <w:r w:rsidRPr="00DA3056">
              <w:t xml:space="preserve">-speaking country or community, then complete a ‘Word, phrase, sentence’ thinking activity. Identify the career using information from the image and describe, in </w:t>
            </w:r>
            <w:sdt>
              <w:sdtPr>
                <w:alias w:val="Keywords"/>
                <w:tag w:val=""/>
                <w:id w:val="648789825"/>
                <w:placeholder>
                  <w:docPart w:val="AFE99731BEDC44DABD9F0B6B5037CC8B"/>
                </w:placeholder>
                <w:dataBinding w:prefixMappings="xmlns:ns0='http://purl.org/dc/elements/1.1/' xmlns:ns1='http://schemas.openxmlformats.org/package/2006/metadata/core-properties' " w:xpath="/ns1:coreProperties[1]/ns1:keywords[1]" w:storeItemID="{6C3C8BC8-F283-45AE-878A-BAB7291924A1}"/>
                <w:text/>
              </w:sdtPr>
              <w:sdtEndPr/>
              <w:sdtContent>
                <w:r>
                  <w:t>Turkish</w:t>
                </w:r>
              </w:sdtContent>
            </w:sdt>
            <w:r w:rsidRPr="00DA3056">
              <w:t>, why you think the career is uncommon or disappearing. Share your interpretation of the image with your classmates and discuss the visual clues and reasons for the different interpretations. Add any new vocabulary or phrases to your glossary.</w:t>
            </w:r>
          </w:p>
        </w:tc>
      </w:tr>
      <w:tr w:rsidR="00FD7132" w:rsidRPr="00DA3056" w14:paraId="738D30D0" w14:textId="77777777" w:rsidTr="008F5452">
        <w:trPr>
          <w:cantSplit/>
        </w:trPr>
        <w:tc>
          <w:tcPr>
            <w:tcW w:w="8783" w:type="dxa"/>
          </w:tcPr>
          <w:p w14:paraId="4E0010B1" w14:textId="290680A7" w:rsidR="00FD7132" w:rsidRPr="00D159A5" w:rsidRDefault="00FD7132" w:rsidP="008F5452">
            <w:pPr>
              <w:pStyle w:val="VCAAbulletlevel2"/>
            </w:pPr>
            <w:r w:rsidRPr="00DA3056">
              <w:t xml:space="preserve">Research a career that is evolving or emerging within Australia and collate a series of images that are related to different aspects of the career. Annotate or write captions for the images in </w:t>
            </w:r>
            <w:sdt>
              <w:sdtPr>
                <w:alias w:val="Keywords"/>
                <w:tag w:val=""/>
                <w:id w:val="-1355108759"/>
                <w:placeholder>
                  <w:docPart w:val="2198E05EC2F94905BAE4B8F8C23AD49C"/>
                </w:placeholder>
                <w:dataBinding w:prefixMappings="xmlns:ns0='http://purl.org/dc/elements/1.1/' xmlns:ns1='http://schemas.openxmlformats.org/package/2006/metadata/core-properties' " w:xpath="/ns1:coreProperties[1]/ns1:keywords[1]" w:storeItemID="{6C3C8BC8-F283-45AE-878A-BAB7291924A1}"/>
                <w:text/>
              </w:sdtPr>
              <w:sdtEndPr/>
              <w:sdtContent>
                <w:r>
                  <w:t>Turkish</w:t>
                </w:r>
              </w:sdtContent>
            </w:sdt>
            <w:r w:rsidRPr="00DA3056">
              <w:t xml:space="preserve"> then present them in a visual display with a supporting glossary. Share your visual display and glossary with your peers and explain your observations.</w:t>
            </w:r>
          </w:p>
        </w:tc>
      </w:tr>
      <w:tr w:rsidR="00FD7132" w:rsidRPr="00DA3056" w14:paraId="4B8FA63B" w14:textId="77777777" w:rsidTr="008F5452">
        <w:trPr>
          <w:cantSplit/>
        </w:trPr>
        <w:tc>
          <w:tcPr>
            <w:tcW w:w="8783" w:type="dxa"/>
          </w:tcPr>
          <w:p w14:paraId="0A968597" w14:textId="142809A2" w:rsidR="00FD7132" w:rsidRPr="00D159A5" w:rsidRDefault="00FD7132" w:rsidP="008F5452">
            <w:pPr>
              <w:pStyle w:val="VCAAbulletlevel2"/>
            </w:pPr>
            <w:r w:rsidRPr="00DA3056">
              <w:t xml:space="preserve">Participate in a dictation race using vocabulary and sentences from the topic, or sequencing phrases. Work in pairs with one student ‘running’ to each word, sentence or sequencing phrase, memorising it and returning to their partner, who writes the information they hear in </w:t>
            </w:r>
            <w:sdt>
              <w:sdtPr>
                <w:alias w:val="Keywords"/>
                <w:tag w:val=""/>
                <w:id w:val="-2003494703"/>
                <w:placeholder>
                  <w:docPart w:val="67436C78E020461582622C490C7C3AF6"/>
                </w:placeholder>
                <w:dataBinding w:prefixMappings="xmlns:ns0='http://purl.org/dc/elements/1.1/' xmlns:ns1='http://schemas.openxmlformats.org/package/2006/metadata/core-properties' " w:xpath="/ns1:coreProperties[1]/ns1:keywords[1]" w:storeItemID="{6C3C8BC8-F283-45AE-878A-BAB7291924A1}"/>
                <w:text/>
              </w:sdtPr>
              <w:sdtEndPr/>
              <w:sdtContent>
                <w:r>
                  <w:t>Turkish</w:t>
                </w:r>
              </w:sdtContent>
            </w:sdt>
            <w:r w:rsidRPr="00DA3056">
              <w:t xml:space="preserve"> on a worksheet. Check your work for accuracy.</w:t>
            </w:r>
          </w:p>
        </w:tc>
      </w:tr>
      <w:tr w:rsidR="00FD7132" w:rsidRPr="00DA3056" w14:paraId="6565144C" w14:textId="77777777" w:rsidTr="008F5452">
        <w:trPr>
          <w:cantSplit/>
        </w:trPr>
        <w:tc>
          <w:tcPr>
            <w:tcW w:w="8783" w:type="dxa"/>
          </w:tcPr>
          <w:p w14:paraId="60E8FDFF" w14:textId="77777777" w:rsidR="00FD7132" w:rsidRPr="00D159A5" w:rsidRDefault="00FD7132" w:rsidP="008F5452">
            <w:pPr>
              <w:pStyle w:val="VCAAbulletlevel2"/>
            </w:pPr>
            <w:r w:rsidRPr="00DA3056">
              <w:t>Create a table that lists features of different written text types, possible target audiences for each text type, and appropriate language features and conventions. Collate your answers in a table with the class, and then create a mix-and-match activity, matching the text types to appropriate target audiences, and language features and conventions.</w:t>
            </w:r>
          </w:p>
        </w:tc>
      </w:tr>
      <w:tr w:rsidR="00FD7132" w:rsidRPr="00DA3056" w14:paraId="38C99485" w14:textId="77777777" w:rsidTr="008F5452">
        <w:trPr>
          <w:cantSplit/>
        </w:trPr>
        <w:tc>
          <w:tcPr>
            <w:tcW w:w="8783" w:type="dxa"/>
          </w:tcPr>
          <w:p w14:paraId="71C8A0B1" w14:textId="3F3C4B90" w:rsidR="00FD7132" w:rsidRPr="00D159A5" w:rsidRDefault="00FD7132" w:rsidP="008F5452">
            <w:pPr>
              <w:pStyle w:val="VCAAbulletlevel2"/>
            </w:pPr>
            <w:r w:rsidRPr="00DA3056">
              <w:t xml:space="preserve">Read a news article, report or blog post on an issue related to employment in Australia, highlighting the key phrases and vocabulary. Discuss how different language features convey information to the intended target audience. Create a list of formulaic phrases, grammar, and specific vocabulary in </w:t>
            </w:r>
            <w:sdt>
              <w:sdtPr>
                <w:alias w:val="Keywords"/>
                <w:tag w:val=""/>
                <w:id w:val="2143311015"/>
                <w:placeholder>
                  <w:docPart w:val="B5278E0C2F5646E48F4104A40C1CF6C9"/>
                </w:placeholder>
                <w:dataBinding w:prefixMappings="xmlns:ns0='http://purl.org/dc/elements/1.1/' xmlns:ns1='http://schemas.openxmlformats.org/package/2006/metadata/core-properties' " w:xpath="/ns1:coreProperties[1]/ns1:keywords[1]" w:storeItemID="{6C3C8BC8-F283-45AE-878A-BAB7291924A1}"/>
                <w:text/>
              </w:sdtPr>
              <w:sdtEndPr/>
              <w:sdtContent>
                <w:r>
                  <w:t>Turkish</w:t>
                </w:r>
              </w:sdtContent>
            </w:sdt>
            <w:r w:rsidRPr="00DA3056">
              <w:t xml:space="preserve"> that relate to the issue. Share your findings with classmates and add new terms to your list as you collaborate.</w:t>
            </w:r>
          </w:p>
        </w:tc>
      </w:tr>
      <w:tr w:rsidR="00FD7132" w:rsidRPr="00DA3056" w14:paraId="29541F46" w14:textId="77777777" w:rsidTr="008F5452">
        <w:trPr>
          <w:cantSplit/>
        </w:trPr>
        <w:tc>
          <w:tcPr>
            <w:tcW w:w="8783" w:type="dxa"/>
          </w:tcPr>
          <w:p w14:paraId="285393A6" w14:textId="1EFE99F5" w:rsidR="00FD7132" w:rsidRPr="00D159A5" w:rsidRDefault="00FD7132" w:rsidP="008F5452">
            <w:pPr>
              <w:pStyle w:val="VCAAbulletlevel2"/>
            </w:pPr>
            <w:r w:rsidRPr="00DA3056">
              <w:lastRenderedPageBreak/>
              <w:t xml:space="preserve">View or listen to a reflective video-diary, </w:t>
            </w:r>
            <w:proofErr w:type="gramStart"/>
            <w:r w:rsidRPr="00DA3056">
              <w:t>vlog</w:t>
            </w:r>
            <w:proofErr w:type="gramEnd"/>
            <w:r w:rsidRPr="00DA3056">
              <w:t xml:space="preserve"> or podcast from a </w:t>
            </w:r>
            <w:sdt>
              <w:sdtPr>
                <w:alias w:val="Keywords"/>
                <w:tag w:val=""/>
                <w:id w:val="-1550994520"/>
                <w:placeholder>
                  <w:docPart w:val="5110070184314388BEE0E52F7CB4090A"/>
                </w:placeholder>
                <w:dataBinding w:prefixMappings="xmlns:ns0='http://purl.org/dc/elements/1.1/' xmlns:ns1='http://schemas.openxmlformats.org/package/2006/metadata/core-properties' " w:xpath="/ns1:coreProperties[1]/ns1:keywords[1]" w:storeItemID="{6C3C8BC8-F283-45AE-878A-BAB7291924A1}"/>
                <w:text/>
              </w:sdtPr>
              <w:sdtEndPr/>
              <w:sdtContent>
                <w:r>
                  <w:t>Turkish</w:t>
                </w:r>
              </w:sdtContent>
            </w:sdt>
            <w:r w:rsidRPr="00DA3056">
              <w:t xml:space="preserve">-speaking person working in Australia about how their work has changed over time. Use the </w:t>
            </w:r>
            <w:hyperlink r:id="rId47" w:history="1">
              <w:r w:rsidRPr="00FD7181">
                <w:rPr>
                  <w:rStyle w:val="Hyperlink"/>
                </w:rPr>
                <w:t>Cornell Note-Taking sheet</w:t>
              </w:r>
            </w:hyperlink>
            <w:r w:rsidRPr="00DA3056">
              <w:t xml:space="preserve"> to write down key vocabulary, phrases, questions, perspectives and information from the text. In small groups, discuss the different perspectives presented in the text about working in Australia, referring to your notes.</w:t>
            </w:r>
          </w:p>
        </w:tc>
      </w:tr>
      <w:tr w:rsidR="00FD7132" w:rsidRPr="00DA3056" w14:paraId="14158CA9" w14:textId="77777777" w:rsidTr="008F5452">
        <w:trPr>
          <w:cantSplit/>
        </w:trPr>
        <w:tc>
          <w:tcPr>
            <w:tcW w:w="8783" w:type="dxa"/>
          </w:tcPr>
          <w:p w14:paraId="1B407D59" w14:textId="623FDDBF" w:rsidR="00FD7132" w:rsidRPr="00D159A5" w:rsidRDefault="00FD7132" w:rsidP="008F5452">
            <w:pPr>
              <w:pStyle w:val="VCAAbulletlevel2"/>
            </w:pPr>
            <w:r w:rsidRPr="00DA3056">
              <w:t xml:space="preserve">Research a well-known Australian company or brand. Use the information you have found to create a written introductory statement for the company or brand in </w:t>
            </w:r>
            <w:sdt>
              <w:sdtPr>
                <w:alias w:val="Keywords"/>
                <w:tag w:val=""/>
                <w:id w:val="-879468524"/>
                <w:placeholder>
                  <w:docPart w:val="C4AD916B65EC44C69C2CE168D2C321F8"/>
                </w:placeholder>
                <w:dataBinding w:prefixMappings="xmlns:ns0='http://purl.org/dc/elements/1.1/' xmlns:ns1='http://schemas.openxmlformats.org/package/2006/metadata/core-properties' " w:xpath="/ns1:coreProperties[1]/ns1:keywords[1]" w:storeItemID="{6C3C8BC8-F283-45AE-878A-BAB7291924A1}"/>
                <w:text/>
              </w:sdtPr>
              <w:sdtEndPr/>
              <w:sdtContent>
                <w:r>
                  <w:t>Turkish</w:t>
                </w:r>
              </w:sdtContent>
            </w:sdt>
            <w:r w:rsidRPr="00DA3056">
              <w:t>. Include what the company does and its overall goals, paying attention to your intended target audience and purpose.</w:t>
            </w:r>
          </w:p>
        </w:tc>
      </w:tr>
      <w:tr w:rsidR="00FD7132" w:rsidRPr="00DA3056" w14:paraId="40C438AE" w14:textId="77777777" w:rsidTr="008F5452">
        <w:trPr>
          <w:cantSplit/>
        </w:trPr>
        <w:tc>
          <w:tcPr>
            <w:tcW w:w="8783" w:type="dxa"/>
          </w:tcPr>
          <w:p w14:paraId="19C1F442" w14:textId="1F7ADF0F" w:rsidR="00FD7132" w:rsidRPr="00D159A5" w:rsidRDefault="00FD7132" w:rsidP="008F5452">
            <w:pPr>
              <w:pStyle w:val="VCAAbulletlevel2"/>
            </w:pPr>
            <w:r w:rsidRPr="00DA3056">
              <w:t xml:space="preserve">Plan, </w:t>
            </w:r>
            <w:proofErr w:type="gramStart"/>
            <w:r w:rsidRPr="00DA3056">
              <w:t>draft</w:t>
            </w:r>
            <w:proofErr w:type="gramEnd"/>
            <w:r w:rsidRPr="00DA3056">
              <w:t xml:space="preserve"> and write a short speech about a well-known Australian company or brand for a jobs fair in a </w:t>
            </w:r>
            <w:sdt>
              <w:sdtPr>
                <w:alias w:val="Keywords"/>
                <w:tag w:val=""/>
                <w:id w:val="1861782573"/>
                <w:placeholder>
                  <w:docPart w:val="AC3A0B7294F2483E8B5B91129391F5C1"/>
                </w:placeholder>
                <w:dataBinding w:prefixMappings="xmlns:ns0='http://purl.org/dc/elements/1.1/' xmlns:ns1='http://schemas.openxmlformats.org/package/2006/metadata/core-properties' " w:xpath="/ns1:coreProperties[1]/ns1:keywords[1]" w:storeItemID="{6C3C8BC8-F283-45AE-878A-BAB7291924A1}"/>
                <w:text/>
              </w:sdtPr>
              <w:sdtEndPr/>
              <w:sdtContent>
                <w:r>
                  <w:t>Turkish</w:t>
                </w:r>
              </w:sdtContent>
            </w:sdt>
            <w:r w:rsidRPr="00DA3056">
              <w:t xml:space="preserve">-speaking country, indicating how the work has changed over time and persuading members of the community to work in the company. Ensure your language choices are appropriate for the context, </w:t>
            </w:r>
            <w:proofErr w:type="gramStart"/>
            <w:r w:rsidRPr="00DA3056">
              <w:t>purpose</w:t>
            </w:r>
            <w:proofErr w:type="gramEnd"/>
            <w:r w:rsidRPr="00DA3056">
              <w:t xml:space="preserve"> and target audience. Present your speech to the class and have them guess who the intended target audience is and vote on whether they would join the company based on your speech.</w:t>
            </w:r>
          </w:p>
        </w:tc>
      </w:tr>
      <w:tr w:rsidR="00FD7132" w:rsidRPr="00DA3056" w14:paraId="3F2A90FF" w14:textId="77777777" w:rsidTr="008F5452">
        <w:trPr>
          <w:cantSplit/>
        </w:trPr>
        <w:tc>
          <w:tcPr>
            <w:tcW w:w="8783" w:type="dxa"/>
            <w:shd w:val="clear" w:color="auto" w:fill="D9D9D9" w:themeFill="background1" w:themeFillShade="D9"/>
          </w:tcPr>
          <w:p w14:paraId="42BF4799" w14:textId="4247ED1D" w:rsidR="00FD7132" w:rsidRPr="00805F90" w:rsidRDefault="00FD7132" w:rsidP="008F5452">
            <w:pPr>
              <w:pStyle w:val="VCAAbulletlevel2"/>
              <w:rPr>
                <w:b/>
                <w:bCs/>
              </w:rPr>
            </w:pPr>
            <w:r w:rsidRPr="00805F90">
              <w:rPr>
                <w:b/>
                <w:bCs/>
                <w:noProof/>
              </w:rPr>
              <w:drawing>
                <wp:anchor distT="0" distB="0" distL="114300" distR="114300" simplePos="0" relativeHeight="251688960" behindDoc="0" locked="0" layoutInCell="1" allowOverlap="1" wp14:anchorId="36B7722A" wp14:editId="36A38043">
                  <wp:simplePos x="0" y="0"/>
                  <wp:positionH relativeFrom="column">
                    <wp:posOffset>4851400</wp:posOffset>
                  </wp:positionH>
                  <wp:positionV relativeFrom="paragraph">
                    <wp:posOffset>132080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012095004"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805F90">
              <w:rPr>
                <w:b/>
                <w:bCs/>
              </w:rPr>
              <w:t xml:space="preserve">Interview </w:t>
            </w:r>
            <w:sdt>
              <w:sdtPr>
                <w:rPr>
                  <w:b/>
                  <w:bCs/>
                </w:rPr>
                <w:alias w:val="Keywords"/>
                <w:tag w:val=""/>
                <w:id w:val="2019195668"/>
                <w:placeholder>
                  <w:docPart w:val="86A413862C9F4F4BAD51A6348B249DA0"/>
                </w:placeholder>
                <w:dataBinding w:prefixMappings="xmlns:ns0='http://purl.org/dc/elements/1.1/' xmlns:ns1='http://schemas.openxmlformats.org/package/2006/metadata/core-properties' " w:xpath="/ns1:coreProperties[1]/ns1:keywords[1]" w:storeItemID="{6C3C8BC8-F283-45AE-878A-BAB7291924A1}"/>
                <w:text/>
              </w:sdtPr>
              <w:sdtEndPr/>
              <w:sdtContent>
                <w:r>
                  <w:rPr>
                    <w:b/>
                    <w:bCs/>
                  </w:rPr>
                  <w:t>Turkish</w:t>
                </w:r>
              </w:sdtContent>
            </w:sdt>
            <w:r w:rsidRPr="00805F90">
              <w:rPr>
                <w:b/>
                <w:bCs/>
              </w:rPr>
              <w:t xml:space="preserve">-speaking individuals in Australia about the similarities and differences between careers in Australia and a </w:t>
            </w:r>
            <w:sdt>
              <w:sdtPr>
                <w:rPr>
                  <w:b/>
                  <w:bCs/>
                </w:rPr>
                <w:alias w:val="Keywords"/>
                <w:tag w:val=""/>
                <w:id w:val="-515925352"/>
                <w:placeholder>
                  <w:docPart w:val="DECB5D3FAD95468FAA055B0859664560"/>
                </w:placeholder>
                <w:dataBinding w:prefixMappings="xmlns:ns0='http://purl.org/dc/elements/1.1/' xmlns:ns1='http://schemas.openxmlformats.org/package/2006/metadata/core-properties' " w:xpath="/ns1:coreProperties[1]/ns1:keywords[1]" w:storeItemID="{6C3C8BC8-F283-45AE-878A-BAB7291924A1}"/>
                <w:text/>
              </w:sdtPr>
              <w:sdtEndPr/>
              <w:sdtContent>
                <w:r>
                  <w:rPr>
                    <w:b/>
                    <w:bCs/>
                  </w:rPr>
                  <w:t>Turkish</w:t>
                </w:r>
              </w:sdtContent>
            </w:sdt>
            <w:r w:rsidRPr="00805F90">
              <w:rPr>
                <w:b/>
                <w:bCs/>
              </w:rPr>
              <w:t xml:space="preserve">-speaking country or community, and how they have changed over time. </w:t>
            </w:r>
          </w:p>
        </w:tc>
      </w:tr>
    </w:tbl>
    <w:p w14:paraId="5F096D5D" w14:textId="77777777" w:rsidR="00FD7132" w:rsidRDefault="00FD7132" w:rsidP="00FD7132">
      <w:pPr>
        <w:pStyle w:val="VCAAbulletlevel2"/>
        <w:numPr>
          <w:ilvl w:val="0"/>
          <w:numId w:val="0"/>
        </w:numPr>
        <w:tabs>
          <w:tab w:val="clear" w:pos="425"/>
        </w:tabs>
        <w:rPr>
          <w:shd w:val="clear" w:color="auto" w:fill="FFFFFF"/>
        </w:rPr>
      </w:pPr>
    </w:p>
    <w:tbl>
      <w:tblPr>
        <w:tblStyle w:val="TableGrid"/>
        <w:tblW w:w="0" w:type="auto"/>
        <w:tblInd w:w="-5" w:type="dxa"/>
        <w:tblLook w:val="04A0" w:firstRow="1" w:lastRow="0" w:firstColumn="1" w:lastColumn="0" w:noHBand="0" w:noVBand="1"/>
      </w:tblPr>
      <w:tblGrid>
        <w:gridCol w:w="8783"/>
      </w:tblGrid>
      <w:tr w:rsidR="00FD7132" w14:paraId="39444C89" w14:textId="77777777" w:rsidTr="008F5452">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07B563C0" w14:textId="77777777" w:rsidR="00FD7132" w:rsidRPr="00805F90" w:rsidRDefault="00FD7132" w:rsidP="008F5452">
            <w:pPr>
              <w:pStyle w:val="Heading2"/>
              <w:rPr>
                <w:b/>
                <w:bCs/>
                <w:color w:val="004EA8"/>
              </w:rPr>
            </w:pPr>
            <w:bookmarkStart w:id="57" w:name="_Toc189124138"/>
            <w:bookmarkStart w:id="58" w:name="_Toc191909324"/>
            <w:r w:rsidRPr="00B13D9B">
              <w:rPr>
                <w:b/>
                <w:bCs/>
                <w:noProof/>
                <w:color w:val="004EA8"/>
              </w:rPr>
              <w:drawing>
                <wp:anchor distT="0" distB="0" distL="114300" distR="114300" simplePos="0" relativeHeight="251689984" behindDoc="0" locked="0" layoutInCell="1" allowOverlap="1" wp14:anchorId="397C5D5C" wp14:editId="73167626">
                  <wp:simplePos x="0" y="0"/>
                  <wp:positionH relativeFrom="column">
                    <wp:posOffset>4671022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196340520"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57"/>
            <w:bookmarkEnd w:id="58"/>
            <w:r w:rsidRPr="00B13D9B">
              <w:rPr>
                <w:b/>
                <w:bCs/>
                <w:color w:val="004EA8"/>
              </w:rPr>
              <w:t xml:space="preserve"> </w:t>
            </w:r>
          </w:p>
          <w:p w14:paraId="54C083DB" w14:textId="1B523C06" w:rsidR="00FD7132" w:rsidRDefault="00FD7132" w:rsidP="008F5452">
            <w:pPr>
              <w:pStyle w:val="VCAAbulletlevel2"/>
              <w:numPr>
                <w:ilvl w:val="0"/>
                <w:numId w:val="0"/>
              </w:numPr>
              <w:rPr>
                <w:b/>
                <w:bCs/>
                <w:color w:val="004EA8"/>
                <w:sz w:val="32"/>
                <w:szCs w:val="32"/>
              </w:rPr>
            </w:pPr>
            <w:r w:rsidRPr="00FD7181">
              <w:rPr>
                <w:b/>
                <w:bCs/>
                <w:color w:val="004EA8"/>
                <w:sz w:val="32"/>
                <w:szCs w:val="32"/>
              </w:rPr>
              <w:t xml:space="preserve">Interview </w:t>
            </w:r>
            <w:sdt>
              <w:sdtPr>
                <w:rPr>
                  <w:b/>
                  <w:bCs/>
                  <w:color w:val="004EA8"/>
                  <w:sz w:val="32"/>
                  <w:szCs w:val="32"/>
                </w:rPr>
                <w:alias w:val="Keywords"/>
                <w:tag w:val=""/>
                <w:id w:val="-229001705"/>
                <w:placeholder>
                  <w:docPart w:val="2BFD8205CC2E41AAB29D8D09373730AD"/>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Turkish</w:t>
                </w:r>
              </w:sdtContent>
            </w:sdt>
            <w:r>
              <w:rPr>
                <w:b/>
                <w:bCs/>
                <w:color w:val="004EA8"/>
                <w:sz w:val="32"/>
                <w:szCs w:val="32"/>
              </w:rPr>
              <w:t>-</w:t>
            </w:r>
            <w:r w:rsidRPr="00FD7181">
              <w:rPr>
                <w:b/>
                <w:bCs/>
                <w:color w:val="004EA8"/>
                <w:sz w:val="32"/>
                <w:szCs w:val="32"/>
              </w:rPr>
              <w:t xml:space="preserve">speaking individuals in Australia about careers in Australia and a </w:t>
            </w:r>
            <w:sdt>
              <w:sdtPr>
                <w:rPr>
                  <w:b/>
                  <w:bCs/>
                  <w:color w:val="004EA8"/>
                  <w:sz w:val="32"/>
                  <w:szCs w:val="32"/>
                </w:rPr>
                <w:alias w:val="Keywords"/>
                <w:tag w:val=""/>
                <w:id w:val="1416901071"/>
                <w:placeholder>
                  <w:docPart w:val="3FC8342456344F5AA41269A6C97EEFF4"/>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Turkish</w:t>
                </w:r>
              </w:sdtContent>
            </w:sdt>
            <w:r>
              <w:rPr>
                <w:b/>
                <w:bCs/>
                <w:color w:val="004EA8"/>
                <w:sz w:val="32"/>
                <w:szCs w:val="32"/>
              </w:rPr>
              <w:t>-</w:t>
            </w:r>
            <w:r w:rsidRPr="00FD7181">
              <w:rPr>
                <w:b/>
                <w:bCs/>
                <w:color w:val="004EA8"/>
                <w:sz w:val="32"/>
                <w:szCs w:val="32"/>
              </w:rPr>
              <w:t>speaking country or community.</w:t>
            </w:r>
          </w:p>
          <w:p w14:paraId="788F50DB" w14:textId="77777777" w:rsidR="00FD7132" w:rsidRDefault="00FD7132" w:rsidP="008F5452">
            <w:pPr>
              <w:pStyle w:val="VCAAbulletlevel2"/>
              <w:numPr>
                <w:ilvl w:val="0"/>
                <w:numId w:val="0"/>
              </w:numPr>
              <w:rPr>
                <w:b/>
                <w:bCs/>
                <w:color w:val="004EA8"/>
                <w:sz w:val="32"/>
                <w:szCs w:val="32"/>
              </w:rPr>
            </w:pPr>
          </w:p>
          <w:p w14:paraId="2D1DDBC5" w14:textId="3412CCDC" w:rsidR="00FD7132" w:rsidRDefault="00FD7132" w:rsidP="008F5452">
            <w:pPr>
              <w:pStyle w:val="VCAAbulletlevel2"/>
            </w:pPr>
            <w:r>
              <w:t xml:space="preserve">Brainstorm the text type conventions and relevant vocabulary, phrases and grammatical structures required when conducting an interview with a person from a </w:t>
            </w:r>
            <w:sdt>
              <w:sdtPr>
                <w:alias w:val="Keywords"/>
                <w:tag w:val=""/>
                <w:id w:val="1495608313"/>
                <w:placeholder>
                  <w:docPart w:val="ED5BDCD356A24B62B9E5FB6AF516421B"/>
                </w:placeholder>
                <w:dataBinding w:prefixMappings="xmlns:ns0='http://purl.org/dc/elements/1.1/' xmlns:ns1='http://schemas.openxmlformats.org/package/2006/metadata/core-properties' " w:xpath="/ns1:coreProperties[1]/ns1:keywords[1]" w:storeItemID="{6C3C8BC8-F283-45AE-878A-BAB7291924A1}"/>
                <w:text/>
              </w:sdtPr>
              <w:sdtEndPr/>
              <w:sdtContent>
                <w:r>
                  <w:t>Turkish</w:t>
                </w:r>
              </w:sdtContent>
            </w:sdt>
            <w:r>
              <w:t>-speaking community about their current career in Australia. As a class, use this information to create a formal e-mail template to reflect the text type conventions and sequence information.</w:t>
            </w:r>
            <w:r>
              <w:br/>
            </w:r>
          </w:p>
          <w:p w14:paraId="6D84D1EE" w14:textId="21B4C2DC" w:rsidR="00FD7132" w:rsidRDefault="00FD7132" w:rsidP="008F5452">
            <w:pPr>
              <w:pStyle w:val="VCAAbulletlevel2"/>
            </w:pPr>
            <w:r>
              <w:t xml:space="preserve">Research the person’s current career (e.g. nurse, accountant, teacher, engineer) and create a glossary of relevant terms in </w:t>
            </w:r>
            <w:sdt>
              <w:sdtPr>
                <w:alias w:val="Keywords"/>
                <w:tag w:val=""/>
                <w:id w:val="-1922789311"/>
                <w:placeholder>
                  <w:docPart w:val="0827B6CFC092487EAD4F59A34B3A8BF5"/>
                </w:placeholder>
                <w:dataBinding w:prefixMappings="xmlns:ns0='http://purl.org/dc/elements/1.1/' xmlns:ns1='http://schemas.openxmlformats.org/package/2006/metadata/core-properties' " w:xpath="/ns1:coreProperties[1]/ns1:keywords[1]" w:storeItemID="{6C3C8BC8-F283-45AE-878A-BAB7291924A1}"/>
                <w:text/>
              </w:sdtPr>
              <w:sdtEndPr/>
              <w:sdtContent>
                <w:r>
                  <w:t>Turkish</w:t>
                </w:r>
              </w:sdtContent>
            </w:sdt>
            <w:r>
              <w:t xml:space="preserve"> that will assist you to understand their responses during the interview.</w:t>
            </w:r>
            <w:r>
              <w:br/>
            </w:r>
          </w:p>
          <w:p w14:paraId="1B768E99" w14:textId="77777777" w:rsidR="00FD7132" w:rsidRDefault="00FD7132" w:rsidP="008F5452">
            <w:pPr>
              <w:pStyle w:val="VCAAbulletlevel2"/>
            </w:pPr>
            <w:r>
              <w:t>Listen to a short video, podcast or audio that focuses on interviewing skills (e.g. pronunciation, eye contact, sequencing of information, active listening) and use a ‘Looks like, sounds like, feels like’ Y-chart to analyse effective interviewing skills, including types of questions appropriate for the purpose, follow up questioning techniques and non-verbal interaction.</w:t>
            </w:r>
          </w:p>
          <w:p w14:paraId="2E49563B" w14:textId="77777777" w:rsidR="00FD7132" w:rsidRDefault="00FD7132" w:rsidP="008F5452">
            <w:pPr>
              <w:pStyle w:val="VCAAbulletlevel2"/>
              <w:numPr>
                <w:ilvl w:val="0"/>
                <w:numId w:val="0"/>
              </w:numPr>
            </w:pPr>
            <w:r>
              <w:t xml:space="preserve"> </w:t>
            </w:r>
          </w:p>
          <w:p w14:paraId="4E7DD652" w14:textId="7DCCE202" w:rsidR="00FD7132" w:rsidRDefault="00FD7132" w:rsidP="008F5452">
            <w:pPr>
              <w:pStyle w:val="VCAAbulletlevel2"/>
            </w:pPr>
            <w:r>
              <w:lastRenderedPageBreak/>
              <w:t xml:space="preserve">As a class, brainstorm different question words and question stems that could be used in the interview. Create a series of questions for the interview focusing on the positives and challenges in their career, how their career has changed over time, their experiences working in the Australian workforce, and how this would be </w:t>
            </w:r>
            <w:proofErr w:type="gramStart"/>
            <w:r>
              <w:t>similar to</w:t>
            </w:r>
            <w:proofErr w:type="gramEnd"/>
            <w:r>
              <w:t xml:space="preserve"> or different from working in a </w:t>
            </w:r>
            <w:sdt>
              <w:sdtPr>
                <w:alias w:val="Keywords"/>
                <w:tag w:val=""/>
                <w:id w:val="730432988"/>
                <w:placeholder>
                  <w:docPart w:val="AD76FA85BB5A4AD28B0105D7D8AB4768"/>
                </w:placeholder>
                <w:dataBinding w:prefixMappings="xmlns:ns0='http://purl.org/dc/elements/1.1/' xmlns:ns1='http://schemas.openxmlformats.org/package/2006/metadata/core-properties' " w:xpath="/ns1:coreProperties[1]/ns1:keywords[1]" w:storeItemID="{6C3C8BC8-F283-45AE-878A-BAB7291924A1}"/>
                <w:text/>
              </w:sdtPr>
              <w:sdtEndPr/>
              <w:sdtContent>
                <w:r>
                  <w:t>Turkish</w:t>
                </w:r>
              </w:sdtContent>
            </w:sdt>
            <w:r>
              <w:t>-speaking country, if applicable.</w:t>
            </w:r>
            <w:r>
              <w:br/>
            </w:r>
          </w:p>
          <w:p w14:paraId="4C93ED2B" w14:textId="2EA571CC" w:rsidR="00FD7132" w:rsidRDefault="00FD7132" w:rsidP="008F5452">
            <w:pPr>
              <w:pStyle w:val="VCAAbulletlevel2"/>
            </w:pPr>
            <w:r>
              <w:t xml:space="preserve">Conduct the interview with your interviewee and take notes in </w:t>
            </w:r>
            <w:sdt>
              <w:sdtPr>
                <w:alias w:val="Keywords"/>
                <w:tag w:val=""/>
                <w:id w:val="90057106"/>
                <w:placeholder>
                  <w:docPart w:val="168FE94C0F6D4BCBB909DEEC2DE64AB8"/>
                </w:placeholder>
                <w:dataBinding w:prefixMappings="xmlns:ns0='http://purl.org/dc/elements/1.1/' xmlns:ns1='http://schemas.openxmlformats.org/package/2006/metadata/core-properties' " w:xpath="/ns1:coreProperties[1]/ns1:keywords[1]" w:storeItemID="{6C3C8BC8-F283-45AE-878A-BAB7291924A1}"/>
                <w:text/>
              </w:sdtPr>
              <w:sdtEndPr/>
              <w:sdtContent>
                <w:r>
                  <w:t>Turkish</w:t>
                </w:r>
              </w:sdtContent>
            </w:sdt>
            <w:r>
              <w:t>. Ask follow-up questions and use non-verbal interactions to elicit additional responses and information as necessary.</w:t>
            </w:r>
            <w:r>
              <w:br/>
            </w:r>
          </w:p>
          <w:p w14:paraId="61FE5B3E" w14:textId="77777777" w:rsidR="00FD7132" w:rsidRDefault="00FD7132" w:rsidP="008F5452">
            <w:pPr>
              <w:pStyle w:val="VCAAbulletlevel2"/>
            </w:pPr>
            <w:r>
              <w:t>Create presentation slides summarising your findings about your interviewee and their work in Australia. Choose visual texts (e.g. photographs, drawings, charts) which complement the information from your interview and enhance the audience’s understanding of and engagement with the person and topic.</w:t>
            </w:r>
            <w:r>
              <w:br/>
            </w:r>
          </w:p>
          <w:p w14:paraId="75FF4471" w14:textId="6240A5A5" w:rsidR="00FD7132" w:rsidRDefault="00FD7132" w:rsidP="008F5452">
            <w:pPr>
              <w:pStyle w:val="VCAAbulletlevel2"/>
            </w:pPr>
            <w:r>
              <w:t xml:space="preserve">Draft a short speech to complement your presentation slides, making connections to your own understanding and experiences of work in Australia, </w:t>
            </w:r>
            <w:sdt>
              <w:sdtPr>
                <w:alias w:val="Keywords"/>
                <w:tag w:val=""/>
                <w:id w:val="-1970668732"/>
                <w:placeholder>
                  <w:docPart w:val="7994B6F6424E4C01ADC03FE12159E940"/>
                </w:placeholder>
                <w:dataBinding w:prefixMappings="xmlns:ns0='http://purl.org/dc/elements/1.1/' xmlns:ns1='http://schemas.openxmlformats.org/package/2006/metadata/core-properties' " w:xpath="/ns1:coreProperties[1]/ns1:keywords[1]" w:storeItemID="{6C3C8BC8-F283-45AE-878A-BAB7291924A1}"/>
                <w:text/>
              </w:sdtPr>
              <w:sdtEndPr/>
              <w:sdtContent>
                <w:r>
                  <w:t>Turkish</w:t>
                </w:r>
              </w:sdtContent>
            </w:sdt>
            <w:r>
              <w:t>-speaking countries or communities, and/or your previous research.</w:t>
            </w:r>
            <w:r>
              <w:br/>
            </w:r>
          </w:p>
          <w:p w14:paraId="5CF1AAF8" w14:textId="77777777" w:rsidR="00FD7132" w:rsidRDefault="00FD7132" w:rsidP="008F5452">
            <w:pPr>
              <w:pStyle w:val="VCAAbulletlevel2"/>
            </w:pPr>
            <w:r>
              <w:t>Present your speech and presentation slides in small groups and participate in a peer feedback session, providing constructive feedback on each presentation’s effectiveness in conveying information and engaging with the audience.</w:t>
            </w:r>
            <w:r>
              <w:br/>
            </w:r>
          </w:p>
          <w:p w14:paraId="3E38D91D" w14:textId="77777777" w:rsidR="00FD7132" w:rsidRDefault="00FD7132" w:rsidP="008F5452">
            <w:pPr>
              <w:pStyle w:val="VCAAbulletlevel2"/>
            </w:pPr>
            <w:r>
              <w:t>Review the feedback provided by your group and reflect on the writing and editing process. Consider what your strengths were, and what changes you would make to improve your presentations in future.</w:t>
            </w:r>
            <w:r>
              <w:br/>
            </w:r>
          </w:p>
          <w:p w14:paraId="25EE1264" w14:textId="77777777" w:rsidR="00FD7132" w:rsidRPr="0066155E" w:rsidRDefault="00FD7132" w:rsidP="008F5452">
            <w:pPr>
              <w:pStyle w:val="VCAAbulletlevel2"/>
            </w:pPr>
            <w:r>
              <w:t xml:space="preserve">As a class, discuss observations, </w:t>
            </w:r>
            <w:proofErr w:type="gramStart"/>
            <w:r>
              <w:t>anecdotes</w:t>
            </w:r>
            <w:proofErr w:type="gramEnd"/>
            <w:r>
              <w:t xml:space="preserve"> and trends you observed as part of the presentation process about how occupations or jobs have disappeared, or evolved over time, and reflect on the new occupations you might see in the future.</w:t>
            </w:r>
          </w:p>
        </w:tc>
      </w:tr>
    </w:tbl>
    <w:p w14:paraId="0C39052E" w14:textId="77777777" w:rsidR="00FD7132" w:rsidRDefault="00FD7132" w:rsidP="00FD7132">
      <w:pPr>
        <w:rPr>
          <w:lang w:val="en-AU"/>
        </w:rPr>
      </w:pPr>
    </w:p>
    <w:p w14:paraId="02886E49" w14:textId="77777777" w:rsidR="00FD7132" w:rsidRDefault="00FD7132" w:rsidP="00FD7132">
      <w:pPr>
        <w:rPr>
          <w:lang w:val="en-AU"/>
        </w:rPr>
      </w:pPr>
    </w:p>
    <w:p w14:paraId="46FB9F51" w14:textId="77777777" w:rsidR="00FD7132" w:rsidRDefault="00FD7132" w:rsidP="00FD7132">
      <w:pPr>
        <w:rPr>
          <w:lang w:val="en-AU"/>
        </w:rPr>
      </w:pPr>
    </w:p>
    <w:p w14:paraId="3E1BB421" w14:textId="77777777" w:rsidR="00FD7132" w:rsidRDefault="00FD7132" w:rsidP="00FD7132">
      <w:pPr>
        <w:pStyle w:val="Heading3"/>
        <w:sectPr w:rsidR="00FD7132" w:rsidSect="000326A4">
          <w:pgSz w:w="11907" w:h="16840" w:code="9"/>
          <w:pgMar w:top="1430" w:right="1134" w:bottom="993" w:left="1985" w:header="392" w:footer="273" w:gutter="0"/>
          <w:cols w:space="708"/>
          <w:docGrid w:linePitch="360"/>
        </w:sectPr>
      </w:pPr>
    </w:p>
    <w:p w14:paraId="47DA2E54" w14:textId="77777777" w:rsidR="00FD7132" w:rsidRDefault="00FD7132" w:rsidP="00FD7132">
      <w:pPr>
        <w:pStyle w:val="Heading3"/>
      </w:pPr>
      <w:bookmarkStart w:id="59" w:name="_Toc191909325"/>
      <w:r>
        <w:lastRenderedPageBreak/>
        <w:t>Unit 4</w:t>
      </w:r>
      <w:bookmarkEnd w:id="59"/>
    </w:p>
    <w:p w14:paraId="18302C47" w14:textId="77777777" w:rsidR="00FD7132" w:rsidRDefault="00FD7132" w:rsidP="00FD7132">
      <w:pPr>
        <w:pStyle w:val="Heading4"/>
      </w:pPr>
      <w:r w:rsidRPr="00B13D9B">
        <w:t xml:space="preserve">Unit </w:t>
      </w:r>
      <w:r>
        <w:t xml:space="preserve">4 </w:t>
      </w:r>
      <w:r w:rsidRPr="00B13D9B">
        <w:t xml:space="preserve">- Area of Study </w:t>
      </w:r>
      <w:r>
        <w:t xml:space="preserve">1 </w:t>
      </w:r>
    </w:p>
    <w:tbl>
      <w:tblPr>
        <w:tblStyle w:val="TableGrid"/>
        <w:tblW w:w="8789" w:type="dxa"/>
        <w:tblInd w:w="-5" w:type="dxa"/>
        <w:tblLook w:val="04A0" w:firstRow="1" w:lastRow="0" w:firstColumn="1" w:lastColumn="0" w:noHBand="0" w:noVBand="1"/>
      </w:tblPr>
      <w:tblGrid>
        <w:gridCol w:w="2197"/>
        <w:gridCol w:w="2197"/>
        <w:gridCol w:w="2197"/>
        <w:gridCol w:w="2198"/>
      </w:tblGrid>
      <w:tr w:rsidR="00FD7132" w:rsidRPr="007B23FE" w14:paraId="2282F0DD" w14:textId="77777777" w:rsidTr="008F5452">
        <w:trPr>
          <w:trHeight w:val="274"/>
        </w:trPr>
        <w:tc>
          <w:tcPr>
            <w:tcW w:w="2197" w:type="dxa"/>
            <w:shd w:val="clear" w:color="auto" w:fill="0F7EB4"/>
          </w:tcPr>
          <w:p w14:paraId="0B1F5884" w14:textId="77777777" w:rsidR="00FD7132" w:rsidRPr="007B23FE" w:rsidRDefault="00FD7132" w:rsidP="008F545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4C9386AF" w14:textId="77777777" w:rsidR="00FD7132" w:rsidRPr="007B23FE" w:rsidRDefault="00FD7132" w:rsidP="008F545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52A2D365" w14:textId="77777777" w:rsidR="00FD7132" w:rsidRPr="007B23FE" w:rsidRDefault="00FD7132" w:rsidP="008F545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4B94B224" w14:textId="77777777" w:rsidR="00FD7132" w:rsidRPr="007B23FE" w:rsidRDefault="00FD7132" w:rsidP="008F545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FD7132" w:rsidRPr="007B23FE" w14:paraId="68ABDEA5" w14:textId="77777777" w:rsidTr="00DB2D60">
        <w:trPr>
          <w:trHeight w:val="1701"/>
        </w:trPr>
        <w:tc>
          <w:tcPr>
            <w:tcW w:w="2197" w:type="dxa"/>
            <w:vAlign w:val="center"/>
          </w:tcPr>
          <w:p w14:paraId="145F0356" w14:textId="77777777" w:rsidR="00FD7132" w:rsidRPr="007B23FE" w:rsidRDefault="00FD7132" w:rsidP="008F5452">
            <w:pPr>
              <w:pStyle w:val="VCAAbody"/>
              <w:jc w:val="center"/>
            </w:pPr>
            <w:r w:rsidRPr="0009743F">
              <w:t>Responsibility</w:t>
            </w:r>
          </w:p>
        </w:tc>
        <w:tc>
          <w:tcPr>
            <w:tcW w:w="2197" w:type="dxa"/>
            <w:vAlign w:val="center"/>
          </w:tcPr>
          <w:p w14:paraId="1C0FC4CC" w14:textId="77777777" w:rsidR="00FD7132" w:rsidRPr="007B23FE" w:rsidRDefault="00FD7132" w:rsidP="008F5452">
            <w:pPr>
              <w:pStyle w:val="VCAAbody"/>
              <w:jc w:val="center"/>
            </w:pPr>
            <w:r w:rsidRPr="0009743F">
              <w:t>Global</w:t>
            </w:r>
          </w:p>
        </w:tc>
        <w:tc>
          <w:tcPr>
            <w:tcW w:w="2197" w:type="dxa"/>
            <w:vAlign w:val="center"/>
          </w:tcPr>
          <w:p w14:paraId="23FD95AF" w14:textId="77777777" w:rsidR="00FD7132" w:rsidRPr="007B23FE" w:rsidRDefault="00FD7132" w:rsidP="008F5452">
            <w:pPr>
              <w:pStyle w:val="VCAAbody"/>
              <w:jc w:val="center"/>
            </w:pPr>
            <w:r w:rsidRPr="0009743F">
              <w:t>Society</w:t>
            </w:r>
          </w:p>
        </w:tc>
        <w:tc>
          <w:tcPr>
            <w:tcW w:w="2198" w:type="dxa"/>
            <w:vAlign w:val="center"/>
          </w:tcPr>
          <w:p w14:paraId="526430AB" w14:textId="77777777" w:rsidR="00FD7132" w:rsidRPr="007B23FE" w:rsidRDefault="00FD7132" w:rsidP="008F5452">
            <w:pPr>
              <w:pStyle w:val="VCAAbody"/>
              <w:jc w:val="center"/>
            </w:pPr>
            <w:r w:rsidRPr="0009743F">
              <w:t>Staying connected locally and globally</w:t>
            </w:r>
          </w:p>
        </w:tc>
      </w:tr>
    </w:tbl>
    <w:p w14:paraId="24894792" w14:textId="77777777" w:rsidR="00FD7132" w:rsidRPr="00B13D9B" w:rsidRDefault="00FD7132" w:rsidP="00FD7132">
      <w:pPr>
        <w:pStyle w:val="Heading2"/>
        <w:rPr>
          <w:sz w:val="28"/>
        </w:rPr>
      </w:pPr>
      <w:bookmarkStart w:id="60" w:name="_Toc191909326"/>
      <w:r w:rsidRPr="1AB6DD3E">
        <w:rPr>
          <w:sz w:val="28"/>
        </w:rPr>
        <w:t>Outcome 1</w:t>
      </w:r>
      <w:bookmarkEnd w:id="60"/>
    </w:p>
    <w:p w14:paraId="418B6788" w14:textId="31C71A05" w:rsidR="00FD7132" w:rsidRDefault="00FD7132" w:rsidP="00FD7132">
      <w:pPr>
        <w:pStyle w:val="VCAAbody"/>
        <w:rPr>
          <w:shd w:val="clear" w:color="auto" w:fill="FFFFFF"/>
        </w:rPr>
      </w:pPr>
      <w:r w:rsidRPr="000A7273">
        <w:rPr>
          <w:shd w:val="clear" w:color="auto" w:fill="FFFFFF"/>
        </w:rPr>
        <w:t xml:space="preserve">On completion of this unit the student should be able to present information in a spoken presentation and participate in a discussion about the content of the presentation in </w:t>
      </w:r>
      <w:sdt>
        <w:sdtPr>
          <w:rPr>
            <w:shd w:val="clear" w:color="auto" w:fill="FFFFFF"/>
          </w:rPr>
          <w:alias w:val="Keywords"/>
          <w:tag w:val=""/>
          <w:id w:val="-807478781"/>
          <w:placeholder>
            <w:docPart w:val="80BE232C1699415BA58E3675ADEB4AEC"/>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Turkish</w:t>
          </w:r>
        </w:sdtContent>
      </w:sdt>
      <w:r w:rsidRPr="000A7273">
        <w:rPr>
          <w:shd w:val="clear" w:color="auto" w:fill="FFFFFF"/>
        </w:rPr>
        <w:t>.</w:t>
      </w:r>
    </w:p>
    <w:p w14:paraId="1C0FAECA" w14:textId="77777777" w:rsidR="00FD7132" w:rsidRDefault="00FD7132" w:rsidP="00FD7132">
      <w:pPr>
        <w:pStyle w:val="Heading2"/>
        <w:tabs>
          <w:tab w:val="left" w:pos="3632"/>
        </w:tabs>
        <w:rPr>
          <w:sz w:val="24"/>
          <w:szCs w:val="24"/>
        </w:rPr>
      </w:pPr>
      <w:bookmarkStart w:id="61" w:name="_Toc191909327"/>
      <w:r w:rsidRPr="00753F1C">
        <w:rPr>
          <w:sz w:val="24"/>
          <w:szCs w:val="24"/>
        </w:rPr>
        <w:t>Examples of learning activities</w:t>
      </w:r>
      <w:bookmarkEnd w:id="61"/>
      <w:r>
        <w:rPr>
          <w:sz w:val="24"/>
          <w:szCs w:val="24"/>
        </w:rPr>
        <w:tab/>
      </w:r>
    </w:p>
    <w:tbl>
      <w:tblPr>
        <w:tblStyle w:val="TableGrid"/>
        <w:tblW w:w="0" w:type="auto"/>
        <w:tblInd w:w="-5" w:type="dxa"/>
        <w:tblBorders>
          <w:left w:val="none" w:sz="0" w:space="0" w:color="auto"/>
          <w:right w:val="none" w:sz="0" w:space="0" w:color="auto"/>
        </w:tblBorders>
        <w:tblLook w:val="04A0" w:firstRow="1" w:lastRow="0" w:firstColumn="1" w:lastColumn="0" w:noHBand="0" w:noVBand="1"/>
      </w:tblPr>
      <w:tblGrid>
        <w:gridCol w:w="8783"/>
      </w:tblGrid>
      <w:tr w:rsidR="00FD7132" w:rsidRPr="0009743F" w14:paraId="4B36BEE0" w14:textId="77777777" w:rsidTr="008F5452">
        <w:trPr>
          <w:cantSplit/>
        </w:trPr>
        <w:tc>
          <w:tcPr>
            <w:tcW w:w="8783" w:type="dxa"/>
          </w:tcPr>
          <w:p w14:paraId="20B141D1" w14:textId="7D9140F9" w:rsidR="00FD7132" w:rsidRPr="00FD4DAA" w:rsidRDefault="00FD7132" w:rsidP="008F5452">
            <w:pPr>
              <w:pStyle w:val="VCAAbulletlevel2"/>
            </w:pPr>
            <w:r w:rsidRPr="00FD4DAA">
              <w:t xml:space="preserve">Brainstorm the different methods people use to stay connected (e.g. face-to-face conversations, emails and letters, social media, </w:t>
            </w:r>
            <w:proofErr w:type="gramStart"/>
            <w:r w:rsidRPr="00FD4DAA">
              <w:t>phone</w:t>
            </w:r>
            <w:proofErr w:type="gramEnd"/>
            <w:r w:rsidRPr="00FD4DAA">
              <w:t xml:space="preserve"> or video calls), both locally and globally. As a class, create a word wall with the different methods in </w:t>
            </w:r>
            <w:sdt>
              <w:sdtPr>
                <w:alias w:val="Keywords"/>
                <w:tag w:val=""/>
                <w:id w:val="-1506125740"/>
                <w:placeholder>
                  <w:docPart w:val="1AA3C0E5D9ED46BE95555AF2551D0A2C"/>
                </w:placeholder>
                <w:dataBinding w:prefixMappings="xmlns:ns0='http://purl.org/dc/elements/1.1/' xmlns:ns1='http://schemas.openxmlformats.org/package/2006/metadata/core-properties' " w:xpath="/ns1:coreProperties[1]/ns1:keywords[1]" w:storeItemID="{6C3C8BC8-F283-45AE-878A-BAB7291924A1}"/>
                <w:text/>
              </w:sdtPr>
              <w:sdtEndPr/>
              <w:sdtContent>
                <w:r>
                  <w:t>Turkish</w:t>
                </w:r>
              </w:sdtContent>
            </w:sdt>
            <w:r w:rsidRPr="00FD4DAA">
              <w:t>; then, record and listen to yourself saying the words, reflecting on your own pronunciation and seeking feedback from your partner.</w:t>
            </w:r>
          </w:p>
        </w:tc>
      </w:tr>
      <w:tr w:rsidR="00FD7132" w:rsidRPr="0009743F" w14:paraId="17FE4933" w14:textId="77777777" w:rsidTr="008F5452">
        <w:trPr>
          <w:cantSplit/>
        </w:trPr>
        <w:tc>
          <w:tcPr>
            <w:tcW w:w="8783" w:type="dxa"/>
          </w:tcPr>
          <w:p w14:paraId="0E4569F3" w14:textId="77777777" w:rsidR="00FD7132" w:rsidRPr="00FD4DAA" w:rsidRDefault="00FD7132" w:rsidP="008F5452">
            <w:pPr>
              <w:pStyle w:val="VCAAbulletlevel2"/>
            </w:pPr>
            <w:r w:rsidRPr="00FD4DAA">
              <w:t>Read, listen to and/or view texts and explore how methods used to stay connected, both locally and globally, have changed over time. Develop a glossary of words and expressions related to these methods.</w:t>
            </w:r>
          </w:p>
        </w:tc>
      </w:tr>
      <w:tr w:rsidR="00FD7132" w:rsidRPr="0009743F" w14:paraId="02660603" w14:textId="77777777" w:rsidTr="008F5452">
        <w:trPr>
          <w:cantSplit/>
        </w:trPr>
        <w:tc>
          <w:tcPr>
            <w:tcW w:w="8783" w:type="dxa"/>
          </w:tcPr>
          <w:p w14:paraId="114AECAB" w14:textId="77777777" w:rsidR="00FD7132" w:rsidRPr="00FD4DAA" w:rsidRDefault="00FD7132" w:rsidP="008F5452">
            <w:pPr>
              <w:pStyle w:val="VCAAbulletlevel2"/>
            </w:pPr>
            <w:r w:rsidRPr="00FD4DAA">
              <w:t>Identify logos from different social media by playing an online game; then, discuss how people use these applications to maintain connections locally and globally. Identify key vocabulary and phrases related to different social media applications and create a word map to show interconnection between language used for social media.</w:t>
            </w:r>
          </w:p>
        </w:tc>
      </w:tr>
      <w:tr w:rsidR="00FD7132" w:rsidRPr="0009743F" w14:paraId="0E6CCF01" w14:textId="77777777" w:rsidTr="008F5452">
        <w:trPr>
          <w:cantSplit/>
        </w:trPr>
        <w:tc>
          <w:tcPr>
            <w:tcW w:w="8783" w:type="dxa"/>
          </w:tcPr>
          <w:p w14:paraId="1F0142CF" w14:textId="1489FB87" w:rsidR="00FD7132" w:rsidRPr="00FD4DAA" w:rsidRDefault="00FD7132" w:rsidP="008F5452">
            <w:pPr>
              <w:pStyle w:val="VCAAbulletlevel2"/>
            </w:pPr>
            <w:r w:rsidRPr="00FD4DAA">
              <w:t xml:space="preserve">Create a simulated profile in </w:t>
            </w:r>
            <w:sdt>
              <w:sdtPr>
                <w:alias w:val="Keywords"/>
                <w:tag w:val=""/>
                <w:id w:val="1278986307"/>
                <w:placeholder>
                  <w:docPart w:val="527411F447D1456490CE471786132BD1"/>
                </w:placeholder>
                <w:dataBinding w:prefixMappings="xmlns:ns0='http://purl.org/dc/elements/1.1/' xmlns:ns1='http://schemas.openxmlformats.org/package/2006/metadata/core-properties' " w:xpath="/ns1:coreProperties[1]/ns1:keywords[1]" w:storeItemID="{6C3C8BC8-F283-45AE-878A-BAB7291924A1}"/>
                <w:text/>
              </w:sdtPr>
              <w:sdtEndPr/>
              <w:sdtContent>
                <w:r>
                  <w:t>Turkish</w:t>
                </w:r>
              </w:sdtContent>
            </w:sdt>
            <w:r w:rsidRPr="00FD4DAA">
              <w:t xml:space="preserve"> using a social media template worksheet, to communicate short status updates (e.g. including handles or hashtags). Hang the profiles around the room and write short responses to the status update and use stickers to ‘like’ profiles. Discuss the effectiveness of using social media to communicate with others and, as a class, compare this to traditional forms of communication. Then, write a short reflection about your observations, making connections to your own life and use of social media.</w:t>
            </w:r>
          </w:p>
        </w:tc>
      </w:tr>
      <w:tr w:rsidR="00FD7132" w:rsidRPr="0009743F" w14:paraId="709462AC" w14:textId="77777777" w:rsidTr="008F5452">
        <w:trPr>
          <w:cantSplit/>
        </w:trPr>
        <w:tc>
          <w:tcPr>
            <w:tcW w:w="8783" w:type="dxa"/>
          </w:tcPr>
          <w:p w14:paraId="7F4E0EA2" w14:textId="77777777" w:rsidR="00FD7132" w:rsidRPr="00FD4DAA" w:rsidRDefault="00FD7132" w:rsidP="008F5452">
            <w:pPr>
              <w:pStyle w:val="VCAAbulletlevel2"/>
            </w:pPr>
            <w:r w:rsidRPr="00FD4DAA">
              <w:lastRenderedPageBreak/>
              <w:t xml:space="preserve">Study statistics, trends or infographics reflecting social media use across different age groups in Australia. Annotate the texts using a ’See, think, wonder’ table. In small groups, choose and discuss a ‘wondering’ using a </w:t>
            </w:r>
            <w:hyperlink r:id="rId48" w:history="1">
              <w:r w:rsidRPr="00FD4DAA">
                <w:t>Placemat</w:t>
              </w:r>
            </w:hyperlink>
            <w:r w:rsidRPr="00FD4DAA">
              <w:t xml:space="preserve"> graphic organiser to reflect on your observations.</w:t>
            </w:r>
          </w:p>
        </w:tc>
      </w:tr>
      <w:tr w:rsidR="00FD7132" w:rsidRPr="0009743F" w14:paraId="451DB87B" w14:textId="77777777" w:rsidTr="008F5452">
        <w:trPr>
          <w:cantSplit/>
        </w:trPr>
        <w:tc>
          <w:tcPr>
            <w:tcW w:w="8783" w:type="dxa"/>
          </w:tcPr>
          <w:p w14:paraId="079A4A36" w14:textId="77777777" w:rsidR="00FD7132" w:rsidRPr="00FD4DAA" w:rsidRDefault="00FD7132" w:rsidP="008F5452">
            <w:pPr>
              <w:pStyle w:val="VCAAbulletlevel2"/>
            </w:pPr>
            <w:r w:rsidRPr="00FD4DAA">
              <w:t>Read an article or report about how technology has improved global communication. Highlight and annotate key vocabulary, ideas, and text type features. Then, summarise the information in the text.</w:t>
            </w:r>
          </w:p>
        </w:tc>
      </w:tr>
      <w:tr w:rsidR="00FD7132" w:rsidRPr="0009743F" w14:paraId="19A30C1A" w14:textId="77777777" w:rsidTr="008F5452">
        <w:trPr>
          <w:cantSplit/>
        </w:trPr>
        <w:tc>
          <w:tcPr>
            <w:tcW w:w="8783" w:type="dxa"/>
          </w:tcPr>
          <w:p w14:paraId="203B2FBC" w14:textId="72A4FF0B" w:rsidR="00FD7132" w:rsidRPr="00FD4DAA" w:rsidRDefault="00FD7132" w:rsidP="008F5452">
            <w:pPr>
              <w:pStyle w:val="VCAAbulletlevel2"/>
            </w:pPr>
            <w:r w:rsidRPr="00FD4DAA">
              <w:t xml:space="preserve">Research current words or phrases that are unique to the </w:t>
            </w:r>
            <w:sdt>
              <w:sdtPr>
                <w:alias w:val="Keywords"/>
                <w:tag w:val=""/>
                <w:id w:val="1476253084"/>
                <w:placeholder>
                  <w:docPart w:val="66F2C25B560D4ABBA0BF5E361A5EE95B"/>
                </w:placeholder>
                <w:dataBinding w:prefixMappings="xmlns:ns0='http://purl.org/dc/elements/1.1/' xmlns:ns1='http://schemas.openxmlformats.org/package/2006/metadata/core-properties' " w:xpath="/ns1:coreProperties[1]/ns1:keywords[1]" w:storeItemID="{6C3C8BC8-F283-45AE-878A-BAB7291924A1}"/>
                <w:text/>
              </w:sdtPr>
              <w:sdtEndPr/>
              <w:sdtContent>
                <w:r>
                  <w:t>Turkish</w:t>
                </w:r>
              </w:sdtContent>
            </w:sdt>
            <w:r w:rsidRPr="00FD4DAA">
              <w:t xml:space="preserve">-speaking community (e.g. slang, abbreviations, acronyms). Interview members of the </w:t>
            </w:r>
            <w:sdt>
              <w:sdtPr>
                <w:alias w:val="Keywords"/>
                <w:tag w:val=""/>
                <w:id w:val="1226185796"/>
                <w:placeholder>
                  <w:docPart w:val="B8B71563AF7540C38AC59785AABDD6CE"/>
                </w:placeholder>
                <w:dataBinding w:prefixMappings="xmlns:ns0='http://purl.org/dc/elements/1.1/' xmlns:ns1='http://schemas.openxmlformats.org/package/2006/metadata/core-properties' " w:xpath="/ns1:coreProperties[1]/ns1:keywords[1]" w:storeItemID="{6C3C8BC8-F283-45AE-878A-BAB7291924A1}"/>
                <w:text/>
              </w:sdtPr>
              <w:sdtEndPr/>
              <w:sdtContent>
                <w:r>
                  <w:t>Turkish</w:t>
                </w:r>
              </w:sdtContent>
            </w:sdt>
            <w:r w:rsidRPr="00FD4DAA">
              <w:t>-speaking community in Australia about unique words or phrases that they have used in the past. Compare and contrast these words or phrases using a Venn Diagram and write down any interesting observations you make in dot-points.</w:t>
            </w:r>
          </w:p>
        </w:tc>
      </w:tr>
      <w:tr w:rsidR="00FD7132" w:rsidRPr="0009743F" w14:paraId="5CB32761" w14:textId="77777777" w:rsidTr="008F5452">
        <w:trPr>
          <w:cantSplit/>
        </w:trPr>
        <w:tc>
          <w:tcPr>
            <w:tcW w:w="8783" w:type="dxa"/>
          </w:tcPr>
          <w:p w14:paraId="1F13FBE4" w14:textId="4907E127" w:rsidR="00FD7132" w:rsidRPr="00FD4DAA" w:rsidRDefault="00FD7132" w:rsidP="008F5452">
            <w:pPr>
              <w:pStyle w:val="VCAAbulletlevel2"/>
            </w:pPr>
            <w:r w:rsidRPr="00FD4DAA">
              <w:t xml:space="preserve">Research different ways you could meet members of the </w:t>
            </w:r>
            <w:sdt>
              <w:sdtPr>
                <w:alias w:val="Keywords"/>
                <w:tag w:val=""/>
                <w:id w:val="1890369977"/>
                <w:placeholder>
                  <w:docPart w:val="9F07AB8CAC9346C2BB7B11C4B3D50057"/>
                </w:placeholder>
                <w:dataBinding w:prefixMappings="xmlns:ns0='http://purl.org/dc/elements/1.1/' xmlns:ns1='http://schemas.openxmlformats.org/package/2006/metadata/core-properties' " w:xpath="/ns1:coreProperties[1]/ns1:keywords[1]" w:storeItemID="{6C3C8BC8-F283-45AE-878A-BAB7291924A1}"/>
                <w:text/>
              </w:sdtPr>
              <w:sdtEndPr/>
              <w:sdtContent>
                <w:r>
                  <w:t>Turkish</w:t>
                </w:r>
              </w:sdtContent>
            </w:sdt>
            <w:r w:rsidRPr="00FD4DAA">
              <w:t xml:space="preserve">-speaking community in Victoria and/or Australia and where this information can be located. Compile a detailed list of the various methods individuals could use to meet other members of the </w:t>
            </w:r>
            <w:sdt>
              <w:sdtPr>
                <w:alias w:val="Keywords"/>
                <w:tag w:val=""/>
                <w:id w:val="1378197368"/>
                <w:placeholder>
                  <w:docPart w:val="8BB59C057C46499A8D6164FCB7F10DBE"/>
                </w:placeholder>
                <w:dataBinding w:prefixMappings="xmlns:ns0='http://purl.org/dc/elements/1.1/' xmlns:ns1='http://schemas.openxmlformats.org/package/2006/metadata/core-properties' " w:xpath="/ns1:coreProperties[1]/ns1:keywords[1]" w:storeItemID="{6C3C8BC8-F283-45AE-878A-BAB7291924A1}"/>
                <w:text/>
              </w:sdtPr>
              <w:sdtEndPr/>
              <w:sdtContent>
                <w:r>
                  <w:t>Turkish</w:t>
                </w:r>
              </w:sdtContent>
            </w:sdt>
            <w:r w:rsidRPr="00FD4DAA">
              <w:t>-speaking community (e.g. upcoming community events, online forums, community centres).</w:t>
            </w:r>
          </w:p>
        </w:tc>
      </w:tr>
      <w:tr w:rsidR="00FD7132" w:rsidRPr="0009743F" w14:paraId="2A268712" w14:textId="77777777" w:rsidTr="008F5452">
        <w:trPr>
          <w:cantSplit/>
        </w:trPr>
        <w:tc>
          <w:tcPr>
            <w:tcW w:w="8783" w:type="dxa"/>
          </w:tcPr>
          <w:p w14:paraId="5FFA8E00" w14:textId="77777777" w:rsidR="00FD7132" w:rsidRPr="00FD4DAA" w:rsidRDefault="00FD7132" w:rsidP="008F5452">
            <w:pPr>
              <w:pStyle w:val="VCAAbulletlevel2"/>
            </w:pPr>
            <w:r w:rsidRPr="00FD4DAA">
              <w:t>Watch short segments from past and modern television programs (e.g. game shows, cartoons, interviews, sitcoms) and identify features of spontaneous spoken language, and the importance of body language (e.g. gestures, facial expressions, posture) and linguistic cues (e.g. tone, intonation, volume, pauses). Compare and discuss how communication has changed over time and then write a dot-point summary of the key changes you observe.</w:t>
            </w:r>
          </w:p>
        </w:tc>
      </w:tr>
      <w:tr w:rsidR="00FD7132" w:rsidRPr="0009743F" w14:paraId="7C4151C9" w14:textId="77777777" w:rsidTr="008F5452">
        <w:trPr>
          <w:cantSplit/>
        </w:trPr>
        <w:tc>
          <w:tcPr>
            <w:tcW w:w="8783" w:type="dxa"/>
          </w:tcPr>
          <w:p w14:paraId="231874B0" w14:textId="601A75F8" w:rsidR="00FD7132" w:rsidRPr="00FD4DAA" w:rsidRDefault="00FD7132" w:rsidP="008F5452">
            <w:pPr>
              <w:pStyle w:val="VCAAbulletlevel2"/>
            </w:pPr>
            <w:r w:rsidRPr="00FD4DAA">
              <w:t xml:space="preserve">Analyse a TED-style talk about changes in the way people communicate, identifying the context, </w:t>
            </w:r>
            <w:proofErr w:type="gramStart"/>
            <w:r w:rsidRPr="00FD4DAA">
              <w:t>purpose</w:t>
            </w:r>
            <w:proofErr w:type="gramEnd"/>
            <w:r w:rsidRPr="00FD4DAA">
              <w:t xml:space="preserve"> and audience. Reflect on how you would change the presentation if </w:t>
            </w:r>
            <w:sdt>
              <w:sdtPr>
                <w:alias w:val="Keywords"/>
                <w:tag w:val=""/>
                <w:id w:val="-1767459379"/>
                <w:placeholder>
                  <w:docPart w:val="A2E40129A34A4B5EA041B726A6DEB6D1"/>
                </w:placeholder>
                <w:dataBinding w:prefixMappings="xmlns:ns0='http://purl.org/dc/elements/1.1/' xmlns:ns1='http://schemas.openxmlformats.org/package/2006/metadata/core-properties' " w:xpath="/ns1:coreProperties[1]/ns1:keywords[1]" w:storeItemID="{6C3C8BC8-F283-45AE-878A-BAB7291924A1}"/>
                <w:text/>
              </w:sdtPr>
              <w:sdtEndPr/>
              <w:sdtContent>
                <w:r>
                  <w:t>Turkish</w:t>
                </w:r>
              </w:sdtContent>
            </w:sdt>
            <w:r w:rsidRPr="00FD4DAA">
              <w:t>-speaking primary school students were the target audience. Using the information from the online talk, modify the language and simplify the concepts to make it more accessible and engaging for young learners.</w:t>
            </w:r>
          </w:p>
        </w:tc>
      </w:tr>
      <w:tr w:rsidR="00FD7132" w:rsidRPr="0009743F" w14:paraId="15D9EAC4" w14:textId="77777777" w:rsidTr="008F5452">
        <w:trPr>
          <w:cantSplit/>
        </w:trPr>
        <w:tc>
          <w:tcPr>
            <w:tcW w:w="8783" w:type="dxa"/>
          </w:tcPr>
          <w:p w14:paraId="70EB81A8" w14:textId="0D0876BD" w:rsidR="00FD7132" w:rsidRPr="00FD4DAA" w:rsidRDefault="00FD7132" w:rsidP="008F5452">
            <w:pPr>
              <w:pStyle w:val="VCAAbulletlevel2"/>
            </w:pPr>
            <w:r w:rsidRPr="00FD4DAA">
              <w:t xml:space="preserve">Plan and record a series of short video clips that highlight the way </w:t>
            </w:r>
            <w:sdt>
              <w:sdtPr>
                <w:alias w:val="Keywords"/>
                <w:tag w:val=""/>
                <w:id w:val="-337854237"/>
                <w:placeholder>
                  <w:docPart w:val="C94006C8348E46FB8708A8D87099E0D8"/>
                </w:placeholder>
                <w:dataBinding w:prefixMappings="xmlns:ns0='http://purl.org/dc/elements/1.1/' xmlns:ns1='http://schemas.openxmlformats.org/package/2006/metadata/core-properties' " w:xpath="/ns1:coreProperties[1]/ns1:keywords[1]" w:storeItemID="{6C3C8BC8-F283-45AE-878A-BAB7291924A1}"/>
                <w:text/>
              </w:sdtPr>
              <w:sdtEndPr/>
              <w:sdtContent>
                <w:r>
                  <w:t>Turkish</w:t>
                </w:r>
              </w:sdtContent>
            </w:sdt>
            <w:r w:rsidRPr="00FD4DAA">
              <w:t xml:space="preserve"> varies according to the method of communication. Play the recordings to the class and complete a scavenger hunt worksheet, identifying the different methods of communication and the identifying features of the method of communication presented in each video clip.</w:t>
            </w:r>
          </w:p>
        </w:tc>
      </w:tr>
      <w:tr w:rsidR="00FD7132" w:rsidRPr="0009743F" w14:paraId="5AD607C6" w14:textId="77777777" w:rsidTr="008F5452">
        <w:trPr>
          <w:cantSplit/>
        </w:trPr>
        <w:tc>
          <w:tcPr>
            <w:tcW w:w="8783" w:type="dxa"/>
          </w:tcPr>
          <w:p w14:paraId="641027DC" w14:textId="3EC2A2C8" w:rsidR="00FD7132" w:rsidRPr="00FD4DAA" w:rsidRDefault="00FD7132" w:rsidP="008F5452">
            <w:pPr>
              <w:pStyle w:val="VCAAbulletlevel2"/>
            </w:pPr>
            <w:r w:rsidRPr="00FD4DAA">
              <w:t xml:space="preserve">Assign and role-play specific scenarios that reflect the complexities of staying connected locally and globally (e.g. communicating with family in the same suburb in Australia or in the </w:t>
            </w:r>
            <w:sdt>
              <w:sdtPr>
                <w:alias w:val="Keywords"/>
                <w:tag w:val=""/>
                <w:id w:val="1341208085"/>
                <w:placeholder>
                  <w:docPart w:val="8BCEA1F005A94D5E9EAD120C8D80150C"/>
                </w:placeholder>
                <w:dataBinding w:prefixMappings="xmlns:ns0='http://purl.org/dc/elements/1.1/' xmlns:ns1='http://schemas.openxmlformats.org/package/2006/metadata/core-properties' " w:xpath="/ns1:coreProperties[1]/ns1:keywords[1]" w:storeItemID="{6C3C8BC8-F283-45AE-878A-BAB7291924A1}"/>
                <w:text/>
              </w:sdtPr>
              <w:sdtEndPr/>
              <w:sdtContent>
                <w:r>
                  <w:t>Turkish</w:t>
                </w:r>
              </w:sdtContent>
            </w:sdt>
            <w:r w:rsidRPr="00FD4DAA">
              <w:t xml:space="preserve">-speaking country or community). Write notes about the hurdles individuals may encounter in a local and global context, and brainstorm possible solutions as a class. </w:t>
            </w:r>
          </w:p>
        </w:tc>
      </w:tr>
      <w:tr w:rsidR="00FD7132" w:rsidRPr="0009743F" w14:paraId="5A5FC6E8" w14:textId="77777777" w:rsidTr="008F5452">
        <w:trPr>
          <w:cantSplit/>
        </w:trPr>
        <w:tc>
          <w:tcPr>
            <w:tcW w:w="8783" w:type="dxa"/>
          </w:tcPr>
          <w:p w14:paraId="5FF52380" w14:textId="6C553511" w:rsidR="00FD7132" w:rsidRPr="00FD4DAA" w:rsidRDefault="00FD7132" w:rsidP="008F5452">
            <w:pPr>
              <w:pStyle w:val="VCAAbulletlevel2"/>
            </w:pPr>
            <w:r w:rsidRPr="00FD4DAA">
              <w:lastRenderedPageBreak/>
              <w:t xml:space="preserve">Write an informative article for newly arrived </w:t>
            </w:r>
            <w:sdt>
              <w:sdtPr>
                <w:alias w:val="Keywords"/>
                <w:tag w:val=""/>
                <w:id w:val="267049237"/>
                <w:placeholder>
                  <w:docPart w:val="007310BCC2FC44AB8101B20C1F6C4E25"/>
                </w:placeholder>
                <w:dataBinding w:prefixMappings="xmlns:ns0='http://purl.org/dc/elements/1.1/' xmlns:ns1='http://schemas.openxmlformats.org/package/2006/metadata/core-properties' " w:xpath="/ns1:coreProperties[1]/ns1:keywords[1]" w:storeItemID="{6C3C8BC8-F283-45AE-878A-BAB7291924A1}"/>
                <w:text/>
              </w:sdtPr>
              <w:sdtEndPr/>
              <w:sdtContent>
                <w:r>
                  <w:t>Turkish</w:t>
                </w:r>
              </w:sdtContent>
            </w:sdt>
            <w:r w:rsidRPr="00FD4DAA">
              <w:t xml:space="preserve">-speaking individuals detailing effective ways to get in contact with other </w:t>
            </w:r>
            <w:sdt>
              <w:sdtPr>
                <w:alias w:val="Keywords"/>
                <w:tag w:val=""/>
                <w:id w:val="1087037972"/>
                <w:placeholder>
                  <w:docPart w:val="D859EB7AD445491883581157E03D8E67"/>
                </w:placeholder>
                <w:dataBinding w:prefixMappings="xmlns:ns0='http://purl.org/dc/elements/1.1/' xmlns:ns1='http://schemas.openxmlformats.org/package/2006/metadata/core-properties' " w:xpath="/ns1:coreProperties[1]/ns1:keywords[1]" w:storeItemID="{6C3C8BC8-F283-45AE-878A-BAB7291924A1}"/>
                <w:text/>
              </w:sdtPr>
              <w:sdtEndPr/>
              <w:sdtContent>
                <w:r>
                  <w:t>Turkish</w:t>
                </w:r>
              </w:sdtContent>
            </w:sdt>
            <w:r w:rsidRPr="00FD4DAA">
              <w:t xml:space="preserve">-speaking individuals in Victoria or to maintain contact with friends and family in a </w:t>
            </w:r>
            <w:sdt>
              <w:sdtPr>
                <w:alias w:val="Keywords"/>
                <w:tag w:val=""/>
                <w:id w:val="-202019704"/>
                <w:placeholder>
                  <w:docPart w:val="74BE39C68EFB40D9B02B8C20A7C699F6"/>
                </w:placeholder>
                <w:dataBinding w:prefixMappings="xmlns:ns0='http://purl.org/dc/elements/1.1/' xmlns:ns1='http://schemas.openxmlformats.org/package/2006/metadata/core-properties' " w:xpath="/ns1:coreProperties[1]/ns1:keywords[1]" w:storeItemID="{6C3C8BC8-F283-45AE-878A-BAB7291924A1}"/>
                <w:text/>
              </w:sdtPr>
              <w:sdtEndPr/>
              <w:sdtContent>
                <w:r>
                  <w:t>Turkish</w:t>
                </w:r>
              </w:sdtContent>
            </w:sdt>
            <w:r w:rsidRPr="00FD4DAA">
              <w:t>-speaking country or community.</w:t>
            </w:r>
          </w:p>
        </w:tc>
      </w:tr>
      <w:tr w:rsidR="00FD7132" w:rsidRPr="0009743F" w14:paraId="71F5CA23" w14:textId="77777777" w:rsidTr="008F5452">
        <w:trPr>
          <w:cantSplit/>
        </w:trPr>
        <w:tc>
          <w:tcPr>
            <w:tcW w:w="8783" w:type="dxa"/>
            <w:shd w:val="clear" w:color="auto" w:fill="D9D9D9" w:themeFill="background1" w:themeFillShade="D9"/>
          </w:tcPr>
          <w:p w14:paraId="275E9138" w14:textId="77777777" w:rsidR="00FD7132" w:rsidRPr="005A0EDD" w:rsidRDefault="00FD7132" w:rsidP="008F5452">
            <w:pPr>
              <w:pStyle w:val="VCAAbulletlevel2"/>
              <w:rPr>
                <w:b/>
              </w:rPr>
            </w:pPr>
            <w:r w:rsidRPr="005A0EDD">
              <w:rPr>
                <w:b/>
                <w:noProof/>
              </w:rPr>
              <w:drawing>
                <wp:anchor distT="0" distB="0" distL="114300" distR="114300" simplePos="0" relativeHeight="251675648" behindDoc="0" locked="0" layoutInCell="1" allowOverlap="1" wp14:anchorId="3FBF86F1" wp14:editId="31A89E33">
                  <wp:simplePos x="0" y="0"/>
                  <wp:positionH relativeFrom="column">
                    <wp:posOffset>4851400</wp:posOffset>
                  </wp:positionH>
                  <wp:positionV relativeFrom="paragraph">
                    <wp:posOffset>28575</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678238163"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5A0EDD">
              <w:rPr>
                <w:b/>
              </w:rPr>
              <w:t xml:space="preserve">Record and present a role-play inviting someone from a local or global context to an upcoming event in Melbourne. </w:t>
            </w:r>
          </w:p>
        </w:tc>
      </w:tr>
    </w:tbl>
    <w:p w14:paraId="7D5894C6" w14:textId="77777777" w:rsidR="00FD7132" w:rsidRPr="0009743F" w:rsidRDefault="00FD7132" w:rsidP="00FD7132">
      <w:pPr>
        <w:rPr>
          <w:lang w:val="en-AU"/>
        </w:rPr>
      </w:pPr>
    </w:p>
    <w:tbl>
      <w:tblPr>
        <w:tblStyle w:val="TableGrid"/>
        <w:tblW w:w="0" w:type="auto"/>
        <w:tblInd w:w="-5" w:type="dxa"/>
        <w:tblLook w:val="04A0" w:firstRow="1" w:lastRow="0" w:firstColumn="1" w:lastColumn="0" w:noHBand="0" w:noVBand="1"/>
      </w:tblPr>
      <w:tblGrid>
        <w:gridCol w:w="8783"/>
      </w:tblGrid>
      <w:tr w:rsidR="00FD7132" w14:paraId="5386790D" w14:textId="77777777" w:rsidTr="008F5452">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4A507E11" w14:textId="77777777" w:rsidR="00FD7132" w:rsidRPr="009E1C82" w:rsidRDefault="00FD7132" w:rsidP="008F5452">
            <w:pPr>
              <w:pStyle w:val="Heading2"/>
              <w:rPr>
                <w:b/>
                <w:bCs/>
                <w:color w:val="004EA8"/>
              </w:rPr>
            </w:pPr>
            <w:bookmarkStart w:id="62" w:name="_Toc191909328"/>
            <w:r w:rsidRPr="00B13D9B">
              <w:rPr>
                <w:b/>
                <w:bCs/>
                <w:noProof/>
                <w:color w:val="004EA8"/>
              </w:rPr>
              <w:drawing>
                <wp:anchor distT="0" distB="0" distL="114300" distR="114300" simplePos="0" relativeHeight="251676672" behindDoc="0" locked="0" layoutInCell="1" allowOverlap="1" wp14:anchorId="2CC9CB6B" wp14:editId="548D86E3">
                  <wp:simplePos x="0" y="0"/>
                  <wp:positionH relativeFrom="column">
                    <wp:posOffset>4671022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322971505"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62"/>
            <w:r w:rsidRPr="00B13D9B">
              <w:rPr>
                <w:b/>
                <w:bCs/>
                <w:color w:val="004EA8"/>
              </w:rPr>
              <w:t xml:space="preserve"> </w:t>
            </w:r>
          </w:p>
          <w:p w14:paraId="0D01420C" w14:textId="77777777" w:rsidR="00FD7132" w:rsidRDefault="00FD7132" w:rsidP="008F5452">
            <w:pPr>
              <w:pStyle w:val="VCAAbulletlevel2"/>
              <w:numPr>
                <w:ilvl w:val="0"/>
                <w:numId w:val="0"/>
              </w:numPr>
              <w:spacing w:line="240" w:lineRule="auto"/>
              <w:rPr>
                <w:b/>
                <w:bCs/>
                <w:color w:val="004EA8"/>
                <w:sz w:val="32"/>
                <w:szCs w:val="32"/>
              </w:rPr>
            </w:pPr>
            <w:r w:rsidRPr="003A206F">
              <w:rPr>
                <w:b/>
                <w:bCs/>
                <w:color w:val="004EA8"/>
                <w:sz w:val="32"/>
                <w:szCs w:val="32"/>
              </w:rPr>
              <w:t xml:space="preserve">A </w:t>
            </w:r>
            <w:r>
              <w:rPr>
                <w:b/>
                <w:bCs/>
                <w:color w:val="004EA8"/>
                <w:sz w:val="32"/>
                <w:szCs w:val="32"/>
              </w:rPr>
              <w:t>role-play</w:t>
            </w:r>
            <w:r w:rsidRPr="003A206F">
              <w:rPr>
                <w:b/>
                <w:bCs/>
                <w:color w:val="004EA8"/>
                <w:sz w:val="32"/>
                <w:szCs w:val="32"/>
              </w:rPr>
              <w:t xml:space="preserve"> inviting someone from a local or global context to an upcoming event in Melbourne</w:t>
            </w:r>
            <w:r w:rsidRPr="00FD7181">
              <w:rPr>
                <w:b/>
                <w:bCs/>
                <w:color w:val="004EA8"/>
                <w:sz w:val="32"/>
                <w:szCs w:val="32"/>
              </w:rPr>
              <w:t>.</w:t>
            </w:r>
          </w:p>
          <w:p w14:paraId="044F811B" w14:textId="77777777" w:rsidR="00FD7132" w:rsidRDefault="00FD7132" w:rsidP="008F5452">
            <w:pPr>
              <w:pStyle w:val="VCAAbulletlevel2"/>
              <w:numPr>
                <w:ilvl w:val="0"/>
                <w:numId w:val="0"/>
              </w:numPr>
              <w:rPr>
                <w:b/>
                <w:bCs/>
                <w:color w:val="004EA8"/>
                <w:sz w:val="32"/>
                <w:szCs w:val="32"/>
              </w:rPr>
            </w:pPr>
          </w:p>
          <w:p w14:paraId="7918ABDE" w14:textId="77777777" w:rsidR="00FD7132" w:rsidRDefault="00FD7132" w:rsidP="008F5452">
            <w:pPr>
              <w:pStyle w:val="VCAAbulletlevel2"/>
            </w:pPr>
            <w:r>
              <w:t xml:space="preserve">Rank the methods you use to stay connected to others at a local and global level from most to least </w:t>
            </w:r>
            <w:proofErr w:type="gramStart"/>
            <w:r>
              <w:t>effective, and</w:t>
            </w:r>
            <w:proofErr w:type="gramEnd"/>
            <w:r>
              <w:t xml:space="preserve"> provide a summary of how you use each method.</w:t>
            </w:r>
            <w:r>
              <w:br/>
            </w:r>
          </w:p>
          <w:p w14:paraId="4286534B" w14:textId="3D9908CE" w:rsidR="00FD7132" w:rsidRDefault="00FD7132" w:rsidP="008F5452">
            <w:pPr>
              <w:pStyle w:val="VCAAbulletlevel2"/>
            </w:pPr>
            <w:r>
              <w:t xml:space="preserve">Read, </w:t>
            </w:r>
            <w:proofErr w:type="gramStart"/>
            <w:r>
              <w:t>view</w:t>
            </w:r>
            <w:proofErr w:type="gramEnd"/>
            <w:r>
              <w:t xml:space="preserve"> or listen to a range of texts such as articles, infographics, statistics, interviews or podcasts in </w:t>
            </w:r>
            <w:sdt>
              <w:sdtPr>
                <w:alias w:val="Keywords"/>
                <w:tag w:val=""/>
                <w:id w:val="1255872261"/>
                <w:placeholder>
                  <w:docPart w:val="BB5A22CD10D24C6FAC6A770AAFEF9610"/>
                </w:placeholder>
                <w:dataBinding w:prefixMappings="xmlns:ns0='http://purl.org/dc/elements/1.1/' xmlns:ns1='http://schemas.openxmlformats.org/package/2006/metadata/core-properties' " w:xpath="/ns1:coreProperties[1]/ns1:keywords[1]" w:storeItemID="{6C3C8BC8-F283-45AE-878A-BAB7291924A1}"/>
                <w:text/>
              </w:sdtPr>
              <w:sdtEndPr/>
              <w:sdtContent>
                <w:r>
                  <w:t>Turkish</w:t>
                </w:r>
              </w:sdtContent>
            </w:sdt>
            <w:r>
              <w:t>, and take notes comparing the strengths and weaknesses of different methods of communication.</w:t>
            </w:r>
            <w:r>
              <w:br/>
            </w:r>
          </w:p>
          <w:p w14:paraId="36363099" w14:textId="77777777" w:rsidR="00FD7132" w:rsidRDefault="00FD7132" w:rsidP="008F5452">
            <w:pPr>
              <w:pStyle w:val="VCAAbulletlevel2"/>
            </w:pPr>
            <w:r>
              <w:t>Choose one medium of communication and brainstorm different ways in which it could be used to invite someone to an upcoming event in either a local or global context.</w:t>
            </w:r>
          </w:p>
          <w:p w14:paraId="57F33AF1" w14:textId="77777777" w:rsidR="00FD7132" w:rsidRDefault="00FD7132" w:rsidP="008F5452">
            <w:pPr>
              <w:pStyle w:val="VCAAbulletlevel2"/>
              <w:numPr>
                <w:ilvl w:val="0"/>
                <w:numId w:val="0"/>
              </w:numPr>
              <w:ind w:left="360"/>
            </w:pPr>
          </w:p>
          <w:p w14:paraId="292915D4" w14:textId="0B412DE0" w:rsidR="00FD7132" w:rsidRDefault="00FD7132" w:rsidP="008F5452">
            <w:pPr>
              <w:pStyle w:val="VCAAbulletlevel2"/>
            </w:pPr>
            <w:r>
              <w:t xml:space="preserve">Brainstorm different scenarios and target audiences for your role-play (e.g. inviting your </w:t>
            </w:r>
            <w:sdt>
              <w:sdtPr>
                <w:alias w:val="Keywords"/>
                <w:tag w:val=""/>
                <w:id w:val="1398006997"/>
                <w:placeholder>
                  <w:docPart w:val="B39F941B1C2D418C90FBE904FAD26744"/>
                </w:placeholder>
                <w:dataBinding w:prefixMappings="xmlns:ns0='http://purl.org/dc/elements/1.1/' xmlns:ns1='http://schemas.openxmlformats.org/package/2006/metadata/core-properties' " w:xpath="/ns1:coreProperties[1]/ns1:keywords[1]" w:storeItemID="{6C3C8BC8-F283-45AE-878A-BAB7291924A1}"/>
                <w:text/>
              </w:sdtPr>
              <w:sdtEndPr/>
              <w:sdtContent>
                <w:r>
                  <w:t>Turkish</w:t>
                </w:r>
              </w:sdtContent>
            </w:sdt>
            <w:r>
              <w:t xml:space="preserve">-speaking cousin to your 18th birthday). Choose one scenario and write the language features, including non-verbal communication, that may be appropriate for the context, </w:t>
            </w:r>
            <w:proofErr w:type="gramStart"/>
            <w:r>
              <w:t>purpose</w:t>
            </w:r>
            <w:proofErr w:type="gramEnd"/>
            <w:r>
              <w:t xml:space="preserve"> and audience.</w:t>
            </w:r>
            <w:r>
              <w:br/>
            </w:r>
          </w:p>
          <w:p w14:paraId="28373D89" w14:textId="77777777" w:rsidR="00FD7132" w:rsidRDefault="00FD7132" w:rsidP="008F5452">
            <w:pPr>
              <w:pStyle w:val="VCAAbulletlevel2"/>
            </w:pPr>
            <w:r>
              <w:t>Draft your role-play using a flow chart annotating the characteristics and complexities of your chosen medium of communication in this context.</w:t>
            </w:r>
            <w:r>
              <w:br/>
              <w:t xml:space="preserve"> </w:t>
            </w:r>
          </w:p>
          <w:p w14:paraId="6A406A3D" w14:textId="77777777" w:rsidR="00FD7132" w:rsidRDefault="00FD7132" w:rsidP="008F5452">
            <w:pPr>
              <w:pStyle w:val="VCAAbulletlevel2"/>
            </w:pPr>
            <w:r>
              <w:t>Exchange scripts with your classmates and provide and receive constructive feedback on the content, organisation and language used. Then, edit your draft with any suggestions you think are appropriate and finalise your role-play script.</w:t>
            </w:r>
            <w:r>
              <w:br/>
            </w:r>
          </w:p>
          <w:p w14:paraId="44388C36" w14:textId="1B38F2ED" w:rsidR="00FD7132" w:rsidRDefault="00FD7132" w:rsidP="008F5452">
            <w:pPr>
              <w:pStyle w:val="VCAAbulletlevel2"/>
            </w:pPr>
            <w:r>
              <w:t xml:space="preserve">Record a practice role-play in </w:t>
            </w:r>
            <w:sdt>
              <w:sdtPr>
                <w:alias w:val="Keywords"/>
                <w:tag w:val=""/>
                <w:id w:val="-1080296189"/>
                <w:placeholder>
                  <w:docPart w:val="A4FE7E14FEC6490793CB52F8B35F7637"/>
                </w:placeholder>
                <w:dataBinding w:prefixMappings="xmlns:ns0='http://purl.org/dc/elements/1.1/' xmlns:ns1='http://schemas.openxmlformats.org/package/2006/metadata/core-properties' " w:xpath="/ns1:coreProperties[1]/ns1:keywords[1]" w:storeItemID="{6C3C8BC8-F283-45AE-878A-BAB7291924A1}"/>
                <w:text/>
              </w:sdtPr>
              <w:sdtEndPr/>
              <w:sdtContent>
                <w:r>
                  <w:t>Turkish</w:t>
                </w:r>
              </w:sdtContent>
            </w:sdt>
            <w:r>
              <w:t xml:space="preserve"> and review your group’s use of non-verbal communication (e.g. tone, intonation, volume, body language, gestures). Watch your recording, reflecting on what you did well and areas for improvement; then, make relevant changes, before recording a final version of your role-play.</w:t>
            </w:r>
            <w:r>
              <w:br/>
            </w:r>
          </w:p>
          <w:p w14:paraId="4867DC97" w14:textId="77777777" w:rsidR="00FD7132" w:rsidRPr="0066155E" w:rsidRDefault="00FD7132" w:rsidP="008F5452">
            <w:pPr>
              <w:pStyle w:val="VCAAbulletlevel2"/>
            </w:pPr>
            <w:r>
              <w:t>Watch each group’s role-play and complete a worksheet on the purpose, audience, medium of communication, and advantages and disadvantages of the chosen medium. Share your findings with your group and discuss how you would approach one of the scenarios presented.</w:t>
            </w:r>
          </w:p>
        </w:tc>
      </w:tr>
    </w:tbl>
    <w:p w14:paraId="1B8DE16D" w14:textId="77777777" w:rsidR="00FD7132" w:rsidRDefault="00FD7132" w:rsidP="00FD7132">
      <w:pPr>
        <w:pStyle w:val="Heading4"/>
      </w:pPr>
      <w:r w:rsidRPr="00B13D9B">
        <w:lastRenderedPageBreak/>
        <w:t xml:space="preserve">Unit </w:t>
      </w:r>
      <w:r>
        <w:t xml:space="preserve">4 </w:t>
      </w:r>
      <w:r w:rsidRPr="00B13D9B">
        <w:t xml:space="preserve">- Area of Study </w:t>
      </w:r>
      <w:r>
        <w:t xml:space="preserve">2 </w:t>
      </w:r>
    </w:p>
    <w:tbl>
      <w:tblPr>
        <w:tblStyle w:val="TableGrid"/>
        <w:tblW w:w="8789" w:type="dxa"/>
        <w:tblInd w:w="-5" w:type="dxa"/>
        <w:tblLook w:val="04A0" w:firstRow="1" w:lastRow="0" w:firstColumn="1" w:lastColumn="0" w:noHBand="0" w:noVBand="1"/>
      </w:tblPr>
      <w:tblGrid>
        <w:gridCol w:w="2197"/>
        <w:gridCol w:w="2197"/>
        <w:gridCol w:w="2197"/>
        <w:gridCol w:w="2198"/>
      </w:tblGrid>
      <w:tr w:rsidR="00FD7132" w:rsidRPr="007B23FE" w14:paraId="2638DA11" w14:textId="77777777" w:rsidTr="008F5452">
        <w:trPr>
          <w:trHeight w:val="274"/>
        </w:trPr>
        <w:tc>
          <w:tcPr>
            <w:tcW w:w="2197" w:type="dxa"/>
            <w:shd w:val="clear" w:color="auto" w:fill="0F7EB4"/>
          </w:tcPr>
          <w:p w14:paraId="2D0DC7E0" w14:textId="77777777" w:rsidR="00FD7132" w:rsidRPr="007B23FE" w:rsidRDefault="00FD7132" w:rsidP="008F545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04B99579" w14:textId="77777777" w:rsidR="00FD7132" w:rsidRPr="007B23FE" w:rsidRDefault="00FD7132" w:rsidP="008F545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5EA8062B" w14:textId="77777777" w:rsidR="00FD7132" w:rsidRPr="007B23FE" w:rsidRDefault="00FD7132" w:rsidP="008F545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6F0176D6" w14:textId="77777777" w:rsidR="00FD7132" w:rsidRPr="007B23FE" w:rsidRDefault="00FD7132" w:rsidP="008F545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FD7132" w:rsidRPr="007B23FE" w14:paraId="674D2A83" w14:textId="77777777" w:rsidTr="00DB2D60">
        <w:trPr>
          <w:trHeight w:val="1701"/>
        </w:trPr>
        <w:tc>
          <w:tcPr>
            <w:tcW w:w="2197" w:type="dxa"/>
            <w:vAlign w:val="center"/>
          </w:tcPr>
          <w:p w14:paraId="6E128E6C" w14:textId="77777777" w:rsidR="00FD7132" w:rsidRPr="007B23FE" w:rsidRDefault="00FD7132" w:rsidP="008F5452">
            <w:pPr>
              <w:pStyle w:val="VCAAbody"/>
              <w:jc w:val="center"/>
            </w:pPr>
            <w:r w:rsidRPr="008C29EE">
              <w:t>Legacy</w:t>
            </w:r>
          </w:p>
        </w:tc>
        <w:tc>
          <w:tcPr>
            <w:tcW w:w="2197" w:type="dxa"/>
            <w:vAlign w:val="center"/>
          </w:tcPr>
          <w:p w14:paraId="58EEB3AD" w14:textId="77777777" w:rsidR="00FD7132" w:rsidRPr="007B23FE" w:rsidRDefault="00FD7132" w:rsidP="008F5452">
            <w:pPr>
              <w:pStyle w:val="VCAAbody"/>
              <w:jc w:val="center"/>
            </w:pPr>
            <w:r w:rsidRPr="008C29EE">
              <w:t>Community</w:t>
            </w:r>
          </w:p>
        </w:tc>
        <w:tc>
          <w:tcPr>
            <w:tcW w:w="2197" w:type="dxa"/>
            <w:vAlign w:val="center"/>
          </w:tcPr>
          <w:p w14:paraId="586FEA29" w14:textId="2D8EE2E8" w:rsidR="00FD7132" w:rsidRPr="007B23FE" w:rsidRDefault="00DB2D60" w:rsidP="008F5452">
            <w:pPr>
              <w:pStyle w:val="VCAAbody"/>
              <w:jc w:val="center"/>
            </w:pPr>
            <w:sdt>
              <w:sdtPr>
                <w:alias w:val="Keywords"/>
                <w:tag w:val=""/>
                <w:id w:val="-1680109203"/>
                <w:placeholder>
                  <w:docPart w:val="DC0CB82AE2E84F6EAEAB61553CD19A33"/>
                </w:placeholder>
                <w:dataBinding w:prefixMappings="xmlns:ns0='http://purl.org/dc/elements/1.1/' xmlns:ns1='http://schemas.openxmlformats.org/package/2006/metadata/core-properties' " w:xpath="/ns1:coreProperties[1]/ns1:keywords[1]" w:storeItemID="{6C3C8BC8-F283-45AE-878A-BAB7291924A1}"/>
                <w:text/>
              </w:sdtPr>
              <w:sdtEndPr/>
              <w:sdtContent>
                <w:r w:rsidR="00FD7132">
                  <w:t>Turkish</w:t>
                </w:r>
              </w:sdtContent>
            </w:sdt>
            <w:r w:rsidR="00FD7132" w:rsidRPr="008C29EE">
              <w:t xml:space="preserve">-speaking culture </w:t>
            </w:r>
          </w:p>
        </w:tc>
        <w:tc>
          <w:tcPr>
            <w:tcW w:w="2198" w:type="dxa"/>
            <w:vAlign w:val="center"/>
          </w:tcPr>
          <w:p w14:paraId="5876F977" w14:textId="77777777" w:rsidR="00FD7132" w:rsidRPr="007B23FE" w:rsidRDefault="00FD7132" w:rsidP="008F5452">
            <w:pPr>
              <w:pStyle w:val="VCAAbody"/>
              <w:jc w:val="center"/>
            </w:pPr>
            <w:r w:rsidRPr="008C29EE">
              <w:t>The impact of migration on the individual and society</w:t>
            </w:r>
          </w:p>
        </w:tc>
      </w:tr>
    </w:tbl>
    <w:p w14:paraId="1664CD17" w14:textId="77777777" w:rsidR="00FD7132" w:rsidRPr="00B13D9B" w:rsidRDefault="00FD7132" w:rsidP="00FD7132">
      <w:pPr>
        <w:pStyle w:val="Heading2"/>
        <w:rPr>
          <w:sz w:val="28"/>
        </w:rPr>
      </w:pPr>
      <w:bookmarkStart w:id="63" w:name="_Toc191909329"/>
      <w:r w:rsidRPr="1AB6DD3E">
        <w:rPr>
          <w:sz w:val="28"/>
        </w:rPr>
        <w:t>Outcome 2</w:t>
      </w:r>
      <w:bookmarkEnd w:id="63"/>
    </w:p>
    <w:p w14:paraId="341CBB9B" w14:textId="4C86677D" w:rsidR="00FD7132" w:rsidRPr="000A7273" w:rsidRDefault="00FD7132" w:rsidP="00FD7132">
      <w:pPr>
        <w:pStyle w:val="VCAAbody"/>
        <w:rPr>
          <w:shd w:val="clear" w:color="auto" w:fill="FFFFFF"/>
        </w:rPr>
      </w:pPr>
      <w:r w:rsidRPr="000A7273">
        <w:rPr>
          <w:shd w:val="clear" w:color="auto" w:fill="FFFFFF"/>
        </w:rPr>
        <w:t xml:space="preserve">On completion of this unit the student should be able to identify information from texts in </w:t>
      </w:r>
      <w:sdt>
        <w:sdtPr>
          <w:alias w:val="Keywords"/>
          <w:tag w:val=""/>
          <w:id w:val="677779931"/>
          <w:placeholder>
            <w:docPart w:val="509E431622D0475FAAB636004A40E561"/>
          </w:placeholder>
          <w:dataBinding w:prefixMappings="xmlns:ns0='http://purl.org/dc/elements/1.1/' xmlns:ns1='http://schemas.openxmlformats.org/package/2006/metadata/core-properties' " w:xpath="/ns1:coreProperties[1]/ns1:keywords[1]" w:storeItemID="{6C3C8BC8-F283-45AE-878A-BAB7291924A1}"/>
          <w:text/>
        </w:sdtPr>
        <w:sdtEndPr/>
        <w:sdtContent>
          <w:r>
            <w:t>Turkish</w:t>
          </w:r>
        </w:sdtContent>
      </w:sdt>
      <w:r w:rsidRPr="000A7273">
        <w:rPr>
          <w:shd w:val="clear" w:color="auto" w:fill="FFFFFF"/>
        </w:rPr>
        <w:t xml:space="preserve"> related to different aspects of the subtopic studied and use relevant information to write an extended response for a specific context, </w:t>
      </w:r>
      <w:proofErr w:type="gramStart"/>
      <w:r w:rsidRPr="000A7273">
        <w:rPr>
          <w:shd w:val="clear" w:color="auto" w:fill="FFFFFF"/>
        </w:rPr>
        <w:t>purpose</w:t>
      </w:r>
      <w:proofErr w:type="gramEnd"/>
      <w:r w:rsidRPr="000A7273">
        <w:rPr>
          <w:shd w:val="clear" w:color="auto" w:fill="FFFFFF"/>
        </w:rPr>
        <w:t xml:space="preserve"> and audience in </w:t>
      </w:r>
      <w:sdt>
        <w:sdtPr>
          <w:alias w:val="Keywords"/>
          <w:tag w:val=""/>
          <w:id w:val="772436886"/>
          <w:placeholder>
            <w:docPart w:val="EE603BB734654FDCBED3DA3D7FB83A17"/>
          </w:placeholder>
          <w:dataBinding w:prefixMappings="xmlns:ns0='http://purl.org/dc/elements/1.1/' xmlns:ns1='http://schemas.openxmlformats.org/package/2006/metadata/core-properties' " w:xpath="/ns1:coreProperties[1]/ns1:keywords[1]" w:storeItemID="{6C3C8BC8-F283-45AE-878A-BAB7291924A1}"/>
          <w:text/>
        </w:sdtPr>
        <w:sdtEndPr/>
        <w:sdtContent>
          <w:r>
            <w:t>Turkish</w:t>
          </w:r>
        </w:sdtContent>
      </w:sdt>
      <w:r w:rsidRPr="000A7273">
        <w:rPr>
          <w:shd w:val="clear" w:color="auto" w:fill="FFFFFF"/>
        </w:rPr>
        <w:t>.</w:t>
      </w:r>
    </w:p>
    <w:p w14:paraId="4D55F164" w14:textId="77777777" w:rsidR="00FD7132" w:rsidRDefault="00FD7132" w:rsidP="00FD7132">
      <w:pPr>
        <w:pStyle w:val="Heading2"/>
        <w:rPr>
          <w:sz w:val="24"/>
          <w:szCs w:val="24"/>
        </w:rPr>
      </w:pPr>
      <w:bookmarkStart w:id="64" w:name="_Toc191909330"/>
      <w:r w:rsidRPr="00753F1C">
        <w:rPr>
          <w:sz w:val="24"/>
          <w:szCs w:val="24"/>
        </w:rPr>
        <w:t>Examples of learning activities</w:t>
      </w:r>
      <w:bookmarkEnd w:id="64"/>
    </w:p>
    <w:tbl>
      <w:tblPr>
        <w:tblStyle w:val="TableGrid"/>
        <w:tblW w:w="0" w:type="auto"/>
        <w:tblInd w:w="-5" w:type="dxa"/>
        <w:tblBorders>
          <w:left w:val="none" w:sz="0" w:space="0" w:color="auto"/>
          <w:right w:val="none" w:sz="0" w:space="0" w:color="auto"/>
        </w:tblBorders>
        <w:tblLook w:val="04A0" w:firstRow="1" w:lastRow="0" w:firstColumn="1" w:lastColumn="0" w:noHBand="0" w:noVBand="1"/>
      </w:tblPr>
      <w:tblGrid>
        <w:gridCol w:w="8783"/>
      </w:tblGrid>
      <w:tr w:rsidR="00FD7132" w:rsidRPr="00F956B0" w14:paraId="0EDA0BA0" w14:textId="77777777" w:rsidTr="008F5452">
        <w:trPr>
          <w:cantSplit/>
        </w:trPr>
        <w:tc>
          <w:tcPr>
            <w:tcW w:w="8783" w:type="dxa"/>
          </w:tcPr>
          <w:p w14:paraId="751A5920" w14:textId="1BE1CE21" w:rsidR="00FD7132" w:rsidRPr="00555A56" w:rsidRDefault="00FD7132" w:rsidP="008F5452">
            <w:pPr>
              <w:pStyle w:val="VCAAbulletlevel2"/>
            </w:pPr>
            <w:r w:rsidRPr="00555A56">
              <w:t xml:space="preserve">Research information of the different waves of migration from a </w:t>
            </w:r>
            <w:sdt>
              <w:sdtPr>
                <w:alias w:val="Keywords"/>
                <w:tag w:val=""/>
                <w:id w:val="937413265"/>
                <w:placeholder>
                  <w:docPart w:val="849B4F660FC440BC9006C8A5C17E1366"/>
                </w:placeholder>
                <w:dataBinding w:prefixMappings="xmlns:ns0='http://purl.org/dc/elements/1.1/' xmlns:ns1='http://schemas.openxmlformats.org/package/2006/metadata/core-properties' " w:xpath="/ns1:coreProperties[1]/ns1:keywords[1]" w:storeItemID="{6C3C8BC8-F283-45AE-878A-BAB7291924A1}"/>
                <w:text/>
              </w:sdtPr>
              <w:sdtEndPr/>
              <w:sdtContent>
                <w:r>
                  <w:t>Turkish</w:t>
                </w:r>
              </w:sdtContent>
            </w:sdt>
            <w:r w:rsidRPr="00555A56">
              <w:t xml:space="preserve">-speaking country or community to Australia. Discuss why and how migrants arrive in Australia in different waves, and record information using a timeline. </w:t>
            </w:r>
          </w:p>
        </w:tc>
      </w:tr>
      <w:tr w:rsidR="00FD7132" w:rsidRPr="00F956B0" w14:paraId="43A9C845" w14:textId="77777777" w:rsidTr="008F5452">
        <w:trPr>
          <w:cantSplit/>
        </w:trPr>
        <w:tc>
          <w:tcPr>
            <w:tcW w:w="8783" w:type="dxa"/>
          </w:tcPr>
          <w:p w14:paraId="5DFCBB49" w14:textId="77777777" w:rsidR="00FD7132" w:rsidRPr="00555A56" w:rsidRDefault="00FD7132" w:rsidP="008F5452">
            <w:pPr>
              <w:pStyle w:val="VCAAbulletlevel2"/>
            </w:pPr>
            <w:r w:rsidRPr="00555A56">
              <w:t>Brainstorm useful vocabulary required to discuss the impacts of migration, and play a dictionary game, racing to be the first person or group to locate each of the words. Create a glossary, online vocabulary revision game or revision cards to help you revise.</w:t>
            </w:r>
          </w:p>
        </w:tc>
      </w:tr>
      <w:tr w:rsidR="00FD7132" w:rsidRPr="00F956B0" w14:paraId="1450525A" w14:textId="77777777" w:rsidTr="008F5452">
        <w:trPr>
          <w:cantSplit/>
        </w:trPr>
        <w:tc>
          <w:tcPr>
            <w:tcW w:w="8783" w:type="dxa"/>
          </w:tcPr>
          <w:p w14:paraId="6374D65B" w14:textId="3EC9C8D0" w:rsidR="00FD7132" w:rsidRPr="00555A56" w:rsidRDefault="00FD7132" w:rsidP="008F5452">
            <w:pPr>
              <w:pStyle w:val="VCAAbulletlevel2"/>
            </w:pPr>
            <w:r w:rsidRPr="002E4CED">
              <w:t xml:space="preserve">Watch a documentary or read an article about </w:t>
            </w:r>
            <w:sdt>
              <w:sdtPr>
                <w:alias w:val="Keywords"/>
                <w:tag w:val=""/>
                <w:id w:val="1470936853"/>
                <w:placeholder>
                  <w:docPart w:val="7184FED621C3464EAC34DFEC379A4DA3"/>
                </w:placeholder>
                <w:dataBinding w:prefixMappings="xmlns:ns0='http://purl.org/dc/elements/1.1/' xmlns:ns1='http://schemas.openxmlformats.org/package/2006/metadata/core-properties' " w:xpath="/ns1:coreProperties[1]/ns1:keywords[1]" w:storeItemID="{6C3C8BC8-F283-45AE-878A-BAB7291924A1}"/>
                <w:text/>
              </w:sdtPr>
              <w:sdtEndPr/>
              <w:sdtContent>
                <w:r>
                  <w:t>Turkish</w:t>
                </w:r>
              </w:sdtContent>
            </w:sdt>
            <w:r w:rsidRPr="002E4CED">
              <w:t xml:space="preserve">-speaking immigrants in Australian history. Summarise key ideas and details in </w:t>
            </w:r>
            <w:sdt>
              <w:sdtPr>
                <w:alias w:val="Keywords"/>
                <w:tag w:val=""/>
                <w:id w:val="-2131157692"/>
                <w:placeholder>
                  <w:docPart w:val="229217A363674EF8987915DEA8D5EC1E"/>
                </w:placeholder>
                <w:dataBinding w:prefixMappings="xmlns:ns0='http://purl.org/dc/elements/1.1/' xmlns:ns1='http://schemas.openxmlformats.org/package/2006/metadata/core-properties' " w:xpath="/ns1:coreProperties[1]/ns1:keywords[1]" w:storeItemID="{6C3C8BC8-F283-45AE-878A-BAB7291924A1}"/>
                <w:text/>
              </w:sdtPr>
              <w:sdtEndPr/>
              <w:sdtContent>
                <w:r>
                  <w:t>Turkish</w:t>
                </w:r>
              </w:sdtContent>
            </w:sdt>
            <w:r w:rsidRPr="002E4CED">
              <w:t xml:space="preserve">. Use a graphic tool (e.g. </w:t>
            </w:r>
            <w:hyperlink r:id="rId49" w:history="1">
              <w:r w:rsidRPr="002E4CED">
                <w:rPr>
                  <w:rStyle w:val="Hyperlink"/>
                </w:rPr>
                <w:t>mind map</w:t>
              </w:r>
            </w:hyperlink>
            <w:r w:rsidRPr="002E4CED">
              <w:t xml:space="preserve">, </w:t>
            </w:r>
            <w:hyperlink r:id="rId50" w:history="1">
              <w:r w:rsidRPr="002E4CED">
                <w:rPr>
                  <w:rStyle w:val="Hyperlink"/>
                </w:rPr>
                <w:t>Venn-Diagram</w:t>
              </w:r>
            </w:hyperlink>
            <w:r w:rsidRPr="002E4CED">
              <w:t>, Tree Chart, Sequence of Events Chain) to organise information.</w:t>
            </w:r>
          </w:p>
        </w:tc>
      </w:tr>
      <w:tr w:rsidR="00FD7132" w:rsidRPr="00F956B0" w14:paraId="4800113D" w14:textId="77777777" w:rsidTr="008F5452">
        <w:trPr>
          <w:cantSplit/>
        </w:trPr>
        <w:tc>
          <w:tcPr>
            <w:tcW w:w="8783" w:type="dxa"/>
          </w:tcPr>
          <w:p w14:paraId="687412BF" w14:textId="77777777" w:rsidR="00FD7132" w:rsidRPr="00555A56" w:rsidRDefault="00FD7132" w:rsidP="008F5452">
            <w:pPr>
              <w:pStyle w:val="VCAAbulletlevel2"/>
            </w:pPr>
            <w:r w:rsidRPr="00555A56">
              <w:t>Brainstorm langua</w:t>
            </w:r>
            <w:r w:rsidRPr="002E4CED">
              <w:t>ge</w:t>
            </w:r>
            <w:r w:rsidRPr="00555A56">
              <w:t xml:space="preserve"> features commonly used in historical narratives, such as past tense, passive voice, descriptive language, and specific vocabulary related to immigration and historical events. Create a worksheet or short activity to revise the target language and share this with your classmates.</w:t>
            </w:r>
          </w:p>
        </w:tc>
      </w:tr>
      <w:tr w:rsidR="00FD7132" w:rsidRPr="00F956B0" w14:paraId="77EE40F7" w14:textId="77777777" w:rsidTr="008F5452">
        <w:trPr>
          <w:cantSplit/>
        </w:trPr>
        <w:tc>
          <w:tcPr>
            <w:tcW w:w="8783" w:type="dxa"/>
          </w:tcPr>
          <w:p w14:paraId="45A2218F" w14:textId="77777777" w:rsidR="00FD7132" w:rsidRPr="00555A56" w:rsidRDefault="00FD7132" w:rsidP="008F5452">
            <w:pPr>
              <w:pStyle w:val="VCAAbulletlevel2"/>
            </w:pPr>
            <w:r w:rsidRPr="00555A56">
              <w:t>Read a text containing intentional grammatical, punctuation and/or spelling errors. Identify the mistakes and make corrections, either individually or in pairs. As a class, discuss your corrections, explaining your reasoning and identifying any ambiguous or challenging aspects of the text.</w:t>
            </w:r>
          </w:p>
        </w:tc>
      </w:tr>
      <w:tr w:rsidR="00FD7132" w:rsidRPr="00F956B0" w14:paraId="35609921" w14:textId="77777777" w:rsidTr="008F5452">
        <w:trPr>
          <w:cantSplit/>
        </w:trPr>
        <w:tc>
          <w:tcPr>
            <w:tcW w:w="8783" w:type="dxa"/>
          </w:tcPr>
          <w:p w14:paraId="0A3F31A7" w14:textId="493EB685" w:rsidR="00FD7132" w:rsidRPr="00555A56" w:rsidRDefault="00FD7132" w:rsidP="008F5452">
            <w:pPr>
              <w:pStyle w:val="VCAAbulletlevel2"/>
            </w:pPr>
            <w:r w:rsidRPr="00555A56">
              <w:t xml:space="preserve">Read and discuss opinion pieces related to migration (e.g. blogs, editorials) in </w:t>
            </w:r>
            <w:sdt>
              <w:sdtPr>
                <w:alias w:val="Keywords"/>
                <w:tag w:val=""/>
                <w:id w:val="2012179112"/>
                <w:placeholder>
                  <w:docPart w:val="B78F1E69AE9E4C5EBAD25C18C2BA9B9D"/>
                </w:placeholder>
                <w:dataBinding w:prefixMappings="xmlns:ns0='http://purl.org/dc/elements/1.1/' xmlns:ns1='http://schemas.openxmlformats.org/package/2006/metadata/core-properties' " w:xpath="/ns1:coreProperties[1]/ns1:keywords[1]" w:storeItemID="{6C3C8BC8-F283-45AE-878A-BAB7291924A1}"/>
                <w:text/>
              </w:sdtPr>
              <w:sdtEndPr/>
              <w:sdtContent>
                <w:r>
                  <w:t>Turkish</w:t>
                </w:r>
              </w:sdtContent>
            </w:sdt>
            <w:r w:rsidRPr="00555A56">
              <w:t xml:space="preserve">. Identify the purpose, context, </w:t>
            </w:r>
            <w:proofErr w:type="gramStart"/>
            <w:r w:rsidRPr="00555A56">
              <w:t>audience</w:t>
            </w:r>
            <w:proofErr w:type="gramEnd"/>
            <w:r w:rsidRPr="00555A56">
              <w:t xml:space="preserve"> and different viewpoints. Provide supporting examples from the texts, then discuss your findings in pairs or small groups.</w:t>
            </w:r>
          </w:p>
        </w:tc>
      </w:tr>
      <w:tr w:rsidR="00FD7132" w:rsidRPr="00F956B0" w14:paraId="72033FAE" w14:textId="77777777" w:rsidTr="008F5452">
        <w:trPr>
          <w:cantSplit/>
        </w:trPr>
        <w:tc>
          <w:tcPr>
            <w:tcW w:w="8783" w:type="dxa"/>
          </w:tcPr>
          <w:p w14:paraId="55DF4913" w14:textId="11B3E288" w:rsidR="00FD7132" w:rsidRPr="00555A56" w:rsidRDefault="00FD7132" w:rsidP="008F5452">
            <w:pPr>
              <w:pStyle w:val="VCAAbulletlevel2"/>
            </w:pPr>
            <w:r w:rsidRPr="00555A56">
              <w:lastRenderedPageBreak/>
              <w:t xml:space="preserve">View images that represent various migrant experiences in society, such as cultural diversity, challenges, professional expertise and/or traditions. View each image and identify the key information you have obtained in </w:t>
            </w:r>
            <w:sdt>
              <w:sdtPr>
                <w:alias w:val="Keywords"/>
                <w:tag w:val=""/>
                <w:id w:val="-103193989"/>
                <w:placeholder>
                  <w:docPart w:val="5C61AA1FAD6F4FD6A3329CE7F67ABF15"/>
                </w:placeholder>
                <w:dataBinding w:prefixMappings="xmlns:ns0='http://purl.org/dc/elements/1.1/' xmlns:ns1='http://schemas.openxmlformats.org/package/2006/metadata/core-properties' " w:xpath="/ns1:coreProperties[1]/ns1:keywords[1]" w:storeItemID="{6C3C8BC8-F283-45AE-878A-BAB7291924A1}"/>
                <w:text/>
              </w:sdtPr>
              <w:sdtEndPr/>
              <w:sdtContent>
                <w:r>
                  <w:t>Turkish</w:t>
                </w:r>
              </w:sdtContent>
            </w:sdt>
            <w:r w:rsidRPr="00555A56">
              <w:t>. Create or participate in a game matching the key information with the corresponding images.</w:t>
            </w:r>
          </w:p>
        </w:tc>
      </w:tr>
      <w:tr w:rsidR="00FD7132" w:rsidRPr="00F956B0" w14:paraId="306C6F77" w14:textId="77777777" w:rsidTr="008F5452">
        <w:trPr>
          <w:cantSplit/>
        </w:trPr>
        <w:tc>
          <w:tcPr>
            <w:tcW w:w="8783" w:type="dxa"/>
          </w:tcPr>
          <w:p w14:paraId="01AEF7FE" w14:textId="0A3A5091" w:rsidR="00FD7132" w:rsidRPr="00555A56" w:rsidRDefault="00FD7132" w:rsidP="008F5452">
            <w:pPr>
              <w:pStyle w:val="VCAAbulletlevel2"/>
            </w:pPr>
            <w:r w:rsidRPr="00555A56">
              <w:t xml:space="preserve">Identify ways in which </w:t>
            </w:r>
            <w:sdt>
              <w:sdtPr>
                <w:alias w:val="Keywords"/>
                <w:tag w:val=""/>
                <w:id w:val="-221825970"/>
                <w:placeholder>
                  <w:docPart w:val="78D7BC8B55624A3A9BEA423F05B03836"/>
                </w:placeholder>
                <w:dataBinding w:prefixMappings="xmlns:ns0='http://purl.org/dc/elements/1.1/' xmlns:ns1='http://schemas.openxmlformats.org/package/2006/metadata/core-properties' " w:xpath="/ns1:coreProperties[1]/ns1:keywords[1]" w:storeItemID="{6C3C8BC8-F283-45AE-878A-BAB7291924A1}"/>
                <w:text/>
              </w:sdtPr>
              <w:sdtEndPr/>
              <w:sdtContent>
                <w:r>
                  <w:t>Turkish</w:t>
                </w:r>
              </w:sdtContent>
            </w:sdt>
            <w:r w:rsidRPr="00555A56">
              <w:t xml:space="preserve"> language changes in formal and informal texts. Analyse spoken, written and digital texts about the impact of migration on the individual and society, and arrange the texts from least to most formal. Discuss how the structure and content of the texts are influenced by the situational and cultural context.</w:t>
            </w:r>
          </w:p>
        </w:tc>
      </w:tr>
      <w:tr w:rsidR="00FD7132" w:rsidRPr="00F956B0" w14:paraId="65BB86EE" w14:textId="77777777" w:rsidTr="008F5452">
        <w:trPr>
          <w:cantSplit/>
        </w:trPr>
        <w:tc>
          <w:tcPr>
            <w:tcW w:w="8783" w:type="dxa"/>
          </w:tcPr>
          <w:p w14:paraId="4AFCF7CE" w14:textId="77777777" w:rsidR="00FD7132" w:rsidRPr="00555A56" w:rsidRDefault="00FD7132" w:rsidP="008F5452">
            <w:pPr>
              <w:pStyle w:val="VCAAbulletlevel2"/>
            </w:pPr>
            <w:r w:rsidRPr="00555A56">
              <w:t xml:space="preserve">Listen to people discussing the impact of migration on the society (e.g. podcast, street interview, TV debates) and use sticky notes or coloured cards to make a list of the different opinions and arguments presented by each person. Take note of the main points, reasons and evidence provided to support their points of view. Organise the opinions and arguments into categories based on similarities or contrasting viewpoints and summarise your findings. </w:t>
            </w:r>
          </w:p>
        </w:tc>
      </w:tr>
      <w:tr w:rsidR="00FD7132" w:rsidRPr="00F956B0" w14:paraId="7E2C669A" w14:textId="77777777" w:rsidTr="008F5452">
        <w:trPr>
          <w:cantSplit/>
        </w:trPr>
        <w:tc>
          <w:tcPr>
            <w:tcW w:w="8783" w:type="dxa"/>
          </w:tcPr>
          <w:p w14:paraId="66344448" w14:textId="77777777" w:rsidR="00FD7132" w:rsidRPr="00555A56" w:rsidRDefault="00FD7132" w:rsidP="008F5452">
            <w:pPr>
              <w:pStyle w:val="Bullet"/>
              <w:rPr>
                <w:rFonts w:eastAsia="Arial"/>
                <w:w w:val="95"/>
                <w:sz w:val="22"/>
              </w:rPr>
            </w:pPr>
            <w:r w:rsidRPr="00555A56">
              <w:rPr>
                <w:rFonts w:eastAsia="Arial"/>
                <w:w w:val="95"/>
                <w:sz w:val="22"/>
              </w:rPr>
              <w:t xml:space="preserve">Visit the </w:t>
            </w:r>
            <w:hyperlink r:id="rId51" w:history="1">
              <w:r w:rsidRPr="00FD4DAA">
                <w:rPr>
                  <w:rStyle w:val="Hyperlink"/>
                  <w:rFonts w:ascii="Arial" w:eastAsia="Arial" w:hAnsi="Arial"/>
                  <w:w w:val="95"/>
                  <w:sz w:val="22"/>
                </w:rPr>
                <w:t>Immigration Museum in Melbourne</w:t>
              </w:r>
            </w:hyperlink>
            <w:r w:rsidRPr="00555A56">
              <w:rPr>
                <w:rFonts w:eastAsia="Arial"/>
                <w:w w:val="95"/>
                <w:sz w:val="22"/>
              </w:rPr>
              <w:t xml:space="preserve"> to learn about the individual stories about immigrants’ experiences. Imagine you are one of the migrants and write a personal letter describing both the challenges and positive experiences encountered while living in a different country. </w:t>
            </w:r>
          </w:p>
        </w:tc>
      </w:tr>
      <w:tr w:rsidR="00FD7132" w:rsidRPr="00F956B0" w14:paraId="45808FD8" w14:textId="77777777" w:rsidTr="008F5452">
        <w:trPr>
          <w:cantSplit/>
        </w:trPr>
        <w:tc>
          <w:tcPr>
            <w:tcW w:w="8783" w:type="dxa"/>
          </w:tcPr>
          <w:p w14:paraId="08692A18" w14:textId="77777777" w:rsidR="00FD7132" w:rsidRPr="00555A56" w:rsidRDefault="00FD7132" w:rsidP="008F5452">
            <w:pPr>
              <w:pStyle w:val="VCAAbulletlevel2"/>
            </w:pPr>
            <w:r w:rsidRPr="00555A56">
              <w:t>Engage in a conversation or listen to a talk with a person who actively participates in community events which foster inclusivity and cultural exchange. Reflect on the information shared and write a reflective journal entry discussing the impact of community initiatives on individuals and society.</w:t>
            </w:r>
          </w:p>
        </w:tc>
      </w:tr>
      <w:tr w:rsidR="00FD7132" w:rsidRPr="00F956B0" w14:paraId="5C1A35BA" w14:textId="77777777" w:rsidTr="008F5452">
        <w:trPr>
          <w:cantSplit/>
        </w:trPr>
        <w:tc>
          <w:tcPr>
            <w:tcW w:w="8783" w:type="dxa"/>
            <w:shd w:val="clear" w:color="auto" w:fill="D9D9D9" w:themeFill="background1" w:themeFillShade="D9"/>
          </w:tcPr>
          <w:p w14:paraId="701B22FD" w14:textId="441D07DE" w:rsidR="00FD7132" w:rsidRPr="00FD4DAA" w:rsidRDefault="00FD7132" w:rsidP="008F5452">
            <w:pPr>
              <w:pStyle w:val="VCAAbulletlevel2"/>
              <w:rPr>
                <w:b/>
                <w:bCs/>
              </w:rPr>
            </w:pPr>
            <w:r w:rsidRPr="00FD4DAA">
              <w:rPr>
                <w:b/>
                <w:bCs/>
                <w:noProof/>
              </w:rPr>
              <w:drawing>
                <wp:anchor distT="0" distB="0" distL="114300" distR="114300" simplePos="0" relativeHeight="251677696" behindDoc="0" locked="0" layoutInCell="1" allowOverlap="1" wp14:anchorId="547C8316" wp14:editId="47BDCDEA">
                  <wp:simplePos x="0" y="0"/>
                  <wp:positionH relativeFrom="column">
                    <wp:posOffset>4851400</wp:posOffset>
                  </wp:positionH>
                  <wp:positionV relativeFrom="paragraph">
                    <wp:posOffset>171014</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649827702"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FD4DAA">
              <w:rPr>
                <w:b/>
                <w:bCs/>
              </w:rPr>
              <w:t xml:space="preserve">Interview family members or people in your local community who speak </w:t>
            </w:r>
            <w:sdt>
              <w:sdtPr>
                <w:rPr>
                  <w:b/>
                  <w:bCs/>
                </w:rPr>
                <w:alias w:val="Keywords"/>
                <w:tag w:val=""/>
                <w:id w:val="546416274"/>
                <w:placeholder>
                  <w:docPart w:val="C43C8CA2195E4C188BDA2ACCBEA7097F"/>
                </w:placeholder>
                <w:dataBinding w:prefixMappings="xmlns:ns0='http://purl.org/dc/elements/1.1/' xmlns:ns1='http://schemas.openxmlformats.org/package/2006/metadata/core-properties' " w:xpath="/ns1:coreProperties[1]/ns1:keywords[1]" w:storeItemID="{6C3C8BC8-F283-45AE-878A-BAB7291924A1}"/>
                <w:text/>
              </w:sdtPr>
              <w:sdtEndPr/>
              <w:sdtContent>
                <w:r>
                  <w:rPr>
                    <w:b/>
                    <w:bCs/>
                  </w:rPr>
                  <w:t>Turkish</w:t>
                </w:r>
              </w:sdtContent>
            </w:sdt>
            <w:r w:rsidRPr="00FD4DAA">
              <w:rPr>
                <w:b/>
                <w:bCs/>
              </w:rPr>
              <w:t>, to gain insights about their experiences with immigration. Summarise and compare the responses, and identify trends, then share your observations in an online space.</w:t>
            </w:r>
          </w:p>
        </w:tc>
      </w:tr>
      <w:tr w:rsidR="00FD7132" w:rsidRPr="00F956B0" w14:paraId="3893E582" w14:textId="77777777" w:rsidTr="008F5452">
        <w:trPr>
          <w:cantSplit/>
          <w:trHeight w:val="85"/>
        </w:trPr>
        <w:tc>
          <w:tcPr>
            <w:tcW w:w="8783" w:type="dxa"/>
          </w:tcPr>
          <w:p w14:paraId="748BF71C" w14:textId="77777777" w:rsidR="00FD7132" w:rsidRPr="00555A56" w:rsidRDefault="00FD7132" w:rsidP="008F5452">
            <w:pPr>
              <w:pStyle w:val="VCAAbulletlevel2"/>
            </w:pPr>
            <w:r w:rsidRPr="00FD4DAA">
              <w:t xml:space="preserve">Research the impact of migration from the perspective of one of the various community stakeholders (e.g. immigrants, </w:t>
            </w:r>
            <w:proofErr w:type="gramStart"/>
            <w:r w:rsidRPr="00FD4DAA">
              <w:t>local residents</w:t>
            </w:r>
            <w:proofErr w:type="gramEnd"/>
            <w:r w:rsidRPr="00FD4DAA">
              <w:t xml:space="preserve">, policymakers, community leaders) and then participate in a group discussion or debate. Present your arguments, considering social, </w:t>
            </w:r>
            <w:proofErr w:type="gramStart"/>
            <w:r w:rsidRPr="00FD4DAA">
              <w:t>economic</w:t>
            </w:r>
            <w:proofErr w:type="gramEnd"/>
            <w:r w:rsidRPr="00FD4DAA">
              <w:t xml:space="preserve"> and cultural aspects of the impact of migration on the individual and society.</w:t>
            </w:r>
          </w:p>
        </w:tc>
      </w:tr>
    </w:tbl>
    <w:p w14:paraId="1CD87B47" w14:textId="77777777" w:rsidR="00FD7132" w:rsidRDefault="00FD7132" w:rsidP="00FD7132">
      <w:pPr>
        <w:pStyle w:val="VCAAbulletlevel2"/>
        <w:numPr>
          <w:ilvl w:val="0"/>
          <w:numId w:val="0"/>
        </w:numPr>
        <w:tabs>
          <w:tab w:val="clear" w:pos="425"/>
        </w:tabs>
        <w:rPr>
          <w:shd w:val="clear" w:color="auto" w:fill="FFFFFF"/>
        </w:rPr>
      </w:pPr>
    </w:p>
    <w:tbl>
      <w:tblPr>
        <w:tblStyle w:val="TableGrid"/>
        <w:tblW w:w="0" w:type="auto"/>
        <w:tblInd w:w="-5" w:type="dxa"/>
        <w:tblLook w:val="04A0" w:firstRow="1" w:lastRow="0" w:firstColumn="1" w:lastColumn="0" w:noHBand="0" w:noVBand="1"/>
      </w:tblPr>
      <w:tblGrid>
        <w:gridCol w:w="8783"/>
      </w:tblGrid>
      <w:tr w:rsidR="00FD7132" w14:paraId="7C44A063" w14:textId="77777777" w:rsidTr="008F5452">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37FE1E79" w14:textId="77777777" w:rsidR="00FD7132" w:rsidRPr="006D5172" w:rsidRDefault="00FD7132" w:rsidP="008F5452">
            <w:pPr>
              <w:pStyle w:val="Heading2"/>
              <w:rPr>
                <w:b/>
                <w:bCs/>
                <w:color w:val="004EA8"/>
              </w:rPr>
            </w:pPr>
            <w:bookmarkStart w:id="65" w:name="_Toc191909331"/>
            <w:r w:rsidRPr="00B13D9B">
              <w:rPr>
                <w:b/>
                <w:bCs/>
                <w:noProof/>
                <w:color w:val="004EA8"/>
              </w:rPr>
              <w:drawing>
                <wp:anchor distT="0" distB="0" distL="114300" distR="114300" simplePos="0" relativeHeight="251678720" behindDoc="0" locked="0" layoutInCell="1" allowOverlap="1" wp14:anchorId="57916B90" wp14:editId="00D86030">
                  <wp:simplePos x="0" y="0"/>
                  <wp:positionH relativeFrom="column">
                    <wp:posOffset>4556125</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671919609"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65"/>
            <w:r w:rsidRPr="00B13D9B">
              <w:rPr>
                <w:b/>
                <w:bCs/>
                <w:color w:val="004EA8"/>
              </w:rPr>
              <w:t xml:space="preserve"> </w:t>
            </w:r>
          </w:p>
          <w:p w14:paraId="2AE3CCF8" w14:textId="77777777" w:rsidR="00FD7132" w:rsidRDefault="00FD7132" w:rsidP="008F5452">
            <w:pPr>
              <w:pStyle w:val="VCAAbulletlevel2"/>
              <w:numPr>
                <w:ilvl w:val="0"/>
                <w:numId w:val="0"/>
              </w:numPr>
              <w:spacing w:line="240" w:lineRule="auto"/>
              <w:rPr>
                <w:b/>
                <w:bCs/>
                <w:color w:val="004EA8"/>
                <w:sz w:val="32"/>
                <w:szCs w:val="32"/>
              </w:rPr>
            </w:pPr>
            <w:r w:rsidRPr="00F956B0">
              <w:rPr>
                <w:b/>
                <w:bCs/>
                <w:color w:val="004EA8"/>
                <w:sz w:val="32"/>
                <w:szCs w:val="32"/>
              </w:rPr>
              <w:t>An interview to gain insights about experiences with immigration</w:t>
            </w:r>
            <w:r w:rsidRPr="00FD7181">
              <w:rPr>
                <w:b/>
                <w:bCs/>
                <w:color w:val="004EA8"/>
                <w:sz w:val="32"/>
                <w:szCs w:val="32"/>
              </w:rPr>
              <w:t>.</w:t>
            </w:r>
          </w:p>
          <w:p w14:paraId="003B04BD" w14:textId="77777777" w:rsidR="00FD7132" w:rsidRDefault="00FD7132" w:rsidP="008F5452">
            <w:pPr>
              <w:pStyle w:val="VCAAbulletlevel2"/>
              <w:numPr>
                <w:ilvl w:val="0"/>
                <w:numId w:val="0"/>
              </w:numPr>
              <w:rPr>
                <w:b/>
                <w:bCs/>
                <w:color w:val="004EA8"/>
                <w:sz w:val="32"/>
                <w:szCs w:val="32"/>
              </w:rPr>
            </w:pPr>
          </w:p>
          <w:p w14:paraId="73317470" w14:textId="711EF75F" w:rsidR="00FD7132" w:rsidRDefault="00FD7132" w:rsidP="008F5452">
            <w:pPr>
              <w:pStyle w:val="VCAAbulletlevel2"/>
            </w:pPr>
            <w:r>
              <w:t xml:space="preserve">Listen to interviews with </w:t>
            </w:r>
            <w:sdt>
              <w:sdtPr>
                <w:rPr>
                  <w:szCs w:val="22"/>
                </w:rPr>
                <w:alias w:val="Keywords"/>
                <w:tag w:val=""/>
                <w:id w:val="797803157"/>
                <w:placeholder>
                  <w:docPart w:val="4D7812CECD044F3683B663FBBB5E3F6A"/>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Turkish</w:t>
                </w:r>
              </w:sdtContent>
            </w:sdt>
            <w:r>
              <w:t>-speaking immigrants and identify the purpose and main points in each interview. Analyse question structures, such as how the interviewer uses open-ended or specific questions for a particular purpose, and the different responses these questions prompt.</w:t>
            </w:r>
            <w:r>
              <w:br/>
            </w:r>
          </w:p>
          <w:p w14:paraId="4B4CEC37" w14:textId="77777777" w:rsidR="00FD7132" w:rsidRDefault="00FD7132" w:rsidP="008F5452">
            <w:pPr>
              <w:pStyle w:val="VCAAbulletlevel2"/>
            </w:pPr>
            <w:r>
              <w:t>Brainstorm information you would like to know about someone’s immigration experience, using a mind-map to organise the ideas.</w:t>
            </w:r>
            <w:r>
              <w:br/>
            </w:r>
          </w:p>
          <w:p w14:paraId="610EE80C" w14:textId="77777777" w:rsidR="00FD7132" w:rsidRDefault="00FD7132" w:rsidP="008F5452">
            <w:pPr>
              <w:pStyle w:val="VCAAbulletlevel2"/>
            </w:pPr>
            <w:r>
              <w:t xml:space="preserve">Prepare a collection of relevant words and expressions required for an interview about someone’s immigration experiences. Then, complete a ‘Give one / get one’ activity, ‘giving’ new words to classmates, and collecting new words to add to your list. </w:t>
            </w:r>
            <w:r>
              <w:br/>
            </w:r>
          </w:p>
          <w:p w14:paraId="13E90E0C" w14:textId="77777777" w:rsidR="00FD7132" w:rsidRDefault="00FD7132" w:rsidP="008F5452">
            <w:pPr>
              <w:pStyle w:val="VCAAbulletlevel2"/>
            </w:pPr>
            <w:r>
              <w:t>Brainstorm as many different question words and questioning strategies as possible – ones that could help you elicit the information you require.</w:t>
            </w:r>
            <w:r>
              <w:br/>
            </w:r>
          </w:p>
          <w:p w14:paraId="6ECC953C" w14:textId="77777777" w:rsidR="00FD7132" w:rsidRDefault="00FD7132" w:rsidP="008F5452">
            <w:pPr>
              <w:pStyle w:val="VCAAbulletlevel2"/>
            </w:pPr>
            <w:r>
              <w:t>Participate in the ‘Question Chain’ activity: start with one person asking a random open-ended question and the next person responds. The following person asks an open-ended question related to the previous response, and so on, avoiding repetition.</w:t>
            </w:r>
            <w:r>
              <w:br/>
            </w:r>
          </w:p>
          <w:p w14:paraId="39860573" w14:textId="77777777" w:rsidR="00FD7132" w:rsidRDefault="00FD7132" w:rsidP="008F5452">
            <w:pPr>
              <w:pStyle w:val="VCAAbulletlevel2"/>
            </w:pPr>
            <w:r>
              <w:t>Practise active listening in pairs by listening to your partner talk about a topic, then paraphrasing what your partner said and/or asking questions to clarify understanding, then swapping roles.</w:t>
            </w:r>
            <w:r>
              <w:br/>
            </w:r>
          </w:p>
          <w:p w14:paraId="658BE0EB" w14:textId="77777777" w:rsidR="00FD7132" w:rsidRDefault="00FD7132" w:rsidP="008F5452">
            <w:pPr>
              <w:pStyle w:val="VCAAbulletlevel2"/>
            </w:pPr>
            <w:r>
              <w:t>Prepare questions for the interview and share these with your classmates in a secure online space suitable for group work. Discuss and choose the optimal questions.</w:t>
            </w:r>
            <w:r>
              <w:br/>
            </w:r>
          </w:p>
          <w:p w14:paraId="424096E6" w14:textId="77777777" w:rsidR="00FD7132" w:rsidRDefault="00FD7132" w:rsidP="008F5452">
            <w:pPr>
              <w:pStyle w:val="VCAAbulletlevel2"/>
            </w:pPr>
            <w:r>
              <w:t>Discuss phrases and grammatical elements that could be used when contrasting and comparing information. Then, reflecting on the migrant experience, write sentences using this grammar.</w:t>
            </w:r>
            <w:r>
              <w:br/>
            </w:r>
          </w:p>
          <w:p w14:paraId="42E9D53D" w14:textId="40AD92B1" w:rsidR="00FD7132" w:rsidRDefault="00FD7132" w:rsidP="008F5452">
            <w:pPr>
              <w:pStyle w:val="VCAAbulletlevel2"/>
            </w:pPr>
            <w:r>
              <w:t xml:space="preserve">Read an article about the life of migrants in a </w:t>
            </w:r>
            <w:sdt>
              <w:sdtPr>
                <w:alias w:val="Keywords"/>
                <w:tag w:val=""/>
                <w:id w:val="-1874452426"/>
                <w:placeholder>
                  <w:docPart w:val="7A1229D3BD0A4FA0A24F3B3CFD0B6425"/>
                </w:placeholder>
                <w:dataBinding w:prefixMappings="xmlns:ns0='http://purl.org/dc/elements/1.1/' xmlns:ns1='http://schemas.openxmlformats.org/package/2006/metadata/core-properties' " w:xpath="/ns1:coreProperties[1]/ns1:keywords[1]" w:storeItemID="{6C3C8BC8-F283-45AE-878A-BAB7291924A1}"/>
                <w:text/>
              </w:sdtPr>
              <w:sdtEndPr/>
              <w:sdtContent>
                <w:r>
                  <w:t>Turkish</w:t>
                </w:r>
              </w:sdtContent>
            </w:sdt>
            <w:r>
              <w:t xml:space="preserve">-speaking country or community and rewrite this text as an interview, modifying the language and </w:t>
            </w:r>
            <w:hyperlink r:id="rId52" w:history="1">
              <w:r w:rsidRPr="009A125B">
                <w:rPr>
                  <w:rStyle w:val="Hyperlink"/>
                </w:rPr>
                <w:t>text type</w:t>
              </w:r>
            </w:hyperlink>
            <w:r>
              <w:t xml:space="preserve"> features to reflect a conversational tone. Compare the original article with your interview, analyse the specific features you employed and discuss how they contribute to the purpose of interview.</w:t>
            </w:r>
            <w:r>
              <w:br/>
            </w:r>
          </w:p>
          <w:p w14:paraId="1FA65D47" w14:textId="4318B163" w:rsidR="00FD7132" w:rsidRDefault="00FD7132" w:rsidP="008F5452">
            <w:pPr>
              <w:pStyle w:val="VCAAbulletlevel2"/>
            </w:pPr>
            <w:r>
              <w:t xml:space="preserve">Plan and record an interview with family members or people from the local community who speak </w:t>
            </w:r>
            <w:sdt>
              <w:sdtPr>
                <w:alias w:val="Keywords"/>
                <w:tag w:val=""/>
                <w:id w:val="797102497"/>
                <w:placeholder>
                  <w:docPart w:val="DCDA7AE7B3A745D4A06C18E190B79D11"/>
                </w:placeholder>
                <w:dataBinding w:prefixMappings="xmlns:ns0='http://purl.org/dc/elements/1.1/' xmlns:ns1='http://schemas.openxmlformats.org/package/2006/metadata/core-properties' " w:xpath="/ns1:coreProperties[1]/ns1:keywords[1]" w:storeItemID="{6C3C8BC8-F283-45AE-878A-BAB7291924A1}"/>
                <w:text/>
              </w:sdtPr>
              <w:sdtEndPr/>
              <w:sdtContent>
                <w:r>
                  <w:t>Turkish</w:t>
                </w:r>
              </w:sdtContent>
            </w:sdt>
            <w:r>
              <w:t xml:space="preserve">, focusing on their migration experience. As a class, analyse and compare responses, share your conclusions in an online space, and identify and discuss the trends. </w:t>
            </w:r>
          </w:p>
          <w:p w14:paraId="4C5537A5" w14:textId="77777777" w:rsidR="00FD7132" w:rsidRPr="0066155E" w:rsidRDefault="00FD7132" w:rsidP="008F5452">
            <w:pPr>
              <w:pStyle w:val="VCAAbulletlevel2"/>
              <w:numPr>
                <w:ilvl w:val="0"/>
                <w:numId w:val="0"/>
              </w:numPr>
              <w:ind w:left="360"/>
            </w:pPr>
          </w:p>
        </w:tc>
      </w:tr>
    </w:tbl>
    <w:p w14:paraId="6FC9E1EF" w14:textId="77777777" w:rsidR="00FD7132" w:rsidRDefault="00FD7132" w:rsidP="00FD7132">
      <w:pPr>
        <w:rPr>
          <w:lang w:val="en-AU"/>
        </w:rPr>
      </w:pPr>
      <w:r>
        <w:rPr>
          <w:lang w:val="en-AU"/>
        </w:rPr>
        <w:lastRenderedPageBreak/>
        <w:br/>
      </w:r>
    </w:p>
    <w:p w14:paraId="797C55E8" w14:textId="77777777" w:rsidR="00FD7132" w:rsidRDefault="00FD7132" w:rsidP="00FD7132">
      <w:pPr>
        <w:rPr>
          <w:lang w:val="en-AU"/>
        </w:rPr>
      </w:pPr>
    </w:p>
    <w:p w14:paraId="31F8ACFA" w14:textId="77777777" w:rsidR="00FD7132" w:rsidRDefault="00FD7132" w:rsidP="00FD7132">
      <w:pPr>
        <w:rPr>
          <w:lang w:val="en-AU"/>
        </w:rPr>
      </w:pPr>
    </w:p>
    <w:p w14:paraId="42B7B035" w14:textId="4DEA8282" w:rsidR="00FD7132" w:rsidRDefault="00FD7132" w:rsidP="00FD7132">
      <w:pPr>
        <w:rPr>
          <w:lang w:val="en-AU"/>
        </w:rPr>
      </w:pPr>
    </w:p>
    <w:p w14:paraId="1BEFCBE1" w14:textId="77777777" w:rsidR="00FD7132" w:rsidRDefault="00FD7132" w:rsidP="00FD7132">
      <w:pPr>
        <w:pStyle w:val="Heading4"/>
      </w:pPr>
      <w:r w:rsidRPr="00B13D9B">
        <w:lastRenderedPageBreak/>
        <w:t xml:space="preserve">Unit </w:t>
      </w:r>
      <w:proofErr w:type="gramStart"/>
      <w:r>
        <w:t>4  -</w:t>
      </w:r>
      <w:proofErr w:type="gramEnd"/>
      <w:r>
        <w:t xml:space="preserve"> Area</w:t>
      </w:r>
      <w:r w:rsidRPr="00B13D9B">
        <w:t xml:space="preserve"> of Study </w:t>
      </w:r>
      <w:r>
        <w:t xml:space="preserve">3 </w:t>
      </w:r>
    </w:p>
    <w:tbl>
      <w:tblPr>
        <w:tblStyle w:val="TableGrid"/>
        <w:tblW w:w="8789" w:type="dxa"/>
        <w:tblInd w:w="-5" w:type="dxa"/>
        <w:tblLook w:val="04A0" w:firstRow="1" w:lastRow="0" w:firstColumn="1" w:lastColumn="0" w:noHBand="0" w:noVBand="1"/>
      </w:tblPr>
      <w:tblGrid>
        <w:gridCol w:w="2197"/>
        <w:gridCol w:w="2197"/>
        <w:gridCol w:w="2197"/>
        <w:gridCol w:w="2198"/>
      </w:tblGrid>
      <w:tr w:rsidR="00FD7132" w:rsidRPr="007B23FE" w14:paraId="637C5544" w14:textId="77777777" w:rsidTr="00DB2D60">
        <w:trPr>
          <w:trHeight w:val="274"/>
        </w:trPr>
        <w:tc>
          <w:tcPr>
            <w:tcW w:w="2197" w:type="dxa"/>
            <w:shd w:val="clear" w:color="auto" w:fill="0F7EB4"/>
          </w:tcPr>
          <w:p w14:paraId="596D3C6C" w14:textId="77777777" w:rsidR="00FD7132" w:rsidRPr="007B23FE" w:rsidRDefault="00FD7132" w:rsidP="008F545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4EB3D23A" w14:textId="77777777" w:rsidR="00FD7132" w:rsidRPr="007B23FE" w:rsidRDefault="00FD7132" w:rsidP="008F545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6394D07D" w14:textId="77777777" w:rsidR="00FD7132" w:rsidRPr="007B23FE" w:rsidRDefault="00FD7132" w:rsidP="008F545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5F0F27F2" w14:textId="77777777" w:rsidR="00FD7132" w:rsidRPr="007B23FE" w:rsidRDefault="00FD7132" w:rsidP="008F545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FD7132" w:rsidRPr="007B23FE" w14:paraId="6BBCB10E" w14:textId="77777777" w:rsidTr="00DB2D60">
        <w:trPr>
          <w:trHeight w:val="1701"/>
        </w:trPr>
        <w:tc>
          <w:tcPr>
            <w:tcW w:w="2197" w:type="dxa"/>
            <w:vAlign w:val="center"/>
          </w:tcPr>
          <w:p w14:paraId="33DFF030" w14:textId="77777777" w:rsidR="00FD7132" w:rsidRPr="006F2769" w:rsidRDefault="00FD7132" w:rsidP="008F5452">
            <w:pPr>
              <w:pStyle w:val="VCAAbody"/>
              <w:jc w:val="center"/>
            </w:pPr>
            <w:r w:rsidRPr="006F2769">
              <w:t>Sustainability</w:t>
            </w:r>
          </w:p>
        </w:tc>
        <w:tc>
          <w:tcPr>
            <w:tcW w:w="2197" w:type="dxa"/>
            <w:vAlign w:val="center"/>
          </w:tcPr>
          <w:p w14:paraId="310E3D27" w14:textId="77777777" w:rsidR="00FD7132" w:rsidRPr="006F2769" w:rsidRDefault="00FD7132" w:rsidP="008F5452">
            <w:pPr>
              <w:pStyle w:val="VCAAbody"/>
              <w:jc w:val="center"/>
            </w:pPr>
            <w:r w:rsidRPr="006F2769">
              <w:t>Personal</w:t>
            </w:r>
          </w:p>
        </w:tc>
        <w:tc>
          <w:tcPr>
            <w:tcW w:w="2197" w:type="dxa"/>
            <w:vAlign w:val="center"/>
          </w:tcPr>
          <w:p w14:paraId="0A4CC13C" w14:textId="77777777" w:rsidR="00FD7132" w:rsidRPr="006F2769" w:rsidRDefault="00FD7132" w:rsidP="008F5452">
            <w:pPr>
              <w:pStyle w:val="VCAAbody"/>
              <w:jc w:val="center"/>
            </w:pPr>
            <w:r w:rsidRPr="006F2769">
              <w:t xml:space="preserve">Natural Environment </w:t>
            </w:r>
          </w:p>
        </w:tc>
        <w:tc>
          <w:tcPr>
            <w:tcW w:w="2198" w:type="dxa"/>
            <w:vAlign w:val="center"/>
          </w:tcPr>
          <w:p w14:paraId="3D9DD9E3" w14:textId="77777777" w:rsidR="00FD7132" w:rsidRPr="006F2769" w:rsidRDefault="00FD7132" w:rsidP="008F5452">
            <w:pPr>
              <w:pStyle w:val="VCAAbody"/>
              <w:jc w:val="center"/>
            </w:pPr>
            <w:r w:rsidRPr="006F2769">
              <w:t>Personal responsibilities towards our natural environment</w:t>
            </w:r>
          </w:p>
        </w:tc>
      </w:tr>
    </w:tbl>
    <w:p w14:paraId="40E14CE3" w14:textId="77777777" w:rsidR="00FD7132" w:rsidRPr="00B13D9B" w:rsidRDefault="00FD7132" w:rsidP="00FD7132">
      <w:pPr>
        <w:pStyle w:val="Heading2"/>
        <w:rPr>
          <w:sz w:val="28"/>
        </w:rPr>
      </w:pPr>
      <w:bookmarkStart w:id="66" w:name="_Toc189124146"/>
      <w:bookmarkStart w:id="67" w:name="_Toc191909332"/>
      <w:r w:rsidRPr="00B13D9B">
        <w:rPr>
          <w:sz w:val="28"/>
        </w:rPr>
        <w:t xml:space="preserve">Outcome </w:t>
      </w:r>
      <w:r>
        <w:rPr>
          <w:sz w:val="28"/>
        </w:rPr>
        <w:t>3</w:t>
      </w:r>
      <w:bookmarkEnd w:id="66"/>
      <w:bookmarkEnd w:id="67"/>
    </w:p>
    <w:p w14:paraId="1E4F8266" w14:textId="3D85436A" w:rsidR="00FD7132" w:rsidRDefault="00FD7132" w:rsidP="00FD7132">
      <w:pPr>
        <w:pStyle w:val="VCAAbody"/>
        <w:rPr>
          <w:shd w:val="clear" w:color="auto" w:fill="FFFFFF"/>
        </w:rPr>
      </w:pPr>
      <w:r w:rsidRPr="006F2769">
        <w:rPr>
          <w:shd w:val="clear" w:color="auto" w:fill="FFFFFF"/>
        </w:rPr>
        <w:t xml:space="preserve">On completion of this unit the student should be able to produce an extended piece of original writing in </w:t>
      </w:r>
      <w:sdt>
        <w:sdtPr>
          <w:rPr>
            <w:shd w:val="clear" w:color="auto" w:fill="FFFFFF"/>
          </w:rPr>
          <w:alias w:val="Keywords"/>
          <w:tag w:val=""/>
          <w:id w:val="1605002138"/>
          <w:placeholder>
            <w:docPart w:val="3C9E3C3504194747A28670EE5263CB42"/>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Turkish</w:t>
          </w:r>
        </w:sdtContent>
      </w:sdt>
      <w:r w:rsidRPr="006F2769">
        <w:rPr>
          <w:shd w:val="clear" w:color="auto" w:fill="FFFFFF"/>
        </w:rPr>
        <w:t xml:space="preserve"> in response to a task.</w:t>
      </w:r>
    </w:p>
    <w:p w14:paraId="6B4A460A" w14:textId="77777777" w:rsidR="00FD7132" w:rsidRDefault="00FD7132" w:rsidP="00FD7132">
      <w:pPr>
        <w:pStyle w:val="Heading2"/>
        <w:rPr>
          <w:sz w:val="24"/>
          <w:szCs w:val="24"/>
        </w:rPr>
      </w:pPr>
      <w:bookmarkStart w:id="68" w:name="_Toc189124147"/>
      <w:bookmarkStart w:id="69" w:name="_Toc191909333"/>
      <w:r w:rsidRPr="00753F1C">
        <w:rPr>
          <w:sz w:val="24"/>
          <w:szCs w:val="24"/>
        </w:rPr>
        <w:t>Examples of learning activities</w:t>
      </w:r>
      <w:bookmarkEnd w:id="68"/>
      <w:bookmarkEnd w:id="69"/>
    </w:p>
    <w:tbl>
      <w:tblPr>
        <w:tblStyle w:val="TableGrid"/>
        <w:tblW w:w="0" w:type="auto"/>
        <w:tblInd w:w="-5" w:type="dxa"/>
        <w:tblBorders>
          <w:left w:val="none" w:sz="0" w:space="0" w:color="auto"/>
          <w:right w:val="none" w:sz="0" w:space="0" w:color="auto"/>
        </w:tblBorders>
        <w:tblLook w:val="04A0" w:firstRow="1" w:lastRow="0" w:firstColumn="1" w:lastColumn="0" w:noHBand="0" w:noVBand="1"/>
      </w:tblPr>
      <w:tblGrid>
        <w:gridCol w:w="8783"/>
      </w:tblGrid>
      <w:tr w:rsidR="00FD7132" w:rsidRPr="00A36965" w14:paraId="5FC36518" w14:textId="77777777" w:rsidTr="008F5452">
        <w:trPr>
          <w:cantSplit/>
        </w:trPr>
        <w:tc>
          <w:tcPr>
            <w:tcW w:w="8783" w:type="dxa"/>
          </w:tcPr>
          <w:p w14:paraId="1B6DD64F" w14:textId="48AF7ED8" w:rsidR="00FD7132" w:rsidRPr="00D66A44" w:rsidRDefault="00FD7132" w:rsidP="008F5452">
            <w:pPr>
              <w:pStyle w:val="VCAAbulletlevel2"/>
            </w:pPr>
            <w:r w:rsidRPr="00D66A44">
              <w:t>View five images showing examples of a range</w:t>
            </w:r>
            <w:r>
              <w:t xml:space="preserve"> of</w:t>
            </w:r>
            <w:r w:rsidRPr="00D66A44">
              <w:t xml:space="preserve"> natural resources and environments, such as trees, animals, </w:t>
            </w:r>
            <w:proofErr w:type="gramStart"/>
            <w:r w:rsidRPr="00D66A44">
              <w:t>waterways</w:t>
            </w:r>
            <w:proofErr w:type="gramEnd"/>
            <w:r w:rsidRPr="00D66A44">
              <w:t xml:space="preserve"> and national parks. In small groups, discuss the importance of the natural resources. Then, brainstorm words to describe the images and build a shared online glossary in </w:t>
            </w:r>
            <w:sdt>
              <w:sdtPr>
                <w:alias w:val="Keywords"/>
                <w:tag w:val=""/>
                <w:id w:val="1140455678"/>
                <w:placeholder>
                  <w:docPart w:val="8D34D41C33A64E09A7F5FBD9C3739A91"/>
                </w:placeholder>
                <w:dataBinding w:prefixMappings="xmlns:ns0='http://purl.org/dc/elements/1.1/' xmlns:ns1='http://schemas.openxmlformats.org/package/2006/metadata/core-properties' " w:xpath="/ns1:coreProperties[1]/ns1:keywords[1]" w:storeItemID="{6C3C8BC8-F283-45AE-878A-BAB7291924A1}"/>
                <w:text/>
              </w:sdtPr>
              <w:sdtEndPr/>
              <w:sdtContent>
                <w:r>
                  <w:t>Turkish</w:t>
                </w:r>
              </w:sdtContent>
            </w:sdt>
            <w:r w:rsidRPr="00D66A44">
              <w:t>.</w:t>
            </w:r>
          </w:p>
        </w:tc>
      </w:tr>
      <w:tr w:rsidR="00FD7132" w:rsidRPr="00A36965" w14:paraId="33301B01" w14:textId="77777777" w:rsidTr="008F5452">
        <w:trPr>
          <w:cantSplit/>
        </w:trPr>
        <w:tc>
          <w:tcPr>
            <w:tcW w:w="8783" w:type="dxa"/>
          </w:tcPr>
          <w:p w14:paraId="660A4619" w14:textId="77777777" w:rsidR="00FD7132" w:rsidRPr="00D66A44" w:rsidRDefault="00FD7132" w:rsidP="008F5452">
            <w:pPr>
              <w:pStyle w:val="VCAAbulletlevel2"/>
            </w:pPr>
            <w:r w:rsidRPr="00D66A44">
              <w:t>Write sentences that create vivid imagery using figurative language (</w:t>
            </w:r>
            <w:r>
              <w:t>e.g.</w:t>
            </w:r>
            <w:r w:rsidRPr="00D66A44">
              <w:t xml:space="preserve"> metaphors, </w:t>
            </w:r>
            <w:proofErr w:type="gramStart"/>
            <w:r w:rsidRPr="00D66A44">
              <w:t>similes</w:t>
            </w:r>
            <w:proofErr w:type="gramEnd"/>
            <w:r w:rsidRPr="00D66A44">
              <w:t xml:space="preserve"> or alliteration) and using vocabulary from the shared online glossary.</w:t>
            </w:r>
          </w:p>
        </w:tc>
      </w:tr>
      <w:tr w:rsidR="00FD7132" w:rsidRPr="00A36965" w14:paraId="337112DF" w14:textId="77777777" w:rsidTr="008F5452">
        <w:trPr>
          <w:cantSplit/>
        </w:trPr>
        <w:tc>
          <w:tcPr>
            <w:tcW w:w="8783" w:type="dxa"/>
          </w:tcPr>
          <w:p w14:paraId="5788BABF" w14:textId="013FE6AB" w:rsidR="00FD7132" w:rsidRPr="00D66A44" w:rsidRDefault="00FD7132" w:rsidP="008F5452">
            <w:pPr>
              <w:pStyle w:val="VCAAbulletlevel2"/>
            </w:pPr>
            <w:r w:rsidRPr="00D66A44">
              <w:t xml:space="preserve">View a short video or documentary in </w:t>
            </w:r>
            <w:sdt>
              <w:sdtPr>
                <w:alias w:val="Keywords"/>
                <w:tag w:val=""/>
                <w:id w:val="646711941"/>
                <w:placeholder>
                  <w:docPart w:val="9F75235B5FC34F5B94E977A7C302C55A"/>
                </w:placeholder>
                <w:dataBinding w:prefixMappings="xmlns:ns0='http://purl.org/dc/elements/1.1/' xmlns:ns1='http://schemas.openxmlformats.org/package/2006/metadata/core-properties' " w:xpath="/ns1:coreProperties[1]/ns1:keywords[1]" w:storeItemID="{6C3C8BC8-F283-45AE-878A-BAB7291924A1}"/>
                <w:text/>
              </w:sdtPr>
              <w:sdtEndPr/>
              <w:sdtContent>
                <w:r>
                  <w:t>Turkish</w:t>
                </w:r>
              </w:sdtContent>
            </w:sdt>
            <w:r w:rsidRPr="00D66A44">
              <w:t xml:space="preserve"> about the importance of recycling and the different ways people can recycle in Australia or a </w:t>
            </w:r>
            <w:sdt>
              <w:sdtPr>
                <w:alias w:val="Keywords"/>
                <w:tag w:val=""/>
                <w:id w:val="-258223308"/>
                <w:placeholder>
                  <w:docPart w:val="0F3BEEC120D94586BB1395029B5C6DD3"/>
                </w:placeholder>
                <w:dataBinding w:prefixMappings="xmlns:ns0='http://purl.org/dc/elements/1.1/' xmlns:ns1='http://schemas.openxmlformats.org/package/2006/metadata/core-properties' " w:xpath="/ns1:coreProperties[1]/ns1:keywords[1]" w:storeItemID="{6C3C8BC8-F283-45AE-878A-BAB7291924A1}"/>
                <w:text/>
              </w:sdtPr>
              <w:sdtEndPr/>
              <w:sdtContent>
                <w:r>
                  <w:t>Turkish</w:t>
                </w:r>
              </w:sdtContent>
            </w:sdt>
            <w:r w:rsidRPr="00D66A44">
              <w:t>-speaking country. Complete a jumbled text comprehension activity, using sequencing words (e.g. first, then, next, finally). Reconstruct and organise a text about recycling, based on the information from the video or documentary. Compare your sequence with your classmates.</w:t>
            </w:r>
          </w:p>
        </w:tc>
      </w:tr>
      <w:tr w:rsidR="00FD7132" w:rsidRPr="00A36965" w14:paraId="21346043" w14:textId="77777777" w:rsidTr="008F5452">
        <w:trPr>
          <w:cantSplit/>
        </w:trPr>
        <w:tc>
          <w:tcPr>
            <w:tcW w:w="8783" w:type="dxa"/>
          </w:tcPr>
          <w:p w14:paraId="13EDB48E" w14:textId="129BD2F2" w:rsidR="00FD7132" w:rsidRPr="00D66A44" w:rsidRDefault="00FD7132" w:rsidP="008F5452">
            <w:pPr>
              <w:pStyle w:val="VCAAbulletlevel2"/>
            </w:pPr>
            <w:r w:rsidRPr="00D66A44">
              <w:t xml:space="preserve">In small groups, play a game of Snap, racing to be the fastest to ‘snap’ the card containing the correct image, as the teacher calls out different waste products in </w:t>
            </w:r>
            <w:sdt>
              <w:sdtPr>
                <w:alias w:val="Keywords"/>
                <w:tag w:val=""/>
                <w:id w:val="-2141099368"/>
                <w:placeholder>
                  <w:docPart w:val="1C448D4235A149E8896C2A2AA8C33426"/>
                </w:placeholder>
                <w:dataBinding w:prefixMappings="xmlns:ns0='http://purl.org/dc/elements/1.1/' xmlns:ns1='http://schemas.openxmlformats.org/package/2006/metadata/core-properties' " w:xpath="/ns1:coreProperties[1]/ns1:keywords[1]" w:storeItemID="{6C3C8BC8-F283-45AE-878A-BAB7291924A1}"/>
                <w:text/>
              </w:sdtPr>
              <w:sdtEndPr/>
              <w:sdtContent>
                <w:r>
                  <w:t>Turkish</w:t>
                </w:r>
              </w:sdtContent>
            </w:sdt>
            <w:r w:rsidRPr="00D66A44">
              <w:t xml:space="preserve">. Then, categorise each of the cards according to how you separate each item of rubbish in your family, </w:t>
            </w:r>
            <w:proofErr w:type="gramStart"/>
            <w:r w:rsidRPr="00D66A44">
              <w:t>school</w:t>
            </w:r>
            <w:proofErr w:type="gramEnd"/>
            <w:r w:rsidRPr="00D66A44">
              <w:t xml:space="preserve"> or community. Watch a video about sorting rubbish in a </w:t>
            </w:r>
            <w:sdt>
              <w:sdtPr>
                <w:alias w:val="Keywords"/>
                <w:tag w:val=""/>
                <w:id w:val="622263080"/>
                <w:placeholder>
                  <w:docPart w:val="82C76643D0AB4FFABF1AB9E259D807D6"/>
                </w:placeholder>
                <w:dataBinding w:prefixMappings="xmlns:ns0='http://purl.org/dc/elements/1.1/' xmlns:ns1='http://schemas.openxmlformats.org/package/2006/metadata/core-properties' " w:xpath="/ns1:coreProperties[1]/ns1:keywords[1]" w:storeItemID="{6C3C8BC8-F283-45AE-878A-BAB7291924A1}"/>
                <w:text/>
              </w:sdtPr>
              <w:sdtEndPr/>
              <w:sdtContent>
                <w:r>
                  <w:t>Turkish</w:t>
                </w:r>
              </w:sdtContent>
            </w:sdt>
            <w:r w:rsidRPr="00D66A44">
              <w:t>-speaking country or community and, based on the information provided, re-sort the cards into ‘disposal groups’ (e.g. recycling, garden waste, compost, general rubbish, paper). Discuss and then use a Venn diagram to record the similarities and differences between the two countries or communities.</w:t>
            </w:r>
          </w:p>
        </w:tc>
      </w:tr>
      <w:tr w:rsidR="00FD7132" w:rsidRPr="00A36965" w14:paraId="33789EB0" w14:textId="77777777" w:rsidTr="008F5452">
        <w:trPr>
          <w:cantSplit/>
        </w:trPr>
        <w:tc>
          <w:tcPr>
            <w:tcW w:w="8783" w:type="dxa"/>
          </w:tcPr>
          <w:p w14:paraId="715DB86A" w14:textId="77777777" w:rsidR="00FD7132" w:rsidRPr="00D66A44" w:rsidRDefault="00FD7132" w:rsidP="008F5452">
            <w:pPr>
              <w:pStyle w:val="VCAAbulletlevel2"/>
            </w:pPr>
            <w:r w:rsidRPr="00D66A44">
              <w:lastRenderedPageBreak/>
              <w:t>Reflect on a time where you have taken personal responsibility for something in the natural environment (e.g. planting trees, picking up rubbish, caring for injured wildlife). Write a short paragraph detailing what you did and how this was effective in protecting the environment. Share your reflection with the class and use a class mind map to collate the information. Then, elaborate on the positive effects that</w:t>
            </w:r>
            <w:r>
              <w:t xml:space="preserve"> your</w:t>
            </w:r>
            <w:r w:rsidRPr="00D66A44">
              <w:t xml:space="preserve"> actions have had on the environment.</w:t>
            </w:r>
          </w:p>
        </w:tc>
      </w:tr>
      <w:tr w:rsidR="00FD7132" w:rsidRPr="00A36965" w14:paraId="2265B089" w14:textId="77777777" w:rsidTr="008F5452">
        <w:trPr>
          <w:cantSplit/>
        </w:trPr>
        <w:tc>
          <w:tcPr>
            <w:tcW w:w="8783" w:type="dxa"/>
          </w:tcPr>
          <w:p w14:paraId="356C9A3C" w14:textId="144E03B8" w:rsidR="00FD7132" w:rsidRPr="00D66A44" w:rsidRDefault="00FD7132" w:rsidP="008F5452">
            <w:pPr>
              <w:pStyle w:val="VCAAbulletlevel2"/>
            </w:pPr>
            <w:r w:rsidRPr="00D66A44">
              <w:t xml:space="preserve">Read a range of opinion pieces or evaluative articles in the news evaluating different sustainable practices, for example using e-scooters, and highlight the vocabulary and grammatical structures used to evaluate. Then, in </w:t>
            </w:r>
            <w:sdt>
              <w:sdtPr>
                <w:alias w:val="Keywords"/>
                <w:tag w:val=""/>
                <w:id w:val="60837587"/>
                <w:placeholder>
                  <w:docPart w:val="72CD34F552E54E57862342BFB9589954"/>
                </w:placeholder>
                <w:dataBinding w:prefixMappings="xmlns:ns0='http://purl.org/dc/elements/1.1/' xmlns:ns1='http://schemas.openxmlformats.org/package/2006/metadata/core-properties' " w:xpath="/ns1:coreProperties[1]/ns1:keywords[1]" w:storeItemID="{6C3C8BC8-F283-45AE-878A-BAB7291924A1}"/>
                <w:text/>
              </w:sdtPr>
              <w:sdtEndPr/>
              <w:sdtContent>
                <w:r>
                  <w:t>Turkish</w:t>
                </w:r>
              </w:sdtContent>
            </w:sdt>
            <w:r>
              <w:t>, w</w:t>
            </w:r>
            <w:r w:rsidRPr="00D66A44">
              <w:t xml:space="preserve">rite your own evaluations about a sustainable practice allocated to you by the teacher. In small groups, share your evaluations with students who evaluated a different sustainable practice.  </w:t>
            </w:r>
          </w:p>
        </w:tc>
      </w:tr>
      <w:tr w:rsidR="00FD7132" w:rsidRPr="00A36965" w14:paraId="4F15A37B" w14:textId="77777777" w:rsidTr="008F5452">
        <w:trPr>
          <w:cantSplit/>
        </w:trPr>
        <w:tc>
          <w:tcPr>
            <w:tcW w:w="8783" w:type="dxa"/>
          </w:tcPr>
          <w:p w14:paraId="32324F36" w14:textId="012E65D6" w:rsidR="00FD7132" w:rsidRPr="00D66A44" w:rsidRDefault="00FD7132" w:rsidP="008F5452">
            <w:pPr>
              <w:pStyle w:val="VCAAbulletlevel2"/>
            </w:pPr>
            <w:r w:rsidRPr="00D66A44">
              <w:t xml:space="preserve">Read a children’s short story or picture book in </w:t>
            </w:r>
            <w:sdt>
              <w:sdtPr>
                <w:alias w:val="Keywords"/>
                <w:tag w:val=""/>
                <w:id w:val="-709030453"/>
                <w:placeholder>
                  <w:docPart w:val="48C9AD73DF074303806A3478C6D829DA"/>
                </w:placeholder>
                <w:dataBinding w:prefixMappings="xmlns:ns0='http://purl.org/dc/elements/1.1/' xmlns:ns1='http://schemas.openxmlformats.org/package/2006/metadata/core-properties' " w:xpath="/ns1:coreProperties[1]/ns1:keywords[1]" w:storeItemID="{6C3C8BC8-F283-45AE-878A-BAB7291924A1}"/>
                <w:text/>
              </w:sdtPr>
              <w:sdtEndPr/>
              <w:sdtContent>
                <w:r>
                  <w:t>Turkish</w:t>
                </w:r>
              </w:sdtContent>
            </w:sdt>
            <w:r>
              <w:t>.</w:t>
            </w:r>
            <w:r w:rsidRPr="00D66A44">
              <w:t xml:space="preserve"> Choose one that informs a younger audience about how to act on an environmental issue. Make notes about the use of language, including word choice and grammatical structures relevant to the target audience. Identify the similarities and differences between the vocabulary and grammatical structures you identified when reading this informative text, and those used in the evaluative texts. Discuss your observations with a partner.</w:t>
            </w:r>
          </w:p>
        </w:tc>
      </w:tr>
      <w:tr w:rsidR="00FD7132" w:rsidRPr="00A36965" w14:paraId="4AF4AD28" w14:textId="77777777" w:rsidTr="008F5452">
        <w:trPr>
          <w:cantSplit/>
        </w:trPr>
        <w:tc>
          <w:tcPr>
            <w:tcW w:w="8783" w:type="dxa"/>
          </w:tcPr>
          <w:p w14:paraId="0C2D8FDC" w14:textId="77777777" w:rsidR="00FD7132" w:rsidRPr="00D66A44" w:rsidRDefault="00FD7132" w:rsidP="008F5452">
            <w:pPr>
              <w:pStyle w:val="VCAAbulletlevel2"/>
            </w:pPr>
            <w:r w:rsidRPr="00D66A44">
              <w:t xml:space="preserve">Working with a partner, match cards containing persuasive devices (e.g. repetition, rhetorical question, anecdote), their definitions, and examples relevant to the environment. Alternatively, compete against one another in timed races to see who can be the fastest to match the words, </w:t>
            </w:r>
            <w:proofErr w:type="gramStart"/>
            <w:r w:rsidRPr="00D66A44">
              <w:t>definitions</w:t>
            </w:r>
            <w:proofErr w:type="gramEnd"/>
            <w:r w:rsidRPr="00D66A44">
              <w:t xml:space="preserve"> and examples.</w:t>
            </w:r>
          </w:p>
        </w:tc>
      </w:tr>
      <w:tr w:rsidR="00FD7132" w:rsidRPr="00A36965" w14:paraId="511FB56B" w14:textId="77777777" w:rsidTr="008F5452">
        <w:trPr>
          <w:cantSplit/>
        </w:trPr>
        <w:tc>
          <w:tcPr>
            <w:tcW w:w="8783" w:type="dxa"/>
          </w:tcPr>
          <w:p w14:paraId="27A3C740" w14:textId="788E3687" w:rsidR="00FD7132" w:rsidRPr="00D66A44" w:rsidRDefault="00FD7132" w:rsidP="008F5452">
            <w:pPr>
              <w:pStyle w:val="VCAAbulletlevel2"/>
            </w:pPr>
            <w:r w:rsidRPr="00D66A44">
              <w:t xml:space="preserve">Listen to or view video clips in </w:t>
            </w:r>
            <w:sdt>
              <w:sdtPr>
                <w:alias w:val="Keywords"/>
                <w:tag w:val=""/>
                <w:id w:val="-1136727769"/>
                <w:placeholder>
                  <w:docPart w:val="145991BBD9834D8D9A6E9B1F248F9372"/>
                </w:placeholder>
                <w:dataBinding w:prefixMappings="xmlns:ns0='http://purl.org/dc/elements/1.1/' xmlns:ns1='http://schemas.openxmlformats.org/package/2006/metadata/core-properties' " w:xpath="/ns1:coreProperties[1]/ns1:keywords[1]" w:storeItemID="{6C3C8BC8-F283-45AE-878A-BAB7291924A1}"/>
                <w:text/>
              </w:sdtPr>
              <w:sdtEndPr/>
              <w:sdtContent>
                <w:r>
                  <w:t>Turkish</w:t>
                </w:r>
              </w:sdtContent>
            </w:sdt>
            <w:r w:rsidRPr="00D66A44">
              <w:t xml:space="preserve"> that persuade an audience to act on an environmental issue as a class. Write examples of persuasive devices from the text on separate sticky-notes and create a class poster, collating each example under the heading of the appropriate persuasive device.</w:t>
            </w:r>
          </w:p>
        </w:tc>
      </w:tr>
      <w:tr w:rsidR="00FD7132" w:rsidRPr="00A36965" w14:paraId="674A65A9" w14:textId="77777777" w:rsidTr="008F5452">
        <w:trPr>
          <w:cantSplit/>
        </w:trPr>
        <w:tc>
          <w:tcPr>
            <w:tcW w:w="8783" w:type="dxa"/>
          </w:tcPr>
          <w:p w14:paraId="487FBB8A" w14:textId="65725845" w:rsidR="00FD7132" w:rsidRPr="00D66A44" w:rsidRDefault="00FD7132" w:rsidP="008F5452">
            <w:pPr>
              <w:pStyle w:val="VCAAbulletlevel2"/>
            </w:pPr>
            <w:r w:rsidRPr="00D66A44">
              <w:t xml:space="preserve">Participate in a </w:t>
            </w:r>
            <w:hyperlink r:id="rId53" w:history="1">
              <w:r w:rsidRPr="00F23158">
                <w:rPr>
                  <w:rStyle w:val="Hyperlink"/>
                </w:rPr>
                <w:t>'Yes, but…</w:t>
              </w:r>
            </w:hyperlink>
            <w:r w:rsidRPr="00D66A44">
              <w:t xml:space="preserve">' or </w:t>
            </w:r>
            <w:hyperlink r:id="rId54" w:history="1">
              <w:r w:rsidRPr="00F23158">
                <w:rPr>
                  <w:rStyle w:val="Hyperlink"/>
                </w:rPr>
                <w:t>'Yes, and...</w:t>
              </w:r>
            </w:hyperlink>
            <w:r w:rsidRPr="00D66A44">
              <w:t xml:space="preserve">' language game in </w:t>
            </w:r>
            <w:sdt>
              <w:sdtPr>
                <w:alias w:val="Keywords"/>
                <w:tag w:val=""/>
                <w:id w:val="-848637487"/>
                <w:placeholder>
                  <w:docPart w:val="00DEC6C0C31A4063A63DD17D6724D763"/>
                </w:placeholder>
                <w:dataBinding w:prefixMappings="xmlns:ns0='http://purl.org/dc/elements/1.1/' xmlns:ns1='http://schemas.openxmlformats.org/package/2006/metadata/core-properties' " w:xpath="/ns1:coreProperties[1]/ns1:keywords[1]" w:storeItemID="{6C3C8BC8-F283-45AE-878A-BAB7291924A1}"/>
                <w:text/>
              </w:sdtPr>
              <w:sdtEndPr/>
              <w:sdtContent>
                <w:r>
                  <w:t>Turkish</w:t>
                </w:r>
              </w:sdtContent>
            </w:sdt>
            <w:r w:rsidRPr="00D66A44">
              <w:t xml:space="preserve"> to practise creating sentences with counterarguments or additional information. Use open statements related to the environment or environmental issues, for example ‘Reducing the amount of plastic we use is important to protect the environment’ or ‘Our natural landmarks should be admired from afar’.</w:t>
            </w:r>
          </w:p>
        </w:tc>
      </w:tr>
      <w:tr w:rsidR="00FD7132" w:rsidRPr="00A36965" w14:paraId="085F3EA3" w14:textId="77777777" w:rsidTr="008F5452">
        <w:trPr>
          <w:cantSplit/>
        </w:trPr>
        <w:tc>
          <w:tcPr>
            <w:tcW w:w="8783" w:type="dxa"/>
          </w:tcPr>
          <w:p w14:paraId="2C2AFE01" w14:textId="436027FC" w:rsidR="00FD7132" w:rsidRPr="00D66A44" w:rsidRDefault="00FD7132" w:rsidP="008F5452">
            <w:pPr>
              <w:pStyle w:val="VCAAbulletlevel2"/>
            </w:pPr>
            <w:r w:rsidRPr="00D66A44">
              <w:t xml:space="preserve">Read an informative text about a natural resource in a </w:t>
            </w:r>
            <w:sdt>
              <w:sdtPr>
                <w:alias w:val="Keywords"/>
                <w:tag w:val=""/>
                <w:id w:val="-671028431"/>
                <w:placeholder>
                  <w:docPart w:val="B94D6EE37E574C2B9AA5EE86D8F75AFA"/>
                </w:placeholder>
                <w:dataBinding w:prefixMappings="xmlns:ns0='http://purl.org/dc/elements/1.1/' xmlns:ns1='http://schemas.openxmlformats.org/package/2006/metadata/core-properties' " w:xpath="/ns1:coreProperties[1]/ns1:keywords[1]" w:storeItemID="{6C3C8BC8-F283-45AE-878A-BAB7291924A1}"/>
                <w:text/>
              </w:sdtPr>
              <w:sdtEndPr/>
              <w:sdtContent>
                <w:r>
                  <w:t>Turkish</w:t>
                </w:r>
              </w:sdtContent>
            </w:sdt>
            <w:r w:rsidRPr="00D66A44">
              <w:t>-speaking country or community. Underline key ideas from the text and rewrite the sentences in your own words. Use the paraphrased information to create an infographic for tourists about the importance of this natural resource.</w:t>
            </w:r>
          </w:p>
        </w:tc>
      </w:tr>
      <w:tr w:rsidR="00FD7132" w:rsidRPr="00A36965" w14:paraId="227B48BF" w14:textId="77777777" w:rsidTr="008F5452">
        <w:trPr>
          <w:cantSplit/>
        </w:trPr>
        <w:tc>
          <w:tcPr>
            <w:tcW w:w="8783" w:type="dxa"/>
          </w:tcPr>
          <w:p w14:paraId="48F2B7A0" w14:textId="77777777" w:rsidR="00FD7132" w:rsidRPr="00D66A44" w:rsidRDefault="00FD7132" w:rsidP="008F5452">
            <w:pPr>
              <w:pStyle w:val="VCAAbulletlevel2"/>
            </w:pPr>
            <w:r w:rsidRPr="00D66A44">
              <w:t xml:space="preserve">Research a topic on sustainability, for example waste reduction, recycling, </w:t>
            </w:r>
            <w:proofErr w:type="gramStart"/>
            <w:r w:rsidRPr="00D66A44">
              <w:t>upcycling</w:t>
            </w:r>
            <w:proofErr w:type="gramEnd"/>
            <w:r w:rsidRPr="00D66A44">
              <w:t xml:space="preserve"> or e-waste, by reading and/or viewing informative texts. Collate the information in a mind map. Create a table outlining the challenges and benefits associated with sustainability efforts for your chosen topic, then plan an evaluative article using your research.</w:t>
            </w:r>
          </w:p>
        </w:tc>
      </w:tr>
      <w:tr w:rsidR="00FD7132" w:rsidRPr="00A36965" w14:paraId="6E6692E1" w14:textId="77777777" w:rsidTr="008F5452">
        <w:trPr>
          <w:cantSplit/>
        </w:trPr>
        <w:tc>
          <w:tcPr>
            <w:tcW w:w="8783" w:type="dxa"/>
          </w:tcPr>
          <w:p w14:paraId="6EA29622" w14:textId="3F5F884A" w:rsidR="00FD7132" w:rsidRPr="00D66A44" w:rsidRDefault="00FD7132" w:rsidP="008F5452">
            <w:pPr>
              <w:pStyle w:val="VCAAbulletlevel2"/>
            </w:pPr>
            <w:r w:rsidRPr="00D66A44">
              <w:lastRenderedPageBreak/>
              <w:t xml:space="preserve">Read an article, view an image, and/or watch a short video about issues relating to the environment (e.g. deforestation) and collate a list of vocabulary and phrases in </w:t>
            </w:r>
            <w:sdt>
              <w:sdtPr>
                <w:alias w:val="Keywords"/>
                <w:tag w:val=""/>
                <w:id w:val="-23249795"/>
                <w:placeholder>
                  <w:docPart w:val="BADF9A0FEB9F4C6B819B493135EF0FEF"/>
                </w:placeholder>
                <w:dataBinding w:prefixMappings="xmlns:ns0='http://purl.org/dc/elements/1.1/' xmlns:ns1='http://schemas.openxmlformats.org/package/2006/metadata/core-properties' " w:xpath="/ns1:coreProperties[1]/ns1:keywords[1]" w:storeItemID="{6C3C8BC8-F283-45AE-878A-BAB7291924A1}"/>
                <w:text/>
              </w:sdtPr>
              <w:sdtEndPr/>
              <w:sdtContent>
                <w:r>
                  <w:t>Turkish</w:t>
                </w:r>
              </w:sdtContent>
            </w:sdt>
            <w:r w:rsidRPr="00D66A44">
              <w:t xml:space="preserve"> to add to your shared glossary. Create a </w:t>
            </w:r>
            <w:r>
              <w:t>‘</w:t>
            </w:r>
            <w:r w:rsidRPr="00D66A44">
              <w:t>Plus</w:t>
            </w:r>
            <w:r>
              <w:t>, m</w:t>
            </w:r>
            <w:r w:rsidRPr="00D66A44">
              <w:t>inus</w:t>
            </w:r>
            <w:r>
              <w:t>, i</w:t>
            </w:r>
            <w:r w:rsidRPr="00D66A44">
              <w:t>nteresting</w:t>
            </w:r>
            <w:r>
              <w:t>’</w:t>
            </w:r>
            <w:r w:rsidRPr="00D66A44">
              <w:t xml:space="preserve"> Chart (PMI) to collate the information obtained from the texts.</w:t>
            </w:r>
          </w:p>
        </w:tc>
      </w:tr>
      <w:tr w:rsidR="00FD7132" w:rsidRPr="00A36965" w14:paraId="4005138A" w14:textId="77777777" w:rsidTr="008F5452">
        <w:trPr>
          <w:cantSplit/>
        </w:trPr>
        <w:tc>
          <w:tcPr>
            <w:tcW w:w="8783" w:type="dxa"/>
          </w:tcPr>
          <w:p w14:paraId="701DBDBE" w14:textId="36069CF8" w:rsidR="00FD7132" w:rsidRPr="00A36965" w:rsidRDefault="00FD7132" w:rsidP="008F5452">
            <w:pPr>
              <w:pStyle w:val="VCAAbulletlevel2"/>
              <w:rPr>
                <w:rFonts w:cstheme="minorHAnsi"/>
              </w:rPr>
            </w:pPr>
            <w:r w:rsidRPr="00D66A44">
              <w:t xml:space="preserve">Participate in a </w:t>
            </w:r>
            <w:hyperlink r:id="rId55" w:history="1">
              <w:r w:rsidRPr="00D66A44">
                <w:rPr>
                  <w:rStyle w:val="Hyperlink"/>
                </w:rPr>
                <w:t>gallery walk</w:t>
              </w:r>
            </w:hyperlink>
            <w:r w:rsidRPr="00D66A44">
              <w:t xml:space="preserve"> with conventions and grammatical structures related to persuasive, evaluative, imaginative or reflective language displayed around the room, each with a short explanation and an example sentence in </w:t>
            </w:r>
            <w:sdt>
              <w:sdtPr>
                <w:alias w:val="Keywords"/>
                <w:tag w:val=""/>
                <w:id w:val="1508869483"/>
                <w:placeholder>
                  <w:docPart w:val="420180D05BF8445C9BFB5278FB342C67"/>
                </w:placeholder>
                <w:dataBinding w:prefixMappings="xmlns:ns0='http://purl.org/dc/elements/1.1/' xmlns:ns1='http://schemas.openxmlformats.org/package/2006/metadata/core-properties' " w:xpath="/ns1:coreProperties[1]/ns1:keywords[1]" w:storeItemID="{6C3C8BC8-F283-45AE-878A-BAB7291924A1}"/>
                <w:text/>
              </w:sdtPr>
              <w:sdtEndPr/>
              <w:sdtContent>
                <w:r>
                  <w:t>Turkish</w:t>
                </w:r>
              </w:sdtContent>
            </w:sdt>
            <w:r w:rsidRPr="00D66A44">
              <w:t>. Complete a worksheet, adding information about the conventions, grammatical structures and examples that may be appropriate for one or more of the styles of writing.</w:t>
            </w:r>
            <w:r w:rsidRPr="00A36965">
              <w:rPr>
                <w:rFonts w:cstheme="minorHAnsi"/>
              </w:rPr>
              <w:t xml:space="preserve"> </w:t>
            </w:r>
          </w:p>
        </w:tc>
      </w:tr>
      <w:tr w:rsidR="00FD7132" w:rsidRPr="00A36965" w14:paraId="21810BB7" w14:textId="77777777" w:rsidTr="008F5452">
        <w:trPr>
          <w:cantSplit/>
        </w:trPr>
        <w:tc>
          <w:tcPr>
            <w:tcW w:w="8783" w:type="dxa"/>
          </w:tcPr>
          <w:p w14:paraId="1DCB762B" w14:textId="77777777" w:rsidR="00FD7132" w:rsidRPr="00D66A44" w:rsidRDefault="00FD7132" w:rsidP="008F5452">
            <w:pPr>
              <w:pStyle w:val="VCAAbulletlevel2"/>
            </w:pPr>
            <w:r w:rsidRPr="00D66A44">
              <w:t>Read a text and highlight the persuasive techniques used. Use these structures to present a speech, convincing your classmates to join you in a local environmental day (e.g. ‘Clean up our suburb’).</w:t>
            </w:r>
          </w:p>
        </w:tc>
      </w:tr>
      <w:tr w:rsidR="00FD7132" w:rsidRPr="00A36965" w14:paraId="39B201EE" w14:textId="77777777" w:rsidTr="008F5452">
        <w:trPr>
          <w:cantSplit/>
        </w:trPr>
        <w:tc>
          <w:tcPr>
            <w:tcW w:w="8783" w:type="dxa"/>
          </w:tcPr>
          <w:p w14:paraId="6EAB38E1" w14:textId="77777777" w:rsidR="00FD7132" w:rsidRPr="00D66A44" w:rsidRDefault="00FD7132" w:rsidP="008F5452">
            <w:pPr>
              <w:pStyle w:val="VCAAbulletlevel2"/>
            </w:pPr>
            <w:r w:rsidRPr="00D66A44">
              <w:t>Research facts and statistics relating to an environmental issue (e.g. recycling), including innovations and the impacts these efforts are having on the environment. Create a video blog post informing your followers of these recent innovations and upload it to a shared online space. Watch three video blog posts from other students and make comments.</w:t>
            </w:r>
          </w:p>
        </w:tc>
      </w:tr>
      <w:tr w:rsidR="00FD7132" w:rsidRPr="00A36965" w14:paraId="24C7A48B" w14:textId="77777777" w:rsidTr="008F5452">
        <w:trPr>
          <w:cantSplit/>
        </w:trPr>
        <w:tc>
          <w:tcPr>
            <w:tcW w:w="8783" w:type="dxa"/>
          </w:tcPr>
          <w:p w14:paraId="7D00DA67" w14:textId="589E7791" w:rsidR="00FD7132" w:rsidRPr="00D66A44" w:rsidRDefault="00FD7132" w:rsidP="008F5452">
            <w:pPr>
              <w:pStyle w:val="VCAAbulletlevel2"/>
            </w:pPr>
            <w:r w:rsidRPr="00A36965">
              <w:t xml:space="preserve">In small groups, create an online space dedicated to sharing knowledge and raising awareness about an environmental issue relevant to the </w:t>
            </w:r>
            <w:sdt>
              <w:sdtPr>
                <w:alias w:val="Keywords"/>
                <w:tag w:val=""/>
                <w:id w:val="-1237401706"/>
                <w:placeholder>
                  <w:docPart w:val="F66D0F565B4C4BC1837C864C8DBDEFCC"/>
                </w:placeholder>
                <w:dataBinding w:prefixMappings="xmlns:ns0='http://purl.org/dc/elements/1.1/' xmlns:ns1='http://schemas.openxmlformats.org/package/2006/metadata/core-properties' " w:xpath="/ns1:coreProperties[1]/ns1:keywords[1]" w:storeItemID="{6C3C8BC8-F283-45AE-878A-BAB7291924A1}"/>
                <w:text/>
              </w:sdtPr>
              <w:sdtEndPr/>
              <w:sdtContent>
                <w:r>
                  <w:t>Turkish</w:t>
                </w:r>
              </w:sdtContent>
            </w:sdt>
            <w:r>
              <w:t>-</w:t>
            </w:r>
            <w:r w:rsidRPr="00A36965">
              <w:t>speaking community</w:t>
            </w:r>
            <w:r w:rsidRPr="00DA3056">
              <w:t>.</w:t>
            </w:r>
          </w:p>
        </w:tc>
      </w:tr>
      <w:tr w:rsidR="00FD7132" w:rsidRPr="00DA3056" w14:paraId="1645B732" w14:textId="77777777" w:rsidTr="008F5452">
        <w:trPr>
          <w:cantSplit/>
        </w:trPr>
        <w:tc>
          <w:tcPr>
            <w:tcW w:w="8783" w:type="dxa"/>
            <w:shd w:val="clear" w:color="auto" w:fill="D9D9D9" w:themeFill="background1" w:themeFillShade="D9"/>
          </w:tcPr>
          <w:p w14:paraId="1A003D8B" w14:textId="2BEAE236" w:rsidR="00FD7132" w:rsidRPr="006E7D7F" w:rsidRDefault="00FD7132" w:rsidP="008F5452">
            <w:pPr>
              <w:pStyle w:val="VCAAbulletlevel2"/>
              <w:rPr>
                <w:b/>
                <w:bCs/>
              </w:rPr>
            </w:pPr>
            <w:r w:rsidRPr="006E7D7F">
              <w:rPr>
                <w:b/>
                <w:bCs/>
                <w:noProof/>
              </w:rPr>
              <w:drawing>
                <wp:anchor distT="0" distB="0" distL="114300" distR="114300" simplePos="0" relativeHeight="251684864" behindDoc="0" locked="0" layoutInCell="1" allowOverlap="1" wp14:anchorId="67B162A2" wp14:editId="1B21D42B">
                  <wp:simplePos x="0" y="0"/>
                  <wp:positionH relativeFrom="column">
                    <wp:posOffset>4851400</wp:posOffset>
                  </wp:positionH>
                  <wp:positionV relativeFrom="paragraph">
                    <wp:posOffset>132080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694706031"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6E7D7F">
              <w:rPr>
                <w:b/>
                <w:bCs/>
                <w:noProof/>
              </w:rPr>
              <w:t xml:space="preserve">In small groups, create an online space dedicated to sharing knowledge and raising awareness about an environmental issue relevant to the </w:t>
            </w:r>
            <w:sdt>
              <w:sdtPr>
                <w:rPr>
                  <w:b/>
                  <w:bCs/>
                </w:rPr>
                <w:alias w:val="Keywords"/>
                <w:tag w:val=""/>
                <w:id w:val="-626931529"/>
                <w:placeholder>
                  <w:docPart w:val="E596CF4C788A41019F2510E1EBBBACD8"/>
                </w:placeholder>
                <w:dataBinding w:prefixMappings="xmlns:ns0='http://purl.org/dc/elements/1.1/' xmlns:ns1='http://schemas.openxmlformats.org/package/2006/metadata/core-properties' " w:xpath="/ns1:coreProperties[1]/ns1:keywords[1]" w:storeItemID="{6C3C8BC8-F283-45AE-878A-BAB7291924A1}"/>
                <w:text/>
              </w:sdtPr>
              <w:sdtEndPr/>
              <w:sdtContent>
                <w:r>
                  <w:rPr>
                    <w:b/>
                    <w:bCs/>
                  </w:rPr>
                  <w:t>Turkish</w:t>
                </w:r>
              </w:sdtContent>
            </w:sdt>
            <w:r w:rsidRPr="006E7D7F">
              <w:rPr>
                <w:b/>
                <w:bCs/>
              </w:rPr>
              <w:t xml:space="preserve">-speaking community. </w:t>
            </w:r>
          </w:p>
        </w:tc>
      </w:tr>
    </w:tbl>
    <w:p w14:paraId="0B91A766" w14:textId="77777777" w:rsidR="00FD7132" w:rsidRDefault="00FD7132" w:rsidP="00FD7132">
      <w:pPr>
        <w:rPr>
          <w:lang w:val="en-AU"/>
        </w:rPr>
      </w:pPr>
      <w:r>
        <w:rPr>
          <w:lang w:val="en-AU"/>
        </w:rPr>
        <w:br/>
      </w:r>
    </w:p>
    <w:tbl>
      <w:tblPr>
        <w:tblStyle w:val="TableGrid"/>
        <w:tblW w:w="0" w:type="auto"/>
        <w:tblInd w:w="-5" w:type="dxa"/>
        <w:tblLook w:val="04A0" w:firstRow="1" w:lastRow="0" w:firstColumn="1" w:lastColumn="0" w:noHBand="0" w:noVBand="1"/>
      </w:tblPr>
      <w:tblGrid>
        <w:gridCol w:w="8783"/>
      </w:tblGrid>
      <w:tr w:rsidR="00FD7132" w14:paraId="28383507" w14:textId="77777777" w:rsidTr="008F5452">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6DCFAA4D" w14:textId="77777777" w:rsidR="00FD7132" w:rsidRPr="003E507E" w:rsidRDefault="00FD7132" w:rsidP="008F5452">
            <w:pPr>
              <w:pStyle w:val="Heading2"/>
              <w:rPr>
                <w:b/>
                <w:bCs/>
                <w:color w:val="004EA8"/>
              </w:rPr>
            </w:pPr>
            <w:bookmarkStart w:id="70" w:name="_Toc189124148"/>
            <w:bookmarkStart w:id="71" w:name="_Toc191909334"/>
            <w:r w:rsidRPr="00B13D9B">
              <w:rPr>
                <w:b/>
                <w:bCs/>
                <w:noProof/>
                <w:color w:val="004EA8"/>
              </w:rPr>
              <w:drawing>
                <wp:anchor distT="0" distB="0" distL="114300" distR="114300" simplePos="0" relativeHeight="251685888" behindDoc="0" locked="0" layoutInCell="1" allowOverlap="1" wp14:anchorId="7BD53E00" wp14:editId="3EB871AC">
                  <wp:simplePos x="0" y="0"/>
                  <wp:positionH relativeFrom="column">
                    <wp:posOffset>4584700</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472916896"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70"/>
            <w:bookmarkEnd w:id="71"/>
            <w:r w:rsidRPr="00B13D9B">
              <w:rPr>
                <w:b/>
                <w:bCs/>
                <w:color w:val="004EA8"/>
              </w:rPr>
              <w:t xml:space="preserve"> </w:t>
            </w:r>
          </w:p>
          <w:p w14:paraId="52C5394B" w14:textId="21BA2301" w:rsidR="00FD7132" w:rsidRPr="003E507E" w:rsidRDefault="00FD7132" w:rsidP="008F5452">
            <w:pPr>
              <w:pStyle w:val="VCAAbulletlevel2"/>
              <w:numPr>
                <w:ilvl w:val="0"/>
                <w:numId w:val="0"/>
              </w:numPr>
              <w:rPr>
                <w:b/>
                <w:bCs/>
                <w:color w:val="004EA8"/>
                <w:sz w:val="32"/>
                <w:szCs w:val="32"/>
              </w:rPr>
            </w:pPr>
            <w:r w:rsidRPr="00F23158">
              <w:rPr>
                <w:b/>
                <w:bCs/>
                <w:color w:val="004EA8"/>
                <w:sz w:val="32"/>
                <w:szCs w:val="32"/>
              </w:rPr>
              <w:t>Create an online space dedicated to sharing knowledge and raising awareness about an environmental issue relevant to the</w:t>
            </w:r>
            <w:r w:rsidRPr="00FD7181">
              <w:rPr>
                <w:b/>
                <w:bCs/>
                <w:color w:val="004EA8"/>
                <w:sz w:val="32"/>
                <w:szCs w:val="32"/>
              </w:rPr>
              <w:t xml:space="preserve"> </w:t>
            </w:r>
            <w:sdt>
              <w:sdtPr>
                <w:rPr>
                  <w:b/>
                  <w:bCs/>
                  <w:color w:val="004EA8"/>
                  <w:sz w:val="32"/>
                  <w:szCs w:val="32"/>
                </w:rPr>
                <w:alias w:val="Keywords"/>
                <w:tag w:val=""/>
                <w:id w:val="1894386865"/>
                <w:placeholder>
                  <w:docPart w:val="35F83CC10BC843C8822FBAFB183BB693"/>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Turkish</w:t>
                </w:r>
              </w:sdtContent>
            </w:sdt>
            <w:r>
              <w:rPr>
                <w:b/>
                <w:bCs/>
                <w:color w:val="004EA8"/>
                <w:sz w:val="32"/>
                <w:szCs w:val="32"/>
              </w:rPr>
              <w:t>-</w:t>
            </w:r>
            <w:r w:rsidRPr="00F23158">
              <w:rPr>
                <w:b/>
                <w:bCs/>
                <w:color w:val="004EA8"/>
                <w:sz w:val="32"/>
                <w:szCs w:val="32"/>
              </w:rPr>
              <w:t>speaking community</w:t>
            </w:r>
            <w:r w:rsidRPr="00FD7181">
              <w:rPr>
                <w:b/>
                <w:bCs/>
                <w:color w:val="004EA8"/>
                <w:sz w:val="32"/>
                <w:szCs w:val="32"/>
              </w:rPr>
              <w:t>.</w:t>
            </w:r>
          </w:p>
          <w:p w14:paraId="7333CCAF" w14:textId="1D4C9867" w:rsidR="00FD7132" w:rsidRPr="003E507E" w:rsidRDefault="00FD7132" w:rsidP="00FD7132">
            <w:pPr>
              <w:pStyle w:val="ListParagraph"/>
              <w:numPr>
                <w:ilvl w:val="0"/>
                <w:numId w:val="166"/>
              </w:numPr>
              <w:spacing w:after="160" w:line="259" w:lineRule="auto"/>
              <w:rPr>
                <w:rFonts w:cstheme="minorHAnsi"/>
              </w:rPr>
            </w:pPr>
            <w:r w:rsidRPr="005D641C">
              <w:rPr>
                <w:rFonts w:ascii="Arial" w:eastAsia="Arial" w:hAnsi="Arial" w:cs="Arial"/>
                <w:color w:val="000000"/>
                <w:w w:val="95"/>
                <w:kern w:val="22"/>
                <w:szCs w:val="20"/>
                <w:lang w:val="en-GB" w:eastAsia="ja-JP"/>
              </w:rPr>
              <w:t xml:space="preserve">Participate in a class survey in </w:t>
            </w:r>
            <w:sdt>
              <w:sdtPr>
                <w:rPr>
                  <w:rFonts w:ascii="Arial" w:eastAsia="Arial" w:hAnsi="Arial" w:cs="Arial"/>
                  <w:color w:val="000000"/>
                  <w:w w:val="95"/>
                  <w:kern w:val="22"/>
                  <w:szCs w:val="20"/>
                  <w:lang w:val="en-GB" w:eastAsia="ja-JP"/>
                </w:rPr>
                <w:alias w:val="Keywords"/>
                <w:tag w:val=""/>
                <w:id w:val="-1269536337"/>
                <w:placeholder>
                  <w:docPart w:val="0F10A99F78CF4BAFAB2E01ACAD52DAE4"/>
                </w:placeholder>
                <w:dataBinding w:prefixMappings="xmlns:ns0='http://purl.org/dc/elements/1.1/' xmlns:ns1='http://schemas.openxmlformats.org/package/2006/metadata/core-properties' " w:xpath="/ns1:coreProperties[1]/ns1:keywords[1]" w:storeItemID="{6C3C8BC8-F283-45AE-878A-BAB7291924A1}"/>
                <w:text/>
              </w:sdtPr>
              <w:sdtEndPr/>
              <w:sdtContent>
                <w:r>
                  <w:rPr>
                    <w:rFonts w:ascii="Arial" w:eastAsia="Arial" w:hAnsi="Arial" w:cs="Arial"/>
                    <w:color w:val="000000"/>
                    <w:w w:val="95"/>
                    <w:kern w:val="22"/>
                    <w:szCs w:val="20"/>
                    <w:lang w:val="en-GB" w:eastAsia="ja-JP"/>
                  </w:rPr>
                  <w:t>Turkish</w:t>
                </w:r>
              </w:sdtContent>
            </w:sdt>
            <w:r w:rsidRPr="005D641C">
              <w:rPr>
                <w:rFonts w:ascii="Arial" w:eastAsia="Arial" w:hAnsi="Arial" w:cs="Arial"/>
                <w:color w:val="000000"/>
                <w:w w:val="95"/>
                <w:kern w:val="22"/>
                <w:szCs w:val="20"/>
                <w:lang w:val="en-GB" w:eastAsia="ja-JP"/>
              </w:rPr>
              <w:t>, identifying environmental issues that are of most concern, and what members of the class and their families do</w:t>
            </w:r>
            <w:r w:rsidR="000326A4">
              <w:rPr>
                <w:rFonts w:ascii="Arial" w:eastAsia="Arial" w:hAnsi="Arial" w:cs="Arial"/>
                <w:color w:val="000000"/>
                <w:w w:val="95"/>
                <w:kern w:val="22"/>
                <w:szCs w:val="20"/>
                <w:lang w:val="en-GB" w:eastAsia="ja-JP"/>
              </w:rPr>
              <w:t xml:space="preserve"> </w:t>
            </w:r>
            <w:proofErr w:type="gramStart"/>
            <w:r w:rsidR="000326A4">
              <w:rPr>
                <w:rFonts w:ascii="Arial" w:eastAsia="Arial" w:hAnsi="Arial" w:cs="Arial"/>
                <w:color w:val="000000"/>
                <w:w w:val="95"/>
                <w:kern w:val="22"/>
                <w:szCs w:val="20"/>
                <w:lang w:val="en-GB" w:eastAsia="ja-JP"/>
              </w:rPr>
              <w:t>in order</w:t>
            </w:r>
            <w:r w:rsidRPr="005D641C">
              <w:rPr>
                <w:rFonts w:ascii="Arial" w:eastAsia="Arial" w:hAnsi="Arial" w:cs="Arial"/>
                <w:color w:val="000000"/>
                <w:w w:val="95"/>
                <w:kern w:val="22"/>
                <w:szCs w:val="20"/>
                <w:lang w:val="en-GB" w:eastAsia="ja-JP"/>
              </w:rPr>
              <w:t xml:space="preserve"> to</w:t>
            </w:r>
            <w:proofErr w:type="gramEnd"/>
            <w:r w:rsidRPr="005D641C">
              <w:rPr>
                <w:rFonts w:ascii="Arial" w:eastAsia="Arial" w:hAnsi="Arial" w:cs="Arial"/>
                <w:color w:val="000000"/>
                <w:w w:val="95"/>
                <w:kern w:val="22"/>
                <w:szCs w:val="20"/>
                <w:lang w:val="en-GB" w:eastAsia="ja-JP"/>
              </w:rPr>
              <w:t xml:space="preserve"> be more environmentally friendly (e.g. use a worm farm, recycle, buy local fruit and vegetables). View graphs and statistics representing the data and discuss the patterns and the surprises.</w:t>
            </w:r>
            <w:r>
              <w:rPr>
                <w:rFonts w:cstheme="minorHAnsi"/>
              </w:rPr>
              <w:br/>
            </w:r>
          </w:p>
          <w:p w14:paraId="254038A2" w14:textId="1CD6E5BB" w:rsidR="00FD7132" w:rsidRPr="003E507E" w:rsidRDefault="00FD7132" w:rsidP="00FD7132">
            <w:pPr>
              <w:pStyle w:val="ListParagraph"/>
              <w:numPr>
                <w:ilvl w:val="0"/>
                <w:numId w:val="166"/>
              </w:numPr>
              <w:spacing w:after="160" w:line="259" w:lineRule="auto"/>
              <w:rPr>
                <w:rFonts w:cstheme="minorHAnsi"/>
              </w:rPr>
            </w:pPr>
            <w:r w:rsidRPr="005D641C">
              <w:rPr>
                <w:rFonts w:ascii="Arial" w:eastAsia="Arial" w:hAnsi="Arial" w:cs="Arial"/>
                <w:color w:val="000000"/>
                <w:w w:val="95"/>
                <w:kern w:val="22"/>
                <w:szCs w:val="20"/>
                <w:lang w:val="en-GB" w:eastAsia="ja-JP"/>
              </w:rPr>
              <w:t xml:space="preserve">In small groups, brainstorm the environmental issues that are important to the </w:t>
            </w:r>
            <w:sdt>
              <w:sdtPr>
                <w:rPr>
                  <w:rFonts w:ascii="Arial" w:eastAsia="Arial" w:hAnsi="Arial" w:cs="Arial"/>
                  <w:color w:val="000000"/>
                  <w:w w:val="95"/>
                  <w:kern w:val="22"/>
                  <w:szCs w:val="20"/>
                  <w:lang w:val="en-GB" w:eastAsia="ja-JP"/>
                </w:rPr>
                <w:alias w:val="Keywords"/>
                <w:tag w:val=""/>
                <w:id w:val="1060986546"/>
                <w:placeholder>
                  <w:docPart w:val="24AA69DDB95A440991B58F73709BAD5D"/>
                </w:placeholder>
                <w:dataBinding w:prefixMappings="xmlns:ns0='http://purl.org/dc/elements/1.1/' xmlns:ns1='http://schemas.openxmlformats.org/package/2006/metadata/core-properties' " w:xpath="/ns1:coreProperties[1]/ns1:keywords[1]" w:storeItemID="{6C3C8BC8-F283-45AE-878A-BAB7291924A1}"/>
                <w:text/>
              </w:sdtPr>
              <w:sdtEndPr/>
              <w:sdtContent>
                <w:r>
                  <w:rPr>
                    <w:rFonts w:ascii="Arial" w:eastAsia="Arial" w:hAnsi="Arial" w:cs="Arial"/>
                    <w:color w:val="000000"/>
                    <w:w w:val="95"/>
                    <w:kern w:val="22"/>
                    <w:szCs w:val="20"/>
                    <w:lang w:val="en-GB" w:eastAsia="ja-JP"/>
                  </w:rPr>
                  <w:t>Turkish</w:t>
                </w:r>
              </w:sdtContent>
            </w:sdt>
            <w:r w:rsidRPr="005D641C">
              <w:rPr>
                <w:rFonts w:ascii="Arial" w:eastAsia="Arial" w:hAnsi="Arial" w:cs="Arial"/>
                <w:color w:val="000000"/>
                <w:w w:val="95"/>
                <w:kern w:val="22"/>
                <w:szCs w:val="20"/>
                <w:lang w:val="en-GB" w:eastAsia="ja-JP"/>
              </w:rPr>
              <w:t xml:space="preserve">-speaking community; then vote for the nine most important issues. Rank </w:t>
            </w:r>
            <w:r w:rsidRPr="005D641C">
              <w:rPr>
                <w:rFonts w:ascii="Arial" w:eastAsia="Arial" w:hAnsi="Arial" w:cs="Arial"/>
                <w:color w:val="000000"/>
                <w:w w:val="95"/>
                <w:kern w:val="22"/>
                <w:szCs w:val="20"/>
                <w:lang w:val="en-GB" w:eastAsia="ja-JP"/>
              </w:rPr>
              <w:lastRenderedPageBreak/>
              <w:t xml:space="preserve">each of the nine most important issues, expressing and justifying your opinion for each ranking. Then, work collaboratively to organise the issues from most to least important by completing a </w:t>
            </w:r>
            <w:hyperlink r:id="rId56" w:anchor=":~:text=Performing%20Diamond%20Ranking%20in%204%20Steps%201%20The,for%20a%20consensus%20amongst%20themselves.%20...%20More%20items" w:history="1">
              <w:r w:rsidRPr="005D641C">
                <w:rPr>
                  <w:rStyle w:val="Hyperlink"/>
                  <w:rFonts w:ascii="Arial" w:eastAsia="Arial" w:hAnsi="Arial" w:cs="Arial"/>
                  <w:w w:val="95"/>
                  <w:kern w:val="22"/>
                  <w:szCs w:val="20"/>
                  <w:lang w:val="en-GB" w:eastAsia="ja-JP"/>
                </w:rPr>
                <w:t>Diamond Ranking Activity</w:t>
              </w:r>
            </w:hyperlink>
            <w:r w:rsidRPr="005D641C">
              <w:rPr>
                <w:rFonts w:ascii="Arial" w:eastAsia="Arial" w:hAnsi="Arial" w:cs="Arial"/>
                <w:color w:val="000000"/>
                <w:w w:val="95"/>
                <w:kern w:val="22"/>
                <w:szCs w:val="20"/>
                <w:lang w:val="en-GB" w:eastAsia="ja-JP"/>
              </w:rPr>
              <w:t>.</w:t>
            </w:r>
            <w:r>
              <w:rPr>
                <w:rStyle w:val="Hyperlink"/>
                <w:rFonts w:cstheme="minorHAnsi"/>
              </w:rPr>
              <w:br/>
            </w:r>
          </w:p>
          <w:p w14:paraId="2BC9576D" w14:textId="562D5715" w:rsidR="00FD7132" w:rsidRPr="003E507E" w:rsidRDefault="00FD7132" w:rsidP="00FD7132">
            <w:pPr>
              <w:pStyle w:val="ListParagraph"/>
              <w:numPr>
                <w:ilvl w:val="0"/>
                <w:numId w:val="166"/>
              </w:numPr>
              <w:spacing w:after="160" w:line="259" w:lineRule="auto"/>
              <w:rPr>
                <w:rFonts w:cstheme="minorHAnsi"/>
              </w:rPr>
            </w:pPr>
            <w:r w:rsidRPr="006F2769">
              <w:rPr>
                <w:rFonts w:ascii="Arial" w:eastAsia="Arial" w:hAnsi="Arial" w:cs="Arial"/>
                <w:color w:val="000000"/>
                <w:w w:val="95"/>
                <w:kern w:val="22"/>
                <w:szCs w:val="20"/>
                <w:lang w:val="en-GB" w:eastAsia="ja-JP"/>
              </w:rPr>
              <w:t xml:space="preserve">Choose an environmental issue from your list and find a series of images illustrating the issue, as well as the actions people are taking in </w:t>
            </w:r>
            <w:sdt>
              <w:sdtPr>
                <w:rPr>
                  <w:rFonts w:ascii="Arial" w:eastAsia="Arial" w:hAnsi="Arial" w:cs="Arial"/>
                  <w:color w:val="000000"/>
                  <w:w w:val="95"/>
                  <w:kern w:val="22"/>
                  <w:szCs w:val="20"/>
                  <w:lang w:val="en-GB" w:eastAsia="ja-JP"/>
                </w:rPr>
                <w:alias w:val="Keywords"/>
                <w:tag w:val=""/>
                <w:id w:val="-103429426"/>
                <w:placeholder>
                  <w:docPart w:val="2F651EA3444B45BF8A9D4C46A24AAB69"/>
                </w:placeholder>
                <w:dataBinding w:prefixMappings="xmlns:ns0='http://purl.org/dc/elements/1.1/' xmlns:ns1='http://schemas.openxmlformats.org/package/2006/metadata/core-properties' " w:xpath="/ns1:coreProperties[1]/ns1:keywords[1]" w:storeItemID="{6C3C8BC8-F283-45AE-878A-BAB7291924A1}"/>
                <w:text/>
              </w:sdtPr>
              <w:sdtEndPr/>
              <w:sdtContent>
                <w:r>
                  <w:rPr>
                    <w:rFonts w:ascii="Arial" w:eastAsia="Arial" w:hAnsi="Arial" w:cs="Arial"/>
                    <w:color w:val="000000"/>
                    <w:w w:val="95"/>
                    <w:kern w:val="22"/>
                    <w:szCs w:val="20"/>
                    <w:lang w:val="en-GB" w:eastAsia="ja-JP"/>
                  </w:rPr>
                  <w:t>Turkish</w:t>
                </w:r>
              </w:sdtContent>
            </w:sdt>
            <w:r w:rsidRPr="006F2769">
              <w:rPr>
                <w:rFonts w:ascii="Arial" w:eastAsia="Arial" w:hAnsi="Arial" w:cs="Arial"/>
                <w:color w:val="000000"/>
                <w:w w:val="95"/>
                <w:kern w:val="22"/>
                <w:szCs w:val="20"/>
                <w:lang w:val="en-GB" w:eastAsia="ja-JP"/>
              </w:rPr>
              <w:t xml:space="preserve">-speaking countries and around the world. In small groups, complete a </w:t>
            </w:r>
            <w:hyperlink r:id="rId57" w:anchor=":~:text=connections%20with%20SWC.-,SEE%20THINK%20ME%20WE,-Our%20second%20thinking" w:history="1">
              <w:r w:rsidRPr="006F2769">
                <w:rPr>
                  <w:rStyle w:val="Hyperlink"/>
                  <w:rFonts w:ascii="Arial" w:eastAsia="Arial" w:hAnsi="Arial" w:cs="Arial"/>
                  <w:w w:val="95"/>
                  <w:kern w:val="22"/>
                  <w:szCs w:val="20"/>
                  <w:lang w:val="en-GB" w:eastAsia="ja-JP"/>
                </w:rPr>
                <w:t>‘See, think, we, me’</w:t>
              </w:r>
            </w:hyperlink>
            <w:r w:rsidRPr="006F2769">
              <w:rPr>
                <w:rFonts w:ascii="Arial" w:eastAsia="Arial" w:hAnsi="Arial" w:cs="Arial"/>
                <w:color w:val="000000"/>
                <w:w w:val="95"/>
                <w:kern w:val="22"/>
                <w:szCs w:val="20"/>
                <w:lang w:val="en-GB" w:eastAsia="ja-JP"/>
              </w:rPr>
              <w:t xml:space="preserve"> thinking routine to unpack the images, the environmental issues, the impacts and possible solutions.</w:t>
            </w:r>
            <w:r>
              <w:rPr>
                <w:rFonts w:cstheme="minorHAnsi"/>
              </w:rPr>
              <w:br/>
            </w:r>
          </w:p>
          <w:p w14:paraId="662BA964" w14:textId="77777777" w:rsidR="00FD7132" w:rsidRPr="006F2769" w:rsidRDefault="00FD7132" w:rsidP="00FD7132">
            <w:pPr>
              <w:pStyle w:val="ListParagraph"/>
              <w:numPr>
                <w:ilvl w:val="0"/>
                <w:numId w:val="166"/>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t>Reflect on your own connection to the environmental issue. Then, as a group, discuss what steps you could take to minimise your impact on the environment.</w:t>
            </w:r>
            <w:r w:rsidRPr="006F2769">
              <w:rPr>
                <w:rFonts w:ascii="Arial" w:eastAsia="Arial" w:hAnsi="Arial" w:cs="Arial"/>
                <w:color w:val="000000"/>
                <w:w w:val="95"/>
                <w:kern w:val="22"/>
                <w:szCs w:val="20"/>
                <w:lang w:val="en-GB" w:eastAsia="ja-JP"/>
              </w:rPr>
              <w:br/>
            </w:r>
          </w:p>
          <w:p w14:paraId="340E5565" w14:textId="77777777" w:rsidR="00FD7132" w:rsidRPr="006F2769" w:rsidRDefault="00FD7132" w:rsidP="00FD7132">
            <w:pPr>
              <w:pStyle w:val="ListParagraph"/>
              <w:numPr>
                <w:ilvl w:val="0"/>
                <w:numId w:val="166"/>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t>Use the text type (e.g. vlog/blog entry, article, interview, narrative) and style of writing (e.g. informative, persuasive, personal) your teacher has provided your group, and collaboratively plan the layout and content appropriate for your text and environmental issue.</w:t>
            </w:r>
            <w:r w:rsidRPr="006F2769">
              <w:rPr>
                <w:rFonts w:ascii="Arial" w:eastAsia="Arial" w:hAnsi="Arial" w:cs="Arial"/>
                <w:color w:val="000000"/>
                <w:w w:val="95"/>
                <w:kern w:val="22"/>
                <w:szCs w:val="20"/>
                <w:lang w:val="en-GB" w:eastAsia="ja-JP"/>
              </w:rPr>
              <w:br/>
            </w:r>
          </w:p>
          <w:p w14:paraId="24EEC508" w14:textId="4F9CA302" w:rsidR="00FD7132" w:rsidRPr="006F2769" w:rsidRDefault="00FD7132" w:rsidP="00FD7132">
            <w:pPr>
              <w:pStyle w:val="ListParagraph"/>
              <w:numPr>
                <w:ilvl w:val="0"/>
                <w:numId w:val="166"/>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t xml:space="preserve">Research examples of the text type the group has been allocated in </w:t>
            </w:r>
            <w:sdt>
              <w:sdtPr>
                <w:rPr>
                  <w:rFonts w:ascii="Arial" w:eastAsia="Arial" w:hAnsi="Arial" w:cs="Arial"/>
                  <w:color w:val="000000"/>
                  <w:w w:val="95"/>
                  <w:kern w:val="22"/>
                  <w:szCs w:val="20"/>
                  <w:lang w:val="en-GB" w:eastAsia="ja-JP"/>
                </w:rPr>
                <w:alias w:val="Keywords"/>
                <w:tag w:val=""/>
                <w:id w:val="853535939"/>
                <w:placeholder>
                  <w:docPart w:val="2EE825D615E74A2F9864CEF413F9416E"/>
                </w:placeholder>
                <w:dataBinding w:prefixMappings="xmlns:ns0='http://purl.org/dc/elements/1.1/' xmlns:ns1='http://schemas.openxmlformats.org/package/2006/metadata/core-properties' " w:xpath="/ns1:coreProperties[1]/ns1:keywords[1]" w:storeItemID="{6C3C8BC8-F283-45AE-878A-BAB7291924A1}"/>
                <w:text/>
              </w:sdtPr>
              <w:sdtEndPr/>
              <w:sdtContent>
                <w:r>
                  <w:rPr>
                    <w:rFonts w:ascii="Arial" w:eastAsia="Arial" w:hAnsi="Arial" w:cs="Arial"/>
                    <w:color w:val="000000"/>
                    <w:w w:val="95"/>
                    <w:kern w:val="22"/>
                    <w:szCs w:val="20"/>
                    <w:lang w:val="en-GB" w:eastAsia="ja-JP"/>
                  </w:rPr>
                  <w:t>Turkish</w:t>
                </w:r>
              </w:sdtContent>
            </w:sdt>
            <w:r w:rsidRPr="006F2769">
              <w:rPr>
                <w:rFonts w:ascii="Arial" w:eastAsia="Arial" w:hAnsi="Arial" w:cs="Arial"/>
                <w:color w:val="000000"/>
                <w:w w:val="95"/>
                <w:kern w:val="22"/>
                <w:szCs w:val="20"/>
                <w:lang w:val="en-GB" w:eastAsia="ja-JP"/>
              </w:rPr>
              <w:t xml:space="preserve">. Discuss and identify context, </w:t>
            </w:r>
            <w:proofErr w:type="gramStart"/>
            <w:r w:rsidRPr="006F2769">
              <w:rPr>
                <w:rFonts w:ascii="Arial" w:eastAsia="Arial" w:hAnsi="Arial" w:cs="Arial"/>
                <w:color w:val="000000"/>
                <w:w w:val="95"/>
                <w:kern w:val="22"/>
                <w:szCs w:val="20"/>
                <w:lang w:val="en-GB" w:eastAsia="ja-JP"/>
              </w:rPr>
              <w:t>audience</w:t>
            </w:r>
            <w:proofErr w:type="gramEnd"/>
            <w:r w:rsidRPr="006F2769">
              <w:rPr>
                <w:rFonts w:ascii="Arial" w:eastAsia="Arial" w:hAnsi="Arial" w:cs="Arial"/>
                <w:color w:val="000000"/>
                <w:w w:val="95"/>
                <w:kern w:val="22"/>
                <w:szCs w:val="20"/>
                <w:lang w:val="en-GB" w:eastAsia="ja-JP"/>
              </w:rPr>
              <w:t xml:space="preserve"> and purpose for your text, and add this information into your planning document.</w:t>
            </w:r>
            <w:r w:rsidRPr="006F2769">
              <w:rPr>
                <w:rFonts w:ascii="Arial" w:eastAsia="Arial" w:hAnsi="Arial" w:cs="Arial"/>
                <w:color w:val="000000"/>
                <w:w w:val="95"/>
                <w:kern w:val="22"/>
                <w:szCs w:val="20"/>
                <w:lang w:val="en-GB" w:eastAsia="ja-JP"/>
              </w:rPr>
              <w:br/>
            </w:r>
          </w:p>
          <w:p w14:paraId="7709865D" w14:textId="77777777" w:rsidR="00FD7132" w:rsidRPr="006F2769" w:rsidRDefault="00FD7132" w:rsidP="00FD7132">
            <w:pPr>
              <w:pStyle w:val="ListParagraph"/>
              <w:numPr>
                <w:ilvl w:val="0"/>
                <w:numId w:val="166"/>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t xml:space="preserve">Analyse the language features used in the example texts and consider how they effectively engage the intended audience and </w:t>
            </w:r>
            <w:proofErr w:type="spellStart"/>
            <w:r w:rsidRPr="006F2769">
              <w:rPr>
                <w:rFonts w:ascii="Arial" w:eastAsia="Arial" w:hAnsi="Arial" w:cs="Arial"/>
                <w:color w:val="000000"/>
                <w:w w:val="95"/>
                <w:kern w:val="22"/>
                <w:szCs w:val="20"/>
                <w:lang w:val="en-GB" w:eastAsia="ja-JP"/>
              </w:rPr>
              <w:t>fulfill</w:t>
            </w:r>
            <w:proofErr w:type="spellEnd"/>
            <w:r w:rsidRPr="006F2769">
              <w:rPr>
                <w:rFonts w:ascii="Arial" w:eastAsia="Arial" w:hAnsi="Arial" w:cs="Arial"/>
                <w:color w:val="000000"/>
                <w:w w:val="95"/>
                <w:kern w:val="22"/>
                <w:szCs w:val="20"/>
                <w:lang w:val="en-GB" w:eastAsia="ja-JP"/>
              </w:rPr>
              <w:t xml:space="preserve"> the purpose. Identify key language features that you could incorporate into your own writing to enhance its effectiveness and impact, annotating your group’s planning document as appropriate.</w:t>
            </w:r>
            <w:r w:rsidRPr="006F2769">
              <w:rPr>
                <w:rFonts w:ascii="Arial" w:eastAsia="Arial" w:hAnsi="Arial" w:cs="Arial"/>
                <w:color w:val="000000"/>
                <w:w w:val="95"/>
                <w:kern w:val="22"/>
                <w:szCs w:val="20"/>
                <w:lang w:val="en-GB" w:eastAsia="ja-JP"/>
              </w:rPr>
              <w:br/>
            </w:r>
          </w:p>
          <w:p w14:paraId="4374A269" w14:textId="45C21A3A" w:rsidR="00FD7132" w:rsidRPr="006F2769" w:rsidRDefault="00FD7132" w:rsidP="00FD7132">
            <w:pPr>
              <w:pStyle w:val="ListParagraph"/>
              <w:numPr>
                <w:ilvl w:val="0"/>
                <w:numId w:val="166"/>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t xml:space="preserve">Read sentences presenting data, </w:t>
            </w:r>
            <w:proofErr w:type="gramStart"/>
            <w:r w:rsidRPr="006F2769">
              <w:rPr>
                <w:rFonts w:ascii="Arial" w:eastAsia="Arial" w:hAnsi="Arial" w:cs="Arial"/>
                <w:color w:val="000000"/>
                <w:w w:val="95"/>
                <w:kern w:val="22"/>
                <w:szCs w:val="20"/>
                <w:lang w:val="en-GB" w:eastAsia="ja-JP"/>
              </w:rPr>
              <w:t>statistics</w:t>
            </w:r>
            <w:proofErr w:type="gramEnd"/>
            <w:r w:rsidRPr="006F2769">
              <w:rPr>
                <w:rFonts w:ascii="Arial" w:eastAsia="Arial" w:hAnsi="Arial" w:cs="Arial"/>
                <w:color w:val="000000"/>
                <w:w w:val="95"/>
                <w:kern w:val="22"/>
                <w:szCs w:val="20"/>
                <w:lang w:val="en-GB" w:eastAsia="ja-JP"/>
              </w:rPr>
              <w:t xml:space="preserve"> and facts in </w:t>
            </w:r>
            <w:sdt>
              <w:sdtPr>
                <w:rPr>
                  <w:rFonts w:ascii="Arial" w:eastAsia="Arial" w:hAnsi="Arial" w:cs="Arial"/>
                  <w:color w:val="000000"/>
                  <w:w w:val="95"/>
                  <w:kern w:val="22"/>
                  <w:szCs w:val="20"/>
                  <w:lang w:val="en-GB" w:eastAsia="ja-JP"/>
                </w:rPr>
                <w:alias w:val="Keywords"/>
                <w:tag w:val=""/>
                <w:id w:val="1180172436"/>
                <w:placeholder>
                  <w:docPart w:val="ACB4C9DF149E417BB752ABE9B226F8C3"/>
                </w:placeholder>
                <w:dataBinding w:prefixMappings="xmlns:ns0='http://purl.org/dc/elements/1.1/' xmlns:ns1='http://schemas.openxmlformats.org/package/2006/metadata/core-properties' " w:xpath="/ns1:coreProperties[1]/ns1:keywords[1]" w:storeItemID="{6C3C8BC8-F283-45AE-878A-BAB7291924A1}"/>
                <w:text/>
              </w:sdtPr>
              <w:sdtEndPr/>
              <w:sdtContent>
                <w:r>
                  <w:rPr>
                    <w:rFonts w:ascii="Arial" w:eastAsia="Arial" w:hAnsi="Arial" w:cs="Arial"/>
                    <w:color w:val="000000"/>
                    <w:w w:val="95"/>
                    <w:kern w:val="22"/>
                    <w:szCs w:val="20"/>
                    <w:lang w:val="en-GB" w:eastAsia="ja-JP"/>
                  </w:rPr>
                  <w:t>Turkish</w:t>
                </w:r>
              </w:sdtContent>
            </w:sdt>
            <w:r w:rsidRPr="006F2769">
              <w:rPr>
                <w:rFonts w:ascii="Arial" w:eastAsia="Arial" w:hAnsi="Arial" w:cs="Arial"/>
                <w:color w:val="000000"/>
                <w:w w:val="95"/>
                <w:kern w:val="22"/>
                <w:szCs w:val="20"/>
                <w:lang w:val="en-GB" w:eastAsia="ja-JP"/>
              </w:rPr>
              <w:t>, and identify the grammatical structures and phrases used to convey this information. Using these grammatical structures and phrases, write sentences presenting the findings of your class survey.</w:t>
            </w:r>
            <w:r w:rsidRPr="006F2769">
              <w:rPr>
                <w:rFonts w:ascii="Arial" w:eastAsia="Arial" w:hAnsi="Arial" w:cs="Arial"/>
                <w:color w:val="000000"/>
                <w:w w:val="95"/>
                <w:kern w:val="22"/>
                <w:szCs w:val="20"/>
                <w:lang w:val="en-GB" w:eastAsia="ja-JP"/>
              </w:rPr>
              <w:br/>
            </w:r>
          </w:p>
          <w:p w14:paraId="6C875D19" w14:textId="4B5EBE3E" w:rsidR="00FD7132" w:rsidRPr="006F2769" w:rsidRDefault="00FD7132" w:rsidP="00FD7132">
            <w:pPr>
              <w:pStyle w:val="ListParagraph"/>
              <w:numPr>
                <w:ilvl w:val="0"/>
                <w:numId w:val="166"/>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t xml:space="preserve">Draft the text for your online space in </w:t>
            </w:r>
            <w:sdt>
              <w:sdtPr>
                <w:rPr>
                  <w:rFonts w:ascii="Arial" w:eastAsia="Arial" w:hAnsi="Arial" w:cs="Arial"/>
                  <w:color w:val="000000"/>
                  <w:w w:val="95"/>
                  <w:kern w:val="22"/>
                  <w:szCs w:val="20"/>
                  <w:lang w:val="en-GB" w:eastAsia="ja-JP"/>
                </w:rPr>
                <w:alias w:val="Keywords"/>
                <w:tag w:val=""/>
                <w:id w:val="682400838"/>
                <w:placeholder>
                  <w:docPart w:val="C7C9AA77B4A24923813060A4A044C4AE"/>
                </w:placeholder>
                <w:dataBinding w:prefixMappings="xmlns:ns0='http://purl.org/dc/elements/1.1/' xmlns:ns1='http://schemas.openxmlformats.org/package/2006/metadata/core-properties' " w:xpath="/ns1:coreProperties[1]/ns1:keywords[1]" w:storeItemID="{6C3C8BC8-F283-45AE-878A-BAB7291924A1}"/>
                <w:text/>
              </w:sdtPr>
              <w:sdtEndPr/>
              <w:sdtContent>
                <w:r>
                  <w:rPr>
                    <w:rFonts w:ascii="Arial" w:eastAsia="Arial" w:hAnsi="Arial" w:cs="Arial"/>
                    <w:color w:val="000000"/>
                    <w:w w:val="95"/>
                    <w:kern w:val="22"/>
                    <w:szCs w:val="20"/>
                    <w:lang w:val="en-GB" w:eastAsia="ja-JP"/>
                  </w:rPr>
                  <w:t>Turkish</w:t>
                </w:r>
              </w:sdtContent>
            </w:sdt>
            <w:r w:rsidRPr="006F2769">
              <w:rPr>
                <w:rFonts w:ascii="Arial" w:eastAsia="Arial" w:hAnsi="Arial" w:cs="Arial"/>
                <w:color w:val="000000"/>
                <w:w w:val="95"/>
                <w:kern w:val="22"/>
                <w:szCs w:val="20"/>
                <w:lang w:val="en-GB" w:eastAsia="ja-JP"/>
              </w:rPr>
              <w:t xml:space="preserve">. Then, discuss and evaluate the language choices made, ensuring they align with the context, </w:t>
            </w:r>
            <w:proofErr w:type="gramStart"/>
            <w:r w:rsidRPr="006F2769">
              <w:rPr>
                <w:rFonts w:ascii="Arial" w:eastAsia="Arial" w:hAnsi="Arial" w:cs="Arial"/>
                <w:color w:val="000000"/>
                <w:w w:val="95"/>
                <w:kern w:val="22"/>
                <w:szCs w:val="20"/>
                <w:lang w:val="en-GB" w:eastAsia="ja-JP"/>
              </w:rPr>
              <w:t>audience</w:t>
            </w:r>
            <w:proofErr w:type="gramEnd"/>
            <w:r w:rsidRPr="006F2769">
              <w:rPr>
                <w:rFonts w:ascii="Arial" w:eastAsia="Arial" w:hAnsi="Arial" w:cs="Arial"/>
                <w:color w:val="000000"/>
                <w:w w:val="95"/>
                <w:kern w:val="22"/>
                <w:szCs w:val="20"/>
                <w:lang w:val="en-GB" w:eastAsia="ja-JP"/>
              </w:rPr>
              <w:t xml:space="preserve"> and purpose you have identified. Consider the vocabulary, sentence structure, tone and techniques that will resonate with your target audience and effectively communicate your message.</w:t>
            </w:r>
            <w:r w:rsidRPr="006F2769">
              <w:rPr>
                <w:rFonts w:ascii="Arial" w:eastAsia="Arial" w:hAnsi="Arial" w:cs="Arial"/>
                <w:color w:val="000000"/>
                <w:w w:val="95"/>
                <w:kern w:val="22"/>
                <w:szCs w:val="20"/>
                <w:lang w:val="en-GB" w:eastAsia="ja-JP"/>
              </w:rPr>
              <w:br/>
              <w:t xml:space="preserve"> </w:t>
            </w:r>
          </w:p>
          <w:p w14:paraId="200B88D0" w14:textId="77777777" w:rsidR="00FD7132" w:rsidRPr="006F2769" w:rsidRDefault="00FD7132" w:rsidP="00FD7132">
            <w:pPr>
              <w:pStyle w:val="ListParagraph"/>
              <w:numPr>
                <w:ilvl w:val="0"/>
                <w:numId w:val="166"/>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t>Choose effective visuals (e.g. photographs, drawings, graphs, charts) that complement your text and enhance viewers’ understanding and engagement. Identify key information in the image; then reference this additional content in your text.</w:t>
            </w:r>
            <w:r w:rsidRPr="006F2769">
              <w:rPr>
                <w:rFonts w:ascii="Arial" w:eastAsia="Arial" w:hAnsi="Arial" w:cs="Arial"/>
                <w:color w:val="000000"/>
                <w:w w:val="95"/>
                <w:kern w:val="22"/>
                <w:szCs w:val="20"/>
                <w:lang w:val="en-GB" w:eastAsia="ja-JP"/>
              </w:rPr>
              <w:br/>
            </w:r>
          </w:p>
          <w:p w14:paraId="758C496F" w14:textId="77777777" w:rsidR="00FD7132" w:rsidRPr="00F23158" w:rsidRDefault="00FD7132" w:rsidP="00FD7132">
            <w:pPr>
              <w:pStyle w:val="ListParagraph"/>
              <w:numPr>
                <w:ilvl w:val="0"/>
                <w:numId w:val="166"/>
              </w:numPr>
              <w:spacing w:after="160" w:line="259" w:lineRule="auto"/>
              <w:rPr>
                <w:rFonts w:cstheme="minorHAnsi"/>
              </w:rPr>
            </w:pPr>
            <w:r w:rsidRPr="006F2769">
              <w:rPr>
                <w:rFonts w:ascii="Arial" w:eastAsia="Arial" w:hAnsi="Arial" w:cs="Arial"/>
                <w:color w:val="000000"/>
                <w:w w:val="95"/>
                <w:kern w:val="22"/>
                <w:szCs w:val="20"/>
                <w:lang w:val="en-GB" w:eastAsia="ja-JP"/>
              </w:rPr>
              <w:t xml:space="preserve">Use the </w:t>
            </w:r>
            <w:hyperlink r:id="rId58" w:history="1">
              <w:r w:rsidRPr="006F2769">
                <w:rPr>
                  <w:rStyle w:val="Hyperlink"/>
                  <w:rFonts w:ascii="Arial" w:eastAsia="Arial" w:hAnsi="Arial" w:cs="Arial"/>
                  <w:w w:val="95"/>
                  <w:kern w:val="22"/>
                  <w:szCs w:val="20"/>
                  <w:lang w:val="en-GB" w:eastAsia="ja-JP"/>
                </w:rPr>
                <w:t>SWOT analysis</w:t>
              </w:r>
            </w:hyperlink>
            <w:r w:rsidRPr="006F2769">
              <w:rPr>
                <w:rFonts w:ascii="Arial" w:eastAsia="Arial" w:hAnsi="Arial" w:cs="Arial"/>
                <w:color w:val="000000"/>
                <w:w w:val="95"/>
                <w:kern w:val="22"/>
                <w:szCs w:val="20"/>
                <w:lang w:val="en-GB" w:eastAsia="ja-JP"/>
              </w:rPr>
              <w:t xml:space="preserve"> method and re-read your text as a group, making revisions and adjustments as needed to achieve clarity, coherence and the desired impact.</w:t>
            </w:r>
            <w:r>
              <w:rPr>
                <w:rFonts w:cstheme="minorHAnsi"/>
              </w:rPr>
              <w:br/>
            </w:r>
          </w:p>
          <w:p w14:paraId="21EA182B" w14:textId="3A61B912" w:rsidR="00FD7132" w:rsidRPr="006F2769" w:rsidRDefault="00FD7132" w:rsidP="00FD7132">
            <w:pPr>
              <w:pStyle w:val="ListParagraph"/>
              <w:numPr>
                <w:ilvl w:val="0"/>
                <w:numId w:val="166"/>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t xml:space="preserve">Review the final product as a group, making any necessary adjustments to maintain effective language style, and add your revised texts to the online space. Read texts from other </w:t>
            </w:r>
            <w:proofErr w:type="gramStart"/>
            <w:r w:rsidRPr="006F2769">
              <w:rPr>
                <w:rFonts w:ascii="Arial" w:eastAsia="Arial" w:hAnsi="Arial" w:cs="Arial"/>
                <w:color w:val="000000"/>
                <w:w w:val="95"/>
                <w:kern w:val="22"/>
                <w:szCs w:val="20"/>
                <w:lang w:val="en-GB" w:eastAsia="ja-JP"/>
              </w:rPr>
              <w:t>groups, and</w:t>
            </w:r>
            <w:proofErr w:type="gramEnd"/>
            <w:r w:rsidRPr="006F2769">
              <w:rPr>
                <w:rFonts w:ascii="Arial" w:eastAsia="Arial" w:hAnsi="Arial" w:cs="Arial"/>
                <w:color w:val="000000"/>
                <w:w w:val="95"/>
                <w:kern w:val="22"/>
                <w:szCs w:val="20"/>
                <w:lang w:val="en-GB" w:eastAsia="ja-JP"/>
              </w:rPr>
              <w:t xml:space="preserve"> write a comment in </w:t>
            </w:r>
            <w:sdt>
              <w:sdtPr>
                <w:rPr>
                  <w:rFonts w:ascii="Arial" w:eastAsia="Arial" w:hAnsi="Arial" w:cs="Arial"/>
                  <w:color w:val="000000"/>
                  <w:w w:val="95"/>
                  <w:kern w:val="22"/>
                  <w:szCs w:val="20"/>
                  <w:lang w:val="en-GB" w:eastAsia="ja-JP"/>
                </w:rPr>
                <w:alias w:val="Keywords"/>
                <w:tag w:val=""/>
                <w:id w:val="-1865199317"/>
                <w:placeholder>
                  <w:docPart w:val="B156199C5AA44371BDAD00EFF8225686"/>
                </w:placeholder>
                <w:dataBinding w:prefixMappings="xmlns:ns0='http://purl.org/dc/elements/1.1/' xmlns:ns1='http://schemas.openxmlformats.org/package/2006/metadata/core-properties' " w:xpath="/ns1:coreProperties[1]/ns1:keywords[1]" w:storeItemID="{6C3C8BC8-F283-45AE-878A-BAB7291924A1}"/>
                <w:text/>
              </w:sdtPr>
              <w:sdtEndPr/>
              <w:sdtContent>
                <w:r>
                  <w:rPr>
                    <w:rFonts w:ascii="Arial" w:eastAsia="Arial" w:hAnsi="Arial" w:cs="Arial"/>
                    <w:color w:val="000000"/>
                    <w:w w:val="95"/>
                    <w:kern w:val="22"/>
                    <w:szCs w:val="20"/>
                    <w:lang w:val="en-GB" w:eastAsia="ja-JP"/>
                  </w:rPr>
                  <w:t>Turkish</w:t>
                </w:r>
              </w:sdtContent>
            </w:sdt>
            <w:r w:rsidRPr="006F2769">
              <w:rPr>
                <w:rFonts w:ascii="Arial" w:eastAsia="Arial" w:hAnsi="Arial" w:cs="Arial"/>
                <w:color w:val="000000"/>
                <w:w w:val="95"/>
                <w:kern w:val="22"/>
                <w:szCs w:val="20"/>
                <w:lang w:val="en-GB" w:eastAsia="ja-JP"/>
              </w:rPr>
              <w:t xml:space="preserve"> about what you have learnt about </w:t>
            </w:r>
            <w:r w:rsidRPr="006F2769">
              <w:rPr>
                <w:rFonts w:ascii="Arial" w:eastAsia="Arial" w:hAnsi="Arial" w:cs="Arial"/>
                <w:color w:val="000000"/>
                <w:w w:val="95"/>
                <w:kern w:val="22"/>
                <w:szCs w:val="20"/>
                <w:lang w:val="en-GB" w:eastAsia="ja-JP"/>
              </w:rPr>
              <w:lastRenderedPageBreak/>
              <w:t xml:space="preserve">the different environmental issues or what actions you might take to be more environmentally friendly. </w:t>
            </w:r>
          </w:p>
          <w:p w14:paraId="2CADF261" w14:textId="77777777" w:rsidR="00FD7132" w:rsidRPr="0066155E" w:rsidRDefault="00FD7132" w:rsidP="008F5452">
            <w:pPr>
              <w:pStyle w:val="VCAAbulletlevel2"/>
              <w:numPr>
                <w:ilvl w:val="0"/>
                <w:numId w:val="0"/>
              </w:numPr>
              <w:ind w:left="360"/>
            </w:pPr>
          </w:p>
        </w:tc>
      </w:tr>
      <w:bookmarkEnd w:id="3"/>
    </w:tbl>
    <w:p w14:paraId="77ED5D91" w14:textId="77777777" w:rsidR="008C6AA2" w:rsidRPr="00FD7132" w:rsidRDefault="008C6AA2" w:rsidP="00FD7132"/>
    <w:sectPr w:rsidR="008C6AA2" w:rsidRPr="00FD7132" w:rsidSect="000326A4">
      <w:headerReference w:type="default" r:id="rId59"/>
      <w:footerReference w:type="default" r:id="rId60"/>
      <w:headerReference w:type="first" r:id="rId61"/>
      <w:footerReference w:type="first" r:id="rId62"/>
      <w:pgSz w:w="11907" w:h="16840" w:code="9"/>
      <w:pgMar w:top="1430" w:right="1134" w:bottom="1434" w:left="1985" w:header="392" w:footer="273"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54CC96C9" w14:textId="77777777" w:rsidR="00350E9A" w:rsidRDefault="00350E9A" w:rsidP="00304EA1">
      <w:pPr>
        <w:spacing w:after="0" w:line="240" w:lineRule="auto"/>
      </w:pPr>
      <w:r>
        <w:separator/>
      </w:r>
    </w:p>
  </w:endnote>
  <w:endnote w:type="continuationSeparator" w:id="0">
    <w:p w14:paraId="672FC29B" w14:textId="77777777" w:rsidR="00350E9A" w:rsidRDefault="00350E9A" w:rsidP="00304EA1">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Narrow">
    <w:panose1 w:val="020B0606020202030204"/>
    <w:charset w:val="00"/>
    <w:family w:val="swiss"/>
    <w:pitch w:val="variable"/>
    <w:sig w:usb0="00000287" w:usb1="00000800" w:usb2="00000000" w:usb3="00000000" w:csb0="0000009F" w:csb1="00000000"/>
  </w:font>
  <w:font w:name="MS Mincho">
    <w:altName w:val="ＭＳ 明朝"/>
    <w:panose1 w:val="020206090402050803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617371A" w14:textId="77777777" w:rsidR="00FD7132" w:rsidRDefault="00FD7132" w:rsidP="00D652E8">
    <w:pPr>
      <w:pStyle w:val="Footer"/>
      <w:tabs>
        <w:tab w:val="clear" w:pos="9026"/>
        <w:tab w:val="left" w:pos="567"/>
        <w:tab w:val="right" w:pos="11340"/>
      </w:tabs>
      <w:jc w:val="cen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213"/>
      <w:gridCol w:w="3213"/>
      <w:gridCol w:w="3213"/>
    </w:tblGrid>
    <w:tr w:rsidR="00FD7132" w:rsidRPr="00D0381D" w14:paraId="34A34881" w14:textId="77777777" w:rsidTr="00D0381D">
      <w:tc>
        <w:tcPr>
          <w:tcW w:w="1665" w:type="pct"/>
          <w:tcMar>
            <w:left w:w="0" w:type="dxa"/>
            <w:right w:w="0" w:type="dxa"/>
          </w:tcMar>
        </w:tcPr>
        <w:p w14:paraId="4EFE51DD" w14:textId="77777777" w:rsidR="00FD7132" w:rsidRPr="00D0381D" w:rsidRDefault="00FD7132" w:rsidP="00D0381D">
          <w:pPr>
            <w:tabs>
              <w:tab w:val="right" w:pos="9639"/>
            </w:tabs>
            <w:rPr>
              <w:color w:val="999999" w:themeColor="accent2"/>
              <w:sz w:val="18"/>
              <w:szCs w:val="18"/>
            </w:rPr>
          </w:pPr>
          <w:r w:rsidRPr="009B3B87">
            <w:rPr>
              <w:sz w:val="18"/>
              <w:szCs w:val="18"/>
            </w:rPr>
            <w:t xml:space="preserve">© </w:t>
          </w:r>
          <w:hyperlink r:id="rId1" w:history="1">
            <w:r w:rsidRPr="00D0381D">
              <w:rPr>
                <w:rStyle w:val="Hyperlink"/>
                <w:sz w:val="18"/>
                <w:szCs w:val="18"/>
              </w:rPr>
              <w:t>VCAA</w:t>
            </w:r>
          </w:hyperlink>
        </w:p>
      </w:tc>
      <w:tc>
        <w:tcPr>
          <w:tcW w:w="1665" w:type="pct"/>
          <w:tcMar>
            <w:left w:w="0" w:type="dxa"/>
            <w:right w:w="0" w:type="dxa"/>
          </w:tcMar>
        </w:tcPr>
        <w:p w14:paraId="0D976C52" w14:textId="77777777" w:rsidR="00FD7132" w:rsidRPr="00D0381D" w:rsidRDefault="00FD7132" w:rsidP="00D0381D">
          <w:pPr>
            <w:tabs>
              <w:tab w:val="right" w:pos="9639"/>
            </w:tabs>
            <w:rPr>
              <w:color w:val="999999" w:themeColor="accent2"/>
              <w:sz w:val="18"/>
              <w:szCs w:val="18"/>
            </w:rPr>
          </w:pPr>
        </w:p>
      </w:tc>
      <w:tc>
        <w:tcPr>
          <w:tcW w:w="1665" w:type="pct"/>
          <w:tcMar>
            <w:left w:w="0" w:type="dxa"/>
            <w:right w:w="0" w:type="dxa"/>
          </w:tcMar>
        </w:tcPr>
        <w:p w14:paraId="052341E3" w14:textId="77777777" w:rsidR="00FD7132" w:rsidRPr="009B3B87" w:rsidRDefault="00FD7132" w:rsidP="00D0381D">
          <w:pPr>
            <w:tabs>
              <w:tab w:val="right" w:pos="9639"/>
            </w:tabs>
            <w:jc w:val="right"/>
            <w:rPr>
              <w:sz w:val="18"/>
              <w:szCs w:val="18"/>
            </w:rPr>
          </w:pPr>
          <w:r w:rsidRPr="009B3B87">
            <w:rPr>
              <w:sz w:val="18"/>
              <w:szCs w:val="18"/>
            </w:rPr>
            <w:t xml:space="preserve">Page </w:t>
          </w:r>
          <w:r w:rsidRPr="009B3B87">
            <w:rPr>
              <w:sz w:val="18"/>
              <w:szCs w:val="18"/>
            </w:rPr>
            <w:fldChar w:fldCharType="begin"/>
          </w:r>
          <w:r w:rsidRPr="009B3B87">
            <w:rPr>
              <w:sz w:val="18"/>
              <w:szCs w:val="18"/>
            </w:rPr>
            <w:instrText xml:space="preserve"> PAGE   \* MERGEFORMAT </w:instrText>
          </w:r>
          <w:r w:rsidRPr="009B3B87">
            <w:rPr>
              <w:sz w:val="18"/>
              <w:szCs w:val="18"/>
            </w:rPr>
            <w:fldChar w:fldCharType="separate"/>
          </w:r>
          <w:r w:rsidRPr="009B3B87">
            <w:rPr>
              <w:noProof/>
              <w:sz w:val="18"/>
              <w:szCs w:val="18"/>
            </w:rPr>
            <w:t>i</w:t>
          </w:r>
          <w:r w:rsidRPr="009B3B87">
            <w:rPr>
              <w:sz w:val="18"/>
              <w:szCs w:val="18"/>
            </w:rPr>
            <w:fldChar w:fldCharType="end"/>
          </w:r>
        </w:p>
      </w:tc>
    </w:tr>
  </w:tbl>
  <w:p w14:paraId="772148B0" w14:textId="77777777" w:rsidR="00FD7132" w:rsidRPr="00534253" w:rsidRDefault="00FD7132" w:rsidP="00534253">
    <w:pPr>
      <w:pStyle w:val="Captionsandfootnotes"/>
      <w:spacing w:before="0" w:after="0" w:line="20" w:lineRule="exact"/>
      <w:rPr>
        <w:sz w:val="16"/>
        <w:szCs w:val="16"/>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951"/>
      <w:gridCol w:w="2894"/>
      <w:gridCol w:w="2943"/>
    </w:tblGrid>
    <w:tr w:rsidR="00FD7132" w:rsidRPr="00D0381D" w14:paraId="0B60C876" w14:textId="77777777" w:rsidTr="00D0381D">
      <w:tc>
        <w:tcPr>
          <w:tcW w:w="3285" w:type="dxa"/>
          <w:tcMar>
            <w:left w:w="0" w:type="dxa"/>
            <w:right w:w="0" w:type="dxa"/>
          </w:tcMar>
        </w:tcPr>
        <w:p w14:paraId="73B79B89" w14:textId="77777777" w:rsidR="00FD7132" w:rsidRPr="00D0381D" w:rsidRDefault="00FD7132" w:rsidP="00D0381D">
          <w:pPr>
            <w:tabs>
              <w:tab w:val="right" w:pos="9639"/>
            </w:tabs>
            <w:rPr>
              <w:color w:val="999999" w:themeColor="accent2"/>
              <w:sz w:val="18"/>
              <w:szCs w:val="18"/>
            </w:rPr>
          </w:pPr>
          <w:r w:rsidRPr="00881105">
            <w:rPr>
              <w:color w:val="FFFFFF" w:themeColor="background1"/>
              <w:sz w:val="18"/>
              <w:szCs w:val="18"/>
            </w:rPr>
            <w:t xml:space="preserve">© </w:t>
          </w:r>
          <w:hyperlink r:id="rId1" w:history="1">
            <w:r w:rsidRPr="00881105">
              <w:rPr>
                <w:rStyle w:val="Hyperlink"/>
                <w:color w:val="FFFFFF" w:themeColor="background1"/>
                <w:sz w:val="18"/>
                <w:szCs w:val="18"/>
              </w:rPr>
              <w:t>VCAA</w:t>
            </w:r>
          </w:hyperlink>
        </w:p>
      </w:tc>
      <w:tc>
        <w:tcPr>
          <w:tcW w:w="3285" w:type="dxa"/>
          <w:tcMar>
            <w:left w:w="0" w:type="dxa"/>
            <w:right w:w="0" w:type="dxa"/>
          </w:tcMar>
        </w:tcPr>
        <w:p w14:paraId="65D6DA57" w14:textId="77777777" w:rsidR="00FD7132" w:rsidRPr="00D0381D" w:rsidRDefault="00FD7132" w:rsidP="00D0381D">
          <w:pPr>
            <w:tabs>
              <w:tab w:val="right" w:pos="9639"/>
            </w:tabs>
            <w:rPr>
              <w:color w:val="999999" w:themeColor="accent2"/>
              <w:sz w:val="18"/>
              <w:szCs w:val="18"/>
            </w:rPr>
          </w:pPr>
        </w:p>
      </w:tc>
      <w:tc>
        <w:tcPr>
          <w:tcW w:w="3285" w:type="dxa"/>
          <w:tcMar>
            <w:left w:w="0" w:type="dxa"/>
            <w:right w:w="0" w:type="dxa"/>
          </w:tcMar>
        </w:tcPr>
        <w:p w14:paraId="7E833A4E" w14:textId="77777777" w:rsidR="00FD7132" w:rsidRPr="009B3B87" w:rsidRDefault="00FD7132" w:rsidP="00D0381D">
          <w:pPr>
            <w:tabs>
              <w:tab w:val="right" w:pos="9639"/>
            </w:tabs>
            <w:jc w:val="right"/>
            <w:rPr>
              <w:sz w:val="18"/>
              <w:szCs w:val="18"/>
            </w:rPr>
          </w:pPr>
          <w:r w:rsidRPr="009B3B87">
            <w:rPr>
              <w:sz w:val="18"/>
              <w:szCs w:val="18"/>
            </w:rPr>
            <w:t xml:space="preserve">Page </w:t>
          </w:r>
          <w:r w:rsidRPr="009B3B87">
            <w:rPr>
              <w:sz w:val="18"/>
              <w:szCs w:val="18"/>
            </w:rPr>
            <w:fldChar w:fldCharType="begin"/>
          </w:r>
          <w:r w:rsidRPr="009B3B87">
            <w:rPr>
              <w:sz w:val="18"/>
              <w:szCs w:val="18"/>
            </w:rPr>
            <w:instrText xml:space="preserve"> PAGE   \* MERGEFORMAT </w:instrText>
          </w:r>
          <w:r w:rsidRPr="009B3B87">
            <w:rPr>
              <w:sz w:val="18"/>
              <w:szCs w:val="18"/>
            </w:rPr>
            <w:fldChar w:fldCharType="separate"/>
          </w:r>
          <w:r w:rsidRPr="009B3B87">
            <w:rPr>
              <w:noProof/>
              <w:sz w:val="18"/>
              <w:szCs w:val="18"/>
            </w:rPr>
            <w:t>1</w:t>
          </w:r>
          <w:r w:rsidRPr="009B3B87">
            <w:rPr>
              <w:sz w:val="18"/>
              <w:szCs w:val="18"/>
            </w:rPr>
            <w:fldChar w:fldCharType="end"/>
          </w:r>
        </w:p>
      </w:tc>
    </w:tr>
  </w:tbl>
  <w:p w14:paraId="1AF70FBE" w14:textId="77777777" w:rsidR="00FD7132" w:rsidRPr="00534253" w:rsidRDefault="00FD7132" w:rsidP="00881105">
    <w:pPr>
      <w:pStyle w:val="Captionsandfootnotes"/>
      <w:spacing w:before="0" w:after="0" w:line="20" w:lineRule="exact"/>
      <w:ind w:left="851"/>
      <w:rPr>
        <w:sz w:val="16"/>
        <w:szCs w:val="16"/>
      </w:rPr>
    </w:pPr>
    <w:r>
      <w:rPr>
        <w:noProof/>
        <w:sz w:val="16"/>
        <w:szCs w:val="16"/>
        <w:lang w:val="en-AU" w:eastAsia="en-AU"/>
      </w:rPr>
      <w:drawing>
        <wp:anchor distT="0" distB="0" distL="114300" distR="114300" simplePos="0" relativeHeight="251661312" behindDoc="1" locked="1" layoutInCell="1" allowOverlap="1" wp14:anchorId="322887AD" wp14:editId="57E9D296">
          <wp:simplePos x="0" y="0"/>
          <wp:positionH relativeFrom="column">
            <wp:posOffset>-1303020</wp:posOffset>
          </wp:positionH>
          <wp:positionV relativeFrom="page">
            <wp:posOffset>10073005</wp:posOffset>
          </wp:positionV>
          <wp:extent cx="8797290" cy="624205"/>
          <wp:effectExtent l="0" t="0" r="3810" b="0"/>
          <wp:wrapNone/>
          <wp:docPr id="90859312" name="Picture 9085931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 name="Picture 38">
                    <a:extLst>
                      <a:ext uri="{C183D7F6-B498-43B3-948B-1728B52AA6E4}">
                        <adec:decorative xmlns:adec="http://schemas.microsoft.com/office/drawing/2017/decorative" val="1"/>
                      </a:ext>
                    </a:extLst>
                  </pic:cNvPr>
                  <pic:cNvPicPr/>
                </pic:nvPicPr>
                <pic:blipFill>
                  <a:blip r:embed="rId2"/>
                  <a:stretch>
                    <a:fillRect/>
                  </a:stretch>
                </pic:blipFill>
                <pic:spPr>
                  <a:xfrm>
                    <a:off x="0" y="0"/>
                    <a:ext cx="8797290" cy="624205"/>
                  </a:xfrm>
                  <a:prstGeom prst="rect">
                    <a:avLst/>
                  </a:prstGeom>
                </pic:spPr>
              </pic:pic>
            </a:graphicData>
          </a:graphic>
          <wp14:sizeRelH relativeFrom="page">
            <wp14:pctWidth>0</wp14:pctWidth>
          </wp14:sizeRelH>
          <wp14:sizeRelV relativeFrom="page">
            <wp14:pctHeight>0</wp14:pctHeight>
          </wp14:sizeRelV>
        </wp:anchor>
      </w:drawing>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pPr w:leftFromText="180" w:rightFromText="180" w:vertAnchor="text" w:tblpY="1"/>
      <w:tblOverlap w:val="never"/>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953"/>
      <w:gridCol w:w="2891"/>
      <w:gridCol w:w="2944"/>
    </w:tblGrid>
    <w:tr w:rsidR="00FD7132" w14:paraId="722D3727" w14:textId="77777777" w:rsidTr="00707E68">
      <w:tc>
        <w:tcPr>
          <w:tcW w:w="3285" w:type="dxa"/>
          <w:vAlign w:val="center"/>
        </w:tcPr>
        <w:p w14:paraId="7C3BF9CF" w14:textId="77777777" w:rsidR="00FD7132" w:rsidRDefault="00DB2D60" w:rsidP="007619E0">
          <w:pPr>
            <w:pStyle w:val="Captionsandfootnotes"/>
            <w:tabs>
              <w:tab w:val="right" w:pos="9639"/>
            </w:tabs>
            <w:spacing w:line="240" w:lineRule="auto"/>
            <w:rPr>
              <w:color w:val="999999" w:themeColor="accent2"/>
            </w:rPr>
          </w:pPr>
          <w:hyperlink r:id="rId1" w:history="1">
            <w:r w:rsidR="00FD7132">
              <w:rPr>
                <w:rStyle w:val="Hyperlink"/>
              </w:rPr>
              <w:t>VCAA</w:t>
            </w:r>
          </w:hyperlink>
        </w:p>
      </w:tc>
      <w:tc>
        <w:tcPr>
          <w:tcW w:w="3285" w:type="dxa"/>
          <w:vAlign w:val="center"/>
        </w:tcPr>
        <w:p w14:paraId="23EB75D5" w14:textId="77777777" w:rsidR="00FD7132" w:rsidRDefault="00FD7132" w:rsidP="00707E68">
          <w:pPr>
            <w:pStyle w:val="Captionsandfootnotes"/>
            <w:tabs>
              <w:tab w:val="right" w:pos="9639"/>
            </w:tabs>
            <w:spacing w:line="240" w:lineRule="auto"/>
            <w:jc w:val="center"/>
            <w:rPr>
              <w:color w:val="999999" w:themeColor="accent2"/>
            </w:rPr>
          </w:pPr>
        </w:p>
      </w:tc>
      <w:tc>
        <w:tcPr>
          <w:tcW w:w="3285" w:type="dxa"/>
          <w:vAlign w:val="center"/>
        </w:tcPr>
        <w:p w14:paraId="1B143B22" w14:textId="77777777" w:rsidR="00FD7132" w:rsidRDefault="00FD7132" w:rsidP="00707E68">
          <w:pPr>
            <w:pStyle w:val="Captionsandfootnotes"/>
            <w:tabs>
              <w:tab w:val="right" w:pos="9639"/>
            </w:tabs>
            <w:spacing w:line="240" w:lineRule="auto"/>
            <w:jc w:val="right"/>
            <w:rPr>
              <w:color w:val="999999" w:themeColor="accent2"/>
            </w:rPr>
          </w:pPr>
          <w:r>
            <w:t xml:space="preserve">Page </w:t>
          </w:r>
          <w:r w:rsidRPr="00B41951">
            <w:fldChar w:fldCharType="begin"/>
          </w:r>
          <w:r w:rsidRPr="00B41951">
            <w:instrText xml:space="preserve"> PAGE   \* MERGEFORMAT </w:instrText>
          </w:r>
          <w:r w:rsidRPr="00B41951">
            <w:fldChar w:fldCharType="separate"/>
          </w:r>
          <w:r>
            <w:rPr>
              <w:noProof/>
            </w:rPr>
            <w:t>1</w:t>
          </w:r>
          <w:r w:rsidRPr="00B41951">
            <w:rPr>
              <w:noProof/>
            </w:rPr>
            <w:fldChar w:fldCharType="end"/>
          </w:r>
        </w:p>
      </w:tc>
    </w:tr>
  </w:tbl>
  <w:p w14:paraId="4BA9CF06" w14:textId="77777777" w:rsidR="00FD7132" w:rsidRDefault="00FD7132" w:rsidP="00650423">
    <w:pPr>
      <w:pStyle w:val="Captionsandfootnotes"/>
      <w:tabs>
        <w:tab w:val="right" w:pos="9639"/>
      </w:tabs>
      <w:spacing w:line="240" w:lineRule="auto"/>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285"/>
      <w:gridCol w:w="3285"/>
      <w:gridCol w:w="3285"/>
    </w:tblGrid>
    <w:tr w:rsidR="00350E9A" w:rsidRPr="00D0381D" w14:paraId="61BF007D" w14:textId="77777777" w:rsidTr="00D0381D">
      <w:tc>
        <w:tcPr>
          <w:tcW w:w="3285" w:type="dxa"/>
          <w:tcMar>
            <w:left w:w="0" w:type="dxa"/>
            <w:right w:w="0" w:type="dxa"/>
          </w:tcMar>
        </w:tcPr>
        <w:p w14:paraId="4004BF4A" w14:textId="78C85602" w:rsidR="00350E9A" w:rsidRPr="00D0381D" w:rsidRDefault="00350E9A" w:rsidP="00D0381D">
          <w:pPr>
            <w:tabs>
              <w:tab w:val="right" w:pos="9639"/>
            </w:tabs>
            <w:rPr>
              <w:color w:val="999999" w:themeColor="accent2"/>
              <w:sz w:val="18"/>
              <w:szCs w:val="18"/>
            </w:rPr>
          </w:pPr>
          <w:r w:rsidRPr="00881105">
            <w:rPr>
              <w:color w:val="FFFFFF" w:themeColor="background1"/>
              <w:sz w:val="18"/>
              <w:szCs w:val="18"/>
            </w:rPr>
            <w:t xml:space="preserve">© </w:t>
          </w:r>
          <w:hyperlink r:id="rId1" w:history="1">
            <w:r w:rsidRPr="00881105">
              <w:rPr>
                <w:rStyle w:val="Hyperlink"/>
                <w:color w:val="FFFFFF" w:themeColor="background1"/>
                <w:sz w:val="18"/>
                <w:szCs w:val="18"/>
              </w:rPr>
              <w:t>VCAA</w:t>
            </w:r>
          </w:hyperlink>
        </w:p>
      </w:tc>
      <w:tc>
        <w:tcPr>
          <w:tcW w:w="3285" w:type="dxa"/>
          <w:tcMar>
            <w:left w:w="0" w:type="dxa"/>
            <w:right w:w="0" w:type="dxa"/>
          </w:tcMar>
        </w:tcPr>
        <w:p w14:paraId="112B474A" w14:textId="77777777" w:rsidR="00350E9A" w:rsidRPr="00D0381D" w:rsidRDefault="00350E9A" w:rsidP="00D0381D">
          <w:pPr>
            <w:tabs>
              <w:tab w:val="right" w:pos="9639"/>
            </w:tabs>
            <w:rPr>
              <w:color w:val="999999" w:themeColor="accent2"/>
              <w:sz w:val="18"/>
              <w:szCs w:val="18"/>
            </w:rPr>
          </w:pPr>
        </w:p>
      </w:tc>
      <w:tc>
        <w:tcPr>
          <w:tcW w:w="3285" w:type="dxa"/>
          <w:tcMar>
            <w:left w:w="0" w:type="dxa"/>
            <w:right w:w="0" w:type="dxa"/>
          </w:tcMar>
        </w:tcPr>
        <w:p w14:paraId="445A92D0" w14:textId="62FE9AEF" w:rsidR="00350E9A" w:rsidRPr="009B3B87" w:rsidRDefault="00350E9A" w:rsidP="00D0381D">
          <w:pPr>
            <w:tabs>
              <w:tab w:val="right" w:pos="9639"/>
            </w:tabs>
            <w:jc w:val="right"/>
            <w:rPr>
              <w:sz w:val="18"/>
              <w:szCs w:val="18"/>
            </w:rPr>
          </w:pPr>
          <w:r w:rsidRPr="009B3B87">
            <w:rPr>
              <w:sz w:val="18"/>
              <w:szCs w:val="18"/>
            </w:rPr>
            <w:t xml:space="preserve">Page </w:t>
          </w:r>
          <w:r w:rsidRPr="009B3B87">
            <w:rPr>
              <w:sz w:val="18"/>
              <w:szCs w:val="18"/>
            </w:rPr>
            <w:fldChar w:fldCharType="begin"/>
          </w:r>
          <w:r w:rsidRPr="009B3B87">
            <w:rPr>
              <w:sz w:val="18"/>
              <w:szCs w:val="18"/>
            </w:rPr>
            <w:instrText xml:space="preserve"> PAGE   \* MERGEFORMAT </w:instrText>
          </w:r>
          <w:r w:rsidRPr="009B3B87">
            <w:rPr>
              <w:sz w:val="18"/>
              <w:szCs w:val="18"/>
            </w:rPr>
            <w:fldChar w:fldCharType="separate"/>
          </w:r>
          <w:r w:rsidR="0055611A" w:rsidRPr="009B3B87">
            <w:rPr>
              <w:noProof/>
              <w:sz w:val="18"/>
              <w:szCs w:val="18"/>
            </w:rPr>
            <w:t>1</w:t>
          </w:r>
          <w:r w:rsidRPr="009B3B87">
            <w:rPr>
              <w:sz w:val="18"/>
              <w:szCs w:val="18"/>
            </w:rPr>
            <w:fldChar w:fldCharType="end"/>
          </w:r>
        </w:p>
      </w:tc>
    </w:tr>
  </w:tbl>
  <w:p w14:paraId="7782ADD3" w14:textId="77777777" w:rsidR="00350E9A" w:rsidRPr="00534253" w:rsidRDefault="00350E9A" w:rsidP="00881105">
    <w:pPr>
      <w:pStyle w:val="Captionsandfootnotes"/>
      <w:spacing w:before="0" w:after="0" w:line="20" w:lineRule="exact"/>
      <w:ind w:left="851"/>
      <w:rPr>
        <w:sz w:val="16"/>
        <w:szCs w:val="16"/>
      </w:rPr>
    </w:pPr>
    <w:r>
      <w:rPr>
        <w:noProof/>
        <w:sz w:val="16"/>
        <w:szCs w:val="16"/>
        <w:lang w:val="en-AU" w:eastAsia="en-AU"/>
      </w:rPr>
      <w:drawing>
        <wp:anchor distT="0" distB="0" distL="114300" distR="114300" simplePos="0" relativeHeight="251659264" behindDoc="1" locked="1" layoutInCell="1" allowOverlap="1" wp14:anchorId="6B6095CE" wp14:editId="04B6C058">
          <wp:simplePos x="0" y="0"/>
          <wp:positionH relativeFrom="column">
            <wp:posOffset>-1303020</wp:posOffset>
          </wp:positionH>
          <wp:positionV relativeFrom="page">
            <wp:posOffset>10073005</wp:posOffset>
          </wp:positionV>
          <wp:extent cx="8797290" cy="624205"/>
          <wp:effectExtent l="0" t="0" r="3810" b="0"/>
          <wp:wrapNone/>
          <wp:docPr id="38" name="Picture 38">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 name="Picture 38">
                    <a:extLst>
                      <a:ext uri="{C183D7F6-B498-43B3-948B-1728B52AA6E4}">
                        <adec:decorative xmlns:adec="http://schemas.microsoft.com/office/drawing/2017/decorative" val="1"/>
                      </a:ext>
                    </a:extLst>
                  </pic:cNvPr>
                  <pic:cNvPicPr/>
                </pic:nvPicPr>
                <pic:blipFill>
                  <a:blip r:embed="rId2"/>
                  <a:stretch>
                    <a:fillRect/>
                  </a:stretch>
                </pic:blipFill>
                <pic:spPr>
                  <a:xfrm>
                    <a:off x="0" y="0"/>
                    <a:ext cx="8797290" cy="624205"/>
                  </a:xfrm>
                  <a:prstGeom prst="rect">
                    <a:avLst/>
                  </a:prstGeom>
                </pic:spPr>
              </pic:pic>
            </a:graphicData>
          </a:graphic>
          <wp14:sizeRelH relativeFrom="page">
            <wp14:pctWidth>0</wp14:pctWidth>
          </wp14:sizeRelH>
          <wp14:sizeRelV relativeFrom="page">
            <wp14:pctHeight>0</wp14:pctHeight>
          </wp14:sizeRelV>
        </wp:anchor>
      </w:drawing>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pPr w:leftFromText="180" w:rightFromText="180" w:vertAnchor="text" w:tblpY="1"/>
      <w:tblOverlap w:val="never"/>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953"/>
      <w:gridCol w:w="2891"/>
      <w:gridCol w:w="2944"/>
    </w:tblGrid>
    <w:tr w:rsidR="00350E9A" w14:paraId="67DBFA26" w14:textId="77777777" w:rsidTr="00707E68">
      <w:tc>
        <w:tcPr>
          <w:tcW w:w="3285" w:type="dxa"/>
          <w:vAlign w:val="center"/>
        </w:tcPr>
        <w:p w14:paraId="5042C4CF" w14:textId="77777777" w:rsidR="00350E9A" w:rsidRDefault="00DB2D60" w:rsidP="007619E0">
          <w:pPr>
            <w:pStyle w:val="Captionsandfootnotes"/>
            <w:tabs>
              <w:tab w:val="right" w:pos="9639"/>
            </w:tabs>
            <w:spacing w:line="240" w:lineRule="auto"/>
            <w:rPr>
              <w:color w:val="999999" w:themeColor="accent2"/>
            </w:rPr>
          </w:pPr>
          <w:hyperlink r:id="rId1" w:history="1">
            <w:r w:rsidR="00350E9A">
              <w:rPr>
                <w:rStyle w:val="Hyperlink"/>
              </w:rPr>
              <w:t>VCAA</w:t>
            </w:r>
          </w:hyperlink>
        </w:p>
      </w:tc>
      <w:tc>
        <w:tcPr>
          <w:tcW w:w="3285" w:type="dxa"/>
          <w:vAlign w:val="center"/>
        </w:tcPr>
        <w:p w14:paraId="2C8516DC" w14:textId="77777777" w:rsidR="00350E9A" w:rsidRDefault="00350E9A" w:rsidP="00707E68">
          <w:pPr>
            <w:pStyle w:val="Captionsandfootnotes"/>
            <w:tabs>
              <w:tab w:val="right" w:pos="9639"/>
            </w:tabs>
            <w:spacing w:line="240" w:lineRule="auto"/>
            <w:jc w:val="center"/>
            <w:rPr>
              <w:color w:val="999999" w:themeColor="accent2"/>
            </w:rPr>
          </w:pPr>
        </w:p>
      </w:tc>
      <w:tc>
        <w:tcPr>
          <w:tcW w:w="3285" w:type="dxa"/>
          <w:vAlign w:val="center"/>
        </w:tcPr>
        <w:p w14:paraId="08CAD1B6" w14:textId="77777777" w:rsidR="00350E9A" w:rsidRDefault="00350E9A" w:rsidP="00707E68">
          <w:pPr>
            <w:pStyle w:val="Captionsandfootnotes"/>
            <w:tabs>
              <w:tab w:val="right" w:pos="9639"/>
            </w:tabs>
            <w:spacing w:line="240" w:lineRule="auto"/>
            <w:jc w:val="right"/>
            <w:rPr>
              <w:color w:val="999999" w:themeColor="accent2"/>
            </w:rPr>
          </w:pPr>
          <w:r>
            <w:t xml:space="preserve">Page </w:t>
          </w:r>
          <w:r w:rsidRPr="00B41951">
            <w:fldChar w:fldCharType="begin"/>
          </w:r>
          <w:r w:rsidRPr="00B41951">
            <w:instrText xml:space="preserve"> PAGE   \* MERGEFORMAT </w:instrText>
          </w:r>
          <w:r w:rsidRPr="00B41951">
            <w:fldChar w:fldCharType="separate"/>
          </w:r>
          <w:r>
            <w:rPr>
              <w:noProof/>
            </w:rPr>
            <w:t>1</w:t>
          </w:r>
          <w:r w:rsidRPr="00B41951">
            <w:rPr>
              <w:noProof/>
            </w:rPr>
            <w:fldChar w:fldCharType="end"/>
          </w:r>
        </w:p>
      </w:tc>
    </w:tr>
  </w:tbl>
  <w:p w14:paraId="7D186522" w14:textId="77777777" w:rsidR="00350E9A" w:rsidRDefault="00350E9A" w:rsidP="00650423">
    <w:pPr>
      <w:pStyle w:val="Captionsandfootnotes"/>
      <w:tabs>
        <w:tab w:val="right" w:pos="9639"/>
      </w:tabs>
      <w:spacing w:line="240" w:lineRule="auto"/>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28854F67" w14:textId="77777777" w:rsidR="00350E9A" w:rsidRDefault="00350E9A" w:rsidP="00304EA1">
      <w:pPr>
        <w:spacing w:after="0" w:line="240" w:lineRule="auto"/>
      </w:pPr>
      <w:r>
        <w:separator/>
      </w:r>
    </w:p>
  </w:footnote>
  <w:footnote w:type="continuationSeparator" w:id="0">
    <w:p w14:paraId="50882BCF" w14:textId="77777777" w:rsidR="00350E9A" w:rsidRDefault="00350E9A" w:rsidP="00304EA1">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alias w:val="Title"/>
      <w:tag w:val=""/>
      <w:id w:val="1186950884"/>
      <w:placeholder>
        <w:docPart w:val="75BD38B864049E4CB05FD22C1CB75C76"/>
      </w:placeholder>
      <w:dataBinding w:prefixMappings="xmlns:ns0='http://purl.org/dc/elements/1.1/' xmlns:ns1='http://schemas.openxmlformats.org/package/2006/metadata/core-properties' " w:xpath="/ns1:coreProperties[1]/ns0:title[1]" w:storeItemID="{6C3C8BC8-F283-45AE-878A-BAB7291924A1}"/>
      <w:text/>
    </w:sdtPr>
    <w:sdtEndPr/>
    <w:sdtContent>
      <w:p w14:paraId="65467E05" w14:textId="07A958B0" w:rsidR="00FD7132" w:rsidRPr="00322123" w:rsidRDefault="00FD7132" w:rsidP="00A11696">
        <w:r>
          <w:t>2025 VCE Turkish</w:t>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CA50A82" w14:textId="77777777" w:rsidR="00FD7132" w:rsidRPr="00A77F1C" w:rsidRDefault="00FD7132" w:rsidP="00707E68">
    <w:pPr>
      <w:pStyle w:val="Captionsandfootnotes"/>
      <w:tabs>
        <w:tab w:val="left" w:pos="1650"/>
      </w:tabs>
      <w:rPr>
        <w:color w:val="999999" w:themeColor="accent2"/>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2E12ABA" w14:textId="1ACEF221" w:rsidR="00FD7132" w:rsidRPr="00322123" w:rsidRDefault="00DB2D60" w:rsidP="00D86551">
    <w:pPr>
      <w:pStyle w:val="Header"/>
    </w:pPr>
    <w:sdt>
      <w:sdtPr>
        <w:alias w:val="Title"/>
        <w:tag w:val=""/>
        <w:id w:val="-1982145930"/>
        <w:placeholder>
          <w:docPart w:val="B96430E8D30A47EA8D85866171927197"/>
        </w:placeholder>
        <w:dataBinding w:prefixMappings="xmlns:ns0='http://purl.org/dc/elements/1.1/' xmlns:ns1='http://schemas.openxmlformats.org/package/2006/metadata/core-properties' " w:xpath="/ns1:coreProperties[1]/ns0:title[1]" w:storeItemID="{6C3C8BC8-F283-45AE-878A-BAB7291924A1}"/>
        <w:text/>
      </w:sdtPr>
      <w:sdtEndPr/>
      <w:sdtContent>
        <w:r w:rsidR="00FD7132">
          <w:t>2025 VCE Turkish</w:t>
        </w:r>
      </w:sdtContent>
    </w:sdt>
    <w:r w:rsidR="00FD7132" w:rsidRPr="00E44381">
      <w:t xml:space="preserve"> </w:t>
    </w:r>
    <w:r w:rsidR="00FD7132">
      <w:t>Teaching and Learning</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7E46C18" w14:textId="01DA8FAD" w:rsidR="00FD7132" w:rsidRPr="00210AB7" w:rsidRDefault="00FD7132" w:rsidP="00C73F9D">
    <w:r>
      <w:rPr>
        <w:rFonts w:ascii="Arial" w:hAnsi="Arial"/>
        <w:b/>
        <w:noProof/>
        <w:color w:val="FFFFFF" w:themeColor="background1"/>
        <w:sz w:val="60"/>
        <w:szCs w:val="48"/>
        <w:lang w:val="en-AU" w:eastAsia="en-AU"/>
      </w:rPr>
      <w:fldChar w:fldCharType="begin"/>
    </w:r>
    <w:r>
      <w:instrText xml:space="preserve"> REF doc_title \h </w:instrText>
    </w:r>
    <w:r>
      <w:rPr>
        <w:rFonts w:ascii="Arial" w:hAnsi="Arial"/>
        <w:b/>
        <w:noProof/>
        <w:color w:val="FFFFFF" w:themeColor="background1"/>
        <w:sz w:val="60"/>
        <w:szCs w:val="48"/>
        <w:lang w:val="en-AU" w:eastAsia="en-AU"/>
      </w:rPr>
    </w:r>
    <w:r>
      <w:rPr>
        <w:rFonts w:ascii="Arial" w:hAnsi="Arial"/>
        <w:b/>
        <w:noProof/>
        <w:color w:val="FFFFFF" w:themeColor="background1"/>
        <w:sz w:val="60"/>
        <w:szCs w:val="48"/>
        <w:lang w:val="en-AU" w:eastAsia="en-AU"/>
      </w:rPr>
      <w:fldChar w:fldCharType="separate"/>
    </w:r>
    <w:sdt>
      <w:sdtPr>
        <w:alias w:val="Title"/>
        <w:tag w:val=""/>
        <w:id w:val="1479114044"/>
        <w:placeholder>
          <w:docPart w:val="3556F84195E64718BC3D379F693985F3"/>
        </w:placeholder>
        <w:dataBinding w:prefixMappings="xmlns:ns0='http://purl.org/dc/elements/1.1/' xmlns:ns1='http://schemas.openxmlformats.org/package/2006/metadata/core-properties' " w:xpath="/ns1:coreProperties[1]/ns0:title[1]" w:storeItemID="{6C3C8BC8-F283-45AE-878A-BAB7291924A1}"/>
        <w:text/>
      </w:sdtPr>
      <w:sdtEndPr/>
      <w:sdtContent>
        <w:r>
          <w:t>2025 VCE Turkish</w:t>
        </w:r>
      </w:sdtContent>
    </w:sdt>
  </w:p>
  <w:p w14:paraId="7113BDEA" w14:textId="77777777" w:rsidR="00FD7132" w:rsidRPr="00C73F9D" w:rsidRDefault="00FD7132" w:rsidP="00263A66">
    <w:r>
      <w:fldChar w:fldCharType="end"/>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7BE7806" w14:textId="241C5C57" w:rsidR="00350E9A" w:rsidRPr="00322123" w:rsidRDefault="00DB2D60" w:rsidP="00D86551">
    <w:pPr>
      <w:pStyle w:val="Header"/>
    </w:pPr>
    <w:sdt>
      <w:sdtPr>
        <w:alias w:val="Title"/>
        <w:tag w:val=""/>
        <w:id w:val="1684396694"/>
        <w:placeholder>
          <w:docPart w:val="D4D07370EACD4F83A691AB2AC9A80FE4"/>
        </w:placeholder>
        <w:dataBinding w:prefixMappings="xmlns:ns0='http://purl.org/dc/elements/1.1/' xmlns:ns1='http://schemas.openxmlformats.org/package/2006/metadata/core-properties' " w:xpath="/ns1:coreProperties[1]/ns0:title[1]" w:storeItemID="{6C3C8BC8-F283-45AE-878A-BAB7291924A1}"/>
        <w:text/>
      </w:sdtPr>
      <w:sdtEndPr/>
      <w:sdtContent>
        <w:r w:rsidR="002B02DB">
          <w:t>2025 VCE Turkish</w:t>
        </w:r>
      </w:sdtContent>
    </w:sdt>
    <w:r w:rsidR="00E44381" w:rsidRPr="00E44381">
      <w:t xml:space="preserve"> </w:t>
    </w:r>
    <w:r w:rsidR="00C206AB">
      <w:t>Teaching and Learning</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883A868" w14:textId="6A5EBEEE" w:rsidR="00350E9A" w:rsidRPr="00210AB7" w:rsidRDefault="00350E9A" w:rsidP="00C73F9D">
    <w:r>
      <w:rPr>
        <w:rFonts w:ascii="Arial" w:hAnsi="Arial"/>
        <w:b/>
        <w:noProof/>
        <w:color w:val="FFFFFF" w:themeColor="background1"/>
        <w:sz w:val="60"/>
        <w:szCs w:val="48"/>
        <w:lang w:val="en-AU" w:eastAsia="en-AU"/>
      </w:rPr>
      <w:fldChar w:fldCharType="begin"/>
    </w:r>
    <w:r>
      <w:instrText xml:space="preserve"> REF doc_title \h </w:instrText>
    </w:r>
    <w:r>
      <w:rPr>
        <w:rFonts w:ascii="Arial" w:hAnsi="Arial"/>
        <w:b/>
        <w:noProof/>
        <w:color w:val="FFFFFF" w:themeColor="background1"/>
        <w:sz w:val="60"/>
        <w:szCs w:val="48"/>
        <w:lang w:val="en-AU" w:eastAsia="en-AU"/>
      </w:rPr>
    </w:r>
    <w:r>
      <w:rPr>
        <w:rFonts w:ascii="Arial" w:hAnsi="Arial"/>
        <w:b/>
        <w:noProof/>
        <w:color w:val="FFFFFF" w:themeColor="background1"/>
        <w:sz w:val="60"/>
        <w:szCs w:val="48"/>
        <w:lang w:val="en-AU" w:eastAsia="en-AU"/>
      </w:rPr>
      <w:fldChar w:fldCharType="separate"/>
    </w:r>
    <w:sdt>
      <w:sdtPr>
        <w:alias w:val="Title"/>
        <w:tag w:val=""/>
        <w:id w:val="797653573"/>
        <w:placeholder>
          <w:docPart w:val="B87F88C3BC384D9386AD26B632DB41CB"/>
        </w:placeholder>
        <w:dataBinding w:prefixMappings="xmlns:ns0='http://purl.org/dc/elements/1.1/' xmlns:ns1='http://schemas.openxmlformats.org/package/2006/metadata/core-properties' " w:xpath="/ns1:coreProperties[1]/ns0:title[1]" w:storeItemID="{6C3C8BC8-F283-45AE-878A-BAB7291924A1}"/>
        <w:text/>
      </w:sdtPr>
      <w:sdtEndPr/>
      <w:sdtContent>
        <w:r w:rsidR="002B02DB">
          <w:t>2025 VCE Turkish</w:t>
        </w:r>
      </w:sdtContent>
    </w:sdt>
  </w:p>
  <w:p w14:paraId="6DE0A82C" w14:textId="77777777" w:rsidR="00350E9A" w:rsidRPr="00C73F9D" w:rsidRDefault="00350E9A" w:rsidP="00263A66">
    <w:r>
      <w:fldChar w:fldCharType="end"/>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65444C4C"/>
    <w:lvl w:ilvl="0">
      <w:start w:val="1"/>
      <w:numFmt w:val="decimal"/>
      <w:pStyle w:val="ListNumber5"/>
      <w:lvlText w:val="%1."/>
      <w:lvlJc w:val="left"/>
      <w:pPr>
        <w:tabs>
          <w:tab w:val="num" w:pos="1492"/>
        </w:tabs>
        <w:ind w:left="1492" w:hanging="360"/>
      </w:pPr>
    </w:lvl>
  </w:abstractNum>
  <w:abstractNum w:abstractNumId="1" w15:restartNumberingAfterBreak="0">
    <w:nsid w:val="FFFFFF7D"/>
    <w:multiLevelType w:val="singleLevel"/>
    <w:tmpl w:val="95BA6E70"/>
    <w:lvl w:ilvl="0">
      <w:start w:val="1"/>
      <w:numFmt w:val="decimal"/>
      <w:pStyle w:val="ListNumber4"/>
      <w:lvlText w:val="%1."/>
      <w:lvlJc w:val="left"/>
      <w:pPr>
        <w:tabs>
          <w:tab w:val="num" w:pos="1209"/>
        </w:tabs>
        <w:ind w:left="1209" w:hanging="360"/>
      </w:pPr>
    </w:lvl>
  </w:abstractNum>
  <w:abstractNum w:abstractNumId="2" w15:restartNumberingAfterBreak="0">
    <w:nsid w:val="FFFFFF7E"/>
    <w:multiLevelType w:val="singleLevel"/>
    <w:tmpl w:val="6B6EFC2C"/>
    <w:lvl w:ilvl="0">
      <w:start w:val="1"/>
      <w:numFmt w:val="decimal"/>
      <w:pStyle w:val="ListNumber3"/>
      <w:lvlText w:val="%1."/>
      <w:lvlJc w:val="left"/>
      <w:pPr>
        <w:tabs>
          <w:tab w:val="num" w:pos="926"/>
        </w:tabs>
        <w:ind w:left="926" w:hanging="360"/>
      </w:pPr>
    </w:lvl>
  </w:abstractNum>
  <w:abstractNum w:abstractNumId="3" w15:restartNumberingAfterBreak="0">
    <w:nsid w:val="FFFFFF7F"/>
    <w:multiLevelType w:val="singleLevel"/>
    <w:tmpl w:val="EF1A427A"/>
    <w:lvl w:ilvl="0">
      <w:start w:val="1"/>
      <w:numFmt w:val="decimal"/>
      <w:pStyle w:val="ListNumber2"/>
      <w:lvlText w:val="%1."/>
      <w:lvlJc w:val="left"/>
      <w:pPr>
        <w:tabs>
          <w:tab w:val="num" w:pos="643"/>
        </w:tabs>
        <w:ind w:left="643" w:hanging="360"/>
      </w:pPr>
    </w:lvl>
  </w:abstractNum>
  <w:abstractNum w:abstractNumId="4" w15:restartNumberingAfterBreak="0">
    <w:nsid w:val="FFFFFF80"/>
    <w:multiLevelType w:val="singleLevel"/>
    <w:tmpl w:val="D6BA1F50"/>
    <w:lvl w:ilvl="0">
      <w:start w:val="1"/>
      <w:numFmt w:val="bullet"/>
      <w:pStyle w:val="ListBullet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197C05AC"/>
    <w:lvl w:ilvl="0">
      <w:start w:val="1"/>
      <w:numFmt w:val="bullet"/>
      <w:pStyle w:val="ListBullet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E3F02C7C"/>
    <w:lvl w:ilvl="0">
      <w:start w:val="1"/>
      <w:numFmt w:val="bullet"/>
      <w:pStyle w:val="ListBullet3"/>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2402EC5A"/>
    <w:lvl w:ilvl="0">
      <w:start w:val="1"/>
      <w:numFmt w:val="bullet"/>
      <w:pStyle w:val="ListBullet2"/>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F6D02DE8"/>
    <w:lvl w:ilvl="0">
      <w:start w:val="1"/>
      <w:numFmt w:val="decimal"/>
      <w:pStyle w:val="ListNumber"/>
      <w:lvlText w:val="%1."/>
      <w:lvlJc w:val="left"/>
      <w:pPr>
        <w:tabs>
          <w:tab w:val="num" w:pos="360"/>
        </w:tabs>
        <w:ind w:left="360" w:hanging="360"/>
      </w:pPr>
    </w:lvl>
  </w:abstractNum>
  <w:abstractNum w:abstractNumId="9" w15:restartNumberingAfterBreak="0">
    <w:nsid w:val="FFFFFF89"/>
    <w:multiLevelType w:val="singleLevel"/>
    <w:tmpl w:val="A8E04086"/>
    <w:lvl w:ilvl="0">
      <w:start w:val="1"/>
      <w:numFmt w:val="bullet"/>
      <w:pStyle w:val="ListBullet"/>
      <w:lvlText w:val=""/>
      <w:lvlJc w:val="left"/>
      <w:pPr>
        <w:tabs>
          <w:tab w:val="num" w:pos="360"/>
        </w:tabs>
        <w:ind w:left="360" w:hanging="360"/>
      </w:pPr>
      <w:rPr>
        <w:rFonts w:ascii="Symbol" w:hAnsi="Symbol" w:hint="default"/>
      </w:rPr>
    </w:lvl>
  </w:abstractNum>
  <w:abstractNum w:abstractNumId="10" w15:restartNumberingAfterBreak="0">
    <w:nsid w:val="01820946"/>
    <w:multiLevelType w:val="multilevel"/>
    <w:tmpl w:val="D8D28ED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 w15:restartNumberingAfterBreak="0">
    <w:nsid w:val="023552D4"/>
    <w:multiLevelType w:val="multilevel"/>
    <w:tmpl w:val="C7D8337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 w15:restartNumberingAfterBreak="0">
    <w:nsid w:val="0285493D"/>
    <w:multiLevelType w:val="multilevel"/>
    <w:tmpl w:val="FEE09F6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 w15:restartNumberingAfterBreak="0">
    <w:nsid w:val="07B37C1F"/>
    <w:multiLevelType w:val="multilevel"/>
    <w:tmpl w:val="242AE5C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 w15:restartNumberingAfterBreak="0">
    <w:nsid w:val="08491868"/>
    <w:multiLevelType w:val="multilevel"/>
    <w:tmpl w:val="22F0D31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 w15:restartNumberingAfterBreak="0">
    <w:nsid w:val="08A7323B"/>
    <w:multiLevelType w:val="multilevel"/>
    <w:tmpl w:val="7CF2F24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 w15:restartNumberingAfterBreak="0">
    <w:nsid w:val="09AE032B"/>
    <w:multiLevelType w:val="multilevel"/>
    <w:tmpl w:val="6F72E7F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7" w15:restartNumberingAfterBreak="0">
    <w:nsid w:val="0A451C12"/>
    <w:multiLevelType w:val="multilevel"/>
    <w:tmpl w:val="37CAA20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8" w15:restartNumberingAfterBreak="0">
    <w:nsid w:val="0AF35006"/>
    <w:multiLevelType w:val="multilevel"/>
    <w:tmpl w:val="7E260E4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9" w15:restartNumberingAfterBreak="0">
    <w:nsid w:val="0B4801F8"/>
    <w:multiLevelType w:val="multilevel"/>
    <w:tmpl w:val="869C9C0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0" w15:restartNumberingAfterBreak="0">
    <w:nsid w:val="0D745AB0"/>
    <w:multiLevelType w:val="multilevel"/>
    <w:tmpl w:val="C4B27F5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1" w15:restartNumberingAfterBreak="0">
    <w:nsid w:val="0E354947"/>
    <w:multiLevelType w:val="multilevel"/>
    <w:tmpl w:val="D37E244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2" w15:restartNumberingAfterBreak="0">
    <w:nsid w:val="102D3BB2"/>
    <w:multiLevelType w:val="multilevel"/>
    <w:tmpl w:val="9FA6333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3" w15:restartNumberingAfterBreak="0">
    <w:nsid w:val="107C27BF"/>
    <w:multiLevelType w:val="multilevel"/>
    <w:tmpl w:val="1D00DEC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4" w15:restartNumberingAfterBreak="0">
    <w:nsid w:val="108A28A4"/>
    <w:multiLevelType w:val="multilevel"/>
    <w:tmpl w:val="CDB4030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5" w15:restartNumberingAfterBreak="0">
    <w:nsid w:val="11EA0102"/>
    <w:multiLevelType w:val="multilevel"/>
    <w:tmpl w:val="CE94814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6" w15:restartNumberingAfterBreak="0">
    <w:nsid w:val="130423DE"/>
    <w:multiLevelType w:val="hybridMultilevel"/>
    <w:tmpl w:val="47AC176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7" w15:restartNumberingAfterBreak="0">
    <w:nsid w:val="13252F60"/>
    <w:multiLevelType w:val="multilevel"/>
    <w:tmpl w:val="54E0762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8" w15:restartNumberingAfterBreak="0">
    <w:nsid w:val="13443A2F"/>
    <w:multiLevelType w:val="multilevel"/>
    <w:tmpl w:val="CB7AAE0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9" w15:restartNumberingAfterBreak="0">
    <w:nsid w:val="14872F4C"/>
    <w:multiLevelType w:val="multilevel"/>
    <w:tmpl w:val="58AC2B1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0" w15:restartNumberingAfterBreak="0">
    <w:nsid w:val="154C3429"/>
    <w:multiLevelType w:val="multilevel"/>
    <w:tmpl w:val="76EE174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1" w15:restartNumberingAfterBreak="0">
    <w:nsid w:val="15E82C51"/>
    <w:multiLevelType w:val="multilevel"/>
    <w:tmpl w:val="C1F2DDD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2" w15:restartNumberingAfterBreak="0">
    <w:nsid w:val="163B7957"/>
    <w:multiLevelType w:val="multilevel"/>
    <w:tmpl w:val="AAD0778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3" w15:restartNumberingAfterBreak="0">
    <w:nsid w:val="17F710CA"/>
    <w:multiLevelType w:val="multilevel"/>
    <w:tmpl w:val="A5A2DD7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4" w15:restartNumberingAfterBreak="0">
    <w:nsid w:val="186C1E6A"/>
    <w:multiLevelType w:val="multilevel"/>
    <w:tmpl w:val="08AE442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5" w15:restartNumberingAfterBreak="0">
    <w:nsid w:val="18801B63"/>
    <w:multiLevelType w:val="multilevel"/>
    <w:tmpl w:val="C5E2132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6" w15:restartNumberingAfterBreak="0">
    <w:nsid w:val="18F35CD8"/>
    <w:multiLevelType w:val="multilevel"/>
    <w:tmpl w:val="288CE37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7" w15:restartNumberingAfterBreak="0">
    <w:nsid w:val="191322BE"/>
    <w:multiLevelType w:val="multilevel"/>
    <w:tmpl w:val="24E2718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8" w15:restartNumberingAfterBreak="0">
    <w:nsid w:val="19295D7B"/>
    <w:multiLevelType w:val="hybridMultilevel"/>
    <w:tmpl w:val="BAEA35F2"/>
    <w:lvl w:ilvl="0" w:tplc="DAC0B5C0">
      <w:start w:val="1"/>
      <w:numFmt w:val="bullet"/>
      <w:pStyle w:val="Tablebulletnarrow"/>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9" w15:restartNumberingAfterBreak="0">
    <w:nsid w:val="19D960BB"/>
    <w:multiLevelType w:val="multilevel"/>
    <w:tmpl w:val="616CDF2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0" w15:restartNumberingAfterBreak="0">
    <w:nsid w:val="1A974219"/>
    <w:multiLevelType w:val="multilevel"/>
    <w:tmpl w:val="FC98D99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1" w15:restartNumberingAfterBreak="0">
    <w:nsid w:val="1AB43408"/>
    <w:multiLevelType w:val="multilevel"/>
    <w:tmpl w:val="B23661F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2" w15:restartNumberingAfterBreak="0">
    <w:nsid w:val="1B49739D"/>
    <w:multiLevelType w:val="multilevel"/>
    <w:tmpl w:val="3D486A4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3" w15:restartNumberingAfterBreak="0">
    <w:nsid w:val="1CC5567D"/>
    <w:multiLevelType w:val="multilevel"/>
    <w:tmpl w:val="A3963EE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4" w15:restartNumberingAfterBreak="0">
    <w:nsid w:val="1D4D3701"/>
    <w:multiLevelType w:val="multilevel"/>
    <w:tmpl w:val="A670B81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5" w15:restartNumberingAfterBreak="0">
    <w:nsid w:val="1D545D63"/>
    <w:multiLevelType w:val="multilevel"/>
    <w:tmpl w:val="DE8AE5E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6" w15:restartNumberingAfterBreak="0">
    <w:nsid w:val="21DC36AF"/>
    <w:multiLevelType w:val="multilevel"/>
    <w:tmpl w:val="1270910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7" w15:restartNumberingAfterBreak="0">
    <w:nsid w:val="220A109F"/>
    <w:multiLevelType w:val="multilevel"/>
    <w:tmpl w:val="C478AE9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8" w15:restartNumberingAfterBreak="0">
    <w:nsid w:val="232D3CF0"/>
    <w:multiLevelType w:val="multilevel"/>
    <w:tmpl w:val="EBCC73E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9" w15:restartNumberingAfterBreak="0">
    <w:nsid w:val="23C87562"/>
    <w:multiLevelType w:val="multilevel"/>
    <w:tmpl w:val="258A883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0" w15:restartNumberingAfterBreak="0">
    <w:nsid w:val="23CC7C9A"/>
    <w:multiLevelType w:val="multilevel"/>
    <w:tmpl w:val="F45AD0F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1" w15:restartNumberingAfterBreak="0">
    <w:nsid w:val="24E35BEE"/>
    <w:multiLevelType w:val="multilevel"/>
    <w:tmpl w:val="0D640E8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2" w15:restartNumberingAfterBreak="0">
    <w:nsid w:val="250C06EE"/>
    <w:multiLevelType w:val="multilevel"/>
    <w:tmpl w:val="31C249A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3" w15:restartNumberingAfterBreak="0">
    <w:nsid w:val="25950EAF"/>
    <w:multiLevelType w:val="multilevel"/>
    <w:tmpl w:val="EE5CD17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4" w15:restartNumberingAfterBreak="0">
    <w:nsid w:val="266F1DCF"/>
    <w:multiLevelType w:val="multilevel"/>
    <w:tmpl w:val="7744069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5" w15:restartNumberingAfterBreak="0">
    <w:nsid w:val="28A7481D"/>
    <w:multiLevelType w:val="multilevel"/>
    <w:tmpl w:val="8ECCC1B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6" w15:restartNumberingAfterBreak="0">
    <w:nsid w:val="29880E81"/>
    <w:multiLevelType w:val="multilevel"/>
    <w:tmpl w:val="5716560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7" w15:restartNumberingAfterBreak="0">
    <w:nsid w:val="29C06737"/>
    <w:multiLevelType w:val="multilevel"/>
    <w:tmpl w:val="FD5A005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8" w15:restartNumberingAfterBreak="0">
    <w:nsid w:val="2A8037B4"/>
    <w:multiLevelType w:val="multilevel"/>
    <w:tmpl w:val="713A211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9" w15:restartNumberingAfterBreak="0">
    <w:nsid w:val="2AD4498F"/>
    <w:multiLevelType w:val="multilevel"/>
    <w:tmpl w:val="8A041DB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0" w15:restartNumberingAfterBreak="0">
    <w:nsid w:val="2B342473"/>
    <w:multiLevelType w:val="multilevel"/>
    <w:tmpl w:val="10969FF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1" w15:restartNumberingAfterBreak="0">
    <w:nsid w:val="2BF46135"/>
    <w:multiLevelType w:val="multilevel"/>
    <w:tmpl w:val="DE5855B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2" w15:restartNumberingAfterBreak="0">
    <w:nsid w:val="2D2655F2"/>
    <w:multiLevelType w:val="multilevel"/>
    <w:tmpl w:val="FFA62D5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3" w15:restartNumberingAfterBreak="0">
    <w:nsid w:val="2F187440"/>
    <w:multiLevelType w:val="multilevel"/>
    <w:tmpl w:val="3B04668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4" w15:restartNumberingAfterBreak="0">
    <w:nsid w:val="2F772446"/>
    <w:multiLevelType w:val="multilevel"/>
    <w:tmpl w:val="80DC145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5" w15:restartNumberingAfterBreak="0">
    <w:nsid w:val="30E62B2A"/>
    <w:multiLevelType w:val="multilevel"/>
    <w:tmpl w:val="5B2C069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6" w15:restartNumberingAfterBreak="0">
    <w:nsid w:val="31E853FF"/>
    <w:multiLevelType w:val="multilevel"/>
    <w:tmpl w:val="7056F95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7" w15:restartNumberingAfterBreak="0">
    <w:nsid w:val="345E4B33"/>
    <w:multiLevelType w:val="multilevel"/>
    <w:tmpl w:val="2EDC10F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8" w15:restartNumberingAfterBreak="0">
    <w:nsid w:val="34641240"/>
    <w:multiLevelType w:val="multilevel"/>
    <w:tmpl w:val="B64C062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9" w15:restartNumberingAfterBreak="0">
    <w:nsid w:val="353326CF"/>
    <w:multiLevelType w:val="multilevel"/>
    <w:tmpl w:val="4018397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0" w15:restartNumberingAfterBreak="0">
    <w:nsid w:val="36DA19DD"/>
    <w:multiLevelType w:val="multilevel"/>
    <w:tmpl w:val="B25848B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1" w15:restartNumberingAfterBreak="0">
    <w:nsid w:val="38FB2B85"/>
    <w:multiLevelType w:val="multilevel"/>
    <w:tmpl w:val="7A522FD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2" w15:restartNumberingAfterBreak="0">
    <w:nsid w:val="3AA20E28"/>
    <w:multiLevelType w:val="multilevel"/>
    <w:tmpl w:val="886288D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3" w15:restartNumberingAfterBreak="0">
    <w:nsid w:val="3BE206D8"/>
    <w:multiLevelType w:val="multilevel"/>
    <w:tmpl w:val="89C00F3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4" w15:restartNumberingAfterBreak="0">
    <w:nsid w:val="3C787C7B"/>
    <w:multiLevelType w:val="multilevel"/>
    <w:tmpl w:val="B478F31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5" w15:restartNumberingAfterBreak="0">
    <w:nsid w:val="3CF40F33"/>
    <w:multiLevelType w:val="multilevel"/>
    <w:tmpl w:val="7ABA9E5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6" w15:restartNumberingAfterBreak="0">
    <w:nsid w:val="3F020018"/>
    <w:multiLevelType w:val="multilevel"/>
    <w:tmpl w:val="8E92169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7" w15:restartNumberingAfterBreak="0">
    <w:nsid w:val="3F196FDF"/>
    <w:multiLevelType w:val="hybridMultilevel"/>
    <w:tmpl w:val="0BBECC52"/>
    <w:lvl w:ilvl="0" w:tplc="130872B8">
      <w:start w:val="1"/>
      <w:numFmt w:val="decimal"/>
      <w:pStyle w:val="Numbers"/>
      <w:lvlText w:val="%1."/>
      <w:lvlJc w:val="left"/>
      <w:pPr>
        <w:ind w:left="1287" w:hanging="360"/>
      </w:pPr>
      <w:rPr>
        <w:rFonts w:hint="default"/>
      </w:rPr>
    </w:lvl>
    <w:lvl w:ilvl="1" w:tplc="0C090019" w:tentative="1">
      <w:start w:val="1"/>
      <w:numFmt w:val="lowerLetter"/>
      <w:lvlText w:val="%2."/>
      <w:lvlJc w:val="left"/>
      <w:pPr>
        <w:ind w:left="2007" w:hanging="360"/>
      </w:pPr>
    </w:lvl>
    <w:lvl w:ilvl="2" w:tplc="0C09001B" w:tentative="1">
      <w:start w:val="1"/>
      <w:numFmt w:val="lowerRoman"/>
      <w:lvlText w:val="%3."/>
      <w:lvlJc w:val="right"/>
      <w:pPr>
        <w:ind w:left="2727" w:hanging="180"/>
      </w:pPr>
    </w:lvl>
    <w:lvl w:ilvl="3" w:tplc="0C09000F" w:tentative="1">
      <w:start w:val="1"/>
      <w:numFmt w:val="decimal"/>
      <w:lvlText w:val="%4."/>
      <w:lvlJc w:val="left"/>
      <w:pPr>
        <w:ind w:left="3447" w:hanging="360"/>
      </w:pPr>
    </w:lvl>
    <w:lvl w:ilvl="4" w:tplc="0C090019" w:tentative="1">
      <w:start w:val="1"/>
      <w:numFmt w:val="lowerLetter"/>
      <w:lvlText w:val="%5."/>
      <w:lvlJc w:val="left"/>
      <w:pPr>
        <w:ind w:left="4167" w:hanging="360"/>
      </w:pPr>
    </w:lvl>
    <w:lvl w:ilvl="5" w:tplc="0C09001B" w:tentative="1">
      <w:start w:val="1"/>
      <w:numFmt w:val="lowerRoman"/>
      <w:lvlText w:val="%6."/>
      <w:lvlJc w:val="right"/>
      <w:pPr>
        <w:ind w:left="4887" w:hanging="180"/>
      </w:pPr>
    </w:lvl>
    <w:lvl w:ilvl="6" w:tplc="0C09000F" w:tentative="1">
      <w:start w:val="1"/>
      <w:numFmt w:val="decimal"/>
      <w:lvlText w:val="%7."/>
      <w:lvlJc w:val="left"/>
      <w:pPr>
        <w:ind w:left="5607" w:hanging="360"/>
      </w:pPr>
    </w:lvl>
    <w:lvl w:ilvl="7" w:tplc="0C090019" w:tentative="1">
      <w:start w:val="1"/>
      <w:numFmt w:val="lowerLetter"/>
      <w:lvlText w:val="%8."/>
      <w:lvlJc w:val="left"/>
      <w:pPr>
        <w:ind w:left="6327" w:hanging="360"/>
      </w:pPr>
    </w:lvl>
    <w:lvl w:ilvl="8" w:tplc="0C09001B" w:tentative="1">
      <w:start w:val="1"/>
      <w:numFmt w:val="lowerRoman"/>
      <w:lvlText w:val="%9."/>
      <w:lvlJc w:val="right"/>
      <w:pPr>
        <w:ind w:left="7047" w:hanging="180"/>
      </w:pPr>
    </w:lvl>
  </w:abstractNum>
  <w:abstractNum w:abstractNumId="78" w15:restartNumberingAfterBreak="0">
    <w:nsid w:val="3F4E4EBF"/>
    <w:multiLevelType w:val="multilevel"/>
    <w:tmpl w:val="880A927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9" w15:restartNumberingAfterBreak="0">
    <w:nsid w:val="40A41F1D"/>
    <w:multiLevelType w:val="multilevel"/>
    <w:tmpl w:val="9B5CAFF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0" w15:restartNumberingAfterBreak="0">
    <w:nsid w:val="425E4026"/>
    <w:multiLevelType w:val="multilevel"/>
    <w:tmpl w:val="8940BFA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1" w15:restartNumberingAfterBreak="0">
    <w:nsid w:val="4611442A"/>
    <w:multiLevelType w:val="multilevel"/>
    <w:tmpl w:val="8FCE54C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2" w15:restartNumberingAfterBreak="0">
    <w:nsid w:val="46207C42"/>
    <w:multiLevelType w:val="multilevel"/>
    <w:tmpl w:val="6D640F8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3" w15:restartNumberingAfterBreak="0">
    <w:nsid w:val="4649190C"/>
    <w:multiLevelType w:val="multilevel"/>
    <w:tmpl w:val="2CE0D66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4" w15:restartNumberingAfterBreak="0">
    <w:nsid w:val="477C1C4A"/>
    <w:multiLevelType w:val="multilevel"/>
    <w:tmpl w:val="FBB6295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5" w15:restartNumberingAfterBreak="0">
    <w:nsid w:val="47DD2F26"/>
    <w:multiLevelType w:val="multilevel"/>
    <w:tmpl w:val="17E4F33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6" w15:restartNumberingAfterBreak="0">
    <w:nsid w:val="481502AE"/>
    <w:multiLevelType w:val="multilevel"/>
    <w:tmpl w:val="1C42913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7" w15:restartNumberingAfterBreak="0">
    <w:nsid w:val="48FA7161"/>
    <w:multiLevelType w:val="multilevel"/>
    <w:tmpl w:val="ECBEBA3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8" w15:restartNumberingAfterBreak="0">
    <w:nsid w:val="49406345"/>
    <w:multiLevelType w:val="multilevel"/>
    <w:tmpl w:val="3C9CA91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9" w15:restartNumberingAfterBreak="0">
    <w:nsid w:val="49E04B0F"/>
    <w:multiLevelType w:val="multilevel"/>
    <w:tmpl w:val="A244BDB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0" w15:restartNumberingAfterBreak="0">
    <w:nsid w:val="49FB5FC1"/>
    <w:multiLevelType w:val="multilevel"/>
    <w:tmpl w:val="5336AA9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1" w15:restartNumberingAfterBreak="0">
    <w:nsid w:val="4C855AC5"/>
    <w:multiLevelType w:val="multilevel"/>
    <w:tmpl w:val="E6A608D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2" w15:restartNumberingAfterBreak="0">
    <w:nsid w:val="4D2E23FC"/>
    <w:multiLevelType w:val="multilevel"/>
    <w:tmpl w:val="4702988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3" w15:restartNumberingAfterBreak="0">
    <w:nsid w:val="4FB1080D"/>
    <w:multiLevelType w:val="multilevel"/>
    <w:tmpl w:val="253CDFB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4" w15:restartNumberingAfterBreak="0">
    <w:nsid w:val="501A3C2D"/>
    <w:multiLevelType w:val="multilevel"/>
    <w:tmpl w:val="9482AED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5" w15:restartNumberingAfterBreak="0">
    <w:nsid w:val="5022627C"/>
    <w:multiLevelType w:val="multilevel"/>
    <w:tmpl w:val="DEAAE15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6" w15:restartNumberingAfterBreak="0">
    <w:nsid w:val="50272CE1"/>
    <w:multiLevelType w:val="multilevel"/>
    <w:tmpl w:val="FB708E8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7" w15:restartNumberingAfterBreak="0">
    <w:nsid w:val="508A05D6"/>
    <w:multiLevelType w:val="multilevel"/>
    <w:tmpl w:val="34CE1D3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8" w15:restartNumberingAfterBreak="0">
    <w:nsid w:val="512120EE"/>
    <w:multiLevelType w:val="multilevel"/>
    <w:tmpl w:val="E7FAE0F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9" w15:restartNumberingAfterBreak="0">
    <w:nsid w:val="53FC34BE"/>
    <w:multiLevelType w:val="multilevel"/>
    <w:tmpl w:val="27E274A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0" w15:restartNumberingAfterBreak="0">
    <w:nsid w:val="54BB5228"/>
    <w:multiLevelType w:val="multilevel"/>
    <w:tmpl w:val="0C22BFA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1" w15:restartNumberingAfterBreak="0">
    <w:nsid w:val="556127E4"/>
    <w:multiLevelType w:val="multilevel"/>
    <w:tmpl w:val="FB58F87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2" w15:restartNumberingAfterBreak="0">
    <w:nsid w:val="55B9728E"/>
    <w:multiLevelType w:val="multilevel"/>
    <w:tmpl w:val="DE30503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3" w15:restartNumberingAfterBreak="0">
    <w:nsid w:val="565372B2"/>
    <w:multiLevelType w:val="multilevel"/>
    <w:tmpl w:val="B716802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4" w15:restartNumberingAfterBreak="0">
    <w:nsid w:val="56D0341E"/>
    <w:multiLevelType w:val="multilevel"/>
    <w:tmpl w:val="2BE8A90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5" w15:restartNumberingAfterBreak="0">
    <w:nsid w:val="572C799B"/>
    <w:multiLevelType w:val="hybridMultilevel"/>
    <w:tmpl w:val="5A60681A"/>
    <w:lvl w:ilvl="0" w:tplc="02D63D2C">
      <w:start w:val="1"/>
      <w:numFmt w:val="bullet"/>
      <w:pStyle w:val="Bulletlevel2"/>
      <w:lvlText w:val=""/>
      <w:lvlJc w:val="left"/>
      <w:pPr>
        <w:ind w:left="1381" w:hanging="360"/>
      </w:pPr>
      <w:rPr>
        <w:rFonts w:ascii="Symbol" w:hAnsi="Symbol" w:hint="default"/>
      </w:rPr>
    </w:lvl>
    <w:lvl w:ilvl="1" w:tplc="0C090003" w:tentative="1">
      <w:start w:val="1"/>
      <w:numFmt w:val="bullet"/>
      <w:lvlText w:val="o"/>
      <w:lvlJc w:val="left"/>
      <w:pPr>
        <w:ind w:left="2007" w:hanging="360"/>
      </w:pPr>
      <w:rPr>
        <w:rFonts w:ascii="Courier New" w:hAnsi="Courier New" w:cs="Courier New" w:hint="default"/>
      </w:rPr>
    </w:lvl>
    <w:lvl w:ilvl="2" w:tplc="0C090005" w:tentative="1">
      <w:start w:val="1"/>
      <w:numFmt w:val="bullet"/>
      <w:lvlText w:val=""/>
      <w:lvlJc w:val="left"/>
      <w:pPr>
        <w:ind w:left="2727" w:hanging="360"/>
      </w:pPr>
      <w:rPr>
        <w:rFonts w:ascii="Wingdings" w:hAnsi="Wingdings" w:hint="default"/>
      </w:rPr>
    </w:lvl>
    <w:lvl w:ilvl="3" w:tplc="0C090001" w:tentative="1">
      <w:start w:val="1"/>
      <w:numFmt w:val="bullet"/>
      <w:lvlText w:val=""/>
      <w:lvlJc w:val="left"/>
      <w:pPr>
        <w:ind w:left="3447" w:hanging="360"/>
      </w:pPr>
      <w:rPr>
        <w:rFonts w:ascii="Symbol" w:hAnsi="Symbol" w:hint="default"/>
      </w:rPr>
    </w:lvl>
    <w:lvl w:ilvl="4" w:tplc="0C090003" w:tentative="1">
      <w:start w:val="1"/>
      <w:numFmt w:val="bullet"/>
      <w:lvlText w:val="o"/>
      <w:lvlJc w:val="left"/>
      <w:pPr>
        <w:ind w:left="4167" w:hanging="360"/>
      </w:pPr>
      <w:rPr>
        <w:rFonts w:ascii="Courier New" w:hAnsi="Courier New" w:cs="Courier New" w:hint="default"/>
      </w:rPr>
    </w:lvl>
    <w:lvl w:ilvl="5" w:tplc="0C090005" w:tentative="1">
      <w:start w:val="1"/>
      <w:numFmt w:val="bullet"/>
      <w:lvlText w:val=""/>
      <w:lvlJc w:val="left"/>
      <w:pPr>
        <w:ind w:left="4887" w:hanging="360"/>
      </w:pPr>
      <w:rPr>
        <w:rFonts w:ascii="Wingdings" w:hAnsi="Wingdings" w:hint="default"/>
      </w:rPr>
    </w:lvl>
    <w:lvl w:ilvl="6" w:tplc="0C090001" w:tentative="1">
      <w:start w:val="1"/>
      <w:numFmt w:val="bullet"/>
      <w:lvlText w:val=""/>
      <w:lvlJc w:val="left"/>
      <w:pPr>
        <w:ind w:left="5607" w:hanging="360"/>
      </w:pPr>
      <w:rPr>
        <w:rFonts w:ascii="Symbol" w:hAnsi="Symbol" w:hint="default"/>
      </w:rPr>
    </w:lvl>
    <w:lvl w:ilvl="7" w:tplc="0C090003" w:tentative="1">
      <w:start w:val="1"/>
      <w:numFmt w:val="bullet"/>
      <w:lvlText w:val="o"/>
      <w:lvlJc w:val="left"/>
      <w:pPr>
        <w:ind w:left="6327" w:hanging="360"/>
      </w:pPr>
      <w:rPr>
        <w:rFonts w:ascii="Courier New" w:hAnsi="Courier New" w:cs="Courier New" w:hint="default"/>
      </w:rPr>
    </w:lvl>
    <w:lvl w:ilvl="8" w:tplc="0C090005" w:tentative="1">
      <w:start w:val="1"/>
      <w:numFmt w:val="bullet"/>
      <w:lvlText w:val=""/>
      <w:lvlJc w:val="left"/>
      <w:pPr>
        <w:ind w:left="7047" w:hanging="360"/>
      </w:pPr>
      <w:rPr>
        <w:rFonts w:ascii="Wingdings" w:hAnsi="Wingdings" w:hint="default"/>
      </w:rPr>
    </w:lvl>
  </w:abstractNum>
  <w:abstractNum w:abstractNumId="106" w15:restartNumberingAfterBreak="0">
    <w:nsid w:val="57D13FB9"/>
    <w:multiLevelType w:val="multilevel"/>
    <w:tmpl w:val="DBD4F1A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7" w15:restartNumberingAfterBreak="0">
    <w:nsid w:val="57EE1B73"/>
    <w:multiLevelType w:val="multilevel"/>
    <w:tmpl w:val="68ECBCA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8" w15:restartNumberingAfterBreak="0">
    <w:nsid w:val="58B96DED"/>
    <w:multiLevelType w:val="multilevel"/>
    <w:tmpl w:val="D29C445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9" w15:restartNumberingAfterBreak="0">
    <w:nsid w:val="58FF73EF"/>
    <w:multiLevelType w:val="multilevel"/>
    <w:tmpl w:val="BD806D7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0" w15:restartNumberingAfterBreak="0">
    <w:nsid w:val="590D1887"/>
    <w:multiLevelType w:val="multilevel"/>
    <w:tmpl w:val="3DFC6A1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1" w15:restartNumberingAfterBreak="0">
    <w:nsid w:val="5A5716E9"/>
    <w:multiLevelType w:val="multilevel"/>
    <w:tmpl w:val="3508D54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2" w15:restartNumberingAfterBreak="0">
    <w:nsid w:val="5A81498E"/>
    <w:multiLevelType w:val="multilevel"/>
    <w:tmpl w:val="320A2BB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3" w15:restartNumberingAfterBreak="0">
    <w:nsid w:val="5D0553FC"/>
    <w:multiLevelType w:val="multilevel"/>
    <w:tmpl w:val="51C41C6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4" w15:restartNumberingAfterBreak="0">
    <w:nsid w:val="5D8F02EB"/>
    <w:multiLevelType w:val="multilevel"/>
    <w:tmpl w:val="44CCBE2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5" w15:restartNumberingAfterBreak="0">
    <w:nsid w:val="5DDE5B45"/>
    <w:multiLevelType w:val="hybridMultilevel"/>
    <w:tmpl w:val="9718F1F4"/>
    <w:lvl w:ilvl="0" w:tplc="AC746ABC">
      <w:start w:val="1"/>
      <w:numFmt w:val="bullet"/>
      <w:pStyle w:val="Tablebulletlevel2narrow"/>
      <w:lvlText w:val=""/>
      <w:lvlJc w:val="left"/>
      <w:pPr>
        <w:ind w:left="1004" w:hanging="360"/>
      </w:pPr>
      <w:rPr>
        <w:rFonts w:ascii="Symbol" w:hAnsi="Symbol" w:hint="default"/>
      </w:rPr>
    </w:lvl>
    <w:lvl w:ilvl="1" w:tplc="0C090003" w:tentative="1">
      <w:start w:val="1"/>
      <w:numFmt w:val="bullet"/>
      <w:lvlText w:val="o"/>
      <w:lvlJc w:val="left"/>
      <w:pPr>
        <w:ind w:left="1724" w:hanging="360"/>
      </w:pPr>
      <w:rPr>
        <w:rFonts w:ascii="Courier New" w:hAnsi="Courier New" w:cs="Courier New" w:hint="default"/>
      </w:rPr>
    </w:lvl>
    <w:lvl w:ilvl="2" w:tplc="0C090005" w:tentative="1">
      <w:start w:val="1"/>
      <w:numFmt w:val="bullet"/>
      <w:lvlText w:val=""/>
      <w:lvlJc w:val="left"/>
      <w:pPr>
        <w:ind w:left="2444" w:hanging="360"/>
      </w:pPr>
      <w:rPr>
        <w:rFonts w:ascii="Wingdings" w:hAnsi="Wingdings" w:hint="default"/>
      </w:rPr>
    </w:lvl>
    <w:lvl w:ilvl="3" w:tplc="0C090001" w:tentative="1">
      <w:start w:val="1"/>
      <w:numFmt w:val="bullet"/>
      <w:lvlText w:val=""/>
      <w:lvlJc w:val="left"/>
      <w:pPr>
        <w:ind w:left="3164" w:hanging="360"/>
      </w:pPr>
      <w:rPr>
        <w:rFonts w:ascii="Symbol" w:hAnsi="Symbol" w:hint="default"/>
      </w:rPr>
    </w:lvl>
    <w:lvl w:ilvl="4" w:tplc="0C090003" w:tentative="1">
      <w:start w:val="1"/>
      <w:numFmt w:val="bullet"/>
      <w:lvlText w:val="o"/>
      <w:lvlJc w:val="left"/>
      <w:pPr>
        <w:ind w:left="3884" w:hanging="360"/>
      </w:pPr>
      <w:rPr>
        <w:rFonts w:ascii="Courier New" w:hAnsi="Courier New" w:cs="Courier New" w:hint="default"/>
      </w:rPr>
    </w:lvl>
    <w:lvl w:ilvl="5" w:tplc="0C090005" w:tentative="1">
      <w:start w:val="1"/>
      <w:numFmt w:val="bullet"/>
      <w:lvlText w:val=""/>
      <w:lvlJc w:val="left"/>
      <w:pPr>
        <w:ind w:left="4604" w:hanging="360"/>
      </w:pPr>
      <w:rPr>
        <w:rFonts w:ascii="Wingdings" w:hAnsi="Wingdings" w:hint="default"/>
      </w:rPr>
    </w:lvl>
    <w:lvl w:ilvl="6" w:tplc="0C090001" w:tentative="1">
      <w:start w:val="1"/>
      <w:numFmt w:val="bullet"/>
      <w:lvlText w:val=""/>
      <w:lvlJc w:val="left"/>
      <w:pPr>
        <w:ind w:left="5324" w:hanging="360"/>
      </w:pPr>
      <w:rPr>
        <w:rFonts w:ascii="Symbol" w:hAnsi="Symbol" w:hint="default"/>
      </w:rPr>
    </w:lvl>
    <w:lvl w:ilvl="7" w:tplc="0C090003" w:tentative="1">
      <w:start w:val="1"/>
      <w:numFmt w:val="bullet"/>
      <w:lvlText w:val="o"/>
      <w:lvlJc w:val="left"/>
      <w:pPr>
        <w:ind w:left="6044" w:hanging="360"/>
      </w:pPr>
      <w:rPr>
        <w:rFonts w:ascii="Courier New" w:hAnsi="Courier New" w:cs="Courier New" w:hint="default"/>
      </w:rPr>
    </w:lvl>
    <w:lvl w:ilvl="8" w:tplc="0C090005" w:tentative="1">
      <w:start w:val="1"/>
      <w:numFmt w:val="bullet"/>
      <w:lvlText w:val=""/>
      <w:lvlJc w:val="left"/>
      <w:pPr>
        <w:ind w:left="6764" w:hanging="360"/>
      </w:pPr>
      <w:rPr>
        <w:rFonts w:ascii="Wingdings" w:hAnsi="Wingdings" w:hint="default"/>
      </w:rPr>
    </w:lvl>
  </w:abstractNum>
  <w:abstractNum w:abstractNumId="116" w15:restartNumberingAfterBreak="0">
    <w:nsid w:val="5DF55A1D"/>
    <w:multiLevelType w:val="multilevel"/>
    <w:tmpl w:val="842AD27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7" w15:restartNumberingAfterBreak="0">
    <w:nsid w:val="5FE06F71"/>
    <w:multiLevelType w:val="multilevel"/>
    <w:tmpl w:val="3390663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8" w15:restartNumberingAfterBreak="0">
    <w:nsid w:val="61EC563C"/>
    <w:multiLevelType w:val="multilevel"/>
    <w:tmpl w:val="F6DC123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9" w15:restartNumberingAfterBreak="0">
    <w:nsid w:val="62872B6C"/>
    <w:multiLevelType w:val="hybridMultilevel"/>
    <w:tmpl w:val="EB42D1F0"/>
    <w:lvl w:ilvl="0" w:tplc="603EA900">
      <w:start w:val="1"/>
      <w:numFmt w:val="bullet"/>
      <w:pStyle w:val="Bullet"/>
      <w:lvlText w:val=""/>
      <w:lvlJc w:val="left"/>
      <w:pPr>
        <w:ind w:left="5748" w:hanging="360"/>
      </w:pPr>
      <w:rPr>
        <w:rFonts w:ascii="Symbol" w:hAnsi="Symbol" w:hint="default"/>
      </w:rPr>
    </w:lvl>
    <w:lvl w:ilvl="1" w:tplc="0C090003" w:tentative="1">
      <w:start w:val="1"/>
      <w:numFmt w:val="bullet"/>
      <w:lvlText w:val="o"/>
      <w:lvlJc w:val="left"/>
      <w:pPr>
        <w:ind w:left="6468" w:hanging="360"/>
      </w:pPr>
      <w:rPr>
        <w:rFonts w:ascii="Courier New" w:hAnsi="Courier New" w:cs="Courier New" w:hint="default"/>
      </w:rPr>
    </w:lvl>
    <w:lvl w:ilvl="2" w:tplc="0C090005" w:tentative="1">
      <w:start w:val="1"/>
      <w:numFmt w:val="bullet"/>
      <w:lvlText w:val=""/>
      <w:lvlJc w:val="left"/>
      <w:pPr>
        <w:ind w:left="7188" w:hanging="360"/>
      </w:pPr>
      <w:rPr>
        <w:rFonts w:ascii="Wingdings" w:hAnsi="Wingdings" w:hint="default"/>
      </w:rPr>
    </w:lvl>
    <w:lvl w:ilvl="3" w:tplc="0C090001" w:tentative="1">
      <w:start w:val="1"/>
      <w:numFmt w:val="bullet"/>
      <w:lvlText w:val=""/>
      <w:lvlJc w:val="left"/>
      <w:pPr>
        <w:ind w:left="7908" w:hanging="360"/>
      </w:pPr>
      <w:rPr>
        <w:rFonts w:ascii="Symbol" w:hAnsi="Symbol" w:hint="default"/>
      </w:rPr>
    </w:lvl>
    <w:lvl w:ilvl="4" w:tplc="0C090003" w:tentative="1">
      <w:start w:val="1"/>
      <w:numFmt w:val="bullet"/>
      <w:lvlText w:val="o"/>
      <w:lvlJc w:val="left"/>
      <w:pPr>
        <w:ind w:left="8628" w:hanging="360"/>
      </w:pPr>
      <w:rPr>
        <w:rFonts w:ascii="Courier New" w:hAnsi="Courier New" w:cs="Courier New" w:hint="default"/>
      </w:rPr>
    </w:lvl>
    <w:lvl w:ilvl="5" w:tplc="0C090005" w:tentative="1">
      <w:start w:val="1"/>
      <w:numFmt w:val="bullet"/>
      <w:lvlText w:val=""/>
      <w:lvlJc w:val="left"/>
      <w:pPr>
        <w:ind w:left="9348" w:hanging="360"/>
      </w:pPr>
      <w:rPr>
        <w:rFonts w:ascii="Wingdings" w:hAnsi="Wingdings" w:hint="default"/>
      </w:rPr>
    </w:lvl>
    <w:lvl w:ilvl="6" w:tplc="0C090001" w:tentative="1">
      <w:start w:val="1"/>
      <w:numFmt w:val="bullet"/>
      <w:lvlText w:val=""/>
      <w:lvlJc w:val="left"/>
      <w:pPr>
        <w:ind w:left="10068" w:hanging="360"/>
      </w:pPr>
      <w:rPr>
        <w:rFonts w:ascii="Symbol" w:hAnsi="Symbol" w:hint="default"/>
      </w:rPr>
    </w:lvl>
    <w:lvl w:ilvl="7" w:tplc="0C090003" w:tentative="1">
      <w:start w:val="1"/>
      <w:numFmt w:val="bullet"/>
      <w:lvlText w:val="o"/>
      <w:lvlJc w:val="left"/>
      <w:pPr>
        <w:ind w:left="10788" w:hanging="360"/>
      </w:pPr>
      <w:rPr>
        <w:rFonts w:ascii="Courier New" w:hAnsi="Courier New" w:cs="Courier New" w:hint="default"/>
      </w:rPr>
    </w:lvl>
    <w:lvl w:ilvl="8" w:tplc="0C090005" w:tentative="1">
      <w:start w:val="1"/>
      <w:numFmt w:val="bullet"/>
      <w:lvlText w:val=""/>
      <w:lvlJc w:val="left"/>
      <w:pPr>
        <w:ind w:left="11508" w:hanging="360"/>
      </w:pPr>
      <w:rPr>
        <w:rFonts w:ascii="Wingdings" w:hAnsi="Wingdings" w:hint="default"/>
      </w:rPr>
    </w:lvl>
  </w:abstractNum>
  <w:abstractNum w:abstractNumId="120" w15:restartNumberingAfterBreak="0">
    <w:nsid w:val="630F70CF"/>
    <w:multiLevelType w:val="multilevel"/>
    <w:tmpl w:val="13E0EB1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1" w15:restartNumberingAfterBreak="0">
    <w:nsid w:val="632661B3"/>
    <w:multiLevelType w:val="multilevel"/>
    <w:tmpl w:val="C704782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2" w15:restartNumberingAfterBreak="0">
    <w:nsid w:val="636A24D6"/>
    <w:multiLevelType w:val="multilevel"/>
    <w:tmpl w:val="A2FE796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3" w15:restartNumberingAfterBreak="0">
    <w:nsid w:val="639A556D"/>
    <w:multiLevelType w:val="multilevel"/>
    <w:tmpl w:val="F7A4E8D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4" w15:restartNumberingAfterBreak="0">
    <w:nsid w:val="643468D4"/>
    <w:multiLevelType w:val="multilevel"/>
    <w:tmpl w:val="8F38FC7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5" w15:restartNumberingAfterBreak="0">
    <w:nsid w:val="64415DAB"/>
    <w:multiLevelType w:val="multilevel"/>
    <w:tmpl w:val="6D2CCF4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6" w15:restartNumberingAfterBreak="0">
    <w:nsid w:val="64B1244D"/>
    <w:multiLevelType w:val="multilevel"/>
    <w:tmpl w:val="B38C904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7" w15:restartNumberingAfterBreak="0">
    <w:nsid w:val="66BC06FF"/>
    <w:multiLevelType w:val="multilevel"/>
    <w:tmpl w:val="0BBA492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8" w15:restartNumberingAfterBreak="0">
    <w:nsid w:val="68BD6F95"/>
    <w:multiLevelType w:val="multilevel"/>
    <w:tmpl w:val="D83AC25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9" w15:restartNumberingAfterBreak="0">
    <w:nsid w:val="68C06026"/>
    <w:multiLevelType w:val="multilevel"/>
    <w:tmpl w:val="D2BADD5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0" w15:restartNumberingAfterBreak="0">
    <w:nsid w:val="69512323"/>
    <w:multiLevelType w:val="multilevel"/>
    <w:tmpl w:val="3A1CC81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1" w15:restartNumberingAfterBreak="0">
    <w:nsid w:val="696B085F"/>
    <w:multiLevelType w:val="multilevel"/>
    <w:tmpl w:val="B2FA987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2" w15:restartNumberingAfterBreak="0">
    <w:nsid w:val="69AF3507"/>
    <w:multiLevelType w:val="multilevel"/>
    <w:tmpl w:val="2624A20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3" w15:restartNumberingAfterBreak="0">
    <w:nsid w:val="69D31D57"/>
    <w:multiLevelType w:val="multilevel"/>
    <w:tmpl w:val="B4B034E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4" w15:restartNumberingAfterBreak="0">
    <w:nsid w:val="6A0A4641"/>
    <w:multiLevelType w:val="multilevel"/>
    <w:tmpl w:val="B8D6739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5" w15:restartNumberingAfterBreak="0">
    <w:nsid w:val="6A7A11AA"/>
    <w:multiLevelType w:val="multilevel"/>
    <w:tmpl w:val="D6A8ABE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6" w15:restartNumberingAfterBreak="0">
    <w:nsid w:val="6ACD0D98"/>
    <w:multiLevelType w:val="multilevel"/>
    <w:tmpl w:val="5EE00BB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7" w15:restartNumberingAfterBreak="0">
    <w:nsid w:val="6AE5284C"/>
    <w:multiLevelType w:val="multilevel"/>
    <w:tmpl w:val="4A2859E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8" w15:restartNumberingAfterBreak="0">
    <w:nsid w:val="6B75305F"/>
    <w:multiLevelType w:val="multilevel"/>
    <w:tmpl w:val="D91ED6A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9" w15:restartNumberingAfterBreak="0">
    <w:nsid w:val="6B7B1285"/>
    <w:multiLevelType w:val="hybridMultilevel"/>
    <w:tmpl w:val="B2109C20"/>
    <w:lvl w:ilvl="0" w:tplc="F99EBC04">
      <w:start w:val="1"/>
      <w:numFmt w:val="bullet"/>
      <w:pStyle w:val="VCAAbullet"/>
      <w:lvlText w:val=""/>
      <w:lvlJc w:val="left"/>
      <w:pPr>
        <w:ind w:left="1080" w:hanging="360"/>
      </w:pPr>
      <w:rPr>
        <w:rFonts w:ascii="Symbol" w:hAnsi="Symbol" w:hint="default"/>
      </w:rPr>
    </w:lvl>
    <w:lvl w:ilvl="1" w:tplc="0C090003" w:tentative="1">
      <w:start w:val="1"/>
      <w:numFmt w:val="bullet"/>
      <w:lvlText w:val="o"/>
      <w:lvlJc w:val="left"/>
      <w:pPr>
        <w:ind w:left="1800" w:hanging="360"/>
      </w:pPr>
      <w:rPr>
        <w:rFonts w:ascii="Courier New" w:hAnsi="Courier New" w:cs="Courier New" w:hint="default"/>
      </w:rPr>
    </w:lvl>
    <w:lvl w:ilvl="2" w:tplc="0C090005" w:tentative="1">
      <w:start w:val="1"/>
      <w:numFmt w:val="bullet"/>
      <w:lvlText w:val=""/>
      <w:lvlJc w:val="left"/>
      <w:pPr>
        <w:ind w:left="2520" w:hanging="360"/>
      </w:pPr>
      <w:rPr>
        <w:rFonts w:ascii="Wingdings" w:hAnsi="Wingdings" w:hint="default"/>
      </w:rPr>
    </w:lvl>
    <w:lvl w:ilvl="3" w:tplc="0C090001" w:tentative="1">
      <w:start w:val="1"/>
      <w:numFmt w:val="bullet"/>
      <w:lvlText w:val=""/>
      <w:lvlJc w:val="left"/>
      <w:pPr>
        <w:ind w:left="3240" w:hanging="360"/>
      </w:pPr>
      <w:rPr>
        <w:rFonts w:ascii="Symbol" w:hAnsi="Symbol" w:hint="default"/>
      </w:rPr>
    </w:lvl>
    <w:lvl w:ilvl="4" w:tplc="0C090003" w:tentative="1">
      <w:start w:val="1"/>
      <w:numFmt w:val="bullet"/>
      <w:lvlText w:val="o"/>
      <w:lvlJc w:val="left"/>
      <w:pPr>
        <w:ind w:left="3960" w:hanging="360"/>
      </w:pPr>
      <w:rPr>
        <w:rFonts w:ascii="Courier New" w:hAnsi="Courier New" w:cs="Courier New" w:hint="default"/>
      </w:rPr>
    </w:lvl>
    <w:lvl w:ilvl="5" w:tplc="0C090005" w:tentative="1">
      <w:start w:val="1"/>
      <w:numFmt w:val="bullet"/>
      <w:lvlText w:val=""/>
      <w:lvlJc w:val="left"/>
      <w:pPr>
        <w:ind w:left="4680" w:hanging="360"/>
      </w:pPr>
      <w:rPr>
        <w:rFonts w:ascii="Wingdings" w:hAnsi="Wingdings" w:hint="default"/>
      </w:rPr>
    </w:lvl>
    <w:lvl w:ilvl="6" w:tplc="0C090001" w:tentative="1">
      <w:start w:val="1"/>
      <w:numFmt w:val="bullet"/>
      <w:lvlText w:val=""/>
      <w:lvlJc w:val="left"/>
      <w:pPr>
        <w:ind w:left="5400" w:hanging="360"/>
      </w:pPr>
      <w:rPr>
        <w:rFonts w:ascii="Symbol" w:hAnsi="Symbol" w:hint="default"/>
      </w:rPr>
    </w:lvl>
    <w:lvl w:ilvl="7" w:tplc="0C090003" w:tentative="1">
      <w:start w:val="1"/>
      <w:numFmt w:val="bullet"/>
      <w:lvlText w:val="o"/>
      <w:lvlJc w:val="left"/>
      <w:pPr>
        <w:ind w:left="6120" w:hanging="360"/>
      </w:pPr>
      <w:rPr>
        <w:rFonts w:ascii="Courier New" w:hAnsi="Courier New" w:cs="Courier New" w:hint="default"/>
      </w:rPr>
    </w:lvl>
    <w:lvl w:ilvl="8" w:tplc="0C090005" w:tentative="1">
      <w:start w:val="1"/>
      <w:numFmt w:val="bullet"/>
      <w:lvlText w:val=""/>
      <w:lvlJc w:val="left"/>
      <w:pPr>
        <w:ind w:left="6840" w:hanging="360"/>
      </w:pPr>
      <w:rPr>
        <w:rFonts w:ascii="Wingdings" w:hAnsi="Wingdings" w:hint="default"/>
      </w:rPr>
    </w:lvl>
  </w:abstractNum>
  <w:abstractNum w:abstractNumId="140" w15:restartNumberingAfterBreak="0">
    <w:nsid w:val="6B963B13"/>
    <w:multiLevelType w:val="multilevel"/>
    <w:tmpl w:val="14A8BBD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1" w15:restartNumberingAfterBreak="0">
    <w:nsid w:val="6DCB5B41"/>
    <w:multiLevelType w:val="multilevel"/>
    <w:tmpl w:val="09A42F6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2" w15:restartNumberingAfterBreak="0">
    <w:nsid w:val="6ED00114"/>
    <w:multiLevelType w:val="multilevel"/>
    <w:tmpl w:val="1002804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3" w15:restartNumberingAfterBreak="0">
    <w:nsid w:val="6F85000C"/>
    <w:multiLevelType w:val="multilevel"/>
    <w:tmpl w:val="0C4894F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4" w15:restartNumberingAfterBreak="0">
    <w:nsid w:val="706B0AF4"/>
    <w:multiLevelType w:val="multilevel"/>
    <w:tmpl w:val="B904646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5" w15:restartNumberingAfterBreak="0">
    <w:nsid w:val="7074572C"/>
    <w:multiLevelType w:val="multilevel"/>
    <w:tmpl w:val="D72403D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6" w15:restartNumberingAfterBreak="0">
    <w:nsid w:val="7163326F"/>
    <w:multiLevelType w:val="hybridMultilevel"/>
    <w:tmpl w:val="B5A284FA"/>
    <w:lvl w:ilvl="0" w:tplc="03423AD8">
      <w:start w:val="1"/>
      <w:numFmt w:val="bullet"/>
      <w:pStyle w:val="VCAAbulletlevel2"/>
      <w:lvlText w:val=""/>
      <w:lvlJc w:val="left"/>
      <w:pPr>
        <w:ind w:left="360" w:hanging="360"/>
      </w:pPr>
      <w:rPr>
        <w:rFonts w:ascii="Symbol" w:hAnsi="Symbol" w:hint="default"/>
      </w:rPr>
    </w:lvl>
    <w:lvl w:ilvl="1" w:tplc="FFFFFFFF">
      <w:start w:val="1"/>
      <w:numFmt w:val="bullet"/>
      <w:lvlText w:val="o"/>
      <w:lvlJc w:val="left"/>
      <w:pPr>
        <w:ind w:left="986" w:hanging="360"/>
      </w:pPr>
      <w:rPr>
        <w:rFonts w:ascii="Courier New" w:hAnsi="Courier New" w:cs="Courier New" w:hint="default"/>
      </w:rPr>
    </w:lvl>
    <w:lvl w:ilvl="2" w:tplc="FFFFFFFF">
      <w:start w:val="1"/>
      <w:numFmt w:val="bullet"/>
      <w:lvlText w:val=""/>
      <w:lvlJc w:val="left"/>
      <w:pPr>
        <w:ind w:left="1706" w:hanging="360"/>
      </w:pPr>
      <w:rPr>
        <w:rFonts w:ascii="Wingdings" w:hAnsi="Wingdings" w:hint="default"/>
      </w:rPr>
    </w:lvl>
    <w:lvl w:ilvl="3" w:tplc="FFFFFFFF">
      <w:start w:val="1"/>
      <w:numFmt w:val="bullet"/>
      <w:lvlText w:val=""/>
      <w:lvlJc w:val="left"/>
      <w:pPr>
        <w:ind w:left="2426" w:hanging="360"/>
      </w:pPr>
      <w:rPr>
        <w:rFonts w:ascii="Symbol" w:hAnsi="Symbol" w:hint="default"/>
      </w:rPr>
    </w:lvl>
    <w:lvl w:ilvl="4" w:tplc="FFFFFFFF">
      <w:start w:val="1"/>
      <w:numFmt w:val="bullet"/>
      <w:lvlText w:val="o"/>
      <w:lvlJc w:val="left"/>
      <w:pPr>
        <w:ind w:left="3146" w:hanging="360"/>
      </w:pPr>
      <w:rPr>
        <w:rFonts w:ascii="Courier New" w:hAnsi="Courier New" w:cs="Courier New" w:hint="default"/>
      </w:rPr>
    </w:lvl>
    <w:lvl w:ilvl="5" w:tplc="FFFFFFFF">
      <w:start w:val="1"/>
      <w:numFmt w:val="bullet"/>
      <w:lvlText w:val=""/>
      <w:lvlJc w:val="left"/>
      <w:pPr>
        <w:ind w:left="3866" w:hanging="360"/>
      </w:pPr>
      <w:rPr>
        <w:rFonts w:ascii="Wingdings" w:hAnsi="Wingdings" w:hint="default"/>
      </w:rPr>
    </w:lvl>
    <w:lvl w:ilvl="6" w:tplc="FFFFFFFF">
      <w:start w:val="1"/>
      <w:numFmt w:val="bullet"/>
      <w:lvlText w:val=""/>
      <w:lvlJc w:val="left"/>
      <w:pPr>
        <w:ind w:left="4586" w:hanging="360"/>
      </w:pPr>
      <w:rPr>
        <w:rFonts w:ascii="Symbol" w:hAnsi="Symbol" w:hint="default"/>
      </w:rPr>
    </w:lvl>
    <w:lvl w:ilvl="7" w:tplc="FFFFFFFF">
      <w:start w:val="1"/>
      <w:numFmt w:val="bullet"/>
      <w:lvlText w:val="o"/>
      <w:lvlJc w:val="left"/>
      <w:pPr>
        <w:ind w:left="5306" w:hanging="360"/>
      </w:pPr>
      <w:rPr>
        <w:rFonts w:ascii="Courier New" w:hAnsi="Courier New" w:cs="Courier New" w:hint="default"/>
      </w:rPr>
    </w:lvl>
    <w:lvl w:ilvl="8" w:tplc="FFFFFFFF">
      <w:start w:val="1"/>
      <w:numFmt w:val="bullet"/>
      <w:lvlText w:val=""/>
      <w:lvlJc w:val="left"/>
      <w:pPr>
        <w:ind w:left="6026" w:hanging="360"/>
      </w:pPr>
      <w:rPr>
        <w:rFonts w:ascii="Wingdings" w:hAnsi="Wingdings" w:hint="default"/>
      </w:rPr>
    </w:lvl>
  </w:abstractNum>
  <w:abstractNum w:abstractNumId="147" w15:restartNumberingAfterBreak="0">
    <w:nsid w:val="718138B5"/>
    <w:multiLevelType w:val="multilevel"/>
    <w:tmpl w:val="9116696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8" w15:restartNumberingAfterBreak="0">
    <w:nsid w:val="729B68EA"/>
    <w:multiLevelType w:val="multilevel"/>
    <w:tmpl w:val="4F7CB99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9" w15:restartNumberingAfterBreak="0">
    <w:nsid w:val="72BB340D"/>
    <w:multiLevelType w:val="multilevel"/>
    <w:tmpl w:val="2E20F4D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0" w15:restartNumberingAfterBreak="0">
    <w:nsid w:val="731F3F3F"/>
    <w:multiLevelType w:val="multilevel"/>
    <w:tmpl w:val="048CDBE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1" w15:restartNumberingAfterBreak="0">
    <w:nsid w:val="73462044"/>
    <w:multiLevelType w:val="multilevel"/>
    <w:tmpl w:val="1D92AC0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2" w15:restartNumberingAfterBreak="0">
    <w:nsid w:val="74040FDF"/>
    <w:multiLevelType w:val="multilevel"/>
    <w:tmpl w:val="1E0E5AF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3" w15:restartNumberingAfterBreak="0">
    <w:nsid w:val="74C8662E"/>
    <w:multiLevelType w:val="multilevel"/>
    <w:tmpl w:val="5B92735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4" w15:restartNumberingAfterBreak="0">
    <w:nsid w:val="75CE296C"/>
    <w:multiLevelType w:val="multilevel"/>
    <w:tmpl w:val="ADB8DF5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5" w15:restartNumberingAfterBreak="0">
    <w:nsid w:val="7A1A7C1D"/>
    <w:multiLevelType w:val="multilevel"/>
    <w:tmpl w:val="6E1220F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6" w15:restartNumberingAfterBreak="0">
    <w:nsid w:val="7A556C73"/>
    <w:multiLevelType w:val="multilevel"/>
    <w:tmpl w:val="868E9B9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7" w15:restartNumberingAfterBreak="0">
    <w:nsid w:val="7B053BDA"/>
    <w:multiLevelType w:val="multilevel"/>
    <w:tmpl w:val="D062DE0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8" w15:restartNumberingAfterBreak="0">
    <w:nsid w:val="7BFB1414"/>
    <w:multiLevelType w:val="multilevel"/>
    <w:tmpl w:val="0460129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9" w15:restartNumberingAfterBreak="0">
    <w:nsid w:val="7C272821"/>
    <w:multiLevelType w:val="multilevel"/>
    <w:tmpl w:val="64D8440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0" w15:restartNumberingAfterBreak="0">
    <w:nsid w:val="7CC9051C"/>
    <w:multiLevelType w:val="multilevel"/>
    <w:tmpl w:val="46F4828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1" w15:restartNumberingAfterBreak="0">
    <w:nsid w:val="7D033281"/>
    <w:multiLevelType w:val="multilevel"/>
    <w:tmpl w:val="7602947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2" w15:restartNumberingAfterBreak="0">
    <w:nsid w:val="7D5D3265"/>
    <w:multiLevelType w:val="multilevel"/>
    <w:tmpl w:val="F3B2B85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3" w15:restartNumberingAfterBreak="0">
    <w:nsid w:val="7D6E3C62"/>
    <w:multiLevelType w:val="multilevel"/>
    <w:tmpl w:val="8A02DFE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4" w15:restartNumberingAfterBreak="0">
    <w:nsid w:val="7E891FDF"/>
    <w:multiLevelType w:val="multilevel"/>
    <w:tmpl w:val="AAE24BD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5" w15:restartNumberingAfterBreak="0">
    <w:nsid w:val="7F5837F2"/>
    <w:multiLevelType w:val="multilevel"/>
    <w:tmpl w:val="D5CA2A6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6" w15:restartNumberingAfterBreak="0">
    <w:nsid w:val="7FA35564"/>
    <w:multiLevelType w:val="multilevel"/>
    <w:tmpl w:val="50D0A6D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num w:numId="1" w16cid:durableId="501355350">
    <w:abstractNumId w:val="119"/>
  </w:num>
  <w:num w:numId="2" w16cid:durableId="116458358">
    <w:abstractNumId w:val="105"/>
  </w:num>
  <w:num w:numId="3" w16cid:durableId="1925257724">
    <w:abstractNumId w:val="77"/>
  </w:num>
  <w:num w:numId="4" w16cid:durableId="214388723">
    <w:abstractNumId w:val="38"/>
  </w:num>
  <w:num w:numId="5" w16cid:durableId="711996426">
    <w:abstractNumId w:val="115"/>
  </w:num>
  <w:num w:numId="6" w16cid:durableId="961961031">
    <w:abstractNumId w:val="9"/>
  </w:num>
  <w:num w:numId="7" w16cid:durableId="1646858731">
    <w:abstractNumId w:val="7"/>
  </w:num>
  <w:num w:numId="8" w16cid:durableId="643193687">
    <w:abstractNumId w:val="6"/>
  </w:num>
  <w:num w:numId="9" w16cid:durableId="1923370582">
    <w:abstractNumId w:val="5"/>
  </w:num>
  <w:num w:numId="10" w16cid:durableId="1754742994">
    <w:abstractNumId w:val="4"/>
  </w:num>
  <w:num w:numId="11" w16cid:durableId="61342172">
    <w:abstractNumId w:val="8"/>
  </w:num>
  <w:num w:numId="12" w16cid:durableId="1963150804">
    <w:abstractNumId w:val="3"/>
  </w:num>
  <w:num w:numId="13" w16cid:durableId="678191948">
    <w:abstractNumId w:val="2"/>
  </w:num>
  <w:num w:numId="14" w16cid:durableId="934439751">
    <w:abstractNumId w:val="1"/>
  </w:num>
  <w:num w:numId="15" w16cid:durableId="820776277">
    <w:abstractNumId w:val="0"/>
  </w:num>
  <w:num w:numId="16" w16cid:durableId="1547331177">
    <w:abstractNumId w:val="146"/>
  </w:num>
  <w:num w:numId="17" w16cid:durableId="375273962">
    <w:abstractNumId w:val="27"/>
  </w:num>
  <w:num w:numId="18" w16cid:durableId="537277730">
    <w:abstractNumId w:val="144"/>
  </w:num>
  <w:num w:numId="19" w16cid:durableId="379279991">
    <w:abstractNumId w:val="163"/>
  </w:num>
  <w:num w:numId="20" w16cid:durableId="643462641">
    <w:abstractNumId w:val="108"/>
  </w:num>
  <w:num w:numId="21" w16cid:durableId="638458279">
    <w:abstractNumId w:val="140"/>
  </w:num>
  <w:num w:numId="22" w16cid:durableId="1044908157">
    <w:abstractNumId w:val="85"/>
  </w:num>
  <w:num w:numId="23" w16cid:durableId="2032493413">
    <w:abstractNumId w:val="121"/>
  </w:num>
  <w:num w:numId="24" w16cid:durableId="1572736778">
    <w:abstractNumId w:val="114"/>
  </w:num>
  <w:num w:numId="25" w16cid:durableId="953710742">
    <w:abstractNumId w:val="76"/>
  </w:num>
  <w:num w:numId="26" w16cid:durableId="1326128506">
    <w:abstractNumId w:val="87"/>
  </w:num>
  <w:num w:numId="27" w16cid:durableId="585961234">
    <w:abstractNumId w:val="50"/>
  </w:num>
  <w:num w:numId="28" w16cid:durableId="535393775">
    <w:abstractNumId w:val="95"/>
  </w:num>
  <w:num w:numId="29" w16cid:durableId="938484388">
    <w:abstractNumId w:val="84"/>
  </w:num>
  <w:num w:numId="30" w16cid:durableId="2140296590">
    <w:abstractNumId w:val="66"/>
  </w:num>
  <w:num w:numId="31" w16cid:durableId="632560836">
    <w:abstractNumId w:val="75"/>
  </w:num>
  <w:num w:numId="32" w16cid:durableId="13728482">
    <w:abstractNumId w:val="55"/>
  </w:num>
  <w:num w:numId="33" w16cid:durableId="1964920615">
    <w:abstractNumId w:val="37"/>
  </w:num>
  <w:num w:numId="34" w16cid:durableId="272593618">
    <w:abstractNumId w:val="147"/>
  </w:num>
  <w:num w:numId="35" w16cid:durableId="424691368">
    <w:abstractNumId w:val="67"/>
  </w:num>
  <w:num w:numId="36" w16cid:durableId="1296374478">
    <w:abstractNumId w:val="145"/>
  </w:num>
  <w:num w:numId="37" w16cid:durableId="1023936852">
    <w:abstractNumId w:val="153"/>
  </w:num>
  <w:num w:numId="38" w16cid:durableId="1633360103">
    <w:abstractNumId w:val="20"/>
  </w:num>
  <w:num w:numId="39" w16cid:durableId="396392757">
    <w:abstractNumId w:val="141"/>
  </w:num>
  <w:num w:numId="40" w16cid:durableId="1748845173">
    <w:abstractNumId w:val="14"/>
  </w:num>
  <w:num w:numId="41" w16cid:durableId="1291473649">
    <w:abstractNumId w:val="92"/>
  </w:num>
  <w:num w:numId="42" w16cid:durableId="1235048034">
    <w:abstractNumId w:val="11"/>
  </w:num>
  <w:num w:numId="43" w16cid:durableId="1563247087">
    <w:abstractNumId w:val="80"/>
  </w:num>
  <w:num w:numId="44" w16cid:durableId="2123528399">
    <w:abstractNumId w:val="13"/>
  </w:num>
  <w:num w:numId="45" w16cid:durableId="2083407055">
    <w:abstractNumId w:val="129"/>
  </w:num>
  <w:num w:numId="46" w16cid:durableId="150559262">
    <w:abstractNumId w:val="10"/>
  </w:num>
  <w:num w:numId="47" w16cid:durableId="2115513754">
    <w:abstractNumId w:val="106"/>
  </w:num>
  <w:num w:numId="48" w16cid:durableId="266624998">
    <w:abstractNumId w:val="165"/>
  </w:num>
  <w:num w:numId="49" w16cid:durableId="1838303246">
    <w:abstractNumId w:val="94"/>
  </w:num>
  <w:num w:numId="50" w16cid:durableId="1990672437">
    <w:abstractNumId w:val="91"/>
  </w:num>
  <w:num w:numId="51" w16cid:durableId="567346610">
    <w:abstractNumId w:val="79"/>
  </w:num>
  <w:num w:numId="52" w16cid:durableId="922565993">
    <w:abstractNumId w:val="59"/>
  </w:num>
  <w:num w:numId="53" w16cid:durableId="96289970">
    <w:abstractNumId w:val="93"/>
  </w:num>
  <w:num w:numId="54" w16cid:durableId="50155572">
    <w:abstractNumId w:val="42"/>
  </w:num>
  <w:num w:numId="55" w16cid:durableId="884289334">
    <w:abstractNumId w:val="149"/>
  </w:num>
  <w:num w:numId="56" w16cid:durableId="1786346278">
    <w:abstractNumId w:val="57"/>
  </w:num>
  <w:num w:numId="57" w16cid:durableId="280262949">
    <w:abstractNumId w:val="158"/>
  </w:num>
  <w:num w:numId="58" w16cid:durableId="1834418389">
    <w:abstractNumId w:val="112"/>
  </w:num>
  <w:num w:numId="59" w16cid:durableId="85421644">
    <w:abstractNumId w:val="43"/>
  </w:num>
  <w:num w:numId="60" w16cid:durableId="690761149">
    <w:abstractNumId w:val="161"/>
  </w:num>
  <w:num w:numId="61" w16cid:durableId="536239448">
    <w:abstractNumId w:val="73"/>
  </w:num>
  <w:num w:numId="62" w16cid:durableId="436028295">
    <w:abstractNumId w:val="83"/>
  </w:num>
  <w:num w:numId="63" w16cid:durableId="1264729856">
    <w:abstractNumId w:val="126"/>
  </w:num>
  <w:num w:numId="64" w16cid:durableId="1555501435">
    <w:abstractNumId w:val="28"/>
  </w:num>
  <w:num w:numId="65" w16cid:durableId="1948732465">
    <w:abstractNumId w:val="82"/>
  </w:num>
  <w:num w:numId="66" w16cid:durableId="1689521089">
    <w:abstractNumId w:val="35"/>
  </w:num>
  <w:num w:numId="67" w16cid:durableId="616717104">
    <w:abstractNumId w:val="29"/>
  </w:num>
  <w:num w:numId="68" w16cid:durableId="1016928330">
    <w:abstractNumId w:val="102"/>
  </w:num>
  <w:num w:numId="69" w16cid:durableId="1024015044">
    <w:abstractNumId w:val="113"/>
  </w:num>
  <w:num w:numId="70" w16cid:durableId="1119182394">
    <w:abstractNumId w:val="49"/>
  </w:num>
  <w:num w:numId="71" w16cid:durableId="437071040">
    <w:abstractNumId w:val="88"/>
  </w:num>
  <w:num w:numId="72" w16cid:durableId="735128719">
    <w:abstractNumId w:val="86"/>
  </w:num>
  <w:num w:numId="73" w16cid:durableId="47607758">
    <w:abstractNumId w:val="68"/>
  </w:num>
  <w:num w:numId="74" w16cid:durableId="1903640383">
    <w:abstractNumId w:val="56"/>
  </w:num>
  <w:num w:numId="75" w16cid:durableId="1112282488">
    <w:abstractNumId w:val="152"/>
  </w:num>
  <w:num w:numId="76" w16cid:durableId="768742223">
    <w:abstractNumId w:val="16"/>
  </w:num>
  <w:num w:numId="77" w16cid:durableId="1177619903">
    <w:abstractNumId w:val="104"/>
  </w:num>
  <w:num w:numId="78" w16cid:durableId="1688217735">
    <w:abstractNumId w:val="71"/>
  </w:num>
  <w:num w:numId="79" w16cid:durableId="535124073">
    <w:abstractNumId w:val="138"/>
  </w:num>
  <w:num w:numId="80" w16cid:durableId="730274376">
    <w:abstractNumId w:val="25"/>
  </w:num>
  <w:num w:numId="81" w16cid:durableId="458182712">
    <w:abstractNumId w:val="62"/>
  </w:num>
  <w:num w:numId="82" w16cid:durableId="1998416236">
    <w:abstractNumId w:val="122"/>
  </w:num>
  <w:num w:numId="83" w16cid:durableId="651833082">
    <w:abstractNumId w:val="44"/>
  </w:num>
  <w:num w:numId="84" w16cid:durableId="1006059244">
    <w:abstractNumId w:val="162"/>
  </w:num>
  <w:num w:numId="85" w16cid:durableId="1274941989">
    <w:abstractNumId w:val="70"/>
  </w:num>
  <w:num w:numId="86" w16cid:durableId="1339775507">
    <w:abstractNumId w:val="116"/>
  </w:num>
  <w:num w:numId="87" w16cid:durableId="790709057">
    <w:abstractNumId w:val="17"/>
  </w:num>
  <w:num w:numId="88" w16cid:durableId="672413365">
    <w:abstractNumId w:val="100"/>
  </w:num>
  <w:num w:numId="89" w16cid:durableId="1200509884">
    <w:abstractNumId w:val="110"/>
  </w:num>
  <w:num w:numId="90" w16cid:durableId="1190341145">
    <w:abstractNumId w:val="103"/>
  </w:num>
  <w:num w:numId="91" w16cid:durableId="53699318">
    <w:abstractNumId w:val="166"/>
  </w:num>
  <w:num w:numId="92" w16cid:durableId="2099018916">
    <w:abstractNumId w:val="31"/>
  </w:num>
  <w:num w:numId="93" w16cid:durableId="456877085">
    <w:abstractNumId w:val="96"/>
  </w:num>
  <w:num w:numId="94" w16cid:durableId="1576283034">
    <w:abstractNumId w:val="19"/>
  </w:num>
  <w:num w:numId="95" w16cid:durableId="1941988750">
    <w:abstractNumId w:val="117"/>
  </w:num>
  <w:num w:numId="96" w16cid:durableId="1312637332">
    <w:abstractNumId w:val="63"/>
  </w:num>
  <w:num w:numId="97" w16cid:durableId="2017921466">
    <w:abstractNumId w:val="23"/>
  </w:num>
  <w:num w:numId="98" w16cid:durableId="1292133029">
    <w:abstractNumId w:val="134"/>
  </w:num>
  <w:num w:numId="99" w16cid:durableId="558831520">
    <w:abstractNumId w:val="22"/>
  </w:num>
  <w:num w:numId="100" w16cid:durableId="1004019107">
    <w:abstractNumId w:val="142"/>
  </w:num>
  <w:num w:numId="101" w16cid:durableId="1064252316">
    <w:abstractNumId w:val="143"/>
  </w:num>
  <w:num w:numId="102" w16cid:durableId="1350179241">
    <w:abstractNumId w:val="51"/>
  </w:num>
  <w:num w:numId="103" w16cid:durableId="549927774">
    <w:abstractNumId w:val="151"/>
  </w:num>
  <w:num w:numId="104" w16cid:durableId="350104185">
    <w:abstractNumId w:val="65"/>
  </w:num>
  <w:num w:numId="105" w16cid:durableId="392124659">
    <w:abstractNumId w:val="132"/>
  </w:num>
  <w:num w:numId="106" w16cid:durableId="2105225666">
    <w:abstractNumId w:val="32"/>
  </w:num>
  <w:num w:numId="107" w16cid:durableId="2105153066">
    <w:abstractNumId w:val="90"/>
  </w:num>
  <w:num w:numId="108" w16cid:durableId="1925067512">
    <w:abstractNumId w:val="125"/>
  </w:num>
  <w:num w:numId="109" w16cid:durableId="102843298">
    <w:abstractNumId w:val="78"/>
  </w:num>
  <w:num w:numId="110" w16cid:durableId="1831210321">
    <w:abstractNumId w:val="53"/>
  </w:num>
  <w:num w:numId="111" w16cid:durableId="1155292783">
    <w:abstractNumId w:val="164"/>
  </w:num>
  <w:num w:numId="112" w16cid:durableId="1721981568">
    <w:abstractNumId w:val="30"/>
  </w:num>
  <w:num w:numId="113" w16cid:durableId="357050936">
    <w:abstractNumId w:val="130"/>
  </w:num>
  <w:num w:numId="114" w16cid:durableId="1150320052">
    <w:abstractNumId w:val="148"/>
  </w:num>
  <w:num w:numId="115" w16cid:durableId="1115565410">
    <w:abstractNumId w:val="156"/>
  </w:num>
  <w:num w:numId="116" w16cid:durableId="615603966">
    <w:abstractNumId w:val="34"/>
  </w:num>
  <w:num w:numId="117" w16cid:durableId="1583176890">
    <w:abstractNumId w:val="131"/>
  </w:num>
  <w:num w:numId="118" w16cid:durableId="1602909839">
    <w:abstractNumId w:val="150"/>
  </w:num>
  <w:num w:numId="119" w16cid:durableId="1294336140">
    <w:abstractNumId w:val="72"/>
  </w:num>
  <w:num w:numId="120" w16cid:durableId="135225474">
    <w:abstractNumId w:val="118"/>
  </w:num>
  <w:num w:numId="121" w16cid:durableId="271134278">
    <w:abstractNumId w:val="99"/>
  </w:num>
  <w:num w:numId="122" w16cid:durableId="1307319335">
    <w:abstractNumId w:val="128"/>
  </w:num>
  <w:num w:numId="123" w16cid:durableId="880170373">
    <w:abstractNumId w:val="157"/>
  </w:num>
  <w:num w:numId="124" w16cid:durableId="697661087">
    <w:abstractNumId w:val="45"/>
  </w:num>
  <w:num w:numId="125" w16cid:durableId="379016538">
    <w:abstractNumId w:val="133"/>
  </w:num>
  <w:num w:numId="126" w16cid:durableId="1057633010">
    <w:abstractNumId w:val="58"/>
  </w:num>
  <w:num w:numId="127" w16cid:durableId="833181330">
    <w:abstractNumId w:val="24"/>
  </w:num>
  <w:num w:numId="128" w16cid:durableId="302659425">
    <w:abstractNumId w:val="46"/>
  </w:num>
  <w:num w:numId="129" w16cid:durableId="301036754">
    <w:abstractNumId w:val="135"/>
  </w:num>
  <w:num w:numId="130" w16cid:durableId="1648242176">
    <w:abstractNumId w:val="98"/>
  </w:num>
  <w:num w:numId="131" w16cid:durableId="1726677288">
    <w:abstractNumId w:val="52"/>
  </w:num>
  <w:num w:numId="132" w16cid:durableId="1462452771">
    <w:abstractNumId w:val="61"/>
  </w:num>
  <w:num w:numId="133" w16cid:durableId="89742878">
    <w:abstractNumId w:val="123"/>
  </w:num>
  <w:num w:numId="134" w16cid:durableId="933592822">
    <w:abstractNumId w:val="89"/>
  </w:num>
  <w:num w:numId="135" w16cid:durableId="1025862556">
    <w:abstractNumId w:val="109"/>
  </w:num>
  <w:num w:numId="136" w16cid:durableId="1256668907">
    <w:abstractNumId w:val="101"/>
  </w:num>
  <w:num w:numId="137" w16cid:durableId="1958293522">
    <w:abstractNumId w:val="160"/>
  </w:num>
  <w:num w:numId="138" w16cid:durableId="21172544">
    <w:abstractNumId w:val="64"/>
  </w:num>
  <w:num w:numId="139" w16cid:durableId="1992170291">
    <w:abstractNumId w:val="15"/>
  </w:num>
  <w:num w:numId="140" w16cid:durableId="1313412413">
    <w:abstractNumId w:val="18"/>
  </w:num>
  <w:num w:numId="141" w16cid:durableId="397632488">
    <w:abstractNumId w:val="33"/>
  </w:num>
  <w:num w:numId="142" w16cid:durableId="1193232032">
    <w:abstractNumId w:val="47"/>
  </w:num>
  <w:num w:numId="143" w16cid:durableId="440803251">
    <w:abstractNumId w:val="81"/>
  </w:num>
  <w:num w:numId="144" w16cid:durableId="1797140477">
    <w:abstractNumId w:val="154"/>
  </w:num>
  <w:num w:numId="145" w16cid:durableId="229729393">
    <w:abstractNumId w:val="97"/>
  </w:num>
  <w:num w:numId="146" w16cid:durableId="1281569868">
    <w:abstractNumId w:val="12"/>
  </w:num>
  <w:num w:numId="147" w16cid:durableId="754204188">
    <w:abstractNumId w:val="39"/>
  </w:num>
  <w:num w:numId="148" w16cid:durableId="249700746">
    <w:abstractNumId w:val="136"/>
  </w:num>
  <w:num w:numId="149" w16cid:durableId="615985057">
    <w:abstractNumId w:val="155"/>
  </w:num>
  <w:num w:numId="150" w16cid:durableId="1700473758">
    <w:abstractNumId w:val="111"/>
  </w:num>
  <w:num w:numId="151" w16cid:durableId="1566991571">
    <w:abstractNumId w:val="120"/>
  </w:num>
  <w:num w:numId="152" w16cid:durableId="480511428">
    <w:abstractNumId w:val="159"/>
  </w:num>
  <w:num w:numId="153" w16cid:durableId="1877544129">
    <w:abstractNumId w:val="36"/>
  </w:num>
  <w:num w:numId="154" w16cid:durableId="966087035">
    <w:abstractNumId w:val="54"/>
  </w:num>
  <w:num w:numId="155" w16cid:durableId="488834554">
    <w:abstractNumId w:val="41"/>
  </w:num>
  <w:num w:numId="156" w16cid:durableId="79327995">
    <w:abstractNumId w:val="69"/>
  </w:num>
  <w:num w:numId="157" w16cid:durableId="1885293837">
    <w:abstractNumId w:val="48"/>
  </w:num>
  <w:num w:numId="158" w16cid:durableId="2006080392">
    <w:abstractNumId w:val="74"/>
  </w:num>
  <w:num w:numId="159" w16cid:durableId="1989312221">
    <w:abstractNumId w:val="127"/>
  </w:num>
  <w:num w:numId="160" w16cid:durableId="520053834">
    <w:abstractNumId w:val="60"/>
  </w:num>
  <w:num w:numId="161" w16cid:durableId="2006014086">
    <w:abstractNumId w:val="40"/>
  </w:num>
  <w:num w:numId="162" w16cid:durableId="636228203">
    <w:abstractNumId w:val="21"/>
  </w:num>
  <w:num w:numId="163" w16cid:durableId="33621922">
    <w:abstractNumId w:val="107"/>
  </w:num>
  <w:num w:numId="164" w16cid:durableId="842204460">
    <w:abstractNumId w:val="137"/>
  </w:num>
  <w:num w:numId="165" w16cid:durableId="1938904103">
    <w:abstractNumId w:val="124"/>
  </w:num>
  <w:num w:numId="166" w16cid:durableId="181284206">
    <w:abstractNumId w:val="26"/>
  </w:num>
  <w:num w:numId="167" w16cid:durableId="1037047471">
    <w:abstractNumId w:val="139"/>
  </w:num>
  <w:numIdMacAtCleanup w:val="165"/>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removePersonalInformation/>
  <w:removeDateAndTime/>
  <w:hideSpellingErrors/>
  <w:hideGrammaticalErrors/>
  <w:proofState w:spelling="clean" w:grammar="clean"/>
  <w:stylePaneFormatFilter w:val="1024" w:allStyles="0" w:customStyles="0" w:latentStyles="1" w:stylesInUse="0" w:headingStyles="1" w:numberingStyles="0" w:tableStyles="0" w:directFormattingOnRuns="0" w:directFormattingOnParagraphs="0" w:directFormattingOnNumbering="0" w:directFormattingOnTables="0" w:clearFormatting="1" w:top3HeadingStyles="0" w:visibleStyles="0" w:alternateStyleNames="0"/>
  <w:stylePaneSortMethod w:val="0000"/>
  <w:mailMerge>
    <w:mainDocumentType w:val="formLetters"/>
    <w:dataType w:val="textFile"/>
    <w:activeRecord w:val="-1"/>
  </w:mailMerge>
  <w:defaultTabStop w:val="720"/>
  <w:characterSpacingControl w:val="doNotCompress"/>
  <w:hdrShapeDefaults>
    <o:shapedefaults v:ext="edit" spidmax="65537"/>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nInputPages" w:val="0"/>
    <w:docVar w:name="nNDISVersion" w:val="1"/>
    <w:docVar w:name="sParticipantNo" w:val="Not Initialised"/>
  </w:docVars>
  <w:rsids>
    <w:rsidRoot w:val="0048758C"/>
    <w:rsid w:val="00002D86"/>
    <w:rsid w:val="00014CF6"/>
    <w:rsid w:val="00020190"/>
    <w:rsid w:val="0002556D"/>
    <w:rsid w:val="0003065C"/>
    <w:rsid w:val="000326A4"/>
    <w:rsid w:val="0003448F"/>
    <w:rsid w:val="0003575C"/>
    <w:rsid w:val="0005780E"/>
    <w:rsid w:val="000627E9"/>
    <w:rsid w:val="00065A75"/>
    <w:rsid w:val="000800BF"/>
    <w:rsid w:val="000862FB"/>
    <w:rsid w:val="000874DB"/>
    <w:rsid w:val="000951A1"/>
    <w:rsid w:val="000A71F7"/>
    <w:rsid w:val="000F09E4"/>
    <w:rsid w:val="000F16FD"/>
    <w:rsid w:val="000F1D5C"/>
    <w:rsid w:val="000F3A47"/>
    <w:rsid w:val="000F5CEC"/>
    <w:rsid w:val="000F70C1"/>
    <w:rsid w:val="0012328B"/>
    <w:rsid w:val="0012390E"/>
    <w:rsid w:val="00124ADA"/>
    <w:rsid w:val="001363D1"/>
    <w:rsid w:val="00163EE0"/>
    <w:rsid w:val="00163FEA"/>
    <w:rsid w:val="00167DF0"/>
    <w:rsid w:val="001726B3"/>
    <w:rsid w:val="001807AA"/>
    <w:rsid w:val="00182B7F"/>
    <w:rsid w:val="001907BA"/>
    <w:rsid w:val="001C0FAD"/>
    <w:rsid w:val="001E625C"/>
    <w:rsid w:val="001F3839"/>
    <w:rsid w:val="00203CF0"/>
    <w:rsid w:val="00205431"/>
    <w:rsid w:val="00210AB7"/>
    <w:rsid w:val="002208AD"/>
    <w:rsid w:val="002214BA"/>
    <w:rsid w:val="002279BA"/>
    <w:rsid w:val="00231558"/>
    <w:rsid w:val="002329F3"/>
    <w:rsid w:val="002402F1"/>
    <w:rsid w:val="0024128D"/>
    <w:rsid w:val="00243F0D"/>
    <w:rsid w:val="00244B0A"/>
    <w:rsid w:val="0024682A"/>
    <w:rsid w:val="00253884"/>
    <w:rsid w:val="00263A66"/>
    <w:rsid w:val="002647BB"/>
    <w:rsid w:val="002754C1"/>
    <w:rsid w:val="00277F02"/>
    <w:rsid w:val="00283969"/>
    <w:rsid w:val="0028396A"/>
    <w:rsid w:val="002841C8"/>
    <w:rsid w:val="0028516B"/>
    <w:rsid w:val="00291C6C"/>
    <w:rsid w:val="00292DCA"/>
    <w:rsid w:val="002B02DB"/>
    <w:rsid w:val="002B1E9E"/>
    <w:rsid w:val="002C2929"/>
    <w:rsid w:val="002C6F90"/>
    <w:rsid w:val="002E3552"/>
    <w:rsid w:val="002F27EC"/>
    <w:rsid w:val="00302FB8"/>
    <w:rsid w:val="00304EA1"/>
    <w:rsid w:val="00314D81"/>
    <w:rsid w:val="0031607E"/>
    <w:rsid w:val="003211D0"/>
    <w:rsid w:val="00322123"/>
    <w:rsid w:val="00322FC6"/>
    <w:rsid w:val="003310EF"/>
    <w:rsid w:val="003446B4"/>
    <w:rsid w:val="00350E9A"/>
    <w:rsid w:val="00365D51"/>
    <w:rsid w:val="003701BC"/>
    <w:rsid w:val="00391986"/>
    <w:rsid w:val="003D421C"/>
    <w:rsid w:val="003D57A7"/>
    <w:rsid w:val="004053FB"/>
    <w:rsid w:val="00412F60"/>
    <w:rsid w:val="00414011"/>
    <w:rsid w:val="00417AA3"/>
    <w:rsid w:val="00424DD2"/>
    <w:rsid w:val="00440B32"/>
    <w:rsid w:val="00444619"/>
    <w:rsid w:val="0046078D"/>
    <w:rsid w:val="004674FB"/>
    <w:rsid w:val="00472EE5"/>
    <w:rsid w:val="004744D7"/>
    <w:rsid w:val="00486C2C"/>
    <w:rsid w:val="0048758C"/>
    <w:rsid w:val="00490726"/>
    <w:rsid w:val="00495409"/>
    <w:rsid w:val="004A017D"/>
    <w:rsid w:val="004A22BC"/>
    <w:rsid w:val="004A2ED8"/>
    <w:rsid w:val="004B0FF4"/>
    <w:rsid w:val="004B571B"/>
    <w:rsid w:val="004B7DFF"/>
    <w:rsid w:val="004C205B"/>
    <w:rsid w:val="004C70EF"/>
    <w:rsid w:val="004E1132"/>
    <w:rsid w:val="004E4391"/>
    <w:rsid w:val="004E50EA"/>
    <w:rsid w:val="004F01A5"/>
    <w:rsid w:val="004F5BDA"/>
    <w:rsid w:val="00503CBE"/>
    <w:rsid w:val="0051631E"/>
    <w:rsid w:val="00517DAC"/>
    <w:rsid w:val="00531440"/>
    <w:rsid w:val="00532A04"/>
    <w:rsid w:val="00534253"/>
    <w:rsid w:val="00542659"/>
    <w:rsid w:val="00555952"/>
    <w:rsid w:val="0055611A"/>
    <w:rsid w:val="00566029"/>
    <w:rsid w:val="00584AEE"/>
    <w:rsid w:val="00586B33"/>
    <w:rsid w:val="005923CB"/>
    <w:rsid w:val="005945D4"/>
    <w:rsid w:val="005B391B"/>
    <w:rsid w:val="005C76D0"/>
    <w:rsid w:val="005D3D78"/>
    <w:rsid w:val="005D4C51"/>
    <w:rsid w:val="005E17AB"/>
    <w:rsid w:val="005E2EF0"/>
    <w:rsid w:val="005F504C"/>
    <w:rsid w:val="00613DCB"/>
    <w:rsid w:val="00621305"/>
    <w:rsid w:val="0062553D"/>
    <w:rsid w:val="00632FF9"/>
    <w:rsid w:val="00634764"/>
    <w:rsid w:val="00637FBC"/>
    <w:rsid w:val="00650423"/>
    <w:rsid w:val="00654760"/>
    <w:rsid w:val="00657B07"/>
    <w:rsid w:val="00664B0B"/>
    <w:rsid w:val="00665E92"/>
    <w:rsid w:val="00672AFB"/>
    <w:rsid w:val="00693953"/>
    <w:rsid w:val="00693FFD"/>
    <w:rsid w:val="006A2E04"/>
    <w:rsid w:val="006A7D06"/>
    <w:rsid w:val="006C4D3D"/>
    <w:rsid w:val="006D1349"/>
    <w:rsid w:val="006D2159"/>
    <w:rsid w:val="006D764C"/>
    <w:rsid w:val="006F5551"/>
    <w:rsid w:val="006F787C"/>
    <w:rsid w:val="00702636"/>
    <w:rsid w:val="00707E68"/>
    <w:rsid w:val="00714643"/>
    <w:rsid w:val="0071657E"/>
    <w:rsid w:val="00724507"/>
    <w:rsid w:val="007270FB"/>
    <w:rsid w:val="00747608"/>
    <w:rsid w:val="007515F6"/>
    <w:rsid w:val="00753F1C"/>
    <w:rsid w:val="007619E0"/>
    <w:rsid w:val="00773E6C"/>
    <w:rsid w:val="007D4FB6"/>
    <w:rsid w:val="007E1ED2"/>
    <w:rsid w:val="007E5E88"/>
    <w:rsid w:val="008027E3"/>
    <w:rsid w:val="00813C37"/>
    <w:rsid w:val="008154B5"/>
    <w:rsid w:val="00823962"/>
    <w:rsid w:val="008375FE"/>
    <w:rsid w:val="00850219"/>
    <w:rsid w:val="00851757"/>
    <w:rsid w:val="00852719"/>
    <w:rsid w:val="00853A48"/>
    <w:rsid w:val="00860115"/>
    <w:rsid w:val="008715F5"/>
    <w:rsid w:val="008810CF"/>
    <w:rsid w:val="00881105"/>
    <w:rsid w:val="008857C4"/>
    <w:rsid w:val="0088783C"/>
    <w:rsid w:val="008955EB"/>
    <w:rsid w:val="0089628D"/>
    <w:rsid w:val="00896ABD"/>
    <w:rsid w:val="008B352E"/>
    <w:rsid w:val="008C08B2"/>
    <w:rsid w:val="008C34FB"/>
    <w:rsid w:val="008C6AA2"/>
    <w:rsid w:val="008E031A"/>
    <w:rsid w:val="008F6521"/>
    <w:rsid w:val="00906913"/>
    <w:rsid w:val="0091624E"/>
    <w:rsid w:val="00916D5D"/>
    <w:rsid w:val="0092268E"/>
    <w:rsid w:val="0093258A"/>
    <w:rsid w:val="009370BC"/>
    <w:rsid w:val="009405B0"/>
    <w:rsid w:val="0096074C"/>
    <w:rsid w:val="009618FD"/>
    <w:rsid w:val="009651FD"/>
    <w:rsid w:val="00973010"/>
    <w:rsid w:val="009867C4"/>
    <w:rsid w:val="0098739B"/>
    <w:rsid w:val="00991B93"/>
    <w:rsid w:val="00992401"/>
    <w:rsid w:val="0099573C"/>
    <w:rsid w:val="009A2333"/>
    <w:rsid w:val="009B3B87"/>
    <w:rsid w:val="009C1C16"/>
    <w:rsid w:val="009C57E3"/>
    <w:rsid w:val="00A06B65"/>
    <w:rsid w:val="00A11696"/>
    <w:rsid w:val="00A17661"/>
    <w:rsid w:val="00A17CF6"/>
    <w:rsid w:val="00A24B2D"/>
    <w:rsid w:val="00A40966"/>
    <w:rsid w:val="00A45BDC"/>
    <w:rsid w:val="00A46003"/>
    <w:rsid w:val="00A5644C"/>
    <w:rsid w:val="00A67188"/>
    <w:rsid w:val="00A77F1C"/>
    <w:rsid w:val="00A921E0"/>
    <w:rsid w:val="00AB2543"/>
    <w:rsid w:val="00AB4E23"/>
    <w:rsid w:val="00AE7137"/>
    <w:rsid w:val="00AF1B9E"/>
    <w:rsid w:val="00AF4B2C"/>
    <w:rsid w:val="00B0738F"/>
    <w:rsid w:val="00B13D9B"/>
    <w:rsid w:val="00B26601"/>
    <w:rsid w:val="00B275F7"/>
    <w:rsid w:val="00B352A6"/>
    <w:rsid w:val="00B41951"/>
    <w:rsid w:val="00B45199"/>
    <w:rsid w:val="00B45F66"/>
    <w:rsid w:val="00B465C2"/>
    <w:rsid w:val="00B53229"/>
    <w:rsid w:val="00B60AB6"/>
    <w:rsid w:val="00B62480"/>
    <w:rsid w:val="00B65CD8"/>
    <w:rsid w:val="00B81B70"/>
    <w:rsid w:val="00BB238F"/>
    <w:rsid w:val="00BD0724"/>
    <w:rsid w:val="00BD4472"/>
    <w:rsid w:val="00BE3DEE"/>
    <w:rsid w:val="00BE5521"/>
    <w:rsid w:val="00BF6F4C"/>
    <w:rsid w:val="00C000D6"/>
    <w:rsid w:val="00C01637"/>
    <w:rsid w:val="00C07962"/>
    <w:rsid w:val="00C07D60"/>
    <w:rsid w:val="00C206AB"/>
    <w:rsid w:val="00C24162"/>
    <w:rsid w:val="00C34684"/>
    <w:rsid w:val="00C53263"/>
    <w:rsid w:val="00C559A6"/>
    <w:rsid w:val="00C65741"/>
    <w:rsid w:val="00C73F9D"/>
    <w:rsid w:val="00C75BC5"/>
    <w:rsid w:val="00C75F1D"/>
    <w:rsid w:val="00C77AFE"/>
    <w:rsid w:val="00C805B2"/>
    <w:rsid w:val="00C86BB2"/>
    <w:rsid w:val="00CA02DD"/>
    <w:rsid w:val="00CC2384"/>
    <w:rsid w:val="00CC53F9"/>
    <w:rsid w:val="00CC7529"/>
    <w:rsid w:val="00CD454F"/>
    <w:rsid w:val="00CE4547"/>
    <w:rsid w:val="00D021BF"/>
    <w:rsid w:val="00D0381D"/>
    <w:rsid w:val="00D1511A"/>
    <w:rsid w:val="00D17DB9"/>
    <w:rsid w:val="00D338E4"/>
    <w:rsid w:val="00D35538"/>
    <w:rsid w:val="00D51947"/>
    <w:rsid w:val="00D532F0"/>
    <w:rsid w:val="00D561B3"/>
    <w:rsid w:val="00D652E8"/>
    <w:rsid w:val="00D77413"/>
    <w:rsid w:val="00D82759"/>
    <w:rsid w:val="00D86551"/>
    <w:rsid w:val="00D86DE4"/>
    <w:rsid w:val="00D91CAB"/>
    <w:rsid w:val="00D941C2"/>
    <w:rsid w:val="00DA503D"/>
    <w:rsid w:val="00DA6DBB"/>
    <w:rsid w:val="00DB1C96"/>
    <w:rsid w:val="00DB2D60"/>
    <w:rsid w:val="00DB375B"/>
    <w:rsid w:val="00DC632A"/>
    <w:rsid w:val="00DD1AF6"/>
    <w:rsid w:val="00DE2DC6"/>
    <w:rsid w:val="00DF1AF8"/>
    <w:rsid w:val="00DF4B17"/>
    <w:rsid w:val="00E139C5"/>
    <w:rsid w:val="00E162D2"/>
    <w:rsid w:val="00E23F1D"/>
    <w:rsid w:val="00E34F5D"/>
    <w:rsid w:val="00E36361"/>
    <w:rsid w:val="00E4133C"/>
    <w:rsid w:val="00E42941"/>
    <w:rsid w:val="00E42F52"/>
    <w:rsid w:val="00E438E3"/>
    <w:rsid w:val="00E44381"/>
    <w:rsid w:val="00E55AE9"/>
    <w:rsid w:val="00E73665"/>
    <w:rsid w:val="00E7516A"/>
    <w:rsid w:val="00E76D71"/>
    <w:rsid w:val="00E90A60"/>
    <w:rsid w:val="00E93699"/>
    <w:rsid w:val="00E94D73"/>
    <w:rsid w:val="00EA00DA"/>
    <w:rsid w:val="00EB1CC2"/>
    <w:rsid w:val="00EB3E4C"/>
    <w:rsid w:val="00ED47BC"/>
    <w:rsid w:val="00EE1A80"/>
    <w:rsid w:val="00EF3893"/>
    <w:rsid w:val="00F1520E"/>
    <w:rsid w:val="00F337AC"/>
    <w:rsid w:val="00F40D53"/>
    <w:rsid w:val="00F4525C"/>
    <w:rsid w:val="00F464D8"/>
    <w:rsid w:val="00F47B7F"/>
    <w:rsid w:val="00F61B8A"/>
    <w:rsid w:val="00F70E0B"/>
    <w:rsid w:val="00F751EE"/>
    <w:rsid w:val="00F81AA4"/>
    <w:rsid w:val="00F83DB5"/>
    <w:rsid w:val="00F93694"/>
    <w:rsid w:val="00F9544F"/>
    <w:rsid w:val="00F95799"/>
    <w:rsid w:val="00FA080C"/>
    <w:rsid w:val="00FB56CD"/>
    <w:rsid w:val="00FC2FF6"/>
    <w:rsid w:val="00FC77FF"/>
    <w:rsid w:val="00FD1C20"/>
    <w:rsid w:val="00FD658C"/>
    <w:rsid w:val="00FD7132"/>
    <w:rsid w:val="00FE0AD0"/>
    <w:rsid w:val="00FF2FCA"/>
  </w:rsids>
  <m:mathPr>
    <m:mathFont m:val="Cambria Math"/>
    <m:brkBin m:val="before"/>
    <m:brkBinSub m:val="--"/>
    <m:smallFrac m:val="0"/>
    <m:dispDef/>
    <m:lMargin m:val="0"/>
    <m:rMargin m:val="0"/>
    <m:defJc m:val="centerGroup"/>
    <m:wrapIndent m:val="1440"/>
    <m:intLim m:val="subSup"/>
    <m:naryLim m:val="undOvr"/>
  </m:mathPr>
  <w:themeFontLang w:val="en-US" w:eastAsia="ja-JP"/>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65537"/>
    <o:shapelayout v:ext="edit">
      <o:idmap v:ext="edit" data="1"/>
    </o:shapelayout>
  </w:shapeDefaults>
  <w:decimalSymbol w:val="."/>
  <w:listSeparator w:val=","/>
  <w14:docId w14:val="2EEEB15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8027E3"/>
    <w:pPr>
      <w:spacing w:line="288" w:lineRule="auto"/>
    </w:pPr>
  </w:style>
  <w:style w:type="paragraph" w:styleId="Heading1">
    <w:name w:val="heading 1"/>
    <w:basedOn w:val="Normal"/>
    <w:next w:val="Normal"/>
    <w:link w:val="Heading1Char"/>
    <w:uiPriority w:val="9"/>
    <w:qFormat/>
    <w:rsid w:val="008027E3"/>
    <w:pPr>
      <w:keepNext/>
      <w:keepLines/>
      <w:suppressAutoHyphens/>
      <w:spacing w:before="480" w:after="120"/>
      <w:outlineLvl w:val="0"/>
    </w:pPr>
    <w:rPr>
      <w:rFonts w:ascii="Arial" w:hAnsi="Arial" w:cs="Arial"/>
      <w:color w:val="0F7EB4"/>
      <w:sz w:val="48"/>
      <w:szCs w:val="40"/>
      <w:lang w:val="en-AU"/>
    </w:rPr>
  </w:style>
  <w:style w:type="paragraph" w:styleId="Heading2">
    <w:name w:val="heading 2"/>
    <w:basedOn w:val="Normal"/>
    <w:next w:val="Normal"/>
    <w:link w:val="Heading2Char"/>
    <w:uiPriority w:val="9"/>
    <w:semiHidden/>
    <w:qFormat/>
    <w:rsid w:val="008027E3"/>
    <w:pPr>
      <w:spacing w:before="400" w:after="120"/>
      <w:contextualSpacing/>
      <w:outlineLvl w:val="1"/>
    </w:pPr>
    <w:rPr>
      <w:rFonts w:ascii="Arial" w:hAnsi="Arial" w:cs="Arial"/>
      <w:color w:val="0F7EB4"/>
      <w:sz w:val="40"/>
      <w:szCs w:val="28"/>
      <w:lang w:val="en-AU"/>
    </w:rPr>
  </w:style>
  <w:style w:type="paragraph" w:styleId="Heading3">
    <w:name w:val="heading 3"/>
    <w:basedOn w:val="Normal"/>
    <w:next w:val="Normal"/>
    <w:link w:val="Heading3Char"/>
    <w:uiPriority w:val="9"/>
    <w:unhideWhenUsed/>
    <w:qFormat/>
    <w:rsid w:val="008027E3"/>
    <w:pPr>
      <w:spacing w:before="320" w:after="120"/>
      <w:outlineLvl w:val="2"/>
    </w:pPr>
    <w:rPr>
      <w:rFonts w:ascii="Arial" w:hAnsi="Arial" w:cs="Arial"/>
      <w:color w:val="0F7EB4"/>
      <w:sz w:val="32"/>
      <w:szCs w:val="24"/>
      <w:lang w:val="en-AU"/>
    </w:rPr>
  </w:style>
  <w:style w:type="paragraph" w:styleId="Heading4">
    <w:name w:val="heading 4"/>
    <w:basedOn w:val="Normal"/>
    <w:next w:val="Normal"/>
    <w:link w:val="Heading4Char"/>
    <w:uiPriority w:val="9"/>
    <w:unhideWhenUsed/>
    <w:qFormat/>
    <w:rsid w:val="008027E3"/>
    <w:pPr>
      <w:spacing w:before="280" w:after="120"/>
      <w:outlineLvl w:val="3"/>
    </w:pPr>
    <w:rPr>
      <w:rFonts w:ascii="Arial" w:hAnsi="Arial" w:cs="Arial"/>
      <w:color w:val="0F7EB4"/>
      <w:sz w:val="28"/>
      <w:lang w:val="en-AU" w:eastAsia="en-AU"/>
    </w:rPr>
  </w:style>
  <w:style w:type="paragraph" w:styleId="Heading5">
    <w:name w:val="heading 5"/>
    <w:basedOn w:val="Normal"/>
    <w:next w:val="Normal"/>
    <w:link w:val="Heading5Char"/>
    <w:uiPriority w:val="9"/>
    <w:unhideWhenUsed/>
    <w:qFormat/>
    <w:rsid w:val="008027E3"/>
    <w:pPr>
      <w:spacing w:before="240" w:after="120"/>
      <w:outlineLvl w:val="4"/>
    </w:pPr>
    <w:rPr>
      <w:rFonts w:ascii="Arial" w:hAnsi="Arial" w:cs="Arial"/>
      <w:color w:val="0F7EB4"/>
      <w:sz w:val="24"/>
      <w:szCs w:val="20"/>
      <w:lang w:val="en-AU" w:eastAsia="en-AU"/>
    </w:rPr>
  </w:style>
  <w:style w:type="paragraph" w:styleId="Heading6">
    <w:name w:val="heading 6"/>
    <w:basedOn w:val="Normal"/>
    <w:next w:val="Normal"/>
    <w:link w:val="Heading6Char"/>
    <w:uiPriority w:val="9"/>
    <w:semiHidden/>
    <w:unhideWhenUsed/>
    <w:qFormat/>
    <w:rsid w:val="000F5CEC"/>
    <w:pPr>
      <w:keepNext/>
      <w:keepLines/>
      <w:spacing w:before="40" w:after="0"/>
      <w:outlineLvl w:val="5"/>
    </w:pPr>
    <w:rPr>
      <w:rFonts w:asciiTheme="majorHAnsi" w:eastAsiaTheme="majorEastAsia" w:hAnsiTheme="majorHAnsi" w:cstheme="majorBidi"/>
      <w:color w:val="004B71" w:themeColor="accent1" w:themeShade="7F"/>
    </w:rPr>
  </w:style>
  <w:style w:type="paragraph" w:styleId="Heading7">
    <w:name w:val="heading 7"/>
    <w:basedOn w:val="Normal"/>
    <w:next w:val="Normal"/>
    <w:link w:val="Heading7Char"/>
    <w:uiPriority w:val="9"/>
    <w:semiHidden/>
    <w:unhideWhenUsed/>
    <w:qFormat/>
    <w:rsid w:val="000F5CEC"/>
    <w:pPr>
      <w:keepNext/>
      <w:keepLines/>
      <w:spacing w:before="40" w:after="0"/>
      <w:outlineLvl w:val="6"/>
    </w:pPr>
    <w:rPr>
      <w:rFonts w:asciiTheme="majorHAnsi" w:eastAsiaTheme="majorEastAsia" w:hAnsiTheme="majorHAnsi" w:cstheme="majorBidi"/>
      <w:i/>
      <w:iCs/>
      <w:color w:val="004B71" w:themeColor="accent1" w:themeShade="7F"/>
    </w:rPr>
  </w:style>
  <w:style w:type="paragraph" w:styleId="Heading8">
    <w:name w:val="heading 8"/>
    <w:basedOn w:val="Normal"/>
    <w:next w:val="Normal"/>
    <w:link w:val="Heading8Char"/>
    <w:uiPriority w:val="9"/>
    <w:semiHidden/>
    <w:unhideWhenUsed/>
    <w:qFormat/>
    <w:rsid w:val="000F5CEC"/>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Heading9">
    <w:name w:val="heading 9"/>
    <w:basedOn w:val="Normal"/>
    <w:next w:val="Normal"/>
    <w:link w:val="Heading9Char"/>
    <w:uiPriority w:val="9"/>
    <w:semiHidden/>
    <w:unhideWhenUsed/>
    <w:qFormat/>
    <w:rsid w:val="000F5CEC"/>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D86551"/>
    <w:pPr>
      <w:tabs>
        <w:tab w:val="left" w:pos="3820"/>
      </w:tabs>
      <w:spacing w:before="120" w:after="120"/>
    </w:pPr>
    <w:rPr>
      <w:rFonts w:asciiTheme="majorHAnsi" w:hAnsiTheme="majorHAnsi" w:cs="Arial"/>
      <w:color w:val="000000" w:themeColor="text1"/>
      <w:sz w:val="20"/>
    </w:rPr>
  </w:style>
  <w:style w:type="character" w:customStyle="1" w:styleId="HeaderChar">
    <w:name w:val="Header Char"/>
    <w:basedOn w:val="DefaultParagraphFont"/>
    <w:link w:val="Header"/>
    <w:uiPriority w:val="99"/>
    <w:semiHidden/>
    <w:rsid w:val="00D86551"/>
    <w:rPr>
      <w:rFonts w:asciiTheme="majorHAnsi" w:hAnsiTheme="majorHAnsi" w:cs="Arial"/>
      <w:color w:val="000000" w:themeColor="text1"/>
      <w:sz w:val="20"/>
    </w:rPr>
  </w:style>
  <w:style w:type="paragraph" w:styleId="Footer">
    <w:name w:val="footer"/>
    <w:basedOn w:val="Normal"/>
    <w:link w:val="FooterChar"/>
    <w:uiPriority w:val="99"/>
    <w:semiHidden/>
    <w:rsid w:val="00304EA1"/>
    <w:pPr>
      <w:tabs>
        <w:tab w:val="center" w:pos="4513"/>
        <w:tab w:val="right" w:pos="9026"/>
      </w:tabs>
      <w:spacing w:after="0"/>
    </w:pPr>
  </w:style>
  <w:style w:type="character" w:customStyle="1" w:styleId="FooterChar">
    <w:name w:val="Footer Char"/>
    <w:basedOn w:val="DefaultParagraphFont"/>
    <w:link w:val="Footer"/>
    <w:uiPriority w:val="99"/>
    <w:semiHidden/>
    <w:rsid w:val="009370BC"/>
  </w:style>
  <w:style w:type="paragraph" w:styleId="BalloonText">
    <w:name w:val="Balloon Text"/>
    <w:basedOn w:val="Normal"/>
    <w:link w:val="BalloonTextChar"/>
    <w:uiPriority w:val="99"/>
    <w:semiHidden/>
    <w:unhideWhenUsed/>
    <w:rsid w:val="00304EA1"/>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304EA1"/>
    <w:rPr>
      <w:rFonts w:ascii="Tahoma" w:hAnsi="Tahoma" w:cs="Tahoma"/>
      <w:sz w:val="16"/>
      <w:szCs w:val="16"/>
    </w:rPr>
  </w:style>
  <w:style w:type="table" w:styleId="TableGrid">
    <w:name w:val="Table Grid"/>
    <w:basedOn w:val="TableNormal"/>
    <w:uiPriority w:val="39"/>
    <w:rsid w:val="00314D81"/>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Tabletextnarrow">
    <w:name w:val="Table text narrow"/>
    <w:link w:val="TabletextnarrowChar"/>
    <w:qFormat/>
    <w:rsid w:val="00632FF9"/>
    <w:pPr>
      <w:spacing w:before="80" w:after="80" w:line="288" w:lineRule="auto"/>
    </w:pPr>
    <w:rPr>
      <w:rFonts w:ascii="Arial Narrow" w:hAnsi="Arial Narrow" w:cs="Arial"/>
      <w:sz w:val="20"/>
    </w:rPr>
  </w:style>
  <w:style w:type="paragraph" w:customStyle="1" w:styleId="Tableheadingnarrow">
    <w:name w:val="Table heading narrow"/>
    <w:basedOn w:val="Tabletextnarrow"/>
    <w:qFormat/>
    <w:rsid w:val="00637FBC"/>
    <w:rPr>
      <w:color w:val="FFFFFF" w:themeColor="background1"/>
    </w:rPr>
  </w:style>
  <w:style w:type="paragraph" w:customStyle="1" w:styleId="Bullet">
    <w:name w:val="Bullet"/>
    <w:basedOn w:val="Normal"/>
    <w:qFormat/>
    <w:rsid w:val="00D86551"/>
    <w:pPr>
      <w:numPr>
        <w:numId w:val="1"/>
      </w:numPr>
      <w:tabs>
        <w:tab w:val="left" w:pos="425"/>
      </w:tabs>
      <w:spacing w:before="60" w:after="60"/>
      <w:ind w:left="425" w:hanging="425"/>
    </w:pPr>
    <w:rPr>
      <w:rFonts w:asciiTheme="majorHAnsi" w:eastAsia="Times New Roman" w:hAnsiTheme="majorHAnsi" w:cs="Arial"/>
      <w:color w:val="000000" w:themeColor="text1"/>
      <w:kern w:val="22"/>
      <w:sz w:val="20"/>
      <w:lang w:val="en-GB" w:eastAsia="ja-JP"/>
    </w:rPr>
  </w:style>
  <w:style w:type="paragraph" w:customStyle="1" w:styleId="Bulletlevel2">
    <w:name w:val="Bullet level 2"/>
    <w:basedOn w:val="Bullet"/>
    <w:qFormat/>
    <w:rsid w:val="00632FF9"/>
    <w:pPr>
      <w:numPr>
        <w:numId w:val="2"/>
      </w:numPr>
      <w:ind w:left="850" w:hanging="425"/>
    </w:pPr>
  </w:style>
  <w:style w:type="paragraph" w:customStyle="1" w:styleId="Numbers">
    <w:name w:val="Numbers"/>
    <w:basedOn w:val="Bullet"/>
    <w:qFormat/>
    <w:rsid w:val="00632FF9"/>
    <w:pPr>
      <w:numPr>
        <w:numId w:val="3"/>
      </w:numPr>
      <w:ind w:left="425" w:hanging="425"/>
    </w:pPr>
    <w:rPr>
      <w:lang w:val="en-US"/>
    </w:rPr>
  </w:style>
  <w:style w:type="paragraph" w:customStyle="1" w:styleId="Tablebulletnarrow">
    <w:name w:val="Table bullet narrow"/>
    <w:basedOn w:val="Normal"/>
    <w:link w:val="TablebulletnarrowChar"/>
    <w:qFormat/>
    <w:rsid w:val="00632FF9"/>
    <w:pPr>
      <w:numPr>
        <w:numId w:val="4"/>
      </w:numPr>
      <w:tabs>
        <w:tab w:val="left" w:pos="170"/>
      </w:tabs>
      <w:overflowPunct w:val="0"/>
      <w:autoSpaceDE w:val="0"/>
      <w:autoSpaceDN w:val="0"/>
      <w:adjustRightInd w:val="0"/>
      <w:spacing w:before="80" w:after="80"/>
      <w:ind w:left="170" w:hanging="170"/>
      <w:contextualSpacing/>
      <w:textAlignment w:val="baseline"/>
    </w:pPr>
    <w:rPr>
      <w:rFonts w:ascii="Arial Narrow" w:eastAsia="Times New Roman" w:hAnsi="Arial Narrow" w:cs="Arial"/>
      <w:sz w:val="20"/>
      <w:lang w:val="en-GB" w:eastAsia="ja-JP"/>
    </w:rPr>
  </w:style>
  <w:style w:type="paragraph" w:customStyle="1" w:styleId="Captionsandfootnotes">
    <w:name w:val="Captions and footnotes"/>
    <w:basedOn w:val="Normal"/>
    <w:qFormat/>
    <w:rsid w:val="00D86551"/>
    <w:pPr>
      <w:spacing w:before="120" w:after="360"/>
    </w:pPr>
    <w:rPr>
      <w:rFonts w:asciiTheme="majorHAnsi" w:hAnsiTheme="majorHAnsi" w:cs="Arial"/>
      <w:color w:val="000000" w:themeColor="text1"/>
      <w:sz w:val="18"/>
      <w:szCs w:val="18"/>
    </w:rPr>
  </w:style>
  <w:style w:type="paragraph" w:customStyle="1" w:styleId="Trademarkinfo">
    <w:name w:val="Trademark info"/>
    <w:basedOn w:val="Captionsandfootnotes"/>
    <w:qFormat/>
    <w:rsid w:val="002329F3"/>
    <w:pPr>
      <w:spacing w:after="0"/>
    </w:pPr>
    <w:rPr>
      <w:sz w:val="16"/>
      <w:szCs w:val="16"/>
    </w:rPr>
  </w:style>
  <w:style w:type="character" w:styleId="PlaceholderText">
    <w:name w:val="Placeholder Text"/>
    <w:basedOn w:val="DefaultParagraphFont"/>
    <w:uiPriority w:val="99"/>
    <w:semiHidden/>
    <w:rsid w:val="0028516B"/>
    <w:rPr>
      <w:color w:val="808080"/>
    </w:rPr>
  </w:style>
  <w:style w:type="table" w:styleId="LightShading-Accent2">
    <w:name w:val="Light Shading Accent 2"/>
    <w:basedOn w:val="TableNormal"/>
    <w:uiPriority w:val="60"/>
    <w:rsid w:val="000F16FD"/>
    <w:pPr>
      <w:spacing w:after="0" w:line="240" w:lineRule="auto"/>
    </w:pPr>
    <w:rPr>
      <w:color w:val="727272" w:themeColor="accent2" w:themeShade="BF"/>
    </w:rPr>
    <w:tblPr>
      <w:tblStyleRowBandSize w:val="1"/>
      <w:tblStyleColBandSize w:val="1"/>
      <w:tblBorders>
        <w:top w:val="single" w:sz="8" w:space="0" w:color="999999" w:themeColor="accent2"/>
        <w:bottom w:val="single" w:sz="8" w:space="0" w:color="999999" w:themeColor="accent2"/>
      </w:tblBorders>
    </w:tblPr>
    <w:tblStylePr w:type="firstRow">
      <w:pPr>
        <w:spacing w:before="0" w:after="0" w:line="240" w:lineRule="auto"/>
      </w:pPr>
      <w:rPr>
        <w:b/>
        <w:bCs/>
      </w:rPr>
      <w:tblPr/>
      <w:tcPr>
        <w:tcBorders>
          <w:top w:val="single" w:sz="8" w:space="0" w:color="999999" w:themeColor="accent2"/>
          <w:left w:val="nil"/>
          <w:bottom w:val="single" w:sz="8" w:space="0" w:color="999999" w:themeColor="accent2"/>
          <w:right w:val="nil"/>
          <w:insideH w:val="nil"/>
          <w:insideV w:val="nil"/>
        </w:tcBorders>
      </w:tcPr>
    </w:tblStylePr>
    <w:tblStylePr w:type="lastRow">
      <w:pPr>
        <w:spacing w:before="0" w:after="0" w:line="240" w:lineRule="auto"/>
      </w:pPr>
      <w:rPr>
        <w:b/>
        <w:bCs/>
      </w:rPr>
      <w:tblPr/>
      <w:tcPr>
        <w:tcBorders>
          <w:top w:val="single" w:sz="8" w:space="0" w:color="999999" w:themeColor="accent2"/>
          <w:left w:val="nil"/>
          <w:bottom w:val="single" w:sz="8" w:space="0" w:color="99999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5E5E5" w:themeFill="accent2" w:themeFillTint="3F"/>
      </w:tcPr>
    </w:tblStylePr>
    <w:tblStylePr w:type="band1Horz">
      <w:tblPr/>
      <w:tcPr>
        <w:tcBorders>
          <w:left w:val="nil"/>
          <w:right w:val="nil"/>
          <w:insideH w:val="nil"/>
          <w:insideV w:val="nil"/>
        </w:tcBorders>
        <w:shd w:val="clear" w:color="auto" w:fill="E5E5E5" w:themeFill="accent2" w:themeFillTint="3F"/>
      </w:tcPr>
    </w:tblStylePr>
  </w:style>
  <w:style w:type="table" w:styleId="LightShading-Accent4">
    <w:name w:val="Light Shading Accent 4"/>
    <w:basedOn w:val="TableNormal"/>
    <w:uiPriority w:val="60"/>
    <w:rsid w:val="000F16FD"/>
    <w:pPr>
      <w:spacing w:after="0" w:line="240" w:lineRule="auto"/>
    </w:pPr>
    <w:rPr>
      <w:color w:val="69962C" w:themeColor="accent4" w:themeShade="BF"/>
    </w:rPr>
    <w:tblPr>
      <w:tblStyleRowBandSize w:val="1"/>
      <w:tblStyleColBandSize w:val="1"/>
      <w:tblBorders>
        <w:top w:val="single" w:sz="8" w:space="0" w:color="8DC63F" w:themeColor="accent4"/>
        <w:bottom w:val="single" w:sz="8" w:space="0" w:color="8DC63F" w:themeColor="accent4"/>
      </w:tblBorders>
    </w:tblPr>
    <w:tblStylePr w:type="firstRow">
      <w:pPr>
        <w:spacing w:before="0" w:after="0" w:line="240" w:lineRule="auto"/>
      </w:pPr>
      <w:rPr>
        <w:b/>
        <w:bCs/>
      </w:rPr>
      <w:tblPr/>
      <w:tcPr>
        <w:tcBorders>
          <w:top w:val="single" w:sz="8" w:space="0" w:color="8DC63F" w:themeColor="accent4"/>
          <w:left w:val="nil"/>
          <w:bottom w:val="single" w:sz="8" w:space="0" w:color="8DC63F" w:themeColor="accent4"/>
          <w:right w:val="nil"/>
          <w:insideH w:val="nil"/>
          <w:insideV w:val="nil"/>
        </w:tcBorders>
      </w:tcPr>
    </w:tblStylePr>
    <w:tblStylePr w:type="lastRow">
      <w:pPr>
        <w:spacing w:before="0" w:after="0" w:line="240" w:lineRule="auto"/>
      </w:pPr>
      <w:rPr>
        <w:b/>
        <w:bCs/>
      </w:rPr>
      <w:tblPr/>
      <w:tcPr>
        <w:tcBorders>
          <w:top w:val="single" w:sz="8" w:space="0" w:color="8DC63F" w:themeColor="accent4"/>
          <w:left w:val="nil"/>
          <w:bottom w:val="single" w:sz="8" w:space="0" w:color="8DC63F"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2F1CF" w:themeFill="accent4" w:themeFillTint="3F"/>
      </w:tcPr>
    </w:tblStylePr>
    <w:tblStylePr w:type="band1Horz">
      <w:tblPr/>
      <w:tcPr>
        <w:tcBorders>
          <w:left w:val="nil"/>
          <w:right w:val="nil"/>
          <w:insideH w:val="nil"/>
          <w:insideV w:val="nil"/>
        </w:tcBorders>
        <w:shd w:val="clear" w:color="auto" w:fill="E2F1CF" w:themeFill="accent4" w:themeFillTint="3F"/>
      </w:tcPr>
    </w:tblStylePr>
  </w:style>
  <w:style w:type="table" w:styleId="LightShading-Accent5">
    <w:name w:val="Light Shading Accent 5"/>
    <w:basedOn w:val="TableNormal"/>
    <w:uiPriority w:val="60"/>
    <w:rsid w:val="000F16FD"/>
    <w:pPr>
      <w:spacing w:after="0" w:line="240" w:lineRule="auto"/>
    </w:pPr>
    <w:rPr>
      <w:color w:val="C86A07" w:themeColor="accent5" w:themeShade="BF"/>
    </w:rPr>
    <w:tblPr>
      <w:tblStyleRowBandSize w:val="1"/>
      <w:tblStyleColBandSize w:val="1"/>
      <w:tblBorders>
        <w:top w:val="single" w:sz="8" w:space="0" w:color="F78E1E" w:themeColor="accent5"/>
        <w:bottom w:val="single" w:sz="8" w:space="0" w:color="F78E1E" w:themeColor="accent5"/>
      </w:tblBorders>
    </w:tblPr>
    <w:tblStylePr w:type="firstRow">
      <w:pPr>
        <w:spacing w:before="0" w:after="0" w:line="240" w:lineRule="auto"/>
      </w:pPr>
      <w:rPr>
        <w:b/>
        <w:bCs/>
      </w:rPr>
      <w:tblPr/>
      <w:tcPr>
        <w:tcBorders>
          <w:top w:val="single" w:sz="8" w:space="0" w:color="F78E1E" w:themeColor="accent5"/>
          <w:left w:val="nil"/>
          <w:bottom w:val="single" w:sz="8" w:space="0" w:color="F78E1E" w:themeColor="accent5"/>
          <w:right w:val="nil"/>
          <w:insideH w:val="nil"/>
          <w:insideV w:val="nil"/>
        </w:tcBorders>
      </w:tcPr>
    </w:tblStylePr>
    <w:tblStylePr w:type="lastRow">
      <w:pPr>
        <w:spacing w:before="0" w:after="0" w:line="240" w:lineRule="auto"/>
      </w:pPr>
      <w:rPr>
        <w:b/>
        <w:bCs/>
      </w:rPr>
      <w:tblPr/>
      <w:tcPr>
        <w:tcBorders>
          <w:top w:val="single" w:sz="8" w:space="0" w:color="F78E1E" w:themeColor="accent5"/>
          <w:left w:val="nil"/>
          <w:bottom w:val="single" w:sz="8" w:space="0" w:color="F78E1E"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2C7" w:themeFill="accent5" w:themeFillTint="3F"/>
      </w:tcPr>
    </w:tblStylePr>
    <w:tblStylePr w:type="band1Horz">
      <w:tblPr/>
      <w:tcPr>
        <w:tcBorders>
          <w:left w:val="nil"/>
          <w:right w:val="nil"/>
          <w:insideH w:val="nil"/>
          <w:insideV w:val="nil"/>
        </w:tcBorders>
        <w:shd w:val="clear" w:color="auto" w:fill="FDE2C7" w:themeFill="accent5" w:themeFillTint="3F"/>
      </w:tcPr>
    </w:tblStylePr>
  </w:style>
  <w:style w:type="table" w:styleId="LightShading-Accent6">
    <w:name w:val="Light Shading Accent 6"/>
    <w:basedOn w:val="TableNormal"/>
    <w:uiPriority w:val="60"/>
    <w:rsid w:val="000F16FD"/>
    <w:pPr>
      <w:spacing w:after="0" w:line="240" w:lineRule="auto"/>
    </w:pPr>
    <w:rPr>
      <w:color w:val="3A5A8B" w:themeColor="accent6" w:themeShade="BF"/>
    </w:rPr>
    <w:tblPr>
      <w:tblStyleRowBandSize w:val="1"/>
      <w:tblStyleColBandSize w:val="1"/>
      <w:tblBorders>
        <w:top w:val="single" w:sz="8" w:space="0" w:color="517AB7" w:themeColor="accent6"/>
        <w:bottom w:val="single" w:sz="8" w:space="0" w:color="517AB7" w:themeColor="accent6"/>
      </w:tblBorders>
    </w:tblPr>
    <w:tblStylePr w:type="firstRow">
      <w:pPr>
        <w:spacing w:before="0" w:after="0" w:line="240" w:lineRule="auto"/>
      </w:pPr>
      <w:rPr>
        <w:b/>
        <w:bCs/>
      </w:rPr>
      <w:tblPr/>
      <w:tcPr>
        <w:tcBorders>
          <w:top w:val="single" w:sz="8" w:space="0" w:color="517AB7" w:themeColor="accent6"/>
          <w:left w:val="nil"/>
          <w:bottom w:val="single" w:sz="8" w:space="0" w:color="517AB7" w:themeColor="accent6"/>
          <w:right w:val="nil"/>
          <w:insideH w:val="nil"/>
          <w:insideV w:val="nil"/>
        </w:tcBorders>
      </w:tcPr>
    </w:tblStylePr>
    <w:tblStylePr w:type="lastRow">
      <w:pPr>
        <w:spacing w:before="0" w:after="0" w:line="240" w:lineRule="auto"/>
      </w:pPr>
      <w:rPr>
        <w:b/>
        <w:bCs/>
      </w:rPr>
      <w:tblPr/>
      <w:tcPr>
        <w:tcBorders>
          <w:top w:val="single" w:sz="8" w:space="0" w:color="517AB7" w:themeColor="accent6"/>
          <w:left w:val="nil"/>
          <w:bottom w:val="single" w:sz="8" w:space="0" w:color="517AB7"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DED" w:themeFill="accent6" w:themeFillTint="3F"/>
      </w:tcPr>
    </w:tblStylePr>
    <w:tblStylePr w:type="band1Horz">
      <w:tblPr/>
      <w:tcPr>
        <w:tcBorders>
          <w:left w:val="nil"/>
          <w:right w:val="nil"/>
          <w:insideH w:val="nil"/>
          <w:insideV w:val="nil"/>
        </w:tcBorders>
        <w:shd w:val="clear" w:color="auto" w:fill="D3DDED" w:themeFill="accent6" w:themeFillTint="3F"/>
      </w:tcPr>
    </w:tblStylePr>
  </w:style>
  <w:style w:type="table" w:styleId="LightList-Accent1">
    <w:name w:val="Light List Accent 1"/>
    <w:basedOn w:val="TableNormal"/>
    <w:uiPriority w:val="61"/>
    <w:rsid w:val="000F16FD"/>
    <w:pPr>
      <w:spacing w:after="0" w:line="240" w:lineRule="auto"/>
    </w:pPr>
    <w:tblPr>
      <w:tblStyleRowBandSize w:val="1"/>
      <w:tblStyleColBandSize w:val="1"/>
      <w:tblBorders>
        <w:top w:val="single" w:sz="8" w:space="0" w:color="0099E3" w:themeColor="accent1"/>
        <w:left w:val="single" w:sz="8" w:space="0" w:color="0099E3" w:themeColor="accent1"/>
        <w:bottom w:val="single" w:sz="8" w:space="0" w:color="0099E3" w:themeColor="accent1"/>
        <w:right w:val="single" w:sz="8" w:space="0" w:color="0099E3" w:themeColor="accent1"/>
      </w:tblBorders>
    </w:tblPr>
    <w:tblStylePr w:type="firstRow">
      <w:pPr>
        <w:spacing w:before="0" w:after="0" w:line="240" w:lineRule="auto"/>
      </w:pPr>
      <w:rPr>
        <w:b/>
        <w:bCs/>
        <w:color w:val="FFFFFF" w:themeColor="background1"/>
      </w:rPr>
      <w:tblPr/>
      <w:tcPr>
        <w:shd w:val="clear" w:color="auto" w:fill="0099E3" w:themeFill="accent1"/>
      </w:tcPr>
    </w:tblStylePr>
    <w:tblStylePr w:type="lastRow">
      <w:pPr>
        <w:spacing w:before="0" w:after="0" w:line="240" w:lineRule="auto"/>
      </w:pPr>
      <w:rPr>
        <w:b/>
        <w:bCs/>
      </w:rPr>
      <w:tblPr/>
      <w:tcPr>
        <w:tcBorders>
          <w:top w:val="double" w:sz="6" w:space="0" w:color="0099E3" w:themeColor="accent1"/>
          <w:left w:val="single" w:sz="8" w:space="0" w:color="0099E3" w:themeColor="accent1"/>
          <w:bottom w:val="single" w:sz="8" w:space="0" w:color="0099E3" w:themeColor="accent1"/>
          <w:right w:val="single" w:sz="8" w:space="0" w:color="0099E3" w:themeColor="accent1"/>
        </w:tcBorders>
      </w:tcPr>
    </w:tblStylePr>
    <w:tblStylePr w:type="firstCol">
      <w:rPr>
        <w:b/>
        <w:bCs/>
      </w:rPr>
    </w:tblStylePr>
    <w:tblStylePr w:type="lastCol">
      <w:rPr>
        <w:b/>
        <w:bCs/>
      </w:rPr>
    </w:tblStylePr>
    <w:tblStylePr w:type="band1Vert">
      <w:tblPr/>
      <w:tcPr>
        <w:tcBorders>
          <w:top w:val="single" w:sz="8" w:space="0" w:color="0099E3" w:themeColor="accent1"/>
          <w:left w:val="single" w:sz="8" w:space="0" w:color="0099E3" w:themeColor="accent1"/>
          <w:bottom w:val="single" w:sz="8" w:space="0" w:color="0099E3" w:themeColor="accent1"/>
          <w:right w:val="single" w:sz="8" w:space="0" w:color="0099E3" w:themeColor="accent1"/>
        </w:tcBorders>
      </w:tcPr>
    </w:tblStylePr>
    <w:tblStylePr w:type="band1Horz">
      <w:tblPr/>
      <w:tcPr>
        <w:tcBorders>
          <w:top w:val="single" w:sz="8" w:space="0" w:color="0099E3" w:themeColor="accent1"/>
          <w:left w:val="single" w:sz="8" w:space="0" w:color="0099E3" w:themeColor="accent1"/>
          <w:bottom w:val="single" w:sz="8" w:space="0" w:color="0099E3" w:themeColor="accent1"/>
          <w:right w:val="single" w:sz="8" w:space="0" w:color="0099E3" w:themeColor="accent1"/>
        </w:tcBorders>
      </w:tcPr>
    </w:tblStylePr>
  </w:style>
  <w:style w:type="table" w:customStyle="1" w:styleId="VCAAopentable">
    <w:name w:val="VCAA open table"/>
    <w:basedOn w:val="TableNormal"/>
    <w:uiPriority w:val="99"/>
    <w:rsid w:val="008810CF"/>
    <w:pPr>
      <w:spacing w:before="40" w:after="40" w:line="240" w:lineRule="auto"/>
    </w:pPr>
    <w:rPr>
      <w:rFonts w:ascii="Arial" w:hAnsi="Arial"/>
      <w:color w:val="000000" w:themeColor="text1"/>
      <w:sz w:val="20"/>
    </w:rPr>
    <w:tblPr>
      <w:tblStyleRowBandSize w:val="1"/>
      <w:tblBorders>
        <w:insideH w:val="single" w:sz="4" w:space="0" w:color="000000" w:themeColor="text1"/>
        <w:insideV w:val="single" w:sz="4" w:space="0" w:color="000000" w:themeColor="text1"/>
      </w:tblBorders>
    </w:tblPr>
    <w:tcPr>
      <w:shd w:val="clear" w:color="auto" w:fill="FFFFFF" w:themeFill="background1"/>
    </w:tcPr>
    <w:tblStylePr w:type="firstRow">
      <w:rPr>
        <w:rFonts w:ascii="Arial" w:hAnsi="Arial"/>
        <w:b/>
        <w:color w:val="FFFFFF" w:themeColor="background1"/>
        <w:sz w:val="20"/>
      </w:rPr>
      <w:tblPr/>
      <w:trPr>
        <w:tblHeader/>
      </w:trPr>
      <w:tcPr>
        <w:tcBorders>
          <w:insideV w:val="single" w:sz="4" w:space="0" w:color="FFFFFF" w:themeColor="background1"/>
        </w:tcBorders>
        <w:shd w:val="clear" w:color="auto" w:fill="0F7EB4"/>
      </w:tcPr>
    </w:tblStylePr>
    <w:tblStylePr w:type="band1Horz">
      <w:rPr>
        <w:rFonts w:ascii="Arial" w:hAnsi="Arial"/>
        <w:sz w:val="20"/>
      </w:rPr>
      <w:tblPr/>
      <w:tcPr>
        <w:tcBorders>
          <w:insideV w:val="nil"/>
        </w:tcBorders>
        <w:shd w:val="clear" w:color="auto" w:fill="FFFFFF" w:themeFill="background1"/>
      </w:tcPr>
    </w:tblStylePr>
    <w:tblStylePr w:type="band2Horz">
      <w:rPr>
        <w:rFonts w:ascii="Arial" w:hAnsi="Arial"/>
        <w:sz w:val="20"/>
      </w:rPr>
      <w:tblPr/>
      <w:tcPr>
        <w:tcBorders>
          <w:insideV w:val="nil"/>
        </w:tcBorders>
        <w:shd w:val="clear" w:color="auto" w:fill="FFFFFF" w:themeFill="background1"/>
      </w:tcPr>
    </w:tblStylePr>
  </w:style>
  <w:style w:type="paragraph" w:customStyle="1" w:styleId="Tablebulletlevel2narrow">
    <w:name w:val="Table bullet level 2 narrow"/>
    <w:basedOn w:val="Tablebulletnarrow"/>
    <w:link w:val="Tablebulletlevel2narrowChar"/>
    <w:qFormat/>
    <w:rsid w:val="00632FF9"/>
    <w:pPr>
      <w:numPr>
        <w:numId w:val="5"/>
      </w:numPr>
      <w:ind w:left="340" w:hanging="170"/>
    </w:pPr>
    <w:rPr>
      <w:color w:val="000000" w:themeColor="text1"/>
    </w:rPr>
  </w:style>
  <w:style w:type="table" w:customStyle="1" w:styleId="VCAAclosedtable">
    <w:name w:val="VCAA closed table"/>
    <w:basedOn w:val="VCAAopentable"/>
    <w:uiPriority w:val="99"/>
    <w:rsid w:val="008810CF"/>
    <w:pPr>
      <w:spacing w:after="0"/>
    </w:pPr>
    <w:rPr>
      <w:rFonts w:ascii="Arial Narrow" w:hAnsi="Arial Narrow"/>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cPr>
      <w:shd w:val="clear" w:color="auto" w:fill="auto"/>
    </w:tcPr>
    <w:tblStylePr w:type="firstRow">
      <w:rPr>
        <w:rFonts w:ascii="Arial Narrow" w:hAnsi="Arial Narrow"/>
        <w:b/>
        <w:color w:val="FFFFFF" w:themeColor="background1"/>
        <w:sz w:val="22"/>
      </w:rPr>
      <w:tblPr/>
      <w:trPr>
        <w:tblHeader/>
      </w:trPr>
      <w:tcPr>
        <w:tcBorders>
          <w:insideV w:val="single" w:sz="4" w:space="0" w:color="FFFFFF" w:themeColor="background1"/>
        </w:tcBorders>
        <w:shd w:val="clear" w:color="auto" w:fill="0F7EB4"/>
      </w:tcPr>
    </w:tblStylePr>
    <w:tblStylePr w:type="band1Horz">
      <w:rPr>
        <w:rFonts w:ascii="Arial" w:hAnsi="Arial"/>
        <w:sz w:val="20"/>
      </w:rPr>
      <w:tblPr/>
      <w:tcPr>
        <w:tcBorders>
          <w:insideH w:val="nil"/>
          <w:insideV w:val="single" w:sz="4" w:space="0" w:color="auto"/>
        </w:tcBorders>
        <w:shd w:val="clear" w:color="auto" w:fill="auto"/>
      </w:tcPr>
    </w:tblStylePr>
    <w:tblStylePr w:type="band2Horz">
      <w:rPr>
        <w:rFonts w:ascii="Arial" w:hAnsi="Arial"/>
        <w:sz w:val="20"/>
      </w:rPr>
      <w:tblPr/>
      <w:tcPr>
        <w:tcBorders>
          <w:insideH w:val="nil"/>
          <w:insideV w:val="single" w:sz="4" w:space="0" w:color="auto"/>
        </w:tcBorders>
        <w:shd w:val="clear" w:color="auto" w:fill="auto"/>
      </w:tcPr>
    </w:tblStylePr>
  </w:style>
  <w:style w:type="table" w:styleId="MediumShading2-Accent5">
    <w:name w:val="Medium Shading 2 Accent 5"/>
    <w:basedOn w:val="TableNormal"/>
    <w:uiPriority w:val="64"/>
    <w:rsid w:val="00C53263"/>
    <w:pPr>
      <w:spacing w:after="0" w:line="240" w:lineRule="auto"/>
    </w:pPr>
    <w:rPr>
      <w:rFonts w:eastAsiaTheme="minorEastAsia"/>
      <w:lang w:eastAsia="ja-JP"/>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8E1E" w:themeFill="accent5"/>
      </w:tcPr>
    </w:tblStylePr>
    <w:tblStylePr w:type="lastRow">
      <w:pPr>
        <w:spacing w:before="0" w:after="0" w:line="240" w:lineRule="auto"/>
      </w:pPr>
      <w:rPr>
        <w:color w:val="000000"/>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8E1E" w:themeFill="accent5"/>
      </w:tcPr>
    </w:tblStylePr>
    <w:tblStylePr w:type="lastCol">
      <w:rPr>
        <w:b/>
        <w:bCs/>
        <w:color w:val="FFFFFF" w:themeColor="background1"/>
      </w:rPr>
      <w:tblPr/>
      <w:tcPr>
        <w:tcBorders>
          <w:left w:val="nil"/>
          <w:right w:val="nil"/>
          <w:insideH w:val="nil"/>
          <w:insideV w:val="nil"/>
        </w:tcBorders>
        <w:shd w:val="clear" w:color="auto" w:fill="F78E1E"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Hyperlink">
    <w:name w:val="Hyperlink"/>
    <w:basedOn w:val="DefaultParagraphFont"/>
    <w:uiPriority w:val="99"/>
    <w:unhideWhenUsed/>
    <w:rsid w:val="00637FBC"/>
    <w:rPr>
      <w:color w:val="0F7EB4"/>
      <w:u w:val="single"/>
    </w:rPr>
  </w:style>
  <w:style w:type="paragraph" w:customStyle="1" w:styleId="Tableheading">
    <w:name w:val="Table heading"/>
    <w:basedOn w:val="Normal"/>
    <w:qFormat/>
    <w:rsid w:val="00D86551"/>
    <w:pPr>
      <w:spacing w:before="80" w:after="80"/>
    </w:pPr>
    <w:rPr>
      <w:rFonts w:asciiTheme="majorHAnsi" w:hAnsiTheme="majorHAnsi" w:cs="Arial"/>
      <w:color w:val="FFFFFF" w:themeColor="background1"/>
      <w:sz w:val="20"/>
    </w:rPr>
  </w:style>
  <w:style w:type="table" w:styleId="LightList-Accent2">
    <w:name w:val="Light List Accent 2"/>
    <w:basedOn w:val="TableNormal"/>
    <w:uiPriority w:val="61"/>
    <w:rsid w:val="00E139C5"/>
    <w:pPr>
      <w:spacing w:after="0" w:line="240" w:lineRule="auto"/>
    </w:pPr>
    <w:tblPr>
      <w:tblStyleRowBandSize w:val="1"/>
      <w:tblStyleColBandSize w:val="1"/>
      <w:tblBorders>
        <w:top w:val="single" w:sz="8" w:space="0" w:color="999999" w:themeColor="accent2"/>
        <w:left w:val="single" w:sz="8" w:space="0" w:color="999999" w:themeColor="accent2"/>
        <w:bottom w:val="single" w:sz="8" w:space="0" w:color="999999" w:themeColor="accent2"/>
        <w:right w:val="single" w:sz="8" w:space="0" w:color="999999" w:themeColor="accent2"/>
      </w:tblBorders>
    </w:tblPr>
    <w:tblStylePr w:type="firstRow">
      <w:pPr>
        <w:spacing w:before="0" w:after="0" w:line="240" w:lineRule="auto"/>
      </w:pPr>
      <w:rPr>
        <w:b/>
        <w:bCs/>
        <w:color w:val="FFFFFF" w:themeColor="background1"/>
      </w:rPr>
      <w:tblPr/>
      <w:tcPr>
        <w:shd w:val="clear" w:color="auto" w:fill="999999" w:themeFill="accent2"/>
      </w:tcPr>
    </w:tblStylePr>
    <w:tblStylePr w:type="lastRow">
      <w:pPr>
        <w:spacing w:before="0" w:after="0" w:line="240" w:lineRule="auto"/>
      </w:pPr>
      <w:rPr>
        <w:b/>
        <w:bCs/>
      </w:rPr>
      <w:tblPr/>
      <w:tcPr>
        <w:tcBorders>
          <w:top w:val="double" w:sz="6" w:space="0" w:color="999999" w:themeColor="accent2"/>
          <w:left w:val="single" w:sz="8" w:space="0" w:color="999999" w:themeColor="accent2"/>
          <w:bottom w:val="single" w:sz="8" w:space="0" w:color="999999" w:themeColor="accent2"/>
          <w:right w:val="single" w:sz="8" w:space="0" w:color="999999" w:themeColor="accent2"/>
        </w:tcBorders>
      </w:tcPr>
    </w:tblStylePr>
    <w:tblStylePr w:type="firstCol">
      <w:rPr>
        <w:b/>
        <w:bCs/>
      </w:rPr>
    </w:tblStylePr>
    <w:tblStylePr w:type="lastCol">
      <w:rPr>
        <w:b/>
        <w:bCs/>
      </w:rPr>
    </w:tblStylePr>
    <w:tblStylePr w:type="band1Vert">
      <w:tblPr/>
      <w:tcPr>
        <w:tcBorders>
          <w:top w:val="single" w:sz="8" w:space="0" w:color="999999" w:themeColor="accent2"/>
          <w:left w:val="single" w:sz="8" w:space="0" w:color="999999" w:themeColor="accent2"/>
          <w:bottom w:val="single" w:sz="8" w:space="0" w:color="999999" w:themeColor="accent2"/>
          <w:right w:val="single" w:sz="8" w:space="0" w:color="999999" w:themeColor="accent2"/>
        </w:tcBorders>
      </w:tcPr>
    </w:tblStylePr>
    <w:tblStylePr w:type="band1Horz">
      <w:tblPr/>
      <w:tcPr>
        <w:tcBorders>
          <w:top w:val="single" w:sz="8" w:space="0" w:color="999999" w:themeColor="accent2"/>
          <w:left w:val="single" w:sz="8" w:space="0" w:color="999999" w:themeColor="accent2"/>
          <w:bottom w:val="single" w:sz="8" w:space="0" w:color="999999" w:themeColor="accent2"/>
          <w:right w:val="single" w:sz="8" w:space="0" w:color="999999" w:themeColor="accent2"/>
        </w:tcBorders>
      </w:tcPr>
    </w:tblStylePr>
  </w:style>
  <w:style w:type="character" w:customStyle="1" w:styleId="Heading1Char">
    <w:name w:val="Heading 1 Char"/>
    <w:basedOn w:val="DefaultParagraphFont"/>
    <w:link w:val="Heading1"/>
    <w:uiPriority w:val="9"/>
    <w:rsid w:val="008027E3"/>
    <w:rPr>
      <w:rFonts w:ascii="Arial" w:hAnsi="Arial" w:cs="Arial"/>
      <w:color w:val="0F7EB4"/>
      <w:sz w:val="48"/>
      <w:szCs w:val="40"/>
      <w:lang w:val="en-AU"/>
    </w:rPr>
  </w:style>
  <w:style w:type="paragraph" w:styleId="TOCHeading">
    <w:name w:val="TOC Heading"/>
    <w:basedOn w:val="Heading1"/>
    <w:next w:val="Normal"/>
    <w:autoRedefine/>
    <w:uiPriority w:val="39"/>
    <w:unhideWhenUsed/>
    <w:qFormat/>
    <w:rsid w:val="00E94D73"/>
    <w:pPr>
      <w:jc w:val="both"/>
      <w:outlineLvl w:val="9"/>
    </w:pPr>
    <w:rPr>
      <w:b/>
      <w:color w:val="0099E3"/>
      <w:sz w:val="40"/>
      <w:lang w:eastAsia="ja-JP"/>
    </w:rPr>
  </w:style>
  <w:style w:type="paragraph" w:styleId="TOC1">
    <w:name w:val="toc 1"/>
    <w:basedOn w:val="Normal"/>
    <w:next w:val="Normal"/>
    <w:uiPriority w:val="39"/>
    <w:qFormat/>
    <w:rsid w:val="00014CF6"/>
    <w:pPr>
      <w:tabs>
        <w:tab w:val="right" w:leader="dot" w:pos="9639"/>
      </w:tabs>
      <w:spacing w:before="240" w:after="100"/>
      <w:ind w:right="567"/>
      <w:jc w:val="both"/>
    </w:pPr>
    <w:rPr>
      <w:rFonts w:ascii="Arial" w:eastAsia="Times New Roman" w:hAnsi="Arial" w:cs="Arial"/>
      <w:b/>
      <w:bCs/>
      <w:noProof/>
      <w:sz w:val="20"/>
      <w:szCs w:val="24"/>
      <w:lang w:val="en-AU" w:eastAsia="en-AU"/>
    </w:rPr>
  </w:style>
  <w:style w:type="paragraph" w:styleId="TOC2">
    <w:name w:val="toc 2"/>
    <w:basedOn w:val="Normal"/>
    <w:next w:val="Normal"/>
    <w:uiPriority w:val="39"/>
    <w:qFormat/>
    <w:rsid w:val="00014CF6"/>
    <w:pPr>
      <w:tabs>
        <w:tab w:val="right" w:leader="dot" w:pos="9639"/>
      </w:tabs>
      <w:spacing w:after="100"/>
      <w:ind w:left="238" w:right="567"/>
    </w:pPr>
    <w:rPr>
      <w:rFonts w:ascii="Arial" w:eastAsia="Times New Roman" w:hAnsi="Arial" w:cs="Times New Roman"/>
      <w:noProof/>
      <w:sz w:val="20"/>
      <w:szCs w:val="24"/>
      <w:lang w:val="en-AU" w:eastAsia="en-AU"/>
    </w:rPr>
  </w:style>
  <w:style w:type="character" w:customStyle="1" w:styleId="Heading2Char">
    <w:name w:val="Heading 2 Char"/>
    <w:basedOn w:val="DefaultParagraphFont"/>
    <w:link w:val="Heading2"/>
    <w:uiPriority w:val="9"/>
    <w:semiHidden/>
    <w:rsid w:val="008027E3"/>
    <w:rPr>
      <w:rFonts w:ascii="Arial" w:hAnsi="Arial" w:cs="Arial"/>
      <w:color w:val="0F7EB4"/>
      <w:sz w:val="40"/>
      <w:szCs w:val="28"/>
      <w:lang w:val="en-AU"/>
    </w:rPr>
  </w:style>
  <w:style w:type="character" w:customStyle="1" w:styleId="Heading3Char">
    <w:name w:val="Heading 3 Char"/>
    <w:basedOn w:val="DefaultParagraphFont"/>
    <w:link w:val="Heading3"/>
    <w:uiPriority w:val="9"/>
    <w:rsid w:val="008027E3"/>
    <w:rPr>
      <w:rFonts w:ascii="Arial" w:hAnsi="Arial" w:cs="Arial"/>
      <w:color w:val="0F7EB4"/>
      <w:sz w:val="32"/>
      <w:szCs w:val="24"/>
      <w:lang w:val="en-AU"/>
    </w:rPr>
  </w:style>
  <w:style w:type="paragraph" w:styleId="TOC3">
    <w:name w:val="toc 3"/>
    <w:basedOn w:val="Normal"/>
    <w:next w:val="Normal"/>
    <w:uiPriority w:val="39"/>
    <w:unhideWhenUsed/>
    <w:qFormat/>
    <w:rsid w:val="00014CF6"/>
    <w:pPr>
      <w:tabs>
        <w:tab w:val="right" w:leader="dot" w:pos="9629"/>
      </w:tabs>
      <w:spacing w:after="100"/>
      <w:ind w:left="442" w:right="567"/>
    </w:pPr>
    <w:rPr>
      <w:noProof/>
      <w:sz w:val="20"/>
    </w:rPr>
  </w:style>
  <w:style w:type="paragraph" w:customStyle="1" w:styleId="Documentsubtitle">
    <w:name w:val="Document subtitle"/>
    <w:basedOn w:val="Normal"/>
    <w:qFormat/>
    <w:rsid w:val="002402F1"/>
    <w:pPr>
      <w:spacing w:before="280" w:after="0"/>
    </w:pPr>
    <w:rPr>
      <w:rFonts w:ascii="Arial" w:hAnsi="Arial" w:cs="Arial"/>
      <w:noProof/>
      <w:color w:val="FFFFFF" w:themeColor="background1"/>
      <w:sz w:val="48"/>
      <w:szCs w:val="48"/>
      <w:lang w:val="en-AU" w:eastAsia="en-AU"/>
    </w:rPr>
  </w:style>
  <w:style w:type="character" w:styleId="CommentReference">
    <w:name w:val="annotation reference"/>
    <w:basedOn w:val="DefaultParagraphFont"/>
    <w:uiPriority w:val="99"/>
    <w:semiHidden/>
    <w:unhideWhenUsed/>
    <w:rsid w:val="00B45199"/>
    <w:rPr>
      <w:sz w:val="16"/>
      <w:szCs w:val="16"/>
    </w:rPr>
  </w:style>
  <w:style w:type="character" w:customStyle="1" w:styleId="EmphasisBold">
    <w:name w:val="Emphasis (Bold)"/>
    <w:basedOn w:val="DefaultParagraphFont"/>
    <w:uiPriority w:val="1"/>
    <w:qFormat/>
    <w:rsid w:val="0071657E"/>
    <w:rPr>
      <w:b/>
    </w:rPr>
  </w:style>
  <w:style w:type="character" w:customStyle="1" w:styleId="TitlesItalics">
    <w:name w:val="Titles (Italics)"/>
    <w:basedOn w:val="EmphasisBold"/>
    <w:uiPriority w:val="1"/>
    <w:qFormat/>
    <w:rsid w:val="002F27EC"/>
    <w:rPr>
      <w:rFonts w:ascii="Arial" w:hAnsi="Arial" w:cs="Arial"/>
      <w:b w:val="0"/>
      <w:i/>
      <w:color w:val="000000"/>
    </w:rPr>
  </w:style>
  <w:style w:type="paragraph" w:styleId="CommentText">
    <w:name w:val="annotation text"/>
    <w:basedOn w:val="Normal"/>
    <w:link w:val="CommentTextChar"/>
    <w:uiPriority w:val="99"/>
    <w:unhideWhenUsed/>
    <w:rsid w:val="00B45199"/>
    <w:rPr>
      <w:sz w:val="20"/>
      <w:szCs w:val="20"/>
    </w:rPr>
  </w:style>
  <w:style w:type="character" w:customStyle="1" w:styleId="CommentTextChar">
    <w:name w:val="Comment Text Char"/>
    <w:basedOn w:val="DefaultParagraphFont"/>
    <w:link w:val="CommentText"/>
    <w:uiPriority w:val="99"/>
    <w:rsid w:val="00B45199"/>
    <w:rPr>
      <w:sz w:val="20"/>
      <w:szCs w:val="20"/>
    </w:rPr>
  </w:style>
  <w:style w:type="paragraph" w:styleId="CommentSubject">
    <w:name w:val="annotation subject"/>
    <w:basedOn w:val="CommentText"/>
    <w:next w:val="CommentText"/>
    <w:link w:val="CommentSubjectChar"/>
    <w:uiPriority w:val="99"/>
    <w:semiHidden/>
    <w:unhideWhenUsed/>
    <w:rsid w:val="00B45199"/>
    <w:rPr>
      <w:b/>
      <w:bCs/>
    </w:rPr>
  </w:style>
  <w:style w:type="character" w:customStyle="1" w:styleId="CommentSubjectChar">
    <w:name w:val="Comment Subject Char"/>
    <w:basedOn w:val="CommentTextChar"/>
    <w:link w:val="CommentSubject"/>
    <w:uiPriority w:val="99"/>
    <w:semiHidden/>
    <w:rsid w:val="00B45199"/>
    <w:rPr>
      <w:b/>
      <w:bCs/>
      <w:sz w:val="20"/>
      <w:szCs w:val="20"/>
    </w:rPr>
  </w:style>
  <w:style w:type="paragraph" w:styleId="Revision">
    <w:name w:val="Revision"/>
    <w:hidden/>
    <w:uiPriority w:val="99"/>
    <w:semiHidden/>
    <w:rsid w:val="00B45199"/>
    <w:pPr>
      <w:spacing w:after="0" w:line="240" w:lineRule="auto"/>
    </w:pPr>
  </w:style>
  <w:style w:type="paragraph" w:customStyle="1" w:styleId="Figures">
    <w:name w:val="Figures"/>
    <w:basedOn w:val="Normal"/>
    <w:link w:val="FiguresChar"/>
    <w:qFormat/>
    <w:rsid w:val="00D86551"/>
    <w:pPr>
      <w:spacing w:before="120" w:after="120"/>
      <w:jc w:val="center"/>
    </w:pPr>
    <w:rPr>
      <w:rFonts w:asciiTheme="majorHAnsi" w:hAnsiTheme="majorHAnsi" w:cs="Arial"/>
      <w:color w:val="000000" w:themeColor="text1"/>
      <w:sz w:val="20"/>
    </w:rPr>
  </w:style>
  <w:style w:type="character" w:customStyle="1" w:styleId="FiguresChar">
    <w:name w:val="Figures Char"/>
    <w:basedOn w:val="DefaultParagraphFont"/>
    <w:link w:val="Figures"/>
    <w:rsid w:val="00D86551"/>
    <w:rPr>
      <w:rFonts w:asciiTheme="majorHAnsi" w:hAnsiTheme="majorHAnsi" w:cs="Arial"/>
      <w:color w:val="000000" w:themeColor="text1"/>
      <w:sz w:val="20"/>
    </w:rPr>
  </w:style>
  <w:style w:type="paragraph" w:styleId="FootnoteText">
    <w:name w:val="footnote text"/>
    <w:basedOn w:val="Normal"/>
    <w:link w:val="FootnoteTextChar"/>
    <w:uiPriority w:val="99"/>
    <w:semiHidden/>
    <w:unhideWhenUsed/>
    <w:rsid w:val="00693953"/>
    <w:pPr>
      <w:spacing w:after="0"/>
    </w:pPr>
    <w:rPr>
      <w:sz w:val="20"/>
      <w:szCs w:val="20"/>
    </w:rPr>
  </w:style>
  <w:style w:type="character" w:customStyle="1" w:styleId="FootnoteTextChar">
    <w:name w:val="Footnote Text Char"/>
    <w:basedOn w:val="DefaultParagraphFont"/>
    <w:link w:val="FootnoteText"/>
    <w:uiPriority w:val="99"/>
    <w:semiHidden/>
    <w:rsid w:val="00693953"/>
    <w:rPr>
      <w:sz w:val="20"/>
      <w:szCs w:val="20"/>
    </w:rPr>
  </w:style>
  <w:style w:type="character" w:styleId="FootnoteReference">
    <w:name w:val="footnote reference"/>
    <w:basedOn w:val="DefaultParagraphFont"/>
    <w:uiPriority w:val="99"/>
    <w:semiHidden/>
    <w:unhideWhenUsed/>
    <w:rsid w:val="00906913"/>
    <w:rPr>
      <w:rFonts w:asciiTheme="minorHAnsi" w:hAnsiTheme="minorHAnsi"/>
      <w:caps w:val="0"/>
      <w:smallCaps w:val="0"/>
      <w:strike w:val="0"/>
      <w:dstrike w:val="0"/>
      <w:vanish w:val="0"/>
      <w:sz w:val="22"/>
      <w:vertAlign w:val="superscript"/>
    </w:rPr>
  </w:style>
  <w:style w:type="paragraph" w:customStyle="1" w:styleId="Tabletext">
    <w:name w:val="Table text"/>
    <w:basedOn w:val="Tabletextnarrow"/>
    <w:link w:val="TabletextChar"/>
    <w:qFormat/>
    <w:rsid w:val="00632FF9"/>
    <w:rPr>
      <w:rFonts w:ascii="Arial" w:hAnsi="Arial"/>
      <w:color w:val="000000" w:themeColor="text1"/>
      <w:lang w:val="en-AU"/>
    </w:rPr>
  </w:style>
  <w:style w:type="character" w:customStyle="1" w:styleId="TabletextnarrowChar">
    <w:name w:val="Table text narrow Char"/>
    <w:basedOn w:val="DefaultParagraphFont"/>
    <w:link w:val="Tabletextnarrow"/>
    <w:rsid w:val="00632FF9"/>
    <w:rPr>
      <w:rFonts w:ascii="Arial Narrow" w:hAnsi="Arial Narrow" w:cs="Arial"/>
      <w:sz w:val="20"/>
    </w:rPr>
  </w:style>
  <w:style w:type="character" w:customStyle="1" w:styleId="TabletextChar">
    <w:name w:val="Table text Char"/>
    <w:basedOn w:val="TabletextnarrowChar"/>
    <w:link w:val="Tabletext"/>
    <w:rsid w:val="00632FF9"/>
    <w:rPr>
      <w:rFonts w:ascii="Arial" w:hAnsi="Arial" w:cs="Arial"/>
      <w:color w:val="000000" w:themeColor="text1"/>
      <w:sz w:val="20"/>
      <w:lang w:val="en-AU"/>
    </w:rPr>
  </w:style>
  <w:style w:type="paragraph" w:customStyle="1" w:styleId="Tablebullet">
    <w:name w:val="Table bullet"/>
    <w:basedOn w:val="Tablebulletnarrow"/>
    <w:link w:val="TablebulletChar"/>
    <w:qFormat/>
    <w:rsid w:val="00632FF9"/>
    <w:rPr>
      <w:rFonts w:ascii="Arial" w:hAnsi="Arial"/>
      <w:color w:val="000000" w:themeColor="text1"/>
    </w:rPr>
  </w:style>
  <w:style w:type="paragraph" w:customStyle="1" w:styleId="Tablebuletlevel2">
    <w:name w:val="Table bulet level 2"/>
    <w:basedOn w:val="Tablebulletlevel2narrow"/>
    <w:link w:val="Tablebuletlevel2Char"/>
    <w:qFormat/>
    <w:rsid w:val="00632FF9"/>
    <w:rPr>
      <w:rFonts w:ascii="Arial" w:hAnsi="Arial"/>
    </w:rPr>
  </w:style>
  <w:style w:type="character" w:customStyle="1" w:styleId="TablebulletnarrowChar">
    <w:name w:val="Table bullet narrow Char"/>
    <w:basedOn w:val="DefaultParagraphFont"/>
    <w:link w:val="Tablebulletnarrow"/>
    <w:rsid w:val="00632FF9"/>
    <w:rPr>
      <w:rFonts w:ascii="Arial Narrow" w:eastAsia="Times New Roman" w:hAnsi="Arial Narrow" w:cs="Arial"/>
      <w:sz w:val="20"/>
      <w:lang w:val="en-GB" w:eastAsia="ja-JP"/>
    </w:rPr>
  </w:style>
  <w:style w:type="character" w:customStyle="1" w:styleId="TablebulletChar">
    <w:name w:val="Table bullet Char"/>
    <w:basedOn w:val="TablebulletnarrowChar"/>
    <w:link w:val="Tablebullet"/>
    <w:rsid w:val="00632FF9"/>
    <w:rPr>
      <w:rFonts w:ascii="Arial" w:eastAsia="Times New Roman" w:hAnsi="Arial" w:cs="Arial"/>
      <w:color w:val="000000" w:themeColor="text1"/>
      <w:sz w:val="20"/>
      <w:lang w:val="en-GB" w:eastAsia="ja-JP"/>
    </w:rPr>
  </w:style>
  <w:style w:type="character" w:customStyle="1" w:styleId="Tablebulletlevel2narrowChar">
    <w:name w:val="Table bullet level 2 narrow Char"/>
    <w:basedOn w:val="TablebulletnarrowChar"/>
    <w:link w:val="Tablebulletlevel2narrow"/>
    <w:rsid w:val="00632FF9"/>
    <w:rPr>
      <w:rFonts w:ascii="Arial Narrow" w:eastAsia="Times New Roman" w:hAnsi="Arial Narrow" w:cs="Arial"/>
      <w:color w:val="000000" w:themeColor="text1"/>
      <w:sz w:val="20"/>
      <w:lang w:val="en-GB" w:eastAsia="ja-JP"/>
    </w:rPr>
  </w:style>
  <w:style w:type="character" w:customStyle="1" w:styleId="Tablebuletlevel2Char">
    <w:name w:val="Table bulet level 2 Char"/>
    <w:basedOn w:val="Tablebulletlevel2narrowChar"/>
    <w:link w:val="Tablebuletlevel2"/>
    <w:rsid w:val="00632FF9"/>
    <w:rPr>
      <w:rFonts w:ascii="Arial" w:eastAsia="Times New Roman" w:hAnsi="Arial" w:cs="Arial"/>
      <w:color w:val="000000" w:themeColor="text1"/>
      <w:sz w:val="20"/>
      <w:lang w:val="en-GB" w:eastAsia="ja-JP"/>
    </w:rPr>
  </w:style>
  <w:style w:type="paragraph" w:styleId="Bibliography">
    <w:name w:val="Bibliography"/>
    <w:basedOn w:val="Normal"/>
    <w:next w:val="Normal"/>
    <w:uiPriority w:val="37"/>
    <w:semiHidden/>
    <w:unhideWhenUsed/>
    <w:rsid w:val="000F5CEC"/>
  </w:style>
  <w:style w:type="paragraph" w:styleId="BlockText">
    <w:name w:val="Block Text"/>
    <w:basedOn w:val="Normal"/>
    <w:uiPriority w:val="99"/>
    <w:semiHidden/>
    <w:unhideWhenUsed/>
    <w:rsid w:val="000F5CEC"/>
    <w:pPr>
      <w:pBdr>
        <w:top w:val="single" w:sz="2" w:space="10" w:color="0099E3" w:themeColor="accent1"/>
        <w:left w:val="single" w:sz="2" w:space="10" w:color="0099E3" w:themeColor="accent1"/>
        <w:bottom w:val="single" w:sz="2" w:space="10" w:color="0099E3" w:themeColor="accent1"/>
        <w:right w:val="single" w:sz="2" w:space="10" w:color="0099E3" w:themeColor="accent1"/>
      </w:pBdr>
      <w:ind w:left="1152" w:right="1152"/>
    </w:pPr>
    <w:rPr>
      <w:rFonts w:eastAsiaTheme="minorEastAsia"/>
      <w:i/>
      <w:iCs/>
      <w:color w:val="0099E3" w:themeColor="accent1"/>
    </w:rPr>
  </w:style>
  <w:style w:type="paragraph" w:styleId="BodyText">
    <w:name w:val="Body Text"/>
    <w:basedOn w:val="Normal"/>
    <w:link w:val="BodyTextChar"/>
    <w:uiPriority w:val="99"/>
    <w:unhideWhenUsed/>
    <w:rsid w:val="00D86551"/>
    <w:pPr>
      <w:spacing w:before="120" w:after="120"/>
    </w:pPr>
    <w:rPr>
      <w:rFonts w:asciiTheme="majorHAnsi" w:hAnsiTheme="majorHAnsi" w:cs="Arial"/>
      <w:color w:val="000000" w:themeColor="text1"/>
      <w:sz w:val="20"/>
      <w:lang w:val="en-AU"/>
    </w:rPr>
  </w:style>
  <w:style w:type="character" w:customStyle="1" w:styleId="BodyTextChar">
    <w:name w:val="Body Text Char"/>
    <w:basedOn w:val="DefaultParagraphFont"/>
    <w:link w:val="BodyText"/>
    <w:uiPriority w:val="99"/>
    <w:rsid w:val="00D86551"/>
    <w:rPr>
      <w:rFonts w:asciiTheme="majorHAnsi" w:hAnsiTheme="majorHAnsi" w:cs="Arial"/>
      <w:color w:val="000000" w:themeColor="text1"/>
      <w:sz w:val="20"/>
      <w:lang w:val="en-AU"/>
    </w:rPr>
  </w:style>
  <w:style w:type="paragraph" w:styleId="BodyText2">
    <w:name w:val="Body Text 2"/>
    <w:basedOn w:val="Normal"/>
    <w:link w:val="BodyText2Char"/>
    <w:uiPriority w:val="99"/>
    <w:semiHidden/>
    <w:unhideWhenUsed/>
    <w:rsid w:val="000F5CEC"/>
    <w:pPr>
      <w:spacing w:after="120"/>
    </w:pPr>
  </w:style>
  <w:style w:type="character" w:customStyle="1" w:styleId="BodyText2Char">
    <w:name w:val="Body Text 2 Char"/>
    <w:basedOn w:val="DefaultParagraphFont"/>
    <w:link w:val="BodyText2"/>
    <w:uiPriority w:val="99"/>
    <w:semiHidden/>
    <w:rsid w:val="000F5CEC"/>
  </w:style>
  <w:style w:type="paragraph" w:styleId="BodyText3">
    <w:name w:val="Body Text 3"/>
    <w:basedOn w:val="Normal"/>
    <w:link w:val="BodyText3Char"/>
    <w:uiPriority w:val="99"/>
    <w:semiHidden/>
    <w:unhideWhenUsed/>
    <w:rsid w:val="000F5CEC"/>
    <w:pPr>
      <w:spacing w:after="120"/>
    </w:pPr>
    <w:rPr>
      <w:sz w:val="16"/>
      <w:szCs w:val="16"/>
    </w:rPr>
  </w:style>
  <w:style w:type="character" w:customStyle="1" w:styleId="BodyText3Char">
    <w:name w:val="Body Text 3 Char"/>
    <w:basedOn w:val="DefaultParagraphFont"/>
    <w:link w:val="BodyText3"/>
    <w:uiPriority w:val="99"/>
    <w:semiHidden/>
    <w:rsid w:val="000F5CEC"/>
    <w:rPr>
      <w:sz w:val="16"/>
      <w:szCs w:val="16"/>
    </w:rPr>
  </w:style>
  <w:style w:type="paragraph" w:styleId="BodyTextFirstIndent">
    <w:name w:val="Body Text First Indent"/>
    <w:basedOn w:val="BodyText"/>
    <w:link w:val="BodyTextFirstIndentChar"/>
    <w:uiPriority w:val="99"/>
    <w:semiHidden/>
    <w:unhideWhenUsed/>
    <w:rsid w:val="000F5CEC"/>
    <w:pPr>
      <w:spacing w:after="200"/>
      <w:ind w:firstLine="360"/>
    </w:pPr>
  </w:style>
  <w:style w:type="character" w:customStyle="1" w:styleId="BodyTextFirstIndentChar">
    <w:name w:val="Body Text First Indent Char"/>
    <w:basedOn w:val="BodyTextChar"/>
    <w:link w:val="BodyTextFirstIndent"/>
    <w:uiPriority w:val="99"/>
    <w:semiHidden/>
    <w:rsid w:val="000F5CEC"/>
    <w:rPr>
      <w:rFonts w:asciiTheme="majorHAnsi" w:hAnsiTheme="majorHAnsi" w:cs="Arial"/>
      <w:color w:val="000000" w:themeColor="text1"/>
      <w:sz w:val="20"/>
      <w:lang w:val="en-AU"/>
    </w:rPr>
  </w:style>
  <w:style w:type="paragraph" w:styleId="BodyTextIndent">
    <w:name w:val="Body Text Indent"/>
    <w:basedOn w:val="Normal"/>
    <w:link w:val="BodyTextIndentChar"/>
    <w:uiPriority w:val="99"/>
    <w:semiHidden/>
    <w:unhideWhenUsed/>
    <w:rsid w:val="000F5CEC"/>
    <w:pPr>
      <w:spacing w:after="120"/>
      <w:ind w:left="283"/>
    </w:pPr>
  </w:style>
  <w:style w:type="character" w:customStyle="1" w:styleId="BodyTextIndentChar">
    <w:name w:val="Body Text Indent Char"/>
    <w:basedOn w:val="DefaultParagraphFont"/>
    <w:link w:val="BodyTextIndent"/>
    <w:uiPriority w:val="99"/>
    <w:semiHidden/>
    <w:rsid w:val="000F5CEC"/>
  </w:style>
  <w:style w:type="paragraph" w:styleId="BodyTextFirstIndent2">
    <w:name w:val="Body Text First Indent 2"/>
    <w:basedOn w:val="BodyTextIndent"/>
    <w:link w:val="BodyTextFirstIndent2Char"/>
    <w:uiPriority w:val="99"/>
    <w:semiHidden/>
    <w:unhideWhenUsed/>
    <w:rsid w:val="000F5CEC"/>
    <w:pPr>
      <w:spacing w:after="200"/>
      <w:ind w:left="360" w:firstLine="360"/>
    </w:pPr>
  </w:style>
  <w:style w:type="character" w:customStyle="1" w:styleId="BodyTextFirstIndent2Char">
    <w:name w:val="Body Text First Indent 2 Char"/>
    <w:basedOn w:val="BodyTextIndentChar"/>
    <w:link w:val="BodyTextFirstIndent2"/>
    <w:uiPriority w:val="99"/>
    <w:semiHidden/>
    <w:rsid w:val="000F5CEC"/>
  </w:style>
  <w:style w:type="paragraph" w:styleId="BodyTextIndent2">
    <w:name w:val="Body Text Indent 2"/>
    <w:basedOn w:val="Normal"/>
    <w:link w:val="BodyTextIndent2Char"/>
    <w:uiPriority w:val="99"/>
    <w:semiHidden/>
    <w:unhideWhenUsed/>
    <w:rsid w:val="000F5CEC"/>
    <w:pPr>
      <w:spacing w:after="120"/>
      <w:ind w:left="283"/>
    </w:pPr>
  </w:style>
  <w:style w:type="character" w:customStyle="1" w:styleId="BodyTextIndent2Char">
    <w:name w:val="Body Text Indent 2 Char"/>
    <w:basedOn w:val="DefaultParagraphFont"/>
    <w:link w:val="BodyTextIndent2"/>
    <w:uiPriority w:val="99"/>
    <w:semiHidden/>
    <w:rsid w:val="000F5CEC"/>
  </w:style>
  <w:style w:type="paragraph" w:styleId="BodyTextIndent3">
    <w:name w:val="Body Text Indent 3"/>
    <w:basedOn w:val="Normal"/>
    <w:link w:val="BodyTextIndent3Char"/>
    <w:uiPriority w:val="99"/>
    <w:semiHidden/>
    <w:unhideWhenUsed/>
    <w:rsid w:val="000F5CEC"/>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0F5CEC"/>
    <w:rPr>
      <w:sz w:val="16"/>
      <w:szCs w:val="16"/>
    </w:rPr>
  </w:style>
  <w:style w:type="paragraph" w:styleId="Caption">
    <w:name w:val="caption"/>
    <w:basedOn w:val="Normal"/>
    <w:next w:val="Normal"/>
    <w:uiPriority w:val="35"/>
    <w:semiHidden/>
    <w:unhideWhenUsed/>
    <w:qFormat/>
    <w:rsid w:val="000F5CEC"/>
    <w:rPr>
      <w:i/>
      <w:iCs/>
      <w:color w:val="1F497D" w:themeColor="text2"/>
      <w:sz w:val="18"/>
      <w:szCs w:val="18"/>
    </w:rPr>
  </w:style>
  <w:style w:type="paragraph" w:styleId="Closing">
    <w:name w:val="Closing"/>
    <w:basedOn w:val="Normal"/>
    <w:link w:val="ClosingChar"/>
    <w:uiPriority w:val="99"/>
    <w:semiHidden/>
    <w:unhideWhenUsed/>
    <w:rsid w:val="000F5CEC"/>
    <w:pPr>
      <w:spacing w:after="0"/>
      <w:ind w:left="4252"/>
    </w:pPr>
  </w:style>
  <w:style w:type="character" w:customStyle="1" w:styleId="ClosingChar">
    <w:name w:val="Closing Char"/>
    <w:basedOn w:val="DefaultParagraphFont"/>
    <w:link w:val="Closing"/>
    <w:uiPriority w:val="99"/>
    <w:semiHidden/>
    <w:rsid w:val="000F5CEC"/>
  </w:style>
  <w:style w:type="paragraph" w:styleId="Date">
    <w:name w:val="Date"/>
    <w:basedOn w:val="Normal"/>
    <w:next w:val="Normal"/>
    <w:link w:val="DateChar"/>
    <w:uiPriority w:val="99"/>
    <w:semiHidden/>
    <w:unhideWhenUsed/>
    <w:rsid w:val="000F5CEC"/>
  </w:style>
  <w:style w:type="character" w:customStyle="1" w:styleId="DateChar">
    <w:name w:val="Date Char"/>
    <w:basedOn w:val="DefaultParagraphFont"/>
    <w:link w:val="Date"/>
    <w:uiPriority w:val="99"/>
    <w:semiHidden/>
    <w:rsid w:val="000F5CEC"/>
  </w:style>
  <w:style w:type="paragraph" w:styleId="DocumentMap">
    <w:name w:val="Document Map"/>
    <w:basedOn w:val="Normal"/>
    <w:link w:val="DocumentMapChar"/>
    <w:uiPriority w:val="99"/>
    <w:semiHidden/>
    <w:unhideWhenUsed/>
    <w:rsid w:val="000F5CEC"/>
    <w:pPr>
      <w:spacing w:after="0"/>
    </w:pPr>
    <w:rPr>
      <w:rFonts w:ascii="Segoe UI" w:hAnsi="Segoe UI" w:cs="Segoe UI"/>
      <w:sz w:val="16"/>
      <w:szCs w:val="16"/>
    </w:rPr>
  </w:style>
  <w:style w:type="character" w:customStyle="1" w:styleId="DocumentMapChar">
    <w:name w:val="Document Map Char"/>
    <w:basedOn w:val="DefaultParagraphFont"/>
    <w:link w:val="DocumentMap"/>
    <w:uiPriority w:val="99"/>
    <w:semiHidden/>
    <w:rsid w:val="000F5CEC"/>
    <w:rPr>
      <w:rFonts w:ascii="Segoe UI" w:hAnsi="Segoe UI" w:cs="Segoe UI"/>
      <w:sz w:val="16"/>
      <w:szCs w:val="16"/>
    </w:rPr>
  </w:style>
  <w:style w:type="paragraph" w:styleId="E-mailSignature">
    <w:name w:val="E-mail Signature"/>
    <w:basedOn w:val="Normal"/>
    <w:link w:val="E-mailSignatureChar"/>
    <w:uiPriority w:val="99"/>
    <w:semiHidden/>
    <w:unhideWhenUsed/>
    <w:rsid w:val="000F5CEC"/>
    <w:pPr>
      <w:spacing w:after="0"/>
    </w:pPr>
  </w:style>
  <w:style w:type="character" w:customStyle="1" w:styleId="E-mailSignatureChar">
    <w:name w:val="E-mail Signature Char"/>
    <w:basedOn w:val="DefaultParagraphFont"/>
    <w:link w:val="E-mailSignature"/>
    <w:uiPriority w:val="99"/>
    <w:semiHidden/>
    <w:rsid w:val="000F5CEC"/>
  </w:style>
  <w:style w:type="paragraph" w:styleId="EndnoteText">
    <w:name w:val="endnote text"/>
    <w:basedOn w:val="Normal"/>
    <w:link w:val="EndnoteTextChar"/>
    <w:uiPriority w:val="99"/>
    <w:semiHidden/>
    <w:unhideWhenUsed/>
    <w:rsid w:val="000F5CEC"/>
    <w:pPr>
      <w:spacing w:after="0"/>
    </w:pPr>
    <w:rPr>
      <w:sz w:val="20"/>
      <w:szCs w:val="20"/>
    </w:rPr>
  </w:style>
  <w:style w:type="character" w:customStyle="1" w:styleId="EndnoteTextChar">
    <w:name w:val="Endnote Text Char"/>
    <w:basedOn w:val="DefaultParagraphFont"/>
    <w:link w:val="EndnoteText"/>
    <w:uiPriority w:val="99"/>
    <w:semiHidden/>
    <w:rsid w:val="000F5CEC"/>
    <w:rPr>
      <w:sz w:val="20"/>
      <w:szCs w:val="20"/>
    </w:rPr>
  </w:style>
  <w:style w:type="paragraph" w:styleId="EnvelopeAddress">
    <w:name w:val="envelope address"/>
    <w:basedOn w:val="Normal"/>
    <w:uiPriority w:val="99"/>
    <w:semiHidden/>
    <w:unhideWhenUsed/>
    <w:rsid w:val="000F5CEC"/>
    <w:pPr>
      <w:framePr w:w="7920" w:h="1980" w:hRule="exact" w:hSpace="180" w:wrap="auto" w:hAnchor="page" w:xAlign="center" w:yAlign="bottom"/>
      <w:spacing w:after="0"/>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0F5CEC"/>
    <w:pPr>
      <w:spacing w:after="0"/>
    </w:pPr>
    <w:rPr>
      <w:rFonts w:asciiTheme="majorHAnsi" w:eastAsiaTheme="majorEastAsia" w:hAnsiTheme="majorHAnsi" w:cstheme="majorBidi"/>
      <w:sz w:val="20"/>
      <w:szCs w:val="20"/>
    </w:rPr>
  </w:style>
  <w:style w:type="character" w:customStyle="1" w:styleId="Heading4Char">
    <w:name w:val="Heading 4 Char"/>
    <w:basedOn w:val="DefaultParagraphFont"/>
    <w:link w:val="Heading4"/>
    <w:uiPriority w:val="9"/>
    <w:rsid w:val="008027E3"/>
    <w:rPr>
      <w:rFonts w:ascii="Arial" w:hAnsi="Arial" w:cs="Arial"/>
      <w:color w:val="0F7EB4"/>
      <w:sz w:val="28"/>
      <w:lang w:val="en-AU" w:eastAsia="en-AU"/>
    </w:rPr>
  </w:style>
  <w:style w:type="character" w:customStyle="1" w:styleId="Heading5Char">
    <w:name w:val="Heading 5 Char"/>
    <w:basedOn w:val="DefaultParagraphFont"/>
    <w:link w:val="Heading5"/>
    <w:uiPriority w:val="9"/>
    <w:rsid w:val="008027E3"/>
    <w:rPr>
      <w:rFonts w:ascii="Arial" w:hAnsi="Arial" w:cs="Arial"/>
      <w:color w:val="0F7EB4"/>
      <w:sz w:val="24"/>
      <w:szCs w:val="20"/>
      <w:lang w:val="en-AU" w:eastAsia="en-AU"/>
    </w:rPr>
  </w:style>
  <w:style w:type="character" w:customStyle="1" w:styleId="Heading6Char">
    <w:name w:val="Heading 6 Char"/>
    <w:basedOn w:val="DefaultParagraphFont"/>
    <w:link w:val="Heading6"/>
    <w:uiPriority w:val="9"/>
    <w:semiHidden/>
    <w:rsid w:val="000F5CEC"/>
    <w:rPr>
      <w:rFonts w:asciiTheme="majorHAnsi" w:eastAsiaTheme="majorEastAsia" w:hAnsiTheme="majorHAnsi" w:cstheme="majorBidi"/>
      <w:color w:val="004B71" w:themeColor="accent1" w:themeShade="7F"/>
    </w:rPr>
  </w:style>
  <w:style w:type="character" w:customStyle="1" w:styleId="Heading7Char">
    <w:name w:val="Heading 7 Char"/>
    <w:basedOn w:val="DefaultParagraphFont"/>
    <w:link w:val="Heading7"/>
    <w:uiPriority w:val="9"/>
    <w:semiHidden/>
    <w:rsid w:val="000F5CEC"/>
    <w:rPr>
      <w:rFonts w:asciiTheme="majorHAnsi" w:eastAsiaTheme="majorEastAsia" w:hAnsiTheme="majorHAnsi" w:cstheme="majorBidi"/>
      <w:i/>
      <w:iCs/>
      <w:color w:val="004B71" w:themeColor="accent1" w:themeShade="7F"/>
    </w:rPr>
  </w:style>
  <w:style w:type="character" w:customStyle="1" w:styleId="Heading8Char">
    <w:name w:val="Heading 8 Char"/>
    <w:basedOn w:val="DefaultParagraphFont"/>
    <w:link w:val="Heading8"/>
    <w:uiPriority w:val="9"/>
    <w:semiHidden/>
    <w:rsid w:val="000F5CEC"/>
    <w:rPr>
      <w:rFonts w:asciiTheme="majorHAnsi" w:eastAsiaTheme="majorEastAsia" w:hAnsiTheme="majorHAnsi" w:cstheme="majorBidi"/>
      <w:color w:val="272727" w:themeColor="text1" w:themeTint="D8"/>
      <w:sz w:val="21"/>
      <w:szCs w:val="21"/>
    </w:rPr>
  </w:style>
  <w:style w:type="character" w:customStyle="1" w:styleId="Heading9Char">
    <w:name w:val="Heading 9 Char"/>
    <w:basedOn w:val="DefaultParagraphFont"/>
    <w:link w:val="Heading9"/>
    <w:uiPriority w:val="9"/>
    <w:semiHidden/>
    <w:rsid w:val="000F5CEC"/>
    <w:rPr>
      <w:rFonts w:asciiTheme="majorHAnsi" w:eastAsiaTheme="majorEastAsia" w:hAnsiTheme="majorHAnsi" w:cstheme="majorBidi"/>
      <w:i/>
      <w:iCs/>
      <w:color w:val="272727" w:themeColor="text1" w:themeTint="D8"/>
      <w:sz w:val="21"/>
      <w:szCs w:val="21"/>
    </w:rPr>
  </w:style>
  <w:style w:type="paragraph" w:styleId="HTMLAddress">
    <w:name w:val="HTML Address"/>
    <w:basedOn w:val="Normal"/>
    <w:link w:val="HTMLAddressChar"/>
    <w:uiPriority w:val="99"/>
    <w:semiHidden/>
    <w:unhideWhenUsed/>
    <w:rsid w:val="000F5CEC"/>
    <w:pPr>
      <w:spacing w:after="0"/>
    </w:pPr>
    <w:rPr>
      <w:i/>
      <w:iCs/>
    </w:rPr>
  </w:style>
  <w:style w:type="character" w:customStyle="1" w:styleId="HTMLAddressChar">
    <w:name w:val="HTML Address Char"/>
    <w:basedOn w:val="DefaultParagraphFont"/>
    <w:link w:val="HTMLAddress"/>
    <w:uiPriority w:val="99"/>
    <w:semiHidden/>
    <w:rsid w:val="000F5CEC"/>
    <w:rPr>
      <w:i/>
      <w:iCs/>
    </w:rPr>
  </w:style>
  <w:style w:type="paragraph" w:styleId="HTMLPreformatted">
    <w:name w:val="HTML Preformatted"/>
    <w:basedOn w:val="Normal"/>
    <w:link w:val="HTMLPreformattedChar"/>
    <w:uiPriority w:val="99"/>
    <w:semiHidden/>
    <w:unhideWhenUsed/>
    <w:rsid w:val="000F5CEC"/>
    <w:pPr>
      <w:spacing w:after="0"/>
    </w:pPr>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0F5CEC"/>
    <w:rPr>
      <w:rFonts w:ascii="Consolas" w:hAnsi="Consolas"/>
      <w:sz w:val="20"/>
      <w:szCs w:val="20"/>
    </w:rPr>
  </w:style>
  <w:style w:type="paragraph" w:styleId="Index1">
    <w:name w:val="index 1"/>
    <w:basedOn w:val="Normal"/>
    <w:next w:val="Normal"/>
    <w:autoRedefine/>
    <w:uiPriority w:val="99"/>
    <w:semiHidden/>
    <w:unhideWhenUsed/>
    <w:rsid w:val="000F5CEC"/>
    <w:pPr>
      <w:spacing w:after="0"/>
      <w:ind w:left="220" w:hanging="220"/>
    </w:pPr>
  </w:style>
  <w:style w:type="paragraph" w:styleId="Index2">
    <w:name w:val="index 2"/>
    <w:basedOn w:val="Normal"/>
    <w:next w:val="Normal"/>
    <w:autoRedefine/>
    <w:uiPriority w:val="99"/>
    <w:semiHidden/>
    <w:unhideWhenUsed/>
    <w:rsid w:val="000F5CEC"/>
    <w:pPr>
      <w:spacing w:after="0"/>
      <w:ind w:left="440" w:hanging="220"/>
    </w:pPr>
  </w:style>
  <w:style w:type="paragraph" w:styleId="Index3">
    <w:name w:val="index 3"/>
    <w:basedOn w:val="Normal"/>
    <w:next w:val="Normal"/>
    <w:autoRedefine/>
    <w:uiPriority w:val="99"/>
    <w:semiHidden/>
    <w:unhideWhenUsed/>
    <w:rsid w:val="000F5CEC"/>
    <w:pPr>
      <w:spacing w:after="0"/>
      <w:ind w:left="660" w:hanging="220"/>
    </w:pPr>
  </w:style>
  <w:style w:type="paragraph" w:styleId="Index4">
    <w:name w:val="index 4"/>
    <w:basedOn w:val="Normal"/>
    <w:next w:val="Normal"/>
    <w:autoRedefine/>
    <w:uiPriority w:val="99"/>
    <w:semiHidden/>
    <w:unhideWhenUsed/>
    <w:rsid w:val="000F5CEC"/>
    <w:pPr>
      <w:spacing w:after="0"/>
      <w:ind w:left="880" w:hanging="220"/>
    </w:pPr>
  </w:style>
  <w:style w:type="paragraph" w:styleId="Index5">
    <w:name w:val="index 5"/>
    <w:basedOn w:val="Normal"/>
    <w:next w:val="Normal"/>
    <w:autoRedefine/>
    <w:uiPriority w:val="99"/>
    <w:semiHidden/>
    <w:unhideWhenUsed/>
    <w:rsid w:val="000F5CEC"/>
    <w:pPr>
      <w:spacing w:after="0"/>
      <w:ind w:left="1100" w:hanging="220"/>
    </w:pPr>
  </w:style>
  <w:style w:type="paragraph" w:styleId="Index6">
    <w:name w:val="index 6"/>
    <w:basedOn w:val="Normal"/>
    <w:next w:val="Normal"/>
    <w:autoRedefine/>
    <w:uiPriority w:val="99"/>
    <w:semiHidden/>
    <w:unhideWhenUsed/>
    <w:rsid w:val="000F5CEC"/>
    <w:pPr>
      <w:spacing w:after="0"/>
      <w:ind w:left="1320" w:hanging="220"/>
    </w:pPr>
  </w:style>
  <w:style w:type="paragraph" w:styleId="Index7">
    <w:name w:val="index 7"/>
    <w:basedOn w:val="Normal"/>
    <w:next w:val="Normal"/>
    <w:autoRedefine/>
    <w:uiPriority w:val="99"/>
    <w:semiHidden/>
    <w:unhideWhenUsed/>
    <w:rsid w:val="000F5CEC"/>
    <w:pPr>
      <w:spacing w:after="0"/>
      <w:ind w:left="1540" w:hanging="220"/>
    </w:pPr>
  </w:style>
  <w:style w:type="paragraph" w:styleId="Index8">
    <w:name w:val="index 8"/>
    <w:basedOn w:val="Normal"/>
    <w:next w:val="Normal"/>
    <w:autoRedefine/>
    <w:uiPriority w:val="99"/>
    <w:semiHidden/>
    <w:unhideWhenUsed/>
    <w:rsid w:val="000F5CEC"/>
    <w:pPr>
      <w:spacing w:after="0"/>
      <w:ind w:left="1760" w:hanging="220"/>
    </w:pPr>
  </w:style>
  <w:style w:type="paragraph" w:styleId="Index9">
    <w:name w:val="index 9"/>
    <w:basedOn w:val="Normal"/>
    <w:next w:val="Normal"/>
    <w:autoRedefine/>
    <w:uiPriority w:val="99"/>
    <w:semiHidden/>
    <w:unhideWhenUsed/>
    <w:rsid w:val="000F5CEC"/>
    <w:pPr>
      <w:spacing w:after="0"/>
      <w:ind w:left="1980" w:hanging="220"/>
    </w:pPr>
  </w:style>
  <w:style w:type="paragraph" w:styleId="IndexHeading">
    <w:name w:val="index heading"/>
    <w:basedOn w:val="Normal"/>
    <w:next w:val="Index1"/>
    <w:uiPriority w:val="99"/>
    <w:semiHidden/>
    <w:unhideWhenUsed/>
    <w:rsid w:val="000F5CEC"/>
    <w:rPr>
      <w:rFonts w:asciiTheme="majorHAnsi" w:eastAsiaTheme="majorEastAsia" w:hAnsiTheme="majorHAnsi" w:cstheme="majorBidi"/>
      <w:b/>
      <w:bCs/>
    </w:rPr>
  </w:style>
  <w:style w:type="paragraph" w:styleId="IntenseQuote">
    <w:name w:val="Intense Quote"/>
    <w:basedOn w:val="Normal"/>
    <w:next w:val="Normal"/>
    <w:link w:val="IntenseQuoteChar"/>
    <w:uiPriority w:val="30"/>
    <w:qFormat/>
    <w:rsid w:val="000F5CEC"/>
    <w:pPr>
      <w:pBdr>
        <w:top w:val="single" w:sz="4" w:space="10" w:color="0099E3" w:themeColor="accent1"/>
        <w:bottom w:val="single" w:sz="4" w:space="10" w:color="0099E3" w:themeColor="accent1"/>
      </w:pBdr>
      <w:spacing w:before="360" w:after="360"/>
      <w:ind w:left="864" w:right="864"/>
      <w:jc w:val="center"/>
    </w:pPr>
    <w:rPr>
      <w:i/>
      <w:iCs/>
      <w:color w:val="0099E3" w:themeColor="accent1"/>
    </w:rPr>
  </w:style>
  <w:style w:type="character" w:customStyle="1" w:styleId="IntenseQuoteChar">
    <w:name w:val="Intense Quote Char"/>
    <w:basedOn w:val="DefaultParagraphFont"/>
    <w:link w:val="IntenseQuote"/>
    <w:uiPriority w:val="30"/>
    <w:rsid w:val="000F5CEC"/>
    <w:rPr>
      <w:i/>
      <w:iCs/>
      <w:color w:val="0099E3" w:themeColor="accent1"/>
    </w:rPr>
  </w:style>
  <w:style w:type="paragraph" w:styleId="List">
    <w:name w:val="List"/>
    <w:basedOn w:val="Normal"/>
    <w:uiPriority w:val="99"/>
    <w:semiHidden/>
    <w:unhideWhenUsed/>
    <w:rsid w:val="000F5CEC"/>
    <w:pPr>
      <w:ind w:left="283" w:hanging="283"/>
      <w:contextualSpacing/>
    </w:pPr>
  </w:style>
  <w:style w:type="paragraph" w:styleId="List2">
    <w:name w:val="List 2"/>
    <w:basedOn w:val="Normal"/>
    <w:uiPriority w:val="99"/>
    <w:semiHidden/>
    <w:unhideWhenUsed/>
    <w:rsid w:val="000F5CEC"/>
    <w:pPr>
      <w:ind w:left="566" w:hanging="283"/>
      <w:contextualSpacing/>
    </w:pPr>
  </w:style>
  <w:style w:type="paragraph" w:styleId="List3">
    <w:name w:val="List 3"/>
    <w:basedOn w:val="Normal"/>
    <w:uiPriority w:val="99"/>
    <w:semiHidden/>
    <w:unhideWhenUsed/>
    <w:rsid w:val="000F5CEC"/>
    <w:pPr>
      <w:ind w:left="849" w:hanging="283"/>
      <w:contextualSpacing/>
    </w:pPr>
  </w:style>
  <w:style w:type="paragraph" w:styleId="List4">
    <w:name w:val="List 4"/>
    <w:basedOn w:val="Normal"/>
    <w:uiPriority w:val="99"/>
    <w:semiHidden/>
    <w:unhideWhenUsed/>
    <w:rsid w:val="000F5CEC"/>
    <w:pPr>
      <w:ind w:left="1132" w:hanging="283"/>
      <w:contextualSpacing/>
    </w:pPr>
  </w:style>
  <w:style w:type="paragraph" w:styleId="List5">
    <w:name w:val="List 5"/>
    <w:basedOn w:val="Normal"/>
    <w:uiPriority w:val="99"/>
    <w:semiHidden/>
    <w:unhideWhenUsed/>
    <w:rsid w:val="000F5CEC"/>
    <w:pPr>
      <w:ind w:left="1415" w:hanging="283"/>
      <w:contextualSpacing/>
    </w:pPr>
  </w:style>
  <w:style w:type="paragraph" w:styleId="ListBullet">
    <w:name w:val="List Bullet"/>
    <w:basedOn w:val="Normal"/>
    <w:uiPriority w:val="99"/>
    <w:semiHidden/>
    <w:unhideWhenUsed/>
    <w:rsid w:val="000F5CEC"/>
    <w:pPr>
      <w:numPr>
        <w:numId w:val="6"/>
      </w:numPr>
      <w:contextualSpacing/>
    </w:pPr>
  </w:style>
  <w:style w:type="paragraph" w:styleId="ListBullet2">
    <w:name w:val="List Bullet 2"/>
    <w:basedOn w:val="Normal"/>
    <w:uiPriority w:val="99"/>
    <w:semiHidden/>
    <w:unhideWhenUsed/>
    <w:rsid w:val="000F5CEC"/>
    <w:pPr>
      <w:numPr>
        <w:numId w:val="7"/>
      </w:numPr>
      <w:contextualSpacing/>
    </w:pPr>
  </w:style>
  <w:style w:type="paragraph" w:styleId="ListBullet3">
    <w:name w:val="List Bullet 3"/>
    <w:basedOn w:val="Normal"/>
    <w:uiPriority w:val="99"/>
    <w:semiHidden/>
    <w:unhideWhenUsed/>
    <w:rsid w:val="000F5CEC"/>
    <w:pPr>
      <w:numPr>
        <w:numId w:val="8"/>
      </w:numPr>
      <w:contextualSpacing/>
    </w:pPr>
  </w:style>
  <w:style w:type="paragraph" w:styleId="ListBullet4">
    <w:name w:val="List Bullet 4"/>
    <w:basedOn w:val="Normal"/>
    <w:uiPriority w:val="99"/>
    <w:semiHidden/>
    <w:unhideWhenUsed/>
    <w:rsid w:val="000F5CEC"/>
    <w:pPr>
      <w:numPr>
        <w:numId w:val="9"/>
      </w:numPr>
      <w:contextualSpacing/>
    </w:pPr>
  </w:style>
  <w:style w:type="paragraph" w:styleId="ListBullet5">
    <w:name w:val="List Bullet 5"/>
    <w:basedOn w:val="Normal"/>
    <w:uiPriority w:val="99"/>
    <w:semiHidden/>
    <w:unhideWhenUsed/>
    <w:rsid w:val="000F5CEC"/>
    <w:pPr>
      <w:numPr>
        <w:numId w:val="10"/>
      </w:numPr>
      <w:contextualSpacing/>
    </w:pPr>
  </w:style>
  <w:style w:type="paragraph" w:styleId="ListContinue">
    <w:name w:val="List Continue"/>
    <w:basedOn w:val="Normal"/>
    <w:uiPriority w:val="99"/>
    <w:semiHidden/>
    <w:unhideWhenUsed/>
    <w:rsid w:val="000F5CEC"/>
    <w:pPr>
      <w:spacing w:after="120"/>
      <w:ind w:left="283"/>
      <w:contextualSpacing/>
    </w:pPr>
  </w:style>
  <w:style w:type="paragraph" w:styleId="ListContinue2">
    <w:name w:val="List Continue 2"/>
    <w:basedOn w:val="Normal"/>
    <w:uiPriority w:val="99"/>
    <w:semiHidden/>
    <w:unhideWhenUsed/>
    <w:rsid w:val="000F5CEC"/>
    <w:pPr>
      <w:spacing w:after="120"/>
      <w:ind w:left="566"/>
      <w:contextualSpacing/>
    </w:pPr>
  </w:style>
  <w:style w:type="paragraph" w:styleId="ListContinue3">
    <w:name w:val="List Continue 3"/>
    <w:basedOn w:val="Normal"/>
    <w:uiPriority w:val="99"/>
    <w:semiHidden/>
    <w:unhideWhenUsed/>
    <w:rsid w:val="000F5CEC"/>
    <w:pPr>
      <w:spacing w:after="120"/>
      <w:ind w:left="849"/>
      <w:contextualSpacing/>
    </w:pPr>
  </w:style>
  <w:style w:type="paragraph" w:styleId="ListContinue4">
    <w:name w:val="List Continue 4"/>
    <w:basedOn w:val="Normal"/>
    <w:uiPriority w:val="99"/>
    <w:semiHidden/>
    <w:unhideWhenUsed/>
    <w:rsid w:val="000F5CEC"/>
    <w:pPr>
      <w:spacing w:after="120"/>
      <w:ind w:left="1132"/>
      <w:contextualSpacing/>
    </w:pPr>
  </w:style>
  <w:style w:type="paragraph" w:styleId="ListContinue5">
    <w:name w:val="List Continue 5"/>
    <w:basedOn w:val="Normal"/>
    <w:uiPriority w:val="99"/>
    <w:semiHidden/>
    <w:unhideWhenUsed/>
    <w:rsid w:val="000F5CEC"/>
    <w:pPr>
      <w:spacing w:after="120"/>
      <w:ind w:left="1415"/>
      <w:contextualSpacing/>
    </w:pPr>
  </w:style>
  <w:style w:type="paragraph" w:styleId="ListNumber">
    <w:name w:val="List Number"/>
    <w:basedOn w:val="Normal"/>
    <w:uiPriority w:val="99"/>
    <w:semiHidden/>
    <w:unhideWhenUsed/>
    <w:rsid w:val="000F5CEC"/>
    <w:pPr>
      <w:numPr>
        <w:numId w:val="11"/>
      </w:numPr>
      <w:contextualSpacing/>
    </w:pPr>
  </w:style>
  <w:style w:type="paragraph" w:styleId="ListNumber2">
    <w:name w:val="List Number 2"/>
    <w:basedOn w:val="Normal"/>
    <w:uiPriority w:val="99"/>
    <w:semiHidden/>
    <w:unhideWhenUsed/>
    <w:rsid w:val="000F5CEC"/>
    <w:pPr>
      <w:numPr>
        <w:numId w:val="12"/>
      </w:numPr>
      <w:contextualSpacing/>
    </w:pPr>
  </w:style>
  <w:style w:type="paragraph" w:styleId="ListNumber3">
    <w:name w:val="List Number 3"/>
    <w:basedOn w:val="Normal"/>
    <w:uiPriority w:val="99"/>
    <w:semiHidden/>
    <w:unhideWhenUsed/>
    <w:rsid w:val="000F5CEC"/>
    <w:pPr>
      <w:numPr>
        <w:numId w:val="13"/>
      </w:numPr>
      <w:contextualSpacing/>
    </w:pPr>
  </w:style>
  <w:style w:type="paragraph" w:styleId="ListNumber4">
    <w:name w:val="List Number 4"/>
    <w:basedOn w:val="Normal"/>
    <w:uiPriority w:val="99"/>
    <w:semiHidden/>
    <w:unhideWhenUsed/>
    <w:rsid w:val="000F5CEC"/>
    <w:pPr>
      <w:numPr>
        <w:numId w:val="14"/>
      </w:numPr>
      <w:contextualSpacing/>
    </w:pPr>
  </w:style>
  <w:style w:type="paragraph" w:styleId="ListNumber5">
    <w:name w:val="List Number 5"/>
    <w:basedOn w:val="Normal"/>
    <w:uiPriority w:val="99"/>
    <w:semiHidden/>
    <w:unhideWhenUsed/>
    <w:rsid w:val="000F5CEC"/>
    <w:pPr>
      <w:numPr>
        <w:numId w:val="15"/>
      </w:numPr>
      <w:contextualSpacing/>
    </w:pPr>
  </w:style>
  <w:style w:type="paragraph" w:styleId="ListParagraph">
    <w:name w:val="List Paragraph"/>
    <w:basedOn w:val="Normal"/>
    <w:uiPriority w:val="34"/>
    <w:qFormat/>
    <w:rsid w:val="000F5CEC"/>
    <w:pPr>
      <w:ind w:left="720"/>
      <w:contextualSpacing/>
    </w:pPr>
  </w:style>
  <w:style w:type="paragraph" w:styleId="MacroText">
    <w:name w:val="macro"/>
    <w:link w:val="MacroTextChar"/>
    <w:uiPriority w:val="99"/>
    <w:semiHidden/>
    <w:unhideWhenUsed/>
    <w:rsid w:val="000F5CEC"/>
    <w:pPr>
      <w:tabs>
        <w:tab w:val="left" w:pos="480"/>
        <w:tab w:val="left" w:pos="960"/>
        <w:tab w:val="left" w:pos="1440"/>
        <w:tab w:val="left" w:pos="1920"/>
        <w:tab w:val="left" w:pos="2400"/>
        <w:tab w:val="left" w:pos="2880"/>
        <w:tab w:val="left" w:pos="3360"/>
        <w:tab w:val="left" w:pos="3840"/>
        <w:tab w:val="left" w:pos="4320"/>
      </w:tabs>
      <w:spacing w:after="0" w:line="288" w:lineRule="auto"/>
    </w:pPr>
    <w:rPr>
      <w:rFonts w:ascii="Consolas" w:hAnsi="Consolas"/>
      <w:sz w:val="20"/>
      <w:szCs w:val="20"/>
    </w:rPr>
  </w:style>
  <w:style w:type="character" w:customStyle="1" w:styleId="MacroTextChar">
    <w:name w:val="Macro Text Char"/>
    <w:basedOn w:val="DefaultParagraphFont"/>
    <w:link w:val="MacroText"/>
    <w:uiPriority w:val="99"/>
    <w:semiHidden/>
    <w:rsid w:val="000F5CEC"/>
    <w:rPr>
      <w:rFonts w:ascii="Consolas" w:hAnsi="Consolas"/>
      <w:sz w:val="20"/>
      <w:szCs w:val="20"/>
    </w:rPr>
  </w:style>
  <w:style w:type="paragraph" w:styleId="MessageHeader">
    <w:name w:val="Message Header"/>
    <w:basedOn w:val="Normal"/>
    <w:link w:val="MessageHeaderChar"/>
    <w:uiPriority w:val="99"/>
    <w:semiHidden/>
    <w:unhideWhenUsed/>
    <w:rsid w:val="000F5CEC"/>
    <w:pPr>
      <w:pBdr>
        <w:top w:val="single" w:sz="6" w:space="1" w:color="auto"/>
        <w:left w:val="single" w:sz="6" w:space="1" w:color="auto"/>
        <w:bottom w:val="single" w:sz="6" w:space="1" w:color="auto"/>
        <w:right w:val="single" w:sz="6" w:space="1" w:color="auto"/>
      </w:pBdr>
      <w:shd w:val="pct20" w:color="auto" w:fill="auto"/>
      <w:spacing w:after="0"/>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0F5CEC"/>
    <w:rPr>
      <w:rFonts w:asciiTheme="majorHAnsi" w:eastAsiaTheme="majorEastAsia" w:hAnsiTheme="majorHAnsi" w:cstheme="majorBidi"/>
      <w:sz w:val="24"/>
      <w:szCs w:val="24"/>
      <w:shd w:val="pct20" w:color="auto" w:fill="auto"/>
    </w:rPr>
  </w:style>
  <w:style w:type="paragraph" w:styleId="NoSpacing">
    <w:name w:val="No Spacing"/>
    <w:uiPriority w:val="1"/>
    <w:qFormat/>
    <w:rsid w:val="000F5CEC"/>
    <w:pPr>
      <w:spacing w:after="0" w:line="288" w:lineRule="auto"/>
    </w:pPr>
  </w:style>
  <w:style w:type="paragraph" w:styleId="NormalWeb">
    <w:name w:val="Normal (Web)"/>
    <w:basedOn w:val="Normal"/>
    <w:uiPriority w:val="99"/>
    <w:semiHidden/>
    <w:unhideWhenUsed/>
    <w:rsid w:val="000F5CEC"/>
    <w:rPr>
      <w:rFonts w:ascii="Times New Roman" w:hAnsi="Times New Roman" w:cs="Times New Roman"/>
      <w:sz w:val="24"/>
      <w:szCs w:val="24"/>
    </w:rPr>
  </w:style>
  <w:style w:type="paragraph" w:styleId="NormalIndent">
    <w:name w:val="Normal Indent"/>
    <w:basedOn w:val="Normal"/>
    <w:uiPriority w:val="99"/>
    <w:semiHidden/>
    <w:unhideWhenUsed/>
    <w:rsid w:val="000F5CEC"/>
    <w:pPr>
      <w:ind w:left="720"/>
    </w:pPr>
  </w:style>
  <w:style w:type="paragraph" w:styleId="NoteHeading">
    <w:name w:val="Note Heading"/>
    <w:basedOn w:val="Normal"/>
    <w:next w:val="Normal"/>
    <w:link w:val="NoteHeadingChar"/>
    <w:uiPriority w:val="99"/>
    <w:semiHidden/>
    <w:unhideWhenUsed/>
    <w:rsid w:val="000F5CEC"/>
    <w:pPr>
      <w:spacing w:after="0"/>
    </w:pPr>
  </w:style>
  <w:style w:type="character" w:customStyle="1" w:styleId="NoteHeadingChar">
    <w:name w:val="Note Heading Char"/>
    <w:basedOn w:val="DefaultParagraphFont"/>
    <w:link w:val="NoteHeading"/>
    <w:uiPriority w:val="99"/>
    <w:semiHidden/>
    <w:rsid w:val="000F5CEC"/>
  </w:style>
  <w:style w:type="paragraph" w:styleId="PlainText">
    <w:name w:val="Plain Text"/>
    <w:basedOn w:val="Normal"/>
    <w:link w:val="PlainTextChar"/>
    <w:uiPriority w:val="99"/>
    <w:semiHidden/>
    <w:unhideWhenUsed/>
    <w:rsid w:val="000F5CEC"/>
    <w:pPr>
      <w:spacing w:after="0"/>
    </w:pPr>
    <w:rPr>
      <w:rFonts w:ascii="Consolas" w:hAnsi="Consolas"/>
      <w:sz w:val="21"/>
      <w:szCs w:val="21"/>
    </w:rPr>
  </w:style>
  <w:style w:type="character" w:customStyle="1" w:styleId="PlainTextChar">
    <w:name w:val="Plain Text Char"/>
    <w:basedOn w:val="DefaultParagraphFont"/>
    <w:link w:val="PlainText"/>
    <w:uiPriority w:val="99"/>
    <w:semiHidden/>
    <w:rsid w:val="000F5CEC"/>
    <w:rPr>
      <w:rFonts w:ascii="Consolas" w:hAnsi="Consolas"/>
      <w:sz w:val="21"/>
      <w:szCs w:val="21"/>
    </w:rPr>
  </w:style>
  <w:style w:type="paragraph" w:styleId="Quote">
    <w:name w:val="Quote"/>
    <w:basedOn w:val="Normal"/>
    <w:next w:val="Normal"/>
    <w:link w:val="QuoteChar"/>
    <w:uiPriority w:val="29"/>
    <w:qFormat/>
    <w:rsid w:val="000F5CEC"/>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0F5CEC"/>
    <w:rPr>
      <w:i/>
      <w:iCs/>
      <w:color w:val="404040" w:themeColor="text1" w:themeTint="BF"/>
    </w:rPr>
  </w:style>
  <w:style w:type="paragraph" w:styleId="Salutation">
    <w:name w:val="Salutation"/>
    <w:basedOn w:val="Normal"/>
    <w:next w:val="Normal"/>
    <w:link w:val="SalutationChar"/>
    <w:uiPriority w:val="99"/>
    <w:semiHidden/>
    <w:unhideWhenUsed/>
    <w:rsid w:val="000F5CEC"/>
  </w:style>
  <w:style w:type="character" w:customStyle="1" w:styleId="SalutationChar">
    <w:name w:val="Salutation Char"/>
    <w:basedOn w:val="DefaultParagraphFont"/>
    <w:link w:val="Salutation"/>
    <w:uiPriority w:val="99"/>
    <w:semiHidden/>
    <w:rsid w:val="000F5CEC"/>
  </w:style>
  <w:style w:type="paragraph" w:styleId="Signature">
    <w:name w:val="Signature"/>
    <w:basedOn w:val="Normal"/>
    <w:link w:val="SignatureChar"/>
    <w:uiPriority w:val="99"/>
    <w:semiHidden/>
    <w:unhideWhenUsed/>
    <w:rsid w:val="000F5CEC"/>
    <w:pPr>
      <w:spacing w:after="0"/>
      <w:ind w:left="4252"/>
    </w:pPr>
  </w:style>
  <w:style w:type="character" w:customStyle="1" w:styleId="SignatureChar">
    <w:name w:val="Signature Char"/>
    <w:basedOn w:val="DefaultParagraphFont"/>
    <w:link w:val="Signature"/>
    <w:uiPriority w:val="99"/>
    <w:semiHidden/>
    <w:rsid w:val="000F5CEC"/>
  </w:style>
  <w:style w:type="paragraph" w:styleId="Subtitle">
    <w:name w:val="Subtitle"/>
    <w:basedOn w:val="Normal"/>
    <w:next w:val="Normal"/>
    <w:link w:val="SubtitleChar"/>
    <w:uiPriority w:val="11"/>
    <w:qFormat/>
    <w:rsid w:val="000F5CEC"/>
    <w:pPr>
      <w:numPr>
        <w:ilvl w:val="1"/>
      </w:numPr>
      <w:spacing w:after="160"/>
    </w:pPr>
    <w:rPr>
      <w:rFonts w:eastAsiaTheme="minorEastAsia"/>
      <w:color w:val="5A5A5A" w:themeColor="text1" w:themeTint="A5"/>
      <w:spacing w:val="15"/>
    </w:rPr>
  </w:style>
  <w:style w:type="character" w:customStyle="1" w:styleId="SubtitleChar">
    <w:name w:val="Subtitle Char"/>
    <w:basedOn w:val="DefaultParagraphFont"/>
    <w:link w:val="Subtitle"/>
    <w:uiPriority w:val="11"/>
    <w:rsid w:val="000F5CEC"/>
    <w:rPr>
      <w:rFonts w:eastAsiaTheme="minorEastAsia"/>
      <w:color w:val="5A5A5A" w:themeColor="text1" w:themeTint="A5"/>
      <w:spacing w:val="15"/>
    </w:rPr>
  </w:style>
  <w:style w:type="paragraph" w:styleId="TableofAuthorities">
    <w:name w:val="table of authorities"/>
    <w:basedOn w:val="Normal"/>
    <w:next w:val="Normal"/>
    <w:uiPriority w:val="99"/>
    <w:semiHidden/>
    <w:unhideWhenUsed/>
    <w:rsid w:val="000F5CEC"/>
    <w:pPr>
      <w:spacing w:after="0"/>
      <w:ind w:left="220" w:hanging="220"/>
    </w:pPr>
  </w:style>
  <w:style w:type="paragraph" w:styleId="TableofFigures">
    <w:name w:val="table of figures"/>
    <w:basedOn w:val="Normal"/>
    <w:next w:val="Normal"/>
    <w:uiPriority w:val="99"/>
    <w:semiHidden/>
    <w:unhideWhenUsed/>
    <w:rsid w:val="000F5CEC"/>
    <w:pPr>
      <w:spacing w:after="0"/>
    </w:pPr>
  </w:style>
  <w:style w:type="paragraph" w:styleId="Title">
    <w:name w:val="Title"/>
    <w:basedOn w:val="Normal"/>
    <w:next w:val="Normal"/>
    <w:link w:val="TitleChar"/>
    <w:uiPriority w:val="10"/>
    <w:qFormat/>
    <w:rsid w:val="008027E3"/>
    <w:pPr>
      <w:keepNext/>
      <w:keepLines/>
      <w:suppressAutoHyphens/>
      <w:spacing w:before="1000" w:after="0"/>
      <w:ind w:right="2693"/>
    </w:pPr>
    <w:rPr>
      <w:rFonts w:ascii="Arial" w:hAnsi="Arial" w:cs="Arial"/>
      <w:b/>
      <w:noProof/>
      <w:color w:val="FFFFFF" w:themeColor="background1"/>
      <w:sz w:val="60"/>
      <w:szCs w:val="48"/>
      <w:lang w:val="en-AU" w:eastAsia="en-AU"/>
    </w:rPr>
  </w:style>
  <w:style w:type="character" w:customStyle="1" w:styleId="TitleChar">
    <w:name w:val="Title Char"/>
    <w:basedOn w:val="DefaultParagraphFont"/>
    <w:link w:val="Title"/>
    <w:uiPriority w:val="10"/>
    <w:rsid w:val="008027E3"/>
    <w:rPr>
      <w:rFonts w:ascii="Arial" w:hAnsi="Arial" w:cs="Arial"/>
      <w:b/>
      <w:noProof/>
      <w:color w:val="FFFFFF" w:themeColor="background1"/>
      <w:sz w:val="60"/>
      <w:szCs w:val="48"/>
      <w:lang w:val="en-AU" w:eastAsia="en-AU"/>
    </w:rPr>
  </w:style>
  <w:style w:type="paragraph" w:styleId="TOAHeading">
    <w:name w:val="toa heading"/>
    <w:basedOn w:val="Normal"/>
    <w:next w:val="Normal"/>
    <w:uiPriority w:val="99"/>
    <w:semiHidden/>
    <w:unhideWhenUsed/>
    <w:rsid w:val="000F5CEC"/>
    <w:pPr>
      <w:spacing w:before="120"/>
    </w:pPr>
    <w:rPr>
      <w:rFonts w:asciiTheme="majorHAnsi" w:eastAsiaTheme="majorEastAsia" w:hAnsiTheme="majorHAnsi" w:cstheme="majorBidi"/>
      <w:b/>
      <w:bCs/>
      <w:sz w:val="24"/>
      <w:szCs w:val="24"/>
    </w:rPr>
  </w:style>
  <w:style w:type="paragraph" w:styleId="TOC4">
    <w:name w:val="toc 4"/>
    <w:basedOn w:val="Normal"/>
    <w:next w:val="Normal"/>
    <w:autoRedefine/>
    <w:uiPriority w:val="39"/>
    <w:semiHidden/>
    <w:unhideWhenUsed/>
    <w:rsid w:val="000F5CEC"/>
    <w:pPr>
      <w:spacing w:after="100"/>
      <w:ind w:left="660"/>
    </w:pPr>
  </w:style>
  <w:style w:type="paragraph" w:styleId="TOC5">
    <w:name w:val="toc 5"/>
    <w:basedOn w:val="Normal"/>
    <w:next w:val="Normal"/>
    <w:autoRedefine/>
    <w:uiPriority w:val="39"/>
    <w:semiHidden/>
    <w:unhideWhenUsed/>
    <w:rsid w:val="000F5CEC"/>
    <w:pPr>
      <w:spacing w:after="100"/>
      <w:ind w:left="880"/>
    </w:pPr>
  </w:style>
  <w:style w:type="paragraph" w:styleId="TOC6">
    <w:name w:val="toc 6"/>
    <w:basedOn w:val="Normal"/>
    <w:next w:val="Normal"/>
    <w:autoRedefine/>
    <w:uiPriority w:val="39"/>
    <w:semiHidden/>
    <w:unhideWhenUsed/>
    <w:rsid w:val="000F5CEC"/>
    <w:pPr>
      <w:spacing w:after="100"/>
      <w:ind w:left="1100"/>
    </w:pPr>
  </w:style>
  <w:style w:type="paragraph" w:styleId="TOC7">
    <w:name w:val="toc 7"/>
    <w:basedOn w:val="Normal"/>
    <w:next w:val="Normal"/>
    <w:autoRedefine/>
    <w:uiPriority w:val="39"/>
    <w:semiHidden/>
    <w:unhideWhenUsed/>
    <w:rsid w:val="000F5CEC"/>
    <w:pPr>
      <w:spacing w:after="100"/>
      <w:ind w:left="1320"/>
    </w:pPr>
  </w:style>
  <w:style w:type="paragraph" w:styleId="TOC8">
    <w:name w:val="toc 8"/>
    <w:basedOn w:val="Normal"/>
    <w:next w:val="Normal"/>
    <w:autoRedefine/>
    <w:uiPriority w:val="39"/>
    <w:semiHidden/>
    <w:unhideWhenUsed/>
    <w:rsid w:val="000F5CEC"/>
    <w:pPr>
      <w:spacing w:after="100"/>
      <w:ind w:left="1540"/>
    </w:pPr>
  </w:style>
  <w:style w:type="paragraph" w:styleId="TOC9">
    <w:name w:val="toc 9"/>
    <w:basedOn w:val="Normal"/>
    <w:next w:val="Normal"/>
    <w:autoRedefine/>
    <w:uiPriority w:val="39"/>
    <w:semiHidden/>
    <w:unhideWhenUsed/>
    <w:rsid w:val="000F5CEC"/>
    <w:pPr>
      <w:spacing w:after="100"/>
      <w:ind w:left="1760"/>
    </w:pPr>
  </w:style>
  <w:style w:type="paragraph" w:customStyle="1" w:styleId="VCAAnumbers">
    <w:name w:val="VCAA numbers"/>
    <w:basedOn w:val="Normal"/>
    <w:qFormat/>
    <w:rsid w:val="003701BC"/>
    <w:pPr>
      <w:tabs>
        <w:tab w:val="left" w:pos="425"/>
      </w:tabs>
      <w:spacing w:before="60" w:after="60" w:line="280" w:lineRule="exact"/>
      <w:ind w:left="425" w:hanging="425"/>
    </w:pPr>
    <w:rPr>
      <w:rFonts w:asciiTheme="majorHAnsi" w:eastAsia="Times New Roman" w:hAnsiTheme="majorHAnsi" w:cs="Arial"/>
      <w:color w:val="000000" w:themeColor="text1"/>
      <w:kern w:val="22"/>
      <w:sz w:val="20"/>
      <w:lang w:eastAsia="ja-JP"/>
    </w:rPr>
  </w:style>
  <w:style w:type="paragraph" w:customStyle="1" w:styleId="VCAAtrademarkinfo">
    <w:name w:val="VCAA trademark info"/>
    <w:basedOn w:val="Normal"/>
    <w:qFormat/>
    <w:rsid w:val="003701BC"/>
    <w:pPr>
      <w:spacing w:before="120" w:after="0" w:line="200" w:lineRule="exact"/>
    </w:pPr>
    <w:rPr>
      <w:rFonts w:asciiTheme="majorHAnsi" w:hAnsiTheme="majorHAnsi" w:cs="Arial"/>
      <w:color w:val="000000" w:themeColor="text1"/>
      <w:sz w:val="16"/>
      <w:szCs w:val="16"/>
    </w:rPr>
  </w:style>
  <w:style w:type="character" w:styleId="UnresolvedMention">
    <w:name w:val="Unresolved Mention"/>
    <w:basedOn w:val="DefaultParagraphFont"/>
    <w:uiPriority w:val="99"/>
    <w:semiHidden/>
    <w:unhideWhenUsed/>
    <w:rsid w:val="002C2929"/>
    <w:rPr>
      <w:color w:val="605E5C"/>
      <w:shd w:val="clear" w:color="auto" w:fill="E1DFDD"/>
    </w:rPr>
  </w:style>
  <w:style w:type="character" w:styleId="Strong">
    <w:name w:val="Strong"/>
    <w:basedOn w:val="DefaultParagraphFont"/>
    <w:uiPriority w:val="22"/>
    <w:qFormat/>
    <w:rsid w:val="00424DD2"/>
    <w:rPr>
      <w:b/>
      <w:bCs/>
    </w:rPr>
  </w:style>
  <w:style w:type="paragraph" w:customStyle="1" w:styleId="VCAAbulletlevel2">
    <w:name w:val="VCAA bullet level 2"/>
    <w:basedOn w:val="Normal"/>
    <w:qFormat/>
    <w:rsid w:val="00424DD2"/>
    <w:pPr>
      <w:numPr>
        <w:numId w:val="16"/>
      </w:numPr>
      <w:tabs>
        <w:tab w:val="left" w:pos="425"/>
      </w:tabs>
      <w:spacing w:before="120" w:after="100" w:afterAutospacing="1" w:line="280" w:lineRule="exact"/>
      <w:contextualSpacing/>
    </w:pPr>
    <w:rPr>
      <w:rFonts w:ascii="Arial" w:eastAsia="Arial" w:hAnsi="Arial" w:cs="Arial"/>
      <w:color w:val="000000"/>
      <w:w w:val="95"/>
      <w:kern w:val="22"/>
      <w:szCs w:val="20"/>
      <w:lang w:val="en-GB" w:eastAsia="ja-JP"/>
    </w:rPr>
  </w:style>
  <w:style w:type="character" w:customStyle="1" w:styleId="VCAAbodyChar">
    <w:name w:val="VCAA body Char"/>
    <w:basedOn w:val="DefaultParagraphFont"/>
    <w:link w:val="VCAAbody"/>
    <w:locked/>
    <w:rsid w:val="008C6AA2"/>
    <w:rPr>
      <w:rFonts w:ascii="Arial" w:hAnsi="Arial" w:cs="Arial"/>
      <w:color w:val="000000" w:themeColor="text1"/>
      <w:sz w:val="20"/>
    </w:rPr>
  </w:style>
  <w:style w:type="paragraph" w:customStyle="1" w:styleId="VCAAbody">
    <w:name w:val="VCAA body"/>
    <w:link w:val="VCAAbodyChar"/>
    <w:qFormat/>
    <w:rsid w:val="008C6AA2"/>
    <w:pPr>
      <w:spacing w:before="120" w:after="120" w:line="280" w:lineRule="exact"/>
    </w:pPr>
    <w:rPr>
      <w:rFonts w:ascii="Arial" w:hAnsi="Arial" w:cs="Arial"/>
      <w:color w:val="000000" w:themeColor="text1"/>
      <w:sz w:val="20"/>
    </w:rPr>
  </w:style>
  <w:style w:type="paragraph" w:customStyle="1" w:styleId="VCAAtablecondensedheading">
    <w:name w:val="VCAA table condensed heading"/>
    <w:basedOn w:val="Normal"/>
    <w:qFormat/>
    <w:rsid w:val="00C206AB"/>
    <w:pPr>
      <w:spacing w:before="80" w:after="80" w:line="280" w:lineRule="exact"/>
      <w:jc w:val="center"/>
    </w:pPr>
    <w:rPr>
      <w:rFonts w:ascii="Arial Narrow" w:hAnsi="Arial Narrow" w:cs="Arial"/>
      <w:b/>
      <w:color w:val="FFFFFF" w:themeColor="background1"/>
      <w14:ligatures w14:val="standardContextual"/>
    </w:rPr>
  </w:style>
  <w:style w:type="paragraph" w:customStyle="1" w:styleId="msonormal0">
    <w:name w:val="msonormal"/>
    <w:basedOn w:val="Normal"/>
    <w:rsid w:val="00C77AFE"/>
    <w:pPr>
      <w:spacing w:before="100" w:beforeAutospacing="1" w:after="100" w:afterAutospacing="1" w:line="240" w:lineRule="auto"/>
    </w:pPr>
    <w:rPr>
      <w:rFonts w:ascii="Times New Roman" w:eastAsia="Times New Roman" w:hAnsi="Times New Roman" w:cs="Times New Roman"/>
      <w:sz w:val="24"/>
      <w:szCs w:val="24"/>
      <w:lang w:val="en-AU" w:eastAsia="en-AU"/>
    </w:rPr>
  </w:style>
  <w:style w:type="paragraph" w:customStyle="1" w:styleId="paragraph">
    <w:name w:val="paragraph"/>
    <w:basedOn w:val="Normal"/>
    <w:rsid w:val="00C77AFE"/>
    <w:pPr>
      <w:spacing w:before="100" w:beforeAutospacing="1" w:after="100" w:afterAutospacing="1" w:line="240" w:lineRule="auto"/>
    </w:pPr>
    <w:rPr>
      <w:rFonts w:ascii="Times New Roman" w:eastAsia="Times New Roman" w:hAnsi="Times New Roman" w:cs="Times New Roman"/>
      <w:sz w:val="24"/>
      <w:szCs w:val="24"/>
      <w:lang w:val="en-AU" w:eastAsia="en-AU"/>
    </w:rPr>
  </w:style>
  <w:style w:type="character" w:customStyle="1" w:styleId="textrun">
    <w:name w:val="textrun"/>
    <w:basedOn w:val="DefaultParagraphFont"/>
    <w:rsid w:val="00C77AFE"/>
  </w:style>
  <w:style w:type="character" w:customStyle="1" w:styleId="normaltextrun">
    <w:name w:val="normaltextrun"/>
    <w:basedOn w:val="DefaultParagraphFont"/>
    <w:rsid w:val="00C77AFE"/>
  </w:style>
  <w:style w:type="character" w:customStyle="1" w:styleId="eop">
    <w:name w:val="eop"/>
    <w:basedOn w:val="DefaultParagraphFont"/>
    <w:rsid w:val="00C77AFE"/>
  </w:style>
  <w:style w:type="character" w:customStyle="1" w:styleId="contentcontrol">
    <w:name w:val="contentcontrol"/>
    <w:basedOn w:val="DefaultParagraphFont"/>
    <w:rsid w:val="00C77AFE"/>
  </w:style>
  <w:style w:type="character" w:customStyle="1" w:styleId="contentcontrolboundarysink">
    <w:name w:val="contentcontrolboundarysink"/>
    <w:basedOn w:val="DefaultParagraphFont"/>
    <w:rsid w:val="00C77AFE"/>
  </w:style>
  <w:style w:type="paragraph" w:customStyle="1" w:styleId="outlineelement">
    <w:name w:val="outlineelement"/>
    <w:basedOn w:val="Normal"/>
    <w:rsid w:val="00C77AFE"/>
    <w:pPr>
      <w:spacing w:before="100" w:beforeAutospacing="1" w:after="100" w:afterAutospacing="1" w:line="240" w:lineRule="auto"/>
    </w:pPr>
    <w:rPr>
      <w:rFonts w:ascii="Times New Roman" w:eastAsia="Times New Roman" w:hAnsi="Times New Roman" w:cs="Times New Roman"/>
      <w:sz w:val="24"/>
      <w:szCs w:val="24"/>
      <w:lang w:val="en-AU" w:eastAsia="en-AU"/>
    </w:rPr>
  </w:style>
  <w:style w:type="character" w:styleId="FollowedHyperlink">
    <w:name w:val="FollowedHyperlink"/>
    <w:basedOn w:val="DefaultParagraphFont"/>
    <w:uiPriority w:val="99"/>
    <w:semiHidden/>
    <w:unhideWhenUsed/>
    <w:rsid w:val="00C77AFE"/>
    <w:rPr>
      <w:color w:val="800080"/>
      <w:u w:val="single"/>
    </w:rPr>
  </w:style>
  <w:style w:type="character" w:customStyle="1" w:styleId="wacimagegroupcontainer">
    <w:name w:val="wacimagegroupcontainer"/>
    <w:basedOn w:val="DefaultParagraphFont"/>
    <w:rsid w:val="00C77AFE"/>
  </w:style>
  <w:style w:type="character" w:customStyle="1" w:styleId="wacimagecontainer">
    <w:name w:val="wacimagecontainer"/>
    <w:basedOn w:val="DefaultParagraphFont"/>
    <w:rsid w:val="00C77AFE"/>
  </w:style>
  <w:style w:type="character" w:customStyle="1" w:styleId="wacimageborder">
    <w:name w:val="wacimageborder"/>
    <w:basedOn w:val="DefaultParagraphFont"/>
    <w:rsid w:val="00C77AFE"/>
  </w:style>
  <w:style w:type="character" w:customStyle="1" w:styleId="linebreakblob">
    <w:name w:val="linebreakblob"/>
    <w:basedOn w:val="DefaultParagraphFont"/>
    <w:rsid w:val="00C77AFE"/>
  </w:style>
  <w:style w:type="character" w:customStyle="1" w:styleId="scxw174190099">
    <w:name w:val="scxw174190099"/>
    <w:basedOn w:val="DefaultParagraphFont"/>
    <w:rsid w:val="00C77AFE"/>
  </w:style>
  <w:style w:type="character" w:customStyle="1" w:styleId="tabrun">
    <w:name w:val="tabrun"/>
    <w:basedOn w:val="DefaultParagraphFont"/>
    <w:rsid w:val="00C77AFE"/>
  </w:style>
  <w:style w:type="character" w:customStyle="1" w:styleId="tabchar">
    <w:name w:val="tabchar"/>
    <w:basedOn w:val="DefaultParagraphFont"/>
    <w:rsid w:val="00C77AFE"/>
  </w:style>
  <w:style w:type="character" w:customStyle="1" w:styleId="tableaderchars">
    <w:name w:val="tableaderchars"/>
    <w:basedOn w:val="DefaultParagraphFont"/>
    <w:rsid w:val="00C77AFE"/>
  </w:style>
  <w:style w:type="paragraph" w:customStyle="1" w:styleId="VCAAbullet">
    <w:name w:val="VCAA bullet"/>
    <w:basedOn w:val="VCAAbody"/>
    <w:autoRedefine/>
    <w:qFormat/>
    <w:rsid w:val="00D17DB9"/>
    <w:pPr>
      <w:numPr>
        <w:numId w:val="167"/>
      </w:numPr>
      <w:tabs>
        <w:tab w:val="left" w:pos="425"/>
      </w:tabs>
      <w:spacing w:before="240" w:line="360" w:lineRule="auto"/>
      <w:contextualSpacing/>
    </w:pPr>
    <w:rPr>
      <w:rFonts w:asciiTheme="majorHAnsi" w:eastAsia="Times New Roman" w:hAnsiTheme="majorHAnsi" w:cstheme="majorHAnsi"/>
      <w:b/>
      <w:bCs/>
      <w:kern w:val="22"/>
      <w:sz w:val="22"/>
      <w:shd w:val="clear" w:color="auto" w:fill="FFFFFF"/>
      <w:lang w:val="en-GB" w:eastAsia="ja-JP"/>
    </w:rPr>
  </w:style>
  <w:style w:type="character" w:styleId="Mention">
    <w:name w:val="Mention"/>
    <w:basedOn w:val="DefaultParagraphFont"/>
    <w:uiPriority w:val="99"/>
    <w:unhideWhenUsed/>
    <w:rsid w:val="00D17DB9"/>
    <w:rPr>
      <w:color w:val="2B579A"/>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31922948">
      <w:bodyDiv w:val="1"/>
      <w:marLeft w:val="0"/>
      <w:marRight w:val="0"/>
      <w:marTop w:val="0"/>
      <w:marBottom w:val="0"/>
      <w:divBdr>
        <w:top w:val="none" w:sz="0" w:space="0" w:color="auto"/>
        <w:left w:val="none" w:sz="0" w:space="0" w:color="auto"/>
        <w:bottom w:val="none" w:sz="0" w:space="0" w:color="auto"/>
        <w:right w:val="none" w:sz="0" w:space="0" w:color="auto"/>
      </w:divBdr>
    </w:div>
    <w:div w:id="668673439">
      <w:bodyDiv w:val="1"/>
      <w:marLeft w:val="0"/>
      <w:marRight w:val="0"/>
      <w:marTop w:val="0"/>
      <w:marBottom w:val="0"/>
      <w:divBdr>
        <w:top w:val="none" w:sz="0" w:space="0" w:color="auto"/>
        <w:left w:val="none" w:sz="0" w:space="0" w:color="auto"/>
        <w:bottom w:val="none" w:sz="0" w:space="0" w:color="auto"/>
        <w:right w:val="none" w:sz="0" w:space="0" w:color="auto"/>
      </w:divBdr>
      <w:divsChild>
        <w:div w:id="2105883676">
          <w:marLeft w:val="0"/>
          <w:marRight w:val="0"/>
          <w:marTop w:val="0"/>
          <w:marBottom w:val="0"/>
          <w:divBdr>
            <w:top w:val="none" w:sz="0" w:space="0" w:color="auto"/>
            <w:left w:val="none" w:sz="0" w:space="0" w:color="auto"/>
            <w:bottom w:val="none" w:sz="0" w:space="0" w:color="auto"/>
            <w:right w:val="none" w:sz="0" w:space="0" w:color="auto"/>
          </w:divBdr>
          <w:divsChild>
            <w:div w:id="608396622">
              <w:marLeft w:val="0"/>
              <w:marRight w:val="0"/>
              <w:marTop w:val="0"/>
              <w:marBottom w:val="0"/>
              <w:divBdr>
                <w:top w:val="none" w:sz="0" w:space="0" w:color="auto"/>
                <w:left w:val="none" w:sz="0" w:space="0" w:color="auto"/>
                <w:bottom w:val="none" w:sz="0" w:space="0" w:color="auto"/>
                <w:right w:val="none" w:sz="0" w:space="0" w:color="auto"/>
              </w:divBdr>
              <w:divsChild>
                <w:div w:id="1578858208">
                  <w:marLeft w:val="0"/>
                  <w:marRight w:val="0"/>
                  <w:marTop w:val="0"/>
                  <w:marBottom w:val="0"/>
                  <w:divBdr>
                    <w:top w:val="none" w:sz="0" w:space="0" w:color="auto"/>
                    <w:left w:val="none" w:sz="0" w:space="0" w:color="auto"/>
                    <w:bottom w:val="none" w:sz="0" w:space="0" w:color="auto"/>
                    <w:right w:val="none" w:sz="0" w:space="0" w:color="auto"/>
                  </w:divBdr>
                  <w:divsChild>
                    <w:div w:id="1731690127">
                      <w:marLeft w:val="0"/>
                      <w:marRight w:val="0"/>
                      <w:marTop w:val="0"/>
                      <w:marBottom w:val="0"/>
                      <w:divBdr>
                        <w:top w:val="none" w:sz="0" w:space="0" w:color="auto"/>
                        <w:left w:val="none" w:sz="0" w:space="0" w:color="auto"/>
                        <w:bottom w:val="none" w:sz="0" w:space="0" w:color="auto"/>
                        <w:right w:val="none" w:sz="0" w:space="0" w:color="auto"/>
                      </w:divBdr>
                      <w:divsChild>
                        <w:div w:id="1003166024">
                          <w:marLeft w:val="0"/>
                          <w:marRight w:val="0"/>
                          <w:marTop w:val="0"/>
                          <w:marBottom w:val="0"/>
                          <w:divBdr>
                            <w:top w:val="none" w:sz="0" w:space="0" w:color="auto"/>
                            <w:left w:val="none" w:sz="0" w:space="0" w:color="auto"/>
                            <w:bottom w:val="none" w:sz="0" w:space="0" w:color="auto"/>
                            <w:right w:val="none" w:sz="0" w:space="0" w:color="auto"/>
                          </w:divBdr>
                          <w:divsChild>
                            <w:div w:id="1404722958">
                              <w:marLeft w:val="0"/>
                              <w:marRight w:val="0"/>
                              <w:marTop w:val="0"/>
                              <w:marBottom w:val="0"/>
                              <w:divBdr>
                                <w:top w:val="none" w:sz="0" w:space="0" w:color="auto"/>
                                <w:left w:val="single" w:sz="6" w:space="0" w:color="E5E3E3"/>
                                <w:bottom w:val="none" w:sz="0" w:space="0" w:color="auto"/>
                                <w:right w:val="none" w:sz="0" w:space="0" w:color="auto"/>
                              </w:divBdr>
                              <w:divsChild>
                                <w:div w:id="48725276">
                                  <w:marLeft w:val="0"/>
                                  <w:marRight w:val="0"/>
                                  <w:marTop w:val="0"/>
                                  <w:marBottom w:val="0"/>
                                  <w:divBdr>
                                    <w:top w:val="none" w:sz="0" w:space="0" w:color="auto"/>
                                    <w:left w:val="none" w:sz="0" w:space="0" w:color="auto"/>
                                    <w:bottom w:val="none" w:sz="0" w:space="0" w:color="auto"/>
                                    <w:right w:val="none" w:sz="0" w:space="0" w:color="auto"/>
                                  </w:divBdr>
                                  <w:divsChild>
                                    <w:div w:id="1651402499">
                                      <w:marLeft w:val="0"/>
                                      <w:marRight w:val="0"/>
                                      <w:marTop w:val="0"/>
                                      <w:marBottom w:val="0"/>
                                      <w:divBdr>
                                        <w:top w:val="none" w:sz="0" w:space="0" w:color="auto"/>
                                        <w:left w:val="none" w:sz="0" w:space="0" w:color="auto"/>
                                        <w:bottom w:val="none" w:sz="0" w:space="0" w:color="auto"/>
                                        <w:right w:val="none" w:sz="0" w:space="0" w:color="auto"/>
                                      </w:divBdr>
                                      <w:divsChild>
                                        <w:div w:id="534318857">
                                          <w:marLeft w:val="0"/>
                                          <w:marRight w:val="0"/>
                                          <w:marTop w:val="0"/>
                                          <w:marBottom w:val="0"/>
                                          <w:divBdr>
                                            <w:top w:val="none" w:sz="0" w:space="0" w:color="auto"/>
                                            <w:left w:val="none" w:sz="0" w:space="0" w:color="auto"/>
                                            <w:bottom w:val="none" w:sz="0" w:space="0" w:color="auto"/>
                                            <w:right w:val="none" w:sz="0" w:space="0" w:color="auto"/>
                                          </w:divBdr>
                                          <w:divsChild>
                                            <w:div w:id="1319531382">
                                              <w:marLeft w:val="0"/>
                                              <w:marRight w:val="0"/>
                                              <w:marTop w:val="0"/>
                                              <w:marBottom w:val="0"/>
                                              <w:divBdr>
                                                <w:top w:val="none" w:sz="0" w:space="0" w:color="auto"/>
                                                <w:left w:val="none" w:sz="0" w:space="0" w:color="auto"/>
                                                <w:bottom w:val="none" w:sz="0" w:space="0" w:color="auto"/>
                                                <w:right w:val="none" w:sz="0" w:space="0" w:color="auto"/>
                                              </w:divBdr>
                                              <w:divsChild>
                                                <w:div w:id="1051923362">
                                                  <w:marLeft w:val="0"/>
                                                  <w:marRight w:val="0"/>
                                                  <w:marTop w:val="0"/>
                                                  <w:marBottom w:val="0"/>
                                                  <w:divBdr>
                                                    <w:top w:val="none" w:sz="0" w:space="0" w:color="auto"/>
                                                    <w:left w:val="none" w:sz="0" w:space="0" w:color="auto"/>
                                                    <w:bottom w:val="none" w:sz="0" w:space="0" w:color="auto"/>
                                                    <w:right w:val="none" w:sz="0" w:space="0" w:color="auto"/>
                                                  </w:divBdr>
                                                  <w:divsChild>
                                                    <w:div w:id="838230008">
                                                      <w:marLeft w:val="0"/>
                                                      <w:marRight w:val="0"/>
                                                      <w:marTop w:val="0"/>
                                                      <w:marBottom w:val="0"/>
                                                      <w:divBdr>
                                                        <w:top w:val="none" w:sz="0" w:space="0" w:color="auto"/>
                                                        <w:left w:val="none" w:sz="0" w:space="0" w:color="auto"/>
                                                        <w:bottom w:val="none" w:sz="0" w:space="0" w:color="auto"/>
                                                        <w:right w:val="none" w:sz="0" w:space="0" w:color="auto"/>
                                                      </w:divBdr>
                                                      <w:divsChild>
                                                        <w:div w:id="1356730881">
                                                          <w:marLeft w:val="480"/>
                                                          <w:marRight w:val="0"/>
                                                          <w:marTop w:val="0"/>
                                                          <w:marBottom w:val="0"/>
                                                          <w:divBdr>
                                                            <w:top w:val="none" w:sz="0" w:space="0" w:color="auto"/>
                                                            <w:left w:val="none" w:sz="0" w:space="0" w:color="auto"/>
                                                            <w:bottom w:val="none" w:sz="0" w:space="0" w:color="auto"/>
                                                            <w:right w:val="none" w:sz="0" w:space="0" w:color="auto"/>
                                                          </w:divBdr>
                                                          <w:divsChild>
                                                            <w:div w:id="26495794">
                                                              <w:marLeft w:val="0"/>
                                                              <w:marRight w:val="0"/>
                                                              <w:marTop w:val="0"/>
                                                              <w:marBottom w:val="0"/>
                                                              <w:divBdr>
                                                                <w:top w:val="none" w:sz="0" w:space="0" w:color="auto"/>
                                                                <w:left w:val="none" w:sz="0" w:space="0" w:color="auto"/>
                                                                <w:bottom w:val="none" w:sz="0" w:space="0" w:color="auto"/>
                                                                <w:right w:val="none" w:sz="0" w:space="0" w:color="auto"/>
                                                              </w:divBdr>
                                                              <w:divsChild>
                                                                <w:div w:id="343869003">
                                                                  <w:marLeft w:val="0"/>
                                                                  <w:marRight w:val="0"/>
                                                                  <w:marTop w:val="0"/>
                                                                  <w:marBottom w:val="0"/>
                                                                  <w:divBdr>
                                                                    <w:top w:val="none" w:sz="0" w:space="0" w:color="auto"/>
                                                                    <w:left w:val="none" w:sz="0" w:space="0" w:color="auto"/>
                                                                    <w:bottom w:val="none" w:sz="0" w:space="0" w:color="auto"/>
                                                                    <w:right w:val="none" w:sz="0" w:space="0" w:color="auto"/>
                                                                  </w:divBdr>
                                                                  <w:divsChild>
                                                                    <w:div w:id="1902474762">
                                                                      <w:marLeft w:val="0"/>
                                                                      <w:marRight w:val="0"/>
                                                                      <w:marTop w:val="0"/>
                                                                      <w:marBottom w:val="0"/>
                                                                      <w:divBdr>
                                                                        <w:top w:val="none" w:sz="0" w:space="0" w:color="auto"/>
                                                                        <w:left w:val="none" w:sz="0" w:space="0" w:color="auto"/>
                                                                        <w:bottom w:val="none" w:sz="0" w:space="0" w:color="auto"/>
                                                                        <w:right w:val="none" w:sz="0" w:space="0" w:color="auto"/>
                                                                      </w:divBdr>
                                                                      <w:divsChild>
                                                                        <w:div w:id="6029555">
                                                                          <w:marLeft w:val="0"/>
                                                                          <w:marRight w:val="0"/>
                                                                          <w:marTop w:val="0"/>
                                                                          <w:marBottom w:val="0"/>
                                                                          <w:divBdr>
                                                                            <w:top w:val="none" w:sz="0" w:space="0" w:color="auto"/>
                                                                            <w:left w:val="none" w:sz="0" w:space="0" w:color="auto"/>
                                                                            <w:bottom w:val="none" w:sz="0" w:space="0" w:color="auto"/>
                                                                            <w:right w:val="none" w:sz="0" w:space="0" w:color="auto"/>
                                                                          </w:divBdr>
                                                                          <w:divsChild>
                                                                            <w:div w:id="1935749534">
                                                                              <w:marLeft w:val="0"/>
                                                                              <w:marRight w:val="0"/>
                                                                              <w:marTop w:val="0"/>
                                                                              <w:marBottom w:val="0"/>
                                                                              <w:divBdr>
                                                                                <w:top w:val="none" w:sz="0" w:space="0" w:color="auto"/>
                                                                                <w:left w:val="none" w:sz="0" w:space="0" w:color="auto"/>
                                                                                <w:bottom w:val="none" w:sz="0" w:space="0" w:color="auto"/>
                                                                                <w:right w:val="none" w:sz="0" w:space="0" w:color="auto"/>
                                                                              </w:divBdr>
                                                                              <w:divsChild>
                                                                                <w:div w:id="1038118022">
                                                                                  <w:marLeft w:val="0"/>
                                                                                  <w:marRight w:val="0"/>
                                                                                  <w:marTop w:val="0"/>
                                                                                  <w:marBottom w:val="0"/>
                                                                                  <w:divBdr>
                                                                                    <w:top w:val="none" w:sz="0" w:space="0" w:color="auto"/>
                                                                                    <w:left w:val="none" w:sz="0" w:space="0" w:color="auto"/>
                                                                                    <w:bottom w:val="single" w:sz="6" w:space="23" w:color="auto"/>
                                                                                    <w:right w:val="none" w:sz="0" w:space="0" w:color="auto"/>
                                                                                  </w:divBdr>
                                                                                  <w:divsChild>
                                                                                    <w:div w:id="107090163">
                                                                                      <w:marLeft w:val="0"/>
                                                                                      <w:marRight w:val="0"/>
                                                                                      <w:marTop w:val="0"/>
                                                                                      <w:marBottom w:val="0"/>
                                                                                      <w:divBdr>
                                                                                        <w:top w:val="none" w:sz="0" w:space="0" w:color="auto"/>
                                                                                        <w:left w:val="none" w:sz="0" w:space="0" w:color="auto"/>
                                                                                        <w:bottom w:val="none" w:sz="0" w:space="0" w:color="auto"/>
                                                                                        <w:right w:val="none" w:sz="0" w:space="0" w:color="auto"/>
                                                                                      </w:divBdr>
                                                                                      <w:divsChild>
                                                                                        <w:div w:id="1867331304">
                                                                                          <w:marLeft w:val="0"/>
                                                                                          <w:marRight w:val="0"/>
                                                                                          <w:marTop w:val="0"/>
                                                                                          <w:marBottom w:val="0"/>
                                                                                          <w:divBdr>
                                                                                            <w:top w:val="none" w:sz="0" w:space="0" w:color="auto"/>
                                                                                            <w:left w:val="none" w:sz="0" w:space="0" w:color="auto"/>
                                                                                            <w:bottom w:val="none" w:sz="0" w:space="0" w:color="auto"/>
                                                                                            <w:right w:val="none" w:sz="0" w:space="0" w:color="auto"/>
                                                                                          </w:divBdr>
                                                                                          <w:divsChild>
                                                                                            <w:div w:id="1276908495">
                                                                                              <w:marLeft w:val="0"/>
                                                                                              <w:marRight w:val="0"/>
                                                                                              <w:marTop w:val="0"/>
                                                                                              <w:marBottom w:val="0"/>
                                                                                              <w:divBdr>
                                                                                                <w:top w:val="none" w:sz="0" w:space="0" w:color="auto"/>
                                                                                                <w:left w:val="none" w:sz="0" w:space="0" w:color="auto"/>
                                                                                                <w:bottom w:val="none" w:sz="0" w:space="0" w:color="auto"/>
                                                                                                <w:right w:val="none" w:sz="0" w:space="0" w:color="auto"/>
                                                                                              </w:divBdr>
                                                                                              <w:divsChild>
                                                                                                <w:div w:id="1656449463">
                                                                                                  <w:marLeft w:val="0"/>
                                                                                                  <w:marRight w:val="0"/>
                                                                                                  <w:marTop w:val="0"/>
                                                                                                  <w:marBottom w:val="0"/>
                                                                                                  <w:divBdr>
                                                                                                    <w:top w:val="none" w:sz="0" w:space="0" w:color="auto"/>
                                                                                                    <w:left w:val="none" w:sz="0" w:space="0" w:color="auto"/>
                                                                                                    <w:bottom w:val="none" w:sz="0" w:space="0" w:color="auto"/>
                                                                                                    <w:right w:val="none" w:sz="0" w:space="0" w:color="auto"/>
                                                                                                  </w:divBdr>
                                                                                                  <w:divsChild>
                                                                                                    <w:div w:id="1343895131">
                                                                                                      <w:marLeft w:val="0"/>
                                                                                                      <w:marRight w:val="0"/>
                                                                                                      <w:marTop w:val="0"/>
                                                                                                      <w:marBottom w:val="0"/>
                                                                                                      <w:divBdr>
                                                                                                        <w:top w:val="none" w:sz="0" w:space="0" w:color="auto"/>
                                                                                                        <w:left w:val="none" w:sz="0" w:space="0" w:color="auto"/>
                                                                                                        <w:bottom w:val="none" w:sz="0" w:space="0" w:color="auto"/>
                                                                                                        <w:right w:val="none" w:sz="0" w:space="0" w:color="auto"/>
                                                                                                      </w:divBdr>
                                                                                                      <w:divsChild>
                                                                                                        <w:div w:id="868646533">
                                                                                                          <w:marLeft w:val="0"/>
                                                                                                          <w:marRight w:val="0"/>
                                                                                                          <w:marTop w:val="0"/>
                                                                                                          <w:marBottom w:val="0"/>
                                                                                                          <w:divBdr>
                                                                                                            <w:top w:val="none" w:sz="0" w:space="0" w:color="auto"/>
                                                                                                            <w:left w:val="none" w:sz="0" w:space="0" w:color="auto"/>
                                                                                                            <w:bottom w:val="none" w:sz="0" w:space="0" w:color="auto"/>
                                                                                                            <w:right w:val="none" w:sz="0" w:space="0" w:color="auto"/>
                                                                                                          </w:divBdr>
                                                                                                          <w:divsChild>
                                                                                                            <w:div w:id="657925824">
                                                                                                              <w:marLeft w:val="0"/>
                                                                                                              <w:marRight w:val="0"/>
                                                                                                              <w:marTop w:val="280"/>
                                                                                                              <w:marBottom w:val="280"/>
                                                                                                              <w:divBdr>
                                                                                                                <w:top w:val="none" w:sz="0" w:space="0" w:color="auto"/>
                                                                                                                <w:left w:val="none" w:sz="0" w:space="0" w:color="auto"/>
                                                                                                                <w:bottom w:val="none" w:sz="0" w:space="0" w:color="auto"/>
                                                                                                                <w:right w:val="none" w:sz="0" w:space="0" w:color="auto"/>
                                                                                                              </w:divBdr>
                                                                                                            </w:div>
                                                                                                            <w:div w:id="499925974">
                                                                                                              <w:marLeft w:val="0"/>
                                                                                                              <w:marRight w:val="0"/>
                                                                                                              <w:marTop w:val="280"/>
                                                                                                              <w:marBottom w:val="280"/>
                                                                                                              <w:divBdr>
                                                                                                                <w:top w:val="none" w:sz="0" w:space="0" w:color="auto"/>
                                                                                                                <w:left w:val="none" w:sz="0" w:space="0" w:color="auto"/>
                                                                                                                <w:bottom w:val="none" w:sz="0" w:space="0" w:color="auto"/>
                                                                                                                <w:right w:val="none" w:sz="0" w:space="0" w:color="auto"/>
                                                                                                              </w:divBdr>
                                                                                                            </w:div>
                                                                                                            <w:div w:id="66997416">
                                                                                                              <w:marLeft w:val="0"/>
                                                                                                              <w:marRight w:val="0"/>
                                                                                                              <w:marTop w:val="280"/>
                                                                                                              <w:marBottom w:val="280"/>
                                                                                                              <w:divBdr>
                                                                                                                <w:top w:val="none" w:sz="0" w:space="0" w:color="auto"/>
                                                                                                                <w:left w:val="none" w:sz="0" w:space="0" w:color="auto"/>
                                                                                                                <w:bottom w:val="none" w:sz="0" w:space="0" w:color="auto"/>
                                                                                                                <w:right w:val="none" w:sz="0" w:space="0" w:color="auto"/>
                                                                                                              </w:divBdr>
                                                                                                            </w:div>
                                                                                                            <w:div w:id="1435977814">
                                                                                                              <w:marLeft w:val="0"/>
                                                                                                              <w:marRight w:val="0"/>
                                                                                                              <w:marTop w:val="280"/>
                                                                                                              <w:marBottom w:val="28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1399354224">
      <w:bodyDiv w:val="1"/>
      <w:marLeft w:val="0"/>
      <w:marRight w:val="0"/>
      <w:marTop w:val="0"/>
      <w:marBottom w:val="0"/>
      <w:divBdr>
        <w:top w:val="none" w:sz="0" w:space="0" w:color="auto"/>
        <w:left w:val="none" w:sz="0" w:space="0" w:color="auto"/>
        <w:bottom w:val="none" w:sz="0" w:space="0" w:color="auto"/>
        <w:right w:val="none" w:sz="0" w:space="0" w:color="auto"/>
      </w:divBdr>
    </w:div>
    <w:div w:id="1424062132">
      <w:bodyDiv w:val="1"/>
      <w:marLeft w:val="0"/>
      <w:marRight w:val="0"/>
      <w:marTop w:val="0"/>
      <w:marBottom w:val="0"/>
      <w:divBdr>
        <w:top w:val="none" w:sz="0" w:space="0" w:color="auto"/>
        <w:left w:val="none" w:sz="0" w:space="0" w:color="auto"/>
        <w:bottom w:val="none" w:sz="0" w:space="0" w:color="auto"/>
        <w:right w:val="none" w:sz="0" w:space="0" w:color="auto"/>
      </w:divBdr>
      <w:divsChild>
        <w:div w:id="1112672901">
          <w:marLeft w:val="0"/>
          <w:marRight w:val="0"/>
          <w:marTop w:val="0"/>
          <w:marBottom w:val="0"/>
          <w:divBdr>
            <w:top w:val="none" w:sz="0" w:space="0" w:color="auto"/>
            <w:left w:val="none" w:sz="0" w:space="0" w:color="auto"/>
            <w:bottom w:val="none" w:sz="0" w:space="0" w:color="auto"/>
            <w:right w:val="none" w:sz="0" w:space="0" w:color="auto"/>
          </w:divBdr>
        </w:div>
        <w:div w:id="775902776">
          <w:marLeft w:val="0"/>
          <w:marRight w:val="0"/>
          <w:marTop w:val="0"/>
          <w:marBottom w:val="0"/>
          <w:divBdr>
            <w:top w:val="none" w:sz="0" w:space="0" w:color="auto"/>
            <w:left w:val="none" w:sz="0" w:space="0" w:color="auto"/>
            <w:bottom w:val="none" w:sz="0" w:space="0" w:color="auto"/>
            <w:right w:val="none" w:sz="0" w:space="0" w:color="auto"/>
          </w:divBdr>
        </w:div>
        <w:div w:id="960384181">
          <w:marLeft w:val="0"/>
          <w:marRight w:val="0"/>
          <w:marTop w:val="0"/>
          <w:marBottom w:val="0"/>
          <w:divBdr>
            <w:top w:val="none" w:sz="0" w:space="0" w:color="auto"/>
            <w:left w:val="none" w:sz="0" w:space="0" w:color="auto"/>
            <w:bottom w:val="none" w:sz="0" w:space="0" w:color="auto"/>
            <w:right w:val="none" w:sz="0" w:space="0" w:color="auto"/>
          </w:divBdr>
        </w:div>
        <w:div w:id="1514421596">
          <w:marLeft w:val="0"/>
          <w:marRight w:val="0"/>
          <w:marTop w:val="0"/>
          <w:marBottom w:val="0"/>
          <w:divBdr>
            <w:top w:val="none" w:sz="0" w:space="0" w:color="auto"/>
            <w:left w:val="none" w:sz="0" w:space="0" w:color="auto"/>
            <w:bottom w:val="none" w:sz="0" w:space="0" w:color="auto"/>
            <w:right w:val="none" w:sz="0" w:space="0" w:color="auto"/>
          </w:divBdr>
        </w:div>
        <w:div w:id="1738044601">
          <w:marLeft w:val="0"/>
          <w:marRight w:val="0"/>
          <w:marTop w:val="0"/>
          <w:marBottom w:val="0"/>
          <w:divBdr>
            <w:top w:val="none" w:sz="0" w:space="0" w:color="auto"/>
            <w:left w:val="none" w:sz="0" w:space="0" w:color="auto"/>
            <w:bottom w:val="none" w:sz="0" w:space="0" w:color="auto"/>
            <w:right w:val="none" w:sz="0" w:space="0" w:color="auto"/>
          </w:divBdr>
          <w:divsChild>
            <w:div w:id="1736271148">
              <w:marLeft w:val="-75"/>
              <w:marRight w:val="0"/>
              <w:marTop w:val="30"/>
              <w:marBottom w:val="30"/>
              <w:divBdr>
                <w:top w:val="none" w:sz="0" w:space="0" w:color="auto"/>
                <w:left w:val="none" w:sz="0" w:space="0" w:color="auto"/>
                <w:bottom w:val="none" w:sz="0" w:space="0" w:color="auto"/>
                <w:right w:val="none" w:sz="0" w:space="0" w:color="auto"/>
              </w:divBdr>
              <w:divsChild>
                <w:div w:id="349647629">
                  <w:marLeft w:val="0"/>
                  <w:marRight w:val="0"/>
                  <w:marTop w:val="0"/>
                  <w:marBottom w:val="0"/>
                  <w:divBdr>
                    <w:top w:val="none" w:sz="0" w:space="0" w:color="auto"/>
                    <w:left w:val="none" w:sz="0" w:space="0" w:color="auto"/>
                    <w:bottom w:val="none" w:sz="0" w:space="0" w:color="auto"/>
                    <w:right w:val="none" w:sz="0" w:space="0" w:color="auto"/>
                  </w:divBdr>
                  <w:divsChild>
                    <w:div w:id="399333966">
                      <w:marLeft w:val="0"/>
                      <w:marRight w:val="0"/>
                      <w:marTop w:val="0"/>
                      <w:marBottom w:val="0"/>
                      <w:divBdr>
                        <w:top w:val="none" w:sz="0" w:space="0" w:color="auto"/>
                        <w:left w:val="none" w:sz="0" w:space="0" w:color="auto"/>
                        <w:bottom w:val="none" w:sz="0" w:space="0" w:color="auto"/>
                        <w:right w:val="none" w:sz="0" w:space="0" w:color="auto"/>
                      </w:divBdr>
                    </w:div>
                  </w:divsChild>
                </w:div>
                <w:div w:id="1539777128">
                  <w:marLeft w:val="0"/>
                  <w:marRight w:val="0"/>
                  <w:marTop w:val="0"/>
                  <w:marBottom w:val="0"/>
                  <w:divBdr>
                    <w:top w:val="none" w:sz="0" w:space="0" w:color="auto"/>
                    <w:left w:val="none" w:sz="0" w:space="0" w:color="auto"/>
                    <w:bottom w:val="none" w:sz="0" w:space="0" w:color="auto"/>
                    <w:right w:val="none" w:sz="0" w:space="0" w:color="auto"/>
                  </w:divBdr>
                  <w:divsChild>
                    <w:div w:id="176043654">
                      <w:marLeft w:val="0"/>
                      <w:marRight w:val="0"/>
                      <w:marTop w:val="0"/>
                      <w:marBottom w:val="0"/>
                      <w:divBdr>
                        <w:top w:val="none" w:sz="0" w:space="0" w:color="auto"/>
                        <w:left w:val="none" w:sz="0" w:space="0" w:color="auto"/>
                        <w:bottom w:val="none" w:sz="0" w:space="0" w:color="auto"/>
                        <w:right w:val="none" w:sz="0" w:space="0" w:color="auto"/>
                      </w:divBdr>
                    </w:div>
                  </w:divsChild>
                </w:div>
                <w:div w:id="1885478894">
                  <w:marLeft w:val="0"/>
                  <w:marRight w:val="0"/>
                  <w:marTop w:val="0"/>
                  <w:marBottom w:val="0"/>
                  <w:divBdr>
                    <w:top w:val="none" w:sz="0" w:space="0" w:color="auto"/>
                    <w:left w:val="none" w:sz="0" w:space="0" w:color="auto"/>
                    <w:bottom w:val="none" w:sz="0" w:space="0" w:color="auto"/>
                    <w:right w:val="none" w:sz="0" w:space="0" w:color="auto"/>
                  </w:divBdr>
                  <w:divsChild>
                    <w:div w:id="163210150">
                      <w:marLeft w:val="0"/>
                      <w:marRight w:val="0"/>
                      <w:marTop w:val="0"/>
                      <w:marBottom w:val="0"/>
                      <w:divBdr>
                        <w:top w:val="none" w:sz="0" w:space="0" w:color="auto"/>
                        <w:left w:val="none" w:sz="0" w:space="0" w:color="auto"/>
                        <w:bottom w:val="none" w:sz="0" w:space="0" w:color="auto"/>
                        <w:right w:val="none" w:sz="0" w:space="0" w:color="auto"/>
                      </w:divBdr>
                    </w:div>
                  </w:divsChild>
                </w:div>
                <w:div w:id="1338458458">
                  <w:marLeft w:val="0"/>
                  <w:marRight w:val="0"/>
                  <w:marTop w:val="0"/>
                  <w:marBottom w:val="0"/>
                  <w:divBdr>
                    <w:top w:val="none" w:sz="0" w:space="0" w:color="auto"/>
                    <w:left w:val="none" w:sz="0" w:space="0" w:color="auto"/>
                    <w:bottom w:val="none" w:sz="0" w:space="0" w:color="auto"/>
                    <w:right w:val="none" w:sz="0" w:space="0" w:color="auto"/>
                  </w:divBdr>
                  <w:divsChild>
                    <w:div w:id="22678828">
                      <w:marLeft w:val="0"/>
                      <w:marRight w:val="0"/>
                      <w:marTop w:val="0"/>
                      <w:marBottom w:val="0"/>
                      <w:divBdr>
                        <w:top w:val="none" w:sz="0" w:space="0" w:color="auto"/>
                        <w:left w:val="none" w:sz="0" w:space="0" w:color="auto"/>
                        <w:bottom w:val="none" w:sz="0" w:space="0" w:color="auto"/>
                        <w:right w:val="none" w:sz="0" w:space="0" w:color="auto"/>
                      </w:divBdr>
                    </w:div>
                  </w:divsChild>
                </w:div>
                <w:div w:id="1222326560">
                  <w:marLeft w:val="0"/>
                  <w:marRight w:val="0"/>
                  <w:marTop w:val="0"/>
                  <w:marBottom w:val="0"/>
                  <w:divBdr>
                    <w:top w:val="none" w:sz="0" w:space="0" w:color="auto"/>
                    <w:left w:val="none" w:sz="0" w:space="0" w:color="auto"/>
                    <w:bottom w:val="none" w:sz="0" w:space="0" w:color="auto"/>
                    <w:right w:val="none" w:sz="0" w:space="0" w:color="auto"/>
                  </w:divBdr>
                  <w:divsChild>
                    <w:div w:id="738750857">
                      <w:marLeft w:val="0"/>
                      <w:marRight w:val="0"/>
                      <w:marTop w:val="0"/>
                      <w:marBottom w:val="0"/>
                      <w:divBdr>
                        <w:top w:val="none" w:sz="0" w:space="0" w:color="auto"/>
                        <w:left w:val="none" w:sz="0" w:space="0" w:color="auto"/>
                        <w:bottom w:val="none" w:sz="0" w:space="0" w:color="auto"/>
                        <w:right w:val="none" w:sz="0" w:space="0" w:color="auto"/>
                      </w:divBdr>
                    </w:div>
                  </w:divsChild>
                </w:div>
                <w:div w:id="337003966">
                  <w:marLeft w:val="0"/>
                  <w:marRight w:val="0"/>
                  <w:marTop w:val="0"/>
                  <w:marBottom w:val="0"/>
                  <w:divBdr>
                    <w:top w:val="none" w:sz="0" w:space="0" w:color="auto"/>
                    <w:left w:val="none" w:sz="0" w:space="0" w:color="auto"/>
                    <w:bottom w:val="none" w:sz="0" w:space="0" w:color="auto"/>
                    <w:right w:val="none" w:sz="0" w:space="0" w:color="auto"/>
                  </w:divBdr>
                  <w:divsChild>
                    <w:div w:id="426317516">
                      <w:marLeft w:val="0"/>
                      <w:marRight w:val="0"/>
                      <w:marTop w:val="0"/>
                      <w:marBottom w:val="0"/>
                      <w:divBdr>
                        <w:top w:val="none" w:sz="0" w:space="0" w:color="auto"/>
                        <w:left w:val="none" w:sz="0" w:space="0" w:color="auto"/>
                        <w:bottom w:val="none" w:sz="0" w:space="0" w:color="auto"/>
                        <w:right w:val="none" w:sz="0" w:space="0" w:color="auto"/>
                      </w:divBdr>
                    </w:div>
                  </w:divsChild>
                </w:div>
                <w:div w:id="2035305474">
                  <w:marLeft w:val="0"/>
                  <w:marRight w:val="0"/>
                  <w:marTop w:val="0"/>
                  <w:marBottom w:val="0"/>
                  <w:divBdr>
                    <w:top w:val="none" w:sz="0" w:space="0" w:color="auto"/>
                    <w:left w:val="none" w:sz="0" w:space="0" w:color="auto"/>
                    <w:bottom w:val="none" w:sz="0" w:space="0" w:color="auto"/>
                    <w:right w:val="none" w:sz="0" w:space="0" w:color="auto"/>
                  </w:divBdr>
                  <w:divsChild>
                    <w:div w:id="777062500">
                      <w:marLeft w:val="0"/>
                      <w:marRight w:val="0"/>
                      <w:marTop w:val="0"/>
                      <w:marBottom w:val="0"/>
                      <w:divBdr>
                        <w:top w:val="none" w:sz="0" w:space="0" w:color="auto"/>
                        <w:left w:val="none" w:sz="0" w:space="0" w:color="auto"/>
                        <w:bottom w:val="none" w:sz="0" w:space="0" w:color="auto"/>
                        <w:right w:val="none" w:sz="0" w:space="0" w:color="auto"/>
                      </w:divBdr>
                    </w:div>
                    <w:div w:id="1581673879">
                      <w:marLeft w:val="0"/>
                      <w:marRight w:val="0"/>
                      <w:marTop w:val="0"/>
                      <w:marBottom w:val="0"/>
                      <w:divBdr>
                        <w:top w:val="none" w:sz="0" w:space="0" w:color="auto"/>
                        <w:left w:val="none" w:sz="0" w:space="0" w:color="auto"/>
                        <w:bottom w:val="none" w:sz="0" w:space="0" w:color="auto"/>
                        <w:right w:val="none" w:sz="0" w:space="0" w:color="auto"/>
                      </w:divBdr>
                    </w:div>
                    <w:div w:id="1539464001">
                      <w:marLeft w:val="0"/>
                      <w:marRight w:val="0"/>
                      <w:marTop w:val="0"/>
                      <w:marBottom w:val="0"/>
                      <w:divBdr>
                        <w:top w:val="none" w:sz="0" w:space="0" w:color="auto"/>
                        <w:left w:val="none" w:sz="0" w:space="0" w:color="auto"/>
                        <w:bottom w:val="none" w:sz="0" w:space="0" w:color="auto"/>
                        <w:right w:val="none" w:sz="0" w:space="0" w:color="auto"/>
                      </w:divBdr>
                    </w:div>
                  </w:divsChild>
                </w:div>
                <w:div w:id="793060616">
                  <w:marLeft w:val="0"/>
                  <w:marRight w:val="0"/>
                  <w:marTop w:val="0"/>
                  <w:marBottom w:val="0"/>
                  <w:divBdr>
                    <w:top w:val="none" w:sz="0" w:space="0" w:color="auto"/>
                    <w:left w:val="none" w:sz="0" w:space="0" w:color="auto"/>
                    <w:bottom w:val="none" w:sz="0" w:space="0" w:color="auto"/>
                    <w:right w:val="none" w:sz="0" w:space="0" w:color="auto"/>
                  </w:divBdr>
                  <w:divsChild>
                    <w:div w:id="212153401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779483">
          <w:marLeft w:val="0"/>
          <w:marRight w:val="0"/>
          <w:marTop w:val="0"/>
          <w:marBottom w:val="0"/>
          <w:divBdr>
            <w:top w:val="none" w:sz="0" w:space="0" w:color="auto"/>
            <w:left w:val="none" w:sz="0" w:space="0" w:color="auto"/>
            <w:bottom w:val="none" w:sz="0" w:space="0" w:color="auto"/>
            <w:right w:val="none" w:sz="0" w:space="0" w:color="auto"/>
          </w:divBdr>
        </w:div>
        <w:div w:id="2024087924">
          <w:marLeft w:val="0"/>
          <w:marRight w:val="0"/>
          <w:marTop w:val="0"/>
          <w:marBottom w:val="0"/>
          <w:divBdr>
            <w:top w:val="none" w:sz="0" w:space="0" w:color="auto"/>
            <w:left w:val="none" w:sz="0" w:space="0" w:color="auto"/>
            <w:bottom w:val="none" w:sz="0" w:space="0" w:color="auto"/>
            <w:right w:val="none" w:sz="0" w:space="0" w:color="auto"/>
          </w:divBdr>
        </w:div>
        <w:div w:id="1742169923">
          <w:marLeft w:val="0"/>
          <w:marRight w:val="0"/>
          <w:marTop w:val="0"/>
          <w:marBottom w:val="0"/>
          <w:divBdr>
            <w:top w:val="none" w:sz="0" w:space="0" w:color="auto"/>
            <w:left w:val="none" w:sz="0" w:space="0" w:color="auto"/>
            <w:bottom w:val="none" w:sz="0" w:space="0" w:color="auto"/>
            <w:right w:val="none" w:sz="0" w:space="0" w:color="auto"/>
          </w:divBdr>
        </w:div>
        <w:div w:id="750852291">
          <w:marLeft w:val="0"/>
          <w:marRight w:val="0"/>
          <w:marTop w:val="0"/>
          <w:marBottom w:val="0"/>
          <w:divBdr>
            <w:top w:val="none" w:sz="0" w:space="0" w:color="auto"/>
            <w:left w:val="none" w:sz="0" w:space="0" w:color="auto"/>
            <w:bottom w:val="none" w:sz="0" w:space="0" w:color="auto"/>
            <w:right w:val="none" w:sz="0" w:space="0" w:color="auto"/>
          </w:divBdr>
        </w:div>
        <w:div w:id="1126123768">
          <w:marLeft w:val="0"/>
          <w:marRight w:val="0"/>
          <w:marTop w:val="0"/>
          <w:marBottom w:val="0"/>
          <w:divBdr>
            <w:top w:val="none" w:sz="0" w:space="0" w:color="auto"/>
            <w:left w:val="none" w:sz="0" w:space="0" w:color="auto"/>
            <w:bottom w:val="none" w:sz="0" w:space="0" w:color="auto"/>
            <w:right w:val="none" w:sz="0" w:space="0" w:color="auto"/>
          </w:divBdr>
          <w:divsChild>
            <w:div w:id="744188096">
              <w:marLeft w:val="-75"/>
              <w:marRight w:val="0"/>
              <w:marTop w:val="30"/>
              <w:marBottom w:val="30"/>
              <w:divBdr>
                <w:top w:val="none" w:sz="0" w:space="0" w:color="auto"/>
                <w:left w:val="none" w:sz="0" w:space="0" w:color="auto"/>
                <w:bottom w:val="none" w:sz="0" w:space="0" w:color="auto"/>
                <w:right w:val="none" w:sz="0" w:space="0" w:color="auto"/>
              </w:divBdr>
              <w:divsChild>
                <w:div w:id="1746953756">
                  <w:marLeft w:val="0"/>
                  <w:marRight w:val="0"/>
                  <w:marTop w:val="0"/>
                  <w:marBottom w:val="0"/>
                  <w:divBdr>
                    <w:top w:val="none" w:sz="0" w:space="0" w:color="auto"/>
                    <w:left w:val="none" w:sz="0" w:space="0" w:color="auto"/>
                    <w:bottom w:val="none" w:sz="0" w:space="0" w:color="auto"/>
                    <w:right w:val="none" w:sz="0" w:space="0" w:color="auto"/>
                  </w:divBdr>
                  <w:divsChild>
                    <w:div w:id="392045753">
                      <w:marLeft w:val="0"/>
                      <w:marRight w:val="0"/>
                      <w:marTop w:val="0"/>
                      <w:marBottom w:val="0"/>
                      <w:divBdr>
                        <w:top w:val="none" w:sz="0" w:space="0" w:color="auto"/>
                        <w:left w:val="none" w:sz="0" w:space="0" w:color="auto"/>
                        <w:bottom w:val="none" w:sz="0" w:space="0" w:color="auto"/>
                        <w:right w:val="none" w:sz="0" w:space="0" w:color="auto"/>
                      </w:divBdr>
                    </w:div>
                  </w:divsChild>
                </w:div>
                <w:div w:id="784692195">
                  <w:marLeft w:val="0"/>
                  <w:marRight w:val="0"/>
                  <w:marTop w:val="0"/>
                  <w:marBottom w:val="0"/>
                  <w:divBdr>
                    <w:top w:val="none" w:sz="0" w:space="0" w:color="auto"/>
                    <w:left w:val="none" w:sz="0" w:space="0" w:color="auto"/>
                    <w:bottom w:val="none" w:sz="0" w:space="0" w:color="auto"/>
                    <w:right w:val="none" w:sz="0" w:space="0" w:color="auto"/>
                  </w:divBdr>
                  <w:divsChild>
                    <w:div w:id="532696491">
                      <w:marLeft w:val="0"/>
                      <w:marRight w:val="0"/>
                      <w:marTop w:val="0"/>
                      <w:marBottom w:val="0"/>
                      <w:divBdr>
                        <w:top w:val="none" w:sz="0" w:space="0" w:color="auto"/>
                        <w:left w:val="none" w:sz="0" w:space="0" w:color="auto"/>
                        <w:bottom w:val="none" w:sz="0" w:space="0" w:color="auto"/>
                        <w:right w:val="none" w:sz="0" w:space="0" w:color="auto"/>
                      </w:divBdr>
                    </w:div>
                  </w:divsChild>
                </w:div>
                <w:div w:id="1469398313">
                  <w:marLeft w:val="0"/>
                  <w:marRight w:val="0"/>
                  <w:marTop w:val="0"/>
                  <w:marBottom w:val="0"/>
                  <w:divBdr>
                    <w:top w:val="none" w:sz="0" w:space="0" w:color="auto"/>
                    <w:left w:val="none" w:sz="0" w:space="0" w:color="auto"/>
                    <w:bottom w:val="none" w:sz="0" w:space="0" w:color="auto"/>
                    <w:right w:val="none" w:sz="0" w:space="0" w:color="auto"/>
                  </w:divBdr>
                  <w:divsChild>
                    <w:div w:id="1540439233">
                      <w:marLeft w:val="0"/>
                      <w:marRight w:val="0"/>
                      <w:marTop w:val="0"/>
                      <w:marBottom w:val="0"/>
                      <w:divBdr>
                        <w:top w:val="none" w:sz="0" w:space="0" w:color="auto"/>
                        <w:left w:val="none" w:sz="0" w:space="0" w:color="auto"/>
                        <w:bottom w:val="none" w:sz="0" w:space="0" w:color="auto"/>
                        <w:right w:val="none" w:sz="0" w:space="0" w:color="auto"/>
                      </w:divBdr>
                    </w:div>
                    <w:div w:id="1645164570">
                      <w:marLeft w:val="0"/>
                      <w:marRight w:val="0"/>
                      <w:marTop w:val="0"/>
                      <w:marBottom w:val="0"/>
                      <w:divBdr>
                        <w:top w:val="none" w:sz="0" w:space="0" w:color="auto"/>
                        <w:left w:val="none" w:sz="0" w:space="0" w:color="auto"/>
                        <w:bottom w:val="none" w:sz="0" w:space="0" w:color="auto"/>
                        <w:right w:val="none" w:sz="0" w:space="0" w:color="auto"/>
                      </w:divBdr>
                    </w:div>
                  </w:divsChild>
                </w:div>
                <w:div w:id="1942910330">
                  <w:marLeft w:val="0"/>
                  <w:marRight w:val="0"/>
                  <w:marTop w:val="0"/>
                  <w:marBottom w:val="0"/>
                  <w:divBdr>
                    <w:top w:val="none" w:sz="0" w:space="0" w:color="auto"/>
                    <w:left w:val="none" w:sz="0" w:space="0" w:color="auto"/>
                    <w:bottom w:val="none" w:sz="0" w:space="0" w:color="auto"/>
                    <w:right w:val="none" w:sz="0" w:space="0" w:color="auto"/>
                  </w:divBdr>
                  <w:divsChild>
                    <w:div w:id="2091269094">
                      <w:marLeft w:val="0"/>
                      <w:marRight w:val="0"/>
                      <w:marTop w:val="0"/>
                      <w:marBottom w:val="0"/>
                      <w:divBdr>
                        <w:top w:val="none" w:sz="0" w:space="0" w:color="auto"/>
                        <w:left w:val="none" w:sz="0" w:space="0" w:color="auto"/>
                        <w:bottom w:val="none" w:sz="0" w:space="0" w:color="auto"/>
                        <w:right w:val="none" w:sz="0" w:space="0" w:color="auto"/>
                      </w:divBdr>
                    </w:div>
                  </w:divsChild>
                </w:div>
                <w:div w:id="1037926267">
                  <w:marLeft w:val="0"/>
                  <w:marRight w:val="0"/>
                  <w:marTop w:val="0"/>
                  <w:marBottom w:val="0"/>
                  <w:divBdr>
                    <w:top w:val="none" w:sz="0" w:space="0" w:color="auto"/>
                    <w:left w:val="none" w:sz="0" w:space="0" w:color="auto"/>
                    <w:bottom w:val="none" w:sz="0" w:space="0" w:color="auto"/>
                    <w:right w:val="none" w:sz="0" w:space="0" w:color="auto"/>
                  </w:divBdr>
                  <w:divsChild>
                    <w:div w:id="1066756375">
                      <w:marLeft w:val="0"/>
                      <w:marRight w:val="0"/>
                      <w:marTop w:val="0"/>
                      <w:marBottom w:val="0"/>
                      <w:divBdr>
                        <w:top w:val="none" w:sz="0" w:space="0" w:color="auto"/>
                        <w:left w:val="none" w:sz="0" w:space="0" w:color="auto"/>
                        <w:bottom w:val="none" w:sz="0" w:space="0" w:color="auto"/>
                        <w:right w:val="none" w:sz="0" w:space="0" w:color="auto"/>
                      </w:divBdr>
                    </w:div>
                  </w:divsChild>
                </w:div>
                <w:div w:id="471874260">
                  <w:marLeft w:val="0"/>
                  <w:marRight w:val="0"/>
                  <w:marTop w:val="0"/>
                  <w:marBottom w:val="0"/>
                  <w:divBdr>
                    <w:top w:val="none" w:sz="0" w:space="0" w:color="auto"/>
                    <w:left w:val="none" w:sz="0" w:space="0" w:color="auto"/>
                    <w:bottom w:val="none" w:sz="0" w:space="0" w:color="auto"/>
                    <w:right w:val="none" w:sz="0" w:space="0" w:color="auto"/>
                  </w:divBdr>
                  <w:divsChild>
                    <w:div w:id="1336152753">
                      <w:marLeft w:val="0"/>
                      <w:marRight w:val="0"/>
                      <w:marTop w:val="0"/>
                      <w:marBottom w:val="0"/>
                      <w:divBdr>
                        <w:top w:val="none" w:sz="0" w:space="0" w:color="auto"/>
                        <w:left w:val="none" w:sz="0" w:space="0" w:color="auto"/>
                        <w:bottom w:val="none" w:sz="0" w:space="0" w:color="auto"/>
                        <w:right w:val="none" w:sz="0" w:space="0" w:color="auto"/>
                      </w:divBdr>
                    </w:div>
                  </w:divsChild>
                </w:div>
                <w:div w:id="1059863151">
                  <w:marLeft w:val="0"/>
                  <w:marRight w:val="0"/>
                  <w:marTop w:val="0"/>
                  <w:marBottom w:val="0"/>
                  <w:divBdr>
                    <w:top w:val="none" w:sz="0" w:space="0" w:color="auto"/>
                    <w:left w:val="none" w:sz="0" w:space="0" w:color="auto"/>
                    <w:bottom w:val="none" w:sz="0" w:space="0" w:color="auto"/>
                    <w:right w:val="none" w:sz="0" w:space="0" w:color="auto"/>
                  </w:divBdr>
                  <w:divsChild>
                    <w:div w:id="1927304847">
                      <w:marLeft w:val="0"/>
                      <w:marRight w:val="0"/>
                      <w:marTop w:val="0"/>
                      <w:marBottom w:val="0"/>
                      <w:divBdr>
                        <w:top w:val="none" w:sz="0" w:space="0" w:color="auto"/>
                        <w:left w:val="none" w:sz="0" w:space="0" w:color="auto"/>
                        <w:bottom w:val="none" w:sz="0" w:space="0" w:color="auto"/>
                        <w:right w:val="none" w:sz="0" w:space="0" w:color="auto"/>
                      </w:divBdr>
                    </w:div>
                  </w:divsChild>
                </w:div>
                <w:div w:id="1141920438">
                  <w:marLeft w:val="0"/>
                  <w:marRight w:val="0"/>
                  <w:marTop w:val="0"/>
                  <w:marBottom w:val="0"/>
                  <w:divBdr>
                    <w:top w:val="none" w:sz="0" w:space="0" w:color="auto"/>
                    <w:left w:val="none" w:sz="0" w:space="0" w:color="auto"/>
                    <w:bottom w:val="none" w:sz="0" w:space="0" w:color="auto"/>
                    <w:right w:val="none" w:sz="0" w:space="0" w:color="auto"/>
                  </w:divBdr>
                  <w:divsChild>
                    <w:div w:id="808136872">
                      <w:marLeft w:val="0"/>
                      <w:marRight w:val="0"/>
                      <w:marTop w:val="0"/>
                      <w:marBottom w:val="0"/>
                      <w:divBdr>
                        <w:top w:val="none" w:sz="0" w:space="0" w:color="auto"/>
                        <w:left w:val="none" w:sz="0" w:space="0" w:color="auto"/>
                        <w:bottom w:val="none" w:sz="0" w:space="0" w:color="auto"/>
                        <w:right w:val="none" w:sz="0" w:space="0" w:color="auto"/>
                      </w:divBdr>
                    </w:div>
                  </w:divsChild>
                </w:div>
                <w:div w:id="217055564">
                  <w:marLeft w:val="0"/>
                  <w:marRight w:val="0"/>
                  <w:marTop w:val="0"/>
                  <w:marBottom w:val="0"/>
                  <w:divBdr>
                    <w:top w:val="none" w:sz="0" w:space="0" w:color="auto"/>
                    <w:left w:val="none" w:sz="0" w:space="0" w:color="auto"/>
                    <w:bottom w:val="none" w:sz="0" w:space="0" w:color="auto"/>
                    <w:right w:val="none" w:sz="0" w:space="0" w:color="auto"/>
                  </w:divBdr>
                  <w:divsChild>
                    <w:div w:id="1842043644">
                      <w:marLeft w:val="0"/>
                      <w:marRight w:val="0"/>
                      <w:marTop w:val="0"/>
                      <w:marBottom w:val="0"/>
                      <w:divBdr>
                        <w:top w:val="none" w:sz="0" w:space="0" w:color="auto"/>
                        <w:left w:val="none" w:sz="0" w:space="0" w:color="auto"/>
                        <w:bottom w:val="none" w:sz="0" w:space="0" w:color="auto"/>
                        <w:right w:val="none" w:sz="0" w:space="0" w:color="auto"/>
                      </w:divBdr>
                    </w:div>
                  </w:divsChild>
                </w:div>
                <w:div w:id="565070904">
                  <w:marLeft w:val="0"/>
                  <w:marRight w:val="0"/>
                  <w:marTop w:val="0"/>
                  <w:marBottom w:val="0"/>
                  <w:divBdr>
                    <w:top w:val="none" w:sz="0" w:space="0" w:color="auto"/>
                    <w:left w:val="none" w:sz="0" w:space="0" w:color="auto"/>
                    <w:bottom w:val="none" w:sz="0" w:space="0" w:color="auto"/>
                    <w:right w:val="none" w:sz="0" w:space="0" w:color="auto"/>
                  </w:divBdr>
                  <w:divsChild>
                    <w:div w:id="263416413">
                      <w:marLeft w:val="0"/>
                      <w:marRight w:val="0"/>
                      <w:marTop w:val="0"/>
                      <w:marBottom w:val="0"/>
                      <w:divBdr>
                        <w:top w:val="none" w:sz="0" w:space="0" w:color="auto"/>
                        <w:left w:val="none" w:sz="0" w:space="0" w:color="auto"/>
                        <w:bottom w:val="none" w:sz="0" w:space="0" w:color="auto"/>
                        <w:right w:val="none" w:sz="0" w:space="0" w:color="auto"/>
                      </w:divBdr>
                    </w:div>
                  </w:divsChild>
                </w:div>
                <w:div w:id="966544804">
                  <w:marLeft w:val="0"/>
                  <w:marRight w:val="0"/>
                  <w:marTop w:val="0"/>
                  <w:marBottom w:val="0"/>
                  <w:divBdr>
                    <w:top w:val="none" w:sz="0" w:space="0" w:color="auto"/>
                    <w:left w:val="none" w:sz="0" w:space="0" w:color="auto"/>
                    <w:bottom w:val="none" w:sz="0" w:space="0" w:color="auto"/>
                    <w:right w:val="none" w:sz="0" w:space="0" w:color="auto"/>
                  </w:divBdr>
                  <w:divsChild>
                    <w:div w:id="1285651062">
                      <w:marLeft w:val="0"/>
                      <w:marRight w:val="0"/>
                      <w:marTop w:val="0"/>
                      <w:marBottom w:val="0"/>
                      <w:divBdr>
                        <w:top w:val="none" w:sz="0" w:space="0" w:color="auto"/>
                        <w:left w:val="none" w:sz="0" w:space="0" w:color="auto"/>
                        <w:bottom w:val="none" w:sz="0" w:space="0" w:color="auto"/>
                        <w:right w:val="none" w:sz="0" w:space="0" w:color="auto"/>
                      </w:divBdr>
                    </w:div>
                  </w:divsChild>
                </w:div>
                <w:div w:id="456800816">
                  <w:marLeft w:val="0"/>
                  <w:marRight w:val="0"/>
                  <w:marTop w:val="0"/>
                  <w:marBottom w:val="0"/>
                  <w:divBdr>
                    <w:top w:val="none" w:sz="0" w:space="0" w:color="auto"/>
                    <w:left w:val="none" w:sz="0" w:space="0" w:color="auto"/>
                    <w:bottom w:val="none" w:sz="0" w:space="0" w:color="auto"/>
                    <w:right w:val="none" w:sz="0" w:space="0" w:color="auto"/>
                  </w:divBdr>
                  <w:divsChild>
                    <w:div w:id="678848084">
                      <w:marLeft w:val="0"/>
                      <w:marRight w:val="0"/>
                      <w:marTop w:val="0"/>
                      <w:marBottom w:val="0"/>
                      <w:divBdr>
                        <w:top w:val="none" w:sz="0" w:space="0" w:color="auto"/>
                        <w:left w:val="none" w:sz="0" w:space="0" w:color="auto"/>
                        <w:bottom w:val="none" w:sz="0" w:space="0" w:color="auto"/>
                        <w:right w:val="none" w:sz="0" w:space="0" w:color="auto"/>
                      </w:divBdr>
                    </w:div>
                    <w:div w:id="1183937181">
                      <w:marLeft w:val="0"/>
                      <w:marRight w:val="0"/>
                      <w:marTop w:val="0"/>
                      <w:marBottom w:val="0"/>
                      <w:divBdr>
                        <w:top w:val="none" w:sz="0" w:space="0" w:color="auto"/>
                        <w:left w:val="none" w:sz="0" w:space="0" w:color="auto"/>
                        <w:bottom w:val="none" w:sz="0" w:space="0" w:color="auto"/>
                        <w:right w:val="none" w:sz="0" w:space="0" w:color="auto"/>
                      </w:divBdr>
                    </w:div>
                  </w:divsChild>
                </w:div>
                <w:div w:id="1221556968">
                  <w:marLeft w:val="0"/>
                  <w:marRight w:val="0"/>
                  <w:marTop w:val="0"/>
                  <w:marBottom w:val="0"/>
                  <w:divBdr>
                    <w:top w:val="none" w:sz="0" w:space="0" w:color="auto"/>
                    <w:left w:val="none" w:sz="0" w:space="0" w:color="auto"/>
                    <w:bottom w:val="none" w:sz="0" w:space="0" w:color="auto"/>
                    <w:right w:val="none" w:sz="0" w:space="0" w:color="auto"/>
                  </w:divBdr>
                  <w:divsChild>
                    <w:div w:id="1509832929">
                      <w:marLeft w:val="0"/>
                      <w:marRight w:val="0"/>
                      <w:marTop w:val="0"/>
                      <w:marBottom w:val="0"/>
                      <w:divBdr>
                        <w:top w:val="none" w:sz="0" w:space="0" w:color="auto"/>
                        <w:left w:val="none" w:sz="0" w:space="0" w:color="auto"/>
                        <w:bottom w:val="none" w:sz="0" w:space="0" w:color="auto"/>
                        <w:right w:val="none" w:sz="0" w:space="0" w:color="auto"/>
                      </w:divBdr>
                    </w:div>
                    <w:div w:id="598149033">
                      <w:marLeft w:val="0"/>
                      <w:marRight w:val="0"/>
                      <w:marTop w:val="0"/>
                      <w:marBottom w:val="0"/>
                      <w:divBdr>
                        <w:top w:val="none" w:sz="0" w:space="0" w:color="auto"/>
                        <w:left w:val="none" w:sz="0" w:space="0" w:color="auto"/>
                        <w:bottom w:val="none" w:sz="0" w:space="0" w:color="auto"/>
                        <w:right w:val="none" w:sz="0" w:space="0" w:color="auto"/>
                      </w:divBdr>
                    </w:div>
                    <w:div w:id="1889031283">
                      <w:marLeft w:val="0"/>
                      <w:marRight w:val="0"/>
                      <w:marTop w:val="0"/>
                      <w:marBottom w:val="0"/>
                      <w:divBdr>
                        <w:top w:val="none" w:sz="0" w:space="0" w:color="auto"/>
                        <w:left w:val="none" w:sz="0" w:space="0" w:color="auto"/>
                        <w:bottom w:val="none" w:sz="0" w:space="0" w:color="auto"/>
                        <w:right w:val="none" w:sz="0" w:space="0" w:color="auto"/>
                      </w:divBdr>
                    </w:div>
                    <w:div w:id="1759205344">
                      <w:marLeft w:val="0"/>
                      <w:marRight w:val="0"/>
                      <w:marTop w:val="0"/>
                      <w:marBottom w:val="0"/>
                      <w:divBdr>
                        <w:top w:val="none" w:sz="0" w:space="0" w:color="auto"/>
                        <w:left w:val="none" w:sz="0" w:space="0" w:color="auto"/>
                        <w:bottom w:val="none" w:sz="0" w:space="0" w:color="auto"/>
                        <w:right w:val="none" w:sz="0" w:space="0" w:color="auto"/>
                      </w:divBdr>
                    </w:div>
                    <w:div w:id="856502214">
                      <w:marLeft w:val="0"/>
                      <w:marRight w:val="0"/>
                      <w:marTop w:val="0"/>
                      <w:marBottom w:val="0"/>
                      <w:divBdr>
                        <w:top w:val="none" w:sz="0" w:space="0" w:color="auto"/>
                        <w:left w:val="none" w:sz="0" w:space="0" w:color="auto"/>
                        <w:bottom w:val="none" w:sz="0" w:space="0" w:color="auto"/>
                        <w:right w:val="none" w:sz="0" w:space="0" w:color="auto"/>
                      </w:divBdr>
                    </w:div>
                    <w:div w:id="512500523">
                      <w:marLeft w:val="0"/>
                      <w:marRight w:val="0"/>
                      <w:marTop w:val="0"/>
                      <w:marBottom w:val="0"/>
                      <w:divBdr>
                        <w:top w:val="none" w:sz="0" w:space="0" w:color="auto"/>
                        <w:left w:val="none" w:sz="0" w:space="0" w:color="auto"/>
                        <w:bottom w:val="none" w:sz="0" w:space="0" w:color="auto"/>
                        <w:right w:val="none" w:sz="0" w:space="0" w:color="auto"/>
                      </w:divBdr>
                    </w:div>
                    <w:div w:id="1879195801">
                      <w:marLeft w:val="0"/>
                      <w:marRight w:val="0"/>
                      <w:marTop w:val="0"/>
                      <w:marBottom w:val="0"/>
                      <w:divBdr>
                        <w:top w:val="none" w:sz="0" w:space="0" w:color="auto"/>
                        <w:left w:val="none" w:sz="0" w:space="0" w:color="auto"/>
                        <w:bottom w:val="none" w:sz="0" w:space="0" w:color="auto"/>
                        <w:right w:val="none" w:sz="0" w:space="0" w:color="auto"/>
                      </w:divBdr>
                    </w:div>
                    <w:div w:id="1327631365">
                      <w:marLeft w:val="0"/>
                      <w:marRight w:val="0"/>
                      <w:marTop w:val="0"/>
                      <w:marBottom w:val="0"/>
                      <w:divBdr>
                        <w:top w:val="none" w:sz="0" w:space="0" w:color="auto"/>
                        <w:left w:val="none" w:sz="0" w:space="0" w:color="auto"/>
                        <w:bottom w:val="none" w:sz="0" w:space="0" w:color="auto"/>
                        <w:right w:val="none" w:sz="0" w:space="0" w:color="auto"/>
                      </w:divBdr>
                    </w:div>
                    <w:div w:id="117143941">
                      <w:marLeft w:val="0"/>
                      <w:marRight w:val="0"/>
                      <w:marTop w:val="0"/>
                      <w:marBottom w:val="0"/>
                      <w:divBdr>
                        <w:top w:val="none" w:sz="0" w:space="0" w:color="auto"/>
                        <w:left w:val="none" w:sz="0" w:space="0" w:color="auto"/>
                        <w:bottom w:val="none" w:sz="0" w:space="0" w:color="auto"/>
                        <w:right w:val="none" w:sz="0" w:space="0" w:color="auto"/>
                      </w:divBdr>
                    </w:div>
                    <w:div w:id="1635717104">
                      <w:marLeft w:val="0"/>
                      <w:marRight w:val="0"/>
                      <w:marTop w:val="0"/>
                      <w:marBottom w:val="0"/>
                      <w:divBdr>
                        <w:top w:val="none" w:sz="0" w:space="0" w:color="auto"/>
                        <w:left w:val="none" w:sz="0" w:space="0" w:color="auto"/>
                        <w:bottom w:val="none" w:sz="0" w:space="0" w:color="auto"/>
                        <w:right w:val="none" w:sz="0" w:space="0" w:color="auto"/>
                      </w:divBdr>
                    </w:div>
                    <w:div w:id="619726314">
                      <w:marLeft w:val="0"/>
                      <w:marRight w:val="0"/>
                      <w:marTop w:val="0"/>
                      <w:marBottom w:val="0"/>
                      <w:divBdr>
                        <w:top w:val="none" w:sz="0" w:space="0" w:color="auto"/>
                        <w:left w:val="none" w:sz="0" w:space="0" w:color="auto"/>
                        <w:bottom w:val="none" w:sz="0" w:space="0" w:color="auto"/>
                        <w:right w:val="none" w:sz="0" w:space="0" w:color="auto"/>
                      </w:divBdr>
                    </w:div>
                    <w:div w:id="1369793073">
                      <w:marLeft w:val="0"/>
                      <w:marRight w:val="0"/>
                      <w:marTop w:val="0"/>
                      <w:marBottom w:val="0"/>
                      <w:divBdr>
                        <w:top w:val="none" w:sz="0" w:space="0" w:color="auto"/>
                        <w:left w:val="none" w:sz="0" w:space="0" w:color="auto"/>
                        <w:bottom w:val="none" w:sz="0" w:space="0" w:color="auto"/>
                        <w:right w:val="none" w:sz="0" w:space="0" w:color="auto"/>
                      </w:divBdr>
                    </w:div>
                    <w:div w:id="161705714">
                      <w:marLeft w:val="0"/>
                      <w:marRight w:val="0"/>
                      <w:marTop w:val="0"/>
                      <w:marBottom w:val="0"/>
                      <w:divBdr>
                        <w:top w:val="none" w:sz="0" w:space="0" w:color="auto"/>
                        <w:left w:val="none" w:sz="0" w:space="0" w:color="auto"/>
                        <w:bottom w:val="none" w:sz="0" w:space="0" w:color="auto"/>
                        <w:right w:val="none" w:sz="0" w:space="0" w:color="auto"/>
                      </w:divBdr>
                    </w:div>
                    <w:div w:id="127624535">
                      <w:marLeft w:val="0"/>
                      <w:marRight w:val="0"/>
                      <w:marTop w:val="0"/>
                      <w:marBottom w:val="0"/>
                      <w:divBdr>
                        <w:top w:val="none" w:sz="0" w:space="0" w:color="auto"/>
                        <w:left w:val="none" w:sz="0" w:space="0" w:color="auto"/>
                        <w:bottom w:val="none" w:sz="0" w:space="0" w:color="auto"/>
                        <w:right w:val="none" w:sz="0" w:space="0" w:color="auto"/>
                      </w:divBdr>
                    </w:div>
                    <w:div w:id="1502043329">
                      <w:marLeft w:val="0"/>
                      <w:marRight w:val="0"/>
                      <w:marTop w:val="0"/>
                      <w:marBottom w:val="0"/>
                      <w:divBdr>
                        <w:top w:val="none" w:sz="0" w:space="0" w:color="auto"/>
                        <w:left w:val="none" w:sz="0" w:space="0" w:color="auto"/>
                        <w:bottom w:val="none" w:sz="0" w:space="0" w:color="auto"/>
                        <w:right w:val="none" w:sz="0" w:space="0" w:color="auto"/>
                      </w:divBdr>
                    </w:div>
                    <w:div w:id="335307930">
                      <w:marLeft w:val="0"/>
                      <w:marRight w:val="0"/>
                      <w:marTop w:val="0"/>
                      <w:marBottom w:val="0"/>
                      <w:divBdr>
                        <w:top w:val="none" w:sz="0" w:space="0" w:color="auto"/>
                        <w:left w:val="none" w:sz="0" w:space="0" w:color="auto"/>
                        <w:bottom w:val="none" w:sz="0" w:space="0" w:color="auto"/>
                        <w:right w:val="none" w:sz="0" w:space="0" w:color="auto"/>
                      </w:divBdr>
                    </w:div>
                    <w:div w:id="531113687">
                      <w:marLeft w:val="0"/>
                      <w:marRight w:val="0"/>
                      <w:marTop w:val="0"/>
                      <w:marBottom w:val="0"/>
                      <w:divBdr>
                        <w:top w:val="none" w:sz="0" w:space="0" w:color="auto"/>
                        <w:left w:val="none" w:sz="0" w:space="0" w:color="auto"/>
                        <w:bottom w:val="none" w:sz="0" w:space="0" w:color="auto"/>
                        <w:right w:val="none" w:sz="0" w:space="0" w:color="auto"/>
                      </w:divBdr>
                    </w:div>
                    <w:div w:id="208413844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3678721">
          <w:marLeft w:val="0"/>
          <w:marRight w:val="0"/>
          <w:marTop w:val="0"/>
          <w:marBottom w:val="0"/>
          <w:divBdr>
            <w:top w:val="none" w:sz="0" w:space="0" w:color="auto"/>
            <w:left w:val="none" w:sz="0" w:space="0" w:color="auto"/>
            <w:bottom w:val="none" w:sz="0" w:space="0" w:color="auto"/>
            <w:right w:val="none" w:sz="0" w:space="0" w:color="auto"/>
          </w:divBdr>
        </w:div>
        <w:div w:id="231892352">
          <w:marLeft w:val="0"/>
          <w:marRight w:val="0"/>
          <w:marTop w:val="0"/>
          <w:marBottom w:val="0"/>
          <w:divBdr>
            <w:top w:val="none" w:sz="0" w:space="0" w:color="auto"/>
            <w:left w:val="none" w:sz="0" w:space="0" w:color="auto"/>
            <w:bottom w:val="none" w:sz="0" w:space="0" w:color="auto"/>
            <w:right w:val="none" w:sz="0" w:space="0" w:color="auto"/>
          </w:divBdr>
        </w:div>
        <w:div w:id="150410083">
          <w:marLeft w:val="0"/>
          <w:marRight w:val="0"/>
          <w:marTop w:val="0"/>
          <w:marBottom w:val="0"/>
          <w:divBdr>
            <w:top w:val="none" w:sz="0" w:space="0" w:color="auto"/>
            <w:left w:val="none" w:sz="0" w:space="0" w:color="auto"/>
            <w:bottom w:val="none" w:sz="0" w:space="0" w:color="auto"/>
            <w:right w:val="none" w:sz="0" w:space="0" w:color="auto"/>
          </w:divBdr>
        </w:div>
        <w:div w:id="992686175">
          <w:marLeft w:val="0"/>
          <w:marRight w:val="0"/>
          <w:marTop w:val="0"/>
          <w:marBottom w:val="0"/>
          <w:divBdr>
            <w:top w:val="none" w:sz="0" w:space="0" w:color="auto"/>
            <w:left w:val="none" w:sz="0" w:space="0" w:color="auto"/>
            <w:bottom w:val="none" w:sz="0" w:space="0" w:color="auto"/>
            <w:right w:val="none" w:sz="0" w:space="0" w:color="auto"/>
          </w:divBdr>
        </w:div>
        <w:div w:id="938219222">
          <w:marLeft w:val="0"/>
          <w:marRight w:val="0"/>
          <w:marTop w:val="0"/>
          <w:marBottom w:val="0"/>
          <w:divBdr>
            <w:top w:val="none" w:sz="0" w:space="0" w:color="auto"/>
            <w:left w:val="none" w:sz="0" w:space="0" w:color="auto"/>
            <w:bottom w:val="none" w:sz="0" w:space="0" w:color="auto"/>
            <w:right w:val="none" w:sz="0" w:space="0" w:color="auto"/>
          </w:divBdr>
        </w:div>
        <w:div w:id="425885174">
          <w:marLeft w:val="0"/>
          <w:marRight w:val="0"/>
          <w:marTop w:val="0"/>
          <w:marBottom w:val="0"/>
          <w:divBdr>
            <w:top w:val="none" w:sz="0" w:space="0" w:color="auto"/>
            <w:left w:val="none" w:sz="0" w:space="0" w:color="auto"/>
            <w:bottom w:val="none" w:sz="0" w:space="0" w:color="auto"/>
            <w:right w:val="none" w:sz="0" w:space="0" w:color="auto"/>
          </w:divBdr>
        </w:div>
        <w:div w:id="415321117">
          <w:marLeft w:val="0"/>
          <w:marRight w:val="0"/>
          <w:marTop w:val="0"/>
          <w:marBottom w:val="0"/>
          <w:divBdr>
            <w:top w:val="none" w:sz="0" w:space="0" w:color="auto"/>
            <w:left w:val="none" w:sz="0" w:space="0" w:color="auto"/>
            <w:bottom w:val="none" w:sz="0" w:space="0" w:color="auto"/>
            <w:right w:val="none" w:sz="0" w:space="0" w:color="auto"/>
          </w:divBdr>
          <w:divsChild>
            <w:div w:id="257372541">
              <w:marLeft w:val="-75"/>
              <w:marRight w:val="0"/>
              <w:marTop w:val="30"/>
              <w:marBottom w:val="30"/>
              <w:divBdr>
                <w:top w:val="none" w:sz="0" w:space="0" w:color="auto"/>
                <w:left w:val="none" w:sz="0" w:space="0" w:color="auto"/>
                <w:bottom w:val="none" w:sz="0" w:space="0" w:color="auto"/>
                <w:right w:val="none" w:sz="0" w:space="0" w:color="auto"/>
              </w:divBdr>
              <w:divsChild>
                <w:div w:id="403139759">
                  <w:marLeft w:val="0"/>
                  <w:marRight w:val="0"/>
                  <w:marTop w:val="0"/>
                  <w:marBottom w:val="0"/>
                  <w:divBdr>
                    <w:top w:val="none" w:sz="0" w:space="0" w:color="auto"/>
                    <w:left w:val="none" w:sz="0" w:space="0" w:color="auto"/>
                    <w:bottom w:val="none" w:sz="0" w:space="0" w:color="auto"/>
                    <w:right w:val="none" w:sz="0" w:space="0" w:color="auto"/>
                  </w:divBdr>
                  <w:divsChild>
                    <w:div w:id="1882325209">
                      <w:marLeft w:val="0"/>
                      <w:marRight w:val="0"/>
                      <w:marTop w:val="0"/>
                      <w:marBottom w:val="0"/>
                      <w:divBdr>
                        <w:top w:val="none" w:sz="0" w:space="0" w:color="auto"/>
                        <w:left w:val="none" w:sz="0" w:space="0" w:color="auto"/>
                        <w:bottom w:val="none" w:sz="0" w:space="0" w:color="auto"/>
                        <w:right w:val="none" w:sz="0" w:space="0" w:color="auto"/>
                      </w:divBdr>
                    </w:div>
                  </w:divsChild>
                </w:div>
                <w:div w:id="1169830210">
                  <w:marLeft w:val="0"/>
                  <w:marRight w:val="0"/>
                  <w:marTop w:val="0"/>
                  <w:marBottom w:val="0"/>
                  <w:divBdr>
                    <w:top w:val="none" w:sz="0" w:space="0" w:color="auto"/>
                    <w:left w:val="none" w:sz="0" w:space="0" w:color="auto"/>
                    <w:bottom w:val="none" w:sz="0" w:space="0" w:color="auto"/>
                    <w:right w:val="none" w:sz="0" w:space="0" w:color="auto"/>
                  </w:divBdr>
                  <w:divsChild>
                    <w:div w:id="600995039">
                      <w:marLeft w:val="0"/>
                      <w:marRight w:val="0"/>
                      <w:marTop w:val="0"/>
                      <w:marBottom w:val="0"/>
                      <w:divBdr>
                        <w:top w:val="none" w:sz="0" w:space="0" w:color="auto"/>
                        <w:left w:val="none" w:sz="0" w:space="0" w:color="auto"/>
                        <w:bottom w:val="none" w:sz="0" w:space="0" w:color="auto"/>
                        <w:right w:val="none" w:sz="0" w:space="0" w:color="auto"/>
                      </w:divBdr>
                    </w:div>
                  </w:divsChild>
                </w:div>
                <w:div w:id="694356115">
                  <w:marLeft w:val="0"/>
                  <w:marRight w:val="0"/>
                  <w:marTop w:val="0"/>
                  <w:marBottom w:val="0"/>
                  <w:divBdr>
                    <w:top w:val="none" w:sz="0" w:space="0" w:color="auto"/>
                    <w:left w:val="none" w:sz="0" w:space="0" w:color="auto"/>
                    <w:bottom w:val="none" w:sz="0" w:space="0" w:color="auto"/>
                    <w:right w:val="none" w:sz="0" w:space="0" w:color="auto"/>
                  </w:divBdr>
                  <w:divsChild>
                    <w:div w:id="1465808855">
                      <w:marLeft w:val="0"/>
                      <w:marRight w:val="0"/>
                      <w:marTop w:val="0"/>
                      <w:marBottom w:val="0"/>
                      <w:divBdr>
                        <w:top w:val="none" w:sz="0" w:space="0" w:color="auto"/>
                        <w:left w:val="none" w:sz="0" w:space="0" w:color="auto"/>
                        <w:bottom w:val="none" w:sz="0" w:space="0" w:color="auto"/>
                        <w:right w:val="none" w:sz="0" w:space="0" w:color="auto"/>
                      </w:divBdr>
                    </w:div>
                  </w:divsChild>
                </w:div>
                <w:div w:id="318274243">
                  <w:marLeft w:val="0"/>
                  <w:marRight w:val="0"/>
                  <w:marTop w:val="0"/>
                  <w:marBottom w:val="0"/>
                  <w:divBdr>
                    <w:top w:val="none" w:sz="0" w:space="0" w:color="auto"/>
                    <w:left w:val="none" w:sz="0" w:space="0" w:color="auto"/>
                    <w:bottom w:val="none" w:sz="0" w:space="0" w:color="auto"/>
                    <w:right w:val="none" w:sz="0" w:space="0" w:color="auto"/>
                  </w:divBdr>
                  <w:divsChild>
                    <w:div w:id="46539659">
                      <w:marLeft w:val="0"/>
                      <w:marRight w:val="0"/>
                      <w:marTop w:val="0"/>
                      <w:marBottom w:val="0"/>
                      <w:divBdr>
                        <w:top w:val="none" w:sz="0" w:space="0" w:color="auto"/>
                        <w:left w:val="none" w:sz="0" w:space="0" w:color="auto"/>
                        <w:bottom w:val="none" w:sz="0" w:space="0" w:color="auto"/>
                        <w:right w:val="none" w:sz="0" w:space="0" w:color="auto"/>
                      </w:divBdr>
                    </w:div>
                  </w:divsChild>
                </w:div>
                <w:div w:id="671491606">
                  <w:marLeft w:val="0"/>
                  <w:marRight w:val="0"/>
                  <w:marTop w:val="0"/>
                  <w:marBottom w:val="0"/>
                  <w:divBdr>
                    <w:top w:val="none" w:sz="0" w:space="0" w:color="auto"/>
                    <w:left w:val="none" w:sz="0" w:space="0" w:color="auto"/>
                    <w:bottom w:val="none" w:sz="0" w:space="0" w:color="auto"/>
                    <w:right w:val="none" w:sz="0" w:space="0" w:color="auto"/>
                  </w:divBdr>
                  <w:divsChild>
                    <w:div w:id="831220861">
                      <w:marLeft w:val="0"/>
                      <w:marRight w:val="0"/>
                      <w:marTop w:val="0"/>
                      <w:marBottom w:val="0"/>
                      <w:divBdr>
                        <w:top w:val="none" w:sz="0" w:space="0" w:color="auto"/>
                        <w:left w:val="none" w:sz="0" w:space="0" w:color="auto"/>
                        <w:bottom w:val="none" w:sz="0" w:space="0" w:color="auto"/>
                        <w:right w:val="none" w:sz="0" w:space="0" w:color="auto"/>
                      </w:divBdr>
                    </w:div>
                  </w:divsChild>
                </w:div>
                <w:div w:id="1898398960">
                  <w:marLeft w:val="0"/>
                  <w:marRight w:val="0"/>
                  <w:marTop w:val="0"/>
                  <w:marBottom w:val="0"/>
                  <w:divBdr>
                    <w:top w:val="none" w:sz="0" w:space="0" w:color="auto"/>
                    <w:left w:val="none" w:sz="0" w:space="0" w:color="auto"/>
                    <w:bottom w:val="none" w:sz="0" w:space="0" w:color="auto"/>
                    <w:right w:val="none" w:sz="0" w:space="0" w:color="auto"/>
                  </w:divBdr>
                  <w:divsChild>
                    <w:div w:id="693925869">
                      <w:marLeft w:val="0"/>
                      <w:marRight w:val="0"/>
                      <w:marTop w:val="0"/>
                      <w:marBottom w:val="0"/>
                      <w:divBdr>
                        <w:top w:val="none" w:sz="0" w:space="0" w:color="auto"/>
                        <w:left w:val="none" w:sz="0" w:space="0" w:color="auto"/>
                        <w:bottom w:val="none" w:sz="0" w:space="0" w:color="auto"/>
                        <w:right w:val="none" w:sz="0" w:space="0" w:color="auto"/>
                      </w:divBdr>
                    </w:div>
                  </w:divsChild>
                </w:div>
                <w:div w:id="640156101">
                  <w:marLeft w:val="0"/>
                  <w:marRight w:val="0"/>
                  <w:marTop w:val="0"/>
                  <w:marBottom w:val="0"/>
                  <w:divBdr>
                    <w:top w:val="none" w:sz="0" w:space="0" w:color="auto"/>
                    <w:left w:val="none" w:sz="0" w:space="0" w:color="auto"/>
                    <w:bottom w:val="none" w:sz="0" w:space="0" w:color="auto"/>
                    <w:right w:val="none" w:sz="0" w:space="0" w:color="auto"/>
                  </w:divBdr>
                  <w:divsChild>
                    <w:div w:id="1506363784">
                      <w:marLeft w:val="0"/>
                      <w:marRight w:val="0"/>
                      <w:marTop w:val="0"/>
                      <w:marBottom w:val="0"/>
                      <w:divBdr>
                        <w:top w:val="none" w:sz="0" w:space="0" w:color="auto"/>
                        <w:left w:val="none" w:sz="0" w:space="0" w:color="auto"/>
                        <w:bottom w:val="none" w:sz="0" w:space="0" w:color="auto"/>
                        <w:right w:val="none" w:sz="0" w:space="0" w:color="auto"/>
                      </w:divBdr>
                    </w:div>
                    <w:div w:id="90130395">
                      <w:marLeft w:val="0"/>
                      <w:marRight w:val="0"/>
                      <w:marTop w:val="0"/>
                      <w:marBottom w:val="0"/>
                      <w:divBdr>
                        <w:top w:val="none" w:sz="0" w:space="0" w:color="auto"/>
                        <w:left w:val="none" w:sz="0" w:space="0" w:color="auto"/>
                        <w:bottom w:val="none" w:sz="0" w:space="0" w:color="auto"/>
                        <w:right w:val="none" w:sz="0" w:space="0" w:color="auto"/>
                      </w:divBdr>
                    </w:div>
                    <w:div w:id="1259603442">
                      <w:marLeft w:val="0"/>
                      <w:marRight w:val="0"/>
                      <w:marTop w:val="0"/>
                      <w:marBottom w:val="0"/>
                      <w:divBdr>
                        <w:top w:val="none" w:sz="0" w:space="0" w:color="auto"/>
                        <w:left w:val="none" w:sz="0" w:space="0" w:color="auto"/>
                        <w:bottom w:val="none" w:sz="0" w:space="0" w:color="auto"/>
                        <w:right w:val="none" w:sz="0" w:space="0" w:color="auto"/>
                      </w:divBdr>
                    </w:div>
                  </w:divsChild>
                </w:div>
                <w:div w:id="231238516">
                  <w:marLeft w:val="0"/>
                  <w:marRight w:val="0"/>
                  <w:marTop w:val="0"/>
                  <w:marBottom w:val="0"/>
                  <w:divBdr>
                    <w:top w:val="none" w:sz="0" w:space="0" w:color="auto"/>
                    <w:left w:val="none" w:sz="0" w:space="0" w:color="auto"/>
                    <w:bottom w:val="none" w:sz="0" w:space="0" w:color="auto"/>
                    <w:right w:val="none" w:sz="0" w:space="0" w:color="auto"/>
                  </w:divBdr>
                  <w:divsChild>
                    <w:div w:id="188798232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0410647">
          <w:marLeft w:val="0"/>
          <w:marRight w:val="0"/>
          <w:marTop w:val="0"/>
          <w:marBottom w:val="0"/>
          <w:divBdr>
            <w:top w:val="none" w:sz="0" w:space="0" w:color="auto"/>
            <w:left w:val="none" w:sz="0" w:space="0" w:color="auto"/>
            <w:bottom w:val="none" w:sz="0" w:space="0" w:color="auto"/>
            <w:right w:val="none" w:sz="0" w:space="0" w:color="auto"/>
          </w:divBdr>
        </w:div>
        <w:div w:id="940452863">
          <w:marLeft w:val="0"/>
          <w:marRight w:val="0"/>
          <w:marTop w:val="0"/>
          <w:marBottom w:val="0"/>
          <w:divBdr>
            <w:top w:val="none" w:sz="0" w:space="0" w:color="auto"/>
            <w:left w:val="none" w:sz="0" w:space="0" w:color="auto"/>
            <w:bottom w:val="none" w:sz="0" w:space="0" w:color="auto"/>
            <w:right w:val="none" w:sz="0" w:space="0" w:color="auto"/>
          </w:divBdr>
        </w:div>
        <w:div w:id="2055960890">
          <w:marLeft w:val="0"/>
          <w:marRight w:val="0"/>
          <w:marTop w:val="0"/>
          <w:marBottom w:val="0"/>
          <w:divBdr>
            <w:top w:val="none" w:sz="0" w:space="0" w:color="auto"/>
            <w:left w:val="none" w:sz="0" w:space="0" w:color="auto"/>
            <w:bottom w:val="none" w:sz="0" w:space="0" w:color="auto"/>
            <w:right w:val="none" w:sz="0" w:space="0" w:color="auto"/>
          </w:divBdr>
        </w:div>
        <w:div w:id="1444232037">
          <w:marLeft w:val="0"/>
          <w:marRight w:val="0"/>
          <w:marTop w:val="0"/>
          <w:marBottom w:val="0"/>
          <w:divBdr>
            <w:top w:val="none" w:sz="0" w:space="0" w:color="auto"/>
            <w:left w:val="none" w:sz="0" w:space="0" w:color="auto"/>
            <w:bottom w:val="none" w:sz="0" w:space="0" w:color="auto"/>
            <w:right w:val="none" w:sz="0" w:space="0" w:color="auto"/>
          </w:divBdr>
        </w:div>
        <w:div w:id="908731511">
          <w:marLeft w:val="0"/>
          <w:marRight w:val="0"/>
          <w:marTop w:val="0"/>
          <w:marBottom w:val="0"/>
          <w:divBdr>
            <w:top w:val="none" w:sz="0" w:space="0" w:color="auto"/>
            <w:left w:val="none" w:sz="0" w:space="0" w:color="auto"/>
            <w:bottom w:val="none" w:sz="0" w:space="0" w:color="auto"/>
            <w:right w:val="none" w:sz="0" w:space="0" w:color="auto"/>
          </w:divBdr>
          <w:divsChild>
            <w:div w:id="208879522">
              <w:marLeft w:val="-75"/>
              <w:marRight w:val="0"/>
              <w:marTop w:val="30"/>
              <w:marBottom w:val="30"/>
              <w:divBdr>
                <w:top w:val="none" w:sz="0" w:space="0" w:color="auto"/>
                <w:left w:val="none" w:sz="0" w:space="0" w:color="auto"/>
                <w:bottom w:val="none" w:sz="0" w:space="0" w:color="auto"/>
                <w:right w:val="none" w:sz="0" w:space="0" w:color="auto"/>
              </w:divBdr>
              <w:divsChild>
                <w:div w:id="267809498">
                  <w:marLeft w:val="0"/>
                  <w:marRight w:val="0"/>
                  <w:marTop w:val="0"/>
                  <w:marBottom w:val="0"/>
                  <w:divBdr>
                    <w:top w:val="none" w:sz="0" w:space="0" w:color="auto"/>
                    <w:left w:val="none" w:sz="0" w:space="0" w:color="auto"/>
                    <w:bottom w:val="none" w:sz="0" w:space="0" w:color="auto"/>
                    <w:right w:val="none" w:sz="0" w:space="0" w:color="auto"/>
                  </w:divBdr>
                  <w:divsChild>
                    <w:div w:id="1538348188">
                      <w:marLeft w:val="0"/>
                      <w:marRight w:val="0"/>
                      <w:marTop w:val="0"/>
                      <w:marBottom w:val="0"/>
                      <w:divBdr>
                        <w:top w:val="none" w:sz="0" w:space="0" w:color="auto"/>
                        <w:left w:val="none" w:sz="0" w:space="0" w:color="auto"/>
                        <w:bottom w:val="none" w:sz="0" w:space="0" w:color="auto"/>
                        <w:right w:val="none" w:sz="0" w:space="0" w:color="auto"/>
                      </w:divBdr>
                    </w:div>
                  </w:divsChild>
                </w:div>
                <w:div w:id="161433959">
                  <w:marLeft w:val="0"/>
                  <w:marRight w:val="0"/>
                  <w:marTop w:val="0"/>
                  <w:marBottom w:val="0"/>
                  <w:divBdr>
                    <w:top w:val="none" w:sz="0" w:space="0" w:color="auto"/>
                    <w:left w:val="none" w:sz="0" w:space="0" w:color="auto"/>
                    <w:bottom w:val="none" w:sz="0" w:space="0" w:color="auto"/>
                    <w:right w:val="none" w:sz="0" w:space="0" w:color="auto"/>
                  </w:divBdr>
                  <w:divsChild>
                    <w:div w:id="1042635636">
                      <w:marLeft w:val="0"/>
                      <w:marRight w:val="0"/>
                      <w:marTop w:val="0"/>
                      <w:marBottom w:val="0"/>
                      <w:divBdr>
                        <w:top w:val="none" w:sz="0" w:space="0" w:color="auto"/>
                        <w:left w:val="none" w:sz="0" w:space="0" w:color="auto"/>
                        <w:bottom w:val="none" w:sz="0" w:space="0" w:color="auto"/>
                        <w:right w:val="none" w:sz="0" w:space="0" w:color="auto"/>
                      </w:divBdr>
                    </w:div>
                  </w:divsChild>
                </w:div>
                <w:div w:id="1275360612">
                  <w:marLeft w:val="0"/>
                  <w:marRight w:val="0"/>
                  <w:marTop w:val="0"/>
                  <w:marBottom w:val="0"/>
                  <w:divBdr>
                    <w:top w:val="none" w:sz="0" w:space="0" w:color="auto"/>
                    <w:left w:val="none" w:sz="0" w:space="0" w:color="auto"/>
                    <w:bottom w:val="none" w:sz="0" w:space="0" w:color="auto"/>
                    <w:right w:val="none" w:sz="0" w:space="0" w:color="auto"/>
                  </w:divBdr>
                  <w:divsChild>
                    <w:div w:id="1170296376">
                      <w:marLeft w:val="0"/>
                      <w:marRight w:val="0"/>
                      <w:marTop w:val="0"/>
                      <w:marBottom w:val="0"/>
                      <w:divBdr>
                        <w:top w:val="none" w:sz="0" w:space="0" w:color="auto"/>
                        <w:left w:val="none" w:sz="0" w:space="0" w:color="auto"/>
                        <w:bottom w:val="none" w:sz="0" w:space="0" w:color="auto"/>
                        <w:right w:val="none" w:sz="0" w:space="0" w:color="auto"/>
                      </w:divBdr>
                    </w:div>
                  </w:divsChild>
                </w:div>
                <w:div w:id="2095129588">
                  <w:marLeft w:val="0"/>
                  <w:marRight w:val="0"/>
                  <w:marTop w:val="0"/>
                  <w:marBottom w:val="0"/>
                  <w:divBdr>
                    <w:top w:val="none" w:sz="0" w:space="0" w:color="auto"/>
                    <w:left w:val="none" w:sz="0" w:space="0" w:color="auto"/>
                    <w:bottom w:val="none" w:sz="0" w:space="0" w:color="auto"/>
                    <w:right w:val="none" w:sz="0" w:space="0" w:color="auto"/>
                  </w:divBdr>
                  <w:divsChild>
                    <w:div w:id="518398024">
                      <w:marLeft w:val="0"/>
                      <w:marRight w:val="0"/>
                      <w:marTop w:val="0"/>
                      <w:marBottom w:val="0"/>
                      <w:divBdr>
                        <w:top w:val="none" w:sz="0" w:space="0" w:color="auto"/>
                        <w:left w:val="none" w:sz="0" w:space="0" w:color="auto"/>
                        <w:bottom w:val="none" w:sz="0" w:space="0" w:color="auto"/>
                        <w:right w:val="none" w:sz="0" w:space="0" w:color="auto"/>
                      </w:divBdr>
                    </w:div>
                  </w:divsChild>
                </w:div>
                <w:div w:id="198514826">
                  <w:marLeft w:val="0"/>
                  <w:marRight w:val="0"/>
                  <w:marTop w:val="0"/>
                  <w:marBottom w:val="0"/>
                  <w:divBdr>
                    <w:top w:val="none" w:sz="0" w:space="0" w:color="auto"/>
                    <w:left w:val="none" w:sz="0" w:space="0" w:color="auto"/>
                    <w:bottom w:val="none" w:sz="0" w:space="0" w:color="auto"/>
                    <w:right w:val="none" w:sz="0" w:space="0" w:color="auto"/>
                  </w:divBdr>
                  <w:divsChild>
                    <w:div w:id="1441224991">
                      <w:marLeft w:val="0"/>
                      <w:marRight w:val="0"/>
                      <w:marTop w:val="0"/>
                      <w:marBottom w:val="0"/>
                      <w:divBdr>
                        <w:top w:val="none" w:sz="0" w:space="0" w:color="auto"/>
                        <w:left w:val="none" w:sz="0" w:space="0" w:color="auto"/>
                        <w:bottom w:val="none" w:sz="0" w:space="0" w:color="auto"/>
                        <w:right w:val="none" w:sz="0" w:space="0" w:color="auto"/>
                      </w:divBdr>
                    </w:div>
                  </w:divsChild>
                </w:div>
                <w:div w:id="623342913">
                  <w:marLeft w:val="0"/>
                  <w:marRight w:val="0"/>
                  <w:marTop w:val="0"/>
                  <w:marBottom w:val="0"/>
                  <w:divBdr>
                    <w:top w:val="none" w:sz="0" w:space="0" w:color="auto"/>
                    <w:left w:val="none" w:sz="0" w:space="0" w:color="auto"/>
                    <w:bottom w:val="none" w:sz="0" w:space="0" w:color="auto"/>
                    <w:right w:val="none" w:sz="0" w:space="0" w:color="auto"/>
                  </w:divBdr>
                  <w:divsChild>
                    <w:div w:id="70930011">
                      <w:marLeft w:val="0"/>
                      <w:marRight w:val="0"/>
                      <w:marTop w:val="0"/>
                      <w:marBottom w:val="0"/>
                      <w:divBdr>
                        <w:top w:val="none" w:sz="0" w:space="0" w:color="auto"/>
                        <w:left w:val="none" w:sz="0" w:space="0" w:color="auto"/>
                        <w:bottom w:val="none" w:sz="0" w:space="0" w:color="auto"/>
                        <w:right w:val="none" w:sz="0" w:space="0" w:color="auto"/>
                      </w:divBdr>
                    </w:div>
                  </w:divsChild>
                </w:div>
                <w:div w:id="400638815">
                  <w:marLeft w:val="0"/>
                  <w:marRight w:val="0"/>
                  <w:marTop w:val="0"/>
                  <w:marBottom w:val="0"/>
                  <w:divBdr>
                    <w:top w:val="none" w:sz="0" w:space="0" w:color="auto"/>
                    <w:left w:val="none" w:sz="0" w:space="0" w:color="auto"/>
                    <w:bottom w:val="none" w:sz="0" w:space="0" w:color="auto"/>
                    <w:right w:val="none" w:sz="0" w:space="0" w:color="auto"/>
                  </w:divBdr>
                  <w:divsChild>
                    <w:div w:id="283772502">
                      <w:marLeft w:val="0"/>
                      <w:marRight w:val="0"/>
                      <w:marTop w:val="0"/>
                      <w:marBottom w:val="0"/>
                      <w:divBdr>
                        <w:top w:val="none" w:sz="0" w:space="0" w:color="auto"/>
                        <w:left w:val="none" w:sz="0" w:space="0" w:color="auto"/>
                        <w:bottom w:val="none" w:sz="0" w:space="0" w:color="auto"/>
                        <w:right w:val="none" w:sz="0" w:space="0" w:color="auto"/>
                      </w:divBdr>
                    </w:div>
                  </w:divsChild>
                </w:div>
                <w:div w:id="1401978411">
                  <w:marLeft w:val="0"/>
                  <w:marRight w:val="0"/>
                  <w:marTop w:val="0"/>
                  <w:marBottom w:val="0"/>
                  <w:divBdr>
                    <w:top w:val="none" w:sz="0" w:space="0" w:color="auto"/>
                    <w:left w:val="none" w:sz="0" w:space="0" w:color="auto"/>
                    <w:bottom w:val="none" w:sz="0" w:space="0" w:color="auto"/>
                    <w:right w:val="none" w:sz="0" w:space="0" w:color="auto"/>
                  </w:divBdr>
                  <w:divsChild>
                    <w:div w:id="809595747">
                      <w:marLeft w:val="0"/>
                      <w:marRight w:val="0"/>
                      <w:marTop w:val="0"/>
                      <w:marBottom w:val="0"/>
                      <w:divBdr>
                        <w:top w:val="none" w:sz="0" w:space="0" w:color="auto"/>
                        <w:left w:val="none" w:sz="0" w:space="0" w:color="auto"/>
                        <w:bottom w:val="none" w:sz="0" w:space="0" w:color="auto"/>
                        <w:right w:val="none" w:sz="0" w:space="0" w:color="auto"/>
                      </w:divBdr>
                    </w:div>
                  </w:divsChild>
                </w:div>
                <w:div w:id="237635064">
                  <w:marLeft w:val="0"/>
                  <w:marRight w:val="0"/>
                  <w:marTop w:val="0"/>
                  <w:marBottom w:val="0"/>
                  <w:divBdr>
                    <w:top w:val="none" w:sz="0" w:space="0" w:color="auto"/>
                    <w:left w:val="none" w:sz="0" w:space="0" w:color="auto"/>
                    <w:bottom w:val="none" w:sz="0" w:space="0" w:color="auto"/>
                    <w:right w:val="none" w:sz="0" w:space="0" w:color="auto"/>
                  </w:divBdr>
                  <w:divsChild>
                    <w:div w:id="2024937601">
                      <w:marLeft w:val="0"/>
                      <w:marRight w:val="0"/>
                      <w:marTop w:val="0"/>
                      <w:marBottom w:val="0"/>
                      <w:divBdr>
                        <w:top w:val="none" w:sz="0" w:space="0" w:color="auto"/>
                        <w:left w:val="none" w:sz="0" w:space="0" w:color="auto"/>
                        <w:bottom w:val="none" w:sz="0" w:space="0" w:color="auto"/>
                        <w:right w:val="none" w:sz="0" w:space="0" w:color="auto"/>
                      </w:divBdr>
                    </w:div>
                  </w:divsChild>
                </w:div>
                <w:div w:id="324822419">
                  <w:marLeft w:val="0"/>
                  <w:marRight w:val="0"/>
                  <w:marTop w:val="0"/>
                  <w:marBottom w:val="0"/>
                  <w:divBdr>
                    <w:top w:val="none" w:sz="0" w:space="0" w:color="auto"/>
                    <w:left w:val="none" w:sz="0" w:space="0" w:color="auto"/>
                    <w:bottom w:val="none" w:sz="0" w:space="0" w:color="auto"/>
                    <w:right w:val="none" w:sz="0" w:space="0" w:color="auto"/>
                  </w:divBdr>
                  <w:divsChild>
                    <w:div w:id="54355242">
                      <w:marLeft w:val="0"/>
                      <w:marRight w:val="0"/>
                      <w:marTop w:val="0"/>
                      <w:marBottom w:val="0"/>
                      <w:divBdr>
                        <w:top w:val="none" w:sz="0" w:space="0" w:color="auto"/>
                        <w:left w:val="none" w:sz="0" w:space="0" w:color="auto"/>
                        <w:bottom w:val="none" w:sz="0" w:space="0" w:color="auto"/>
                        <w:right w:val="none" w:sz="0" w:space="0" w:color="auto"/>
                      </w:divBdr>
                    </w:div>
                  </w:divsChild>
                </w:div>
                <w:div w:id="909271223">
                  <w:marLeft w:val="0"/>
                  <w:marRight w:val="0"/>
                  <w:marTop w:val="0"/>
                  <w:marBottom w:val="0"/>
                  <w:divBdr>
                    <w:top w:val="none" w:sz="0" w:space="0" w:color="auto"/>
                    <w:left w:val="none" w:sz="0" w:space="0" w:color="auto"/>
                    <w:bottom w:val="none" w:sz="0" w:space="0" w:color="auto"/>
                    <w:right w:val="none" w:sz="0" w:space="0" w:color="auto"/>
                  </w:divBdr>
                  <w:divsChild>
                    <w:div w:id="545143877">
                      <w:marLeft w:val="0"/>
                      <w:marRight w:val="0"/>
                      <w:marTop w:val="0"/>
                      <w:marBottom w:val="0"/>
                      <w:divBdr>
                        <w:top w:val="none" w:sz="0" w:space="0" w:color="auto"/>
                        <w:left w:val="none" w:sz="0" w:space="0" w:color="auto"/>
                        <w:bottom w:val="none" w:sz="0" w:space="0" w:color="auto"/>
                        <w:right w:val="none" w:sz="0" w:space="0" w:color="auto"/>
                      </w:divBdr>
                    </w:div>
                  </w:divsChild>
                </w:div>
                <w:div w:id="178585907">
                  <w:marLeft w:val="0"/>
                  <w:marRight w:val="0"/>
                  <w:marTop w:val="0"/>
                  <w:marBottom w:val="0"/>
                  <w:divBdr>
                    <w:top w:val="none" w:sz="0" w:space="0" w:color="auto"/>
                    <w:left w:val="none" w:sz="0" w:space="0" w:color="auto"/>
                    <w:bottom w:val="none" w:sz="0" w:space="0" w:color="auto"/>
                    <w:right w:val="none" w:sz="0" w:space="0" w:color="auto"/>
                  </w:divBdr>
                  <w:divsChild>
                    <w:div w:id="1422532871">
                      <w:marLeft w:val="0"/>
                      <w:marRight w:val="0"/>
                      <w:marTop w:val="0"/>
                      <w:marBottom w:val="0"/>
                      <w:divBdr>
                        <w:top w:val="none" w:sz="0" w:space="0" w:color="auto"/>
                        <w:left w:val="none" w:sz="0" w:space="0" w:color="auto"/>
                        <w:bottom w:val="none" w:sz="0" w:space="0" w:color="auto"/>
                        <w:right w:val="none" w:sz="0" w:space="0" w:color="auto"/>
                      </w:divBdr>
                    </w:div>
                  </w:divsChild>
                </w:div>
                <w:div w:id="805319840">
                  <w:marLeft w:val="0"/>
                  <w:marRight w:val="0"/>
                  <w:marTop w:val="0"/>
                  <w:marBottom w:val="0"/>
                  <w:divBdr>
                    <w:top w:val="none" w:sz="0" w:space="0" w:color="auto"/>
                    <w:left w:val="none" w:sz="0" w:space="0" w:color="auto"/>
                    <w:bottom w:val="none" w:sz="0" w:space="0" w:color="auto"/>
                    <w:right w:val="none" w:sz="0" w:space="0" w:color="auto"/>
                  </w:divBdr>
                  <w:divsChild>
                    <w:div w:id="1134055184">
                      <w:marLeft w:val="0"/>
                      <w:marRight w:val="0"/>
                      <w:marTop w:val="0"/>
                      <w:marBottom w:val="0"/>
                      <w:divBdr>
                        <w:top w:val="none" w:sz="0" w:space="0" w:color="auto"/>
                        <w:left w:val="none" w:sz="0" w:space="0" w:color="auto"/>
                        <w:bottom w:val="none" w:sz="0" w:space="0" w:color="auto"/>
                        <w:right w:val="none" w:sz="0" w:space="0" w:color="auto"/>
                      </w:divBdr>
                    </w:div>
                  </w:divsChild>
                </w:div>
                <w:div w:id="127669382">
                  <w:marLeft w:val="0"/>
                  <w:marRight w:val="0"/>
                  <w:marTop w:val="0"/>
                  <w:marBottom w:val="0"/>
                  <w:divBdr>
                    <w:top w:val="none" w:sz="0" w:space="0" w:color="auto"/>
                    <w:left w:val="none" w:sz="0" w:space="0" w:color="auto"/>
                    <w:bottom w:val="none" w:sz="0" w:space="0" w:color="auto"/>
                    <w:right w:val="none" w:sz="0" w:space="0" w:color="auto"/>
                  </w:divBdr>
                  <w:divsChild>
                    <w:div w:id="1242061353">
                      <w:marLeft w:val="0"/>
                      <w:marRight w:val="0"/>
                      <w:marTop w:val="0"/>
                      <w:marBottom w:val="0"/>
                      <w:divBdr>
                        <w:top w:val="none" w:sz="0" w:space="0" w:color="auto"/>
                        <w:left w:val="none" w:sz="0" w:space="0" w:color="auto"/>
                        <w:bottom w:val="none" w:sz="0" w:space="0" w:color="auto"/>
                        <w:right w:val="none" w:sz="0" w:space="0" w:color="auto"/>
                      </w:divBdr>
                    </w:div>
                  </w:divsChild>
                </w:div>
                <w:div w:id="1677610005">
                  <w:marLeft w:val="0"/>
                  <w:marRight w:val="0"/>
                  <w:marTop w:val="0"/>
                  <w:marBottom w:val="0"/>
                  <w:divBdr>
                    <w:top w:val="none" w:sz="0" w:space="0" w:color="auto"/>
                    <w:left w:val="none" w:sz="0" w:space="0" w:color="auto"/>
                    <w:bottom w:val="none" w:sz="0" w:space="0" w:color="auto"/>
                    <w:right w:val="none" w:sz="0" w:space="0" w:color="auto"/>
                  </w:divBdr>
                  <w:divsChild>
                    <w:div w:id="284236774">
                      <w:marLeft w:val="0"/>
                      <w:marRight w:val="0"/>
                      <w:marTop w:val="0"/>
                      <w:marBottom w:val="0"/>
                      <w:divBdr>
                        <w:top w:val="none" w:sz="0" w:space="0" w:color="auto"/>
                        <w:left w:val="none" w:sz="0" w:space="0" w:color="auto"/>
                        <w:bottom w:val="none" w:sz="0" w:space="0" w:color="auto"/>
                        <w:right w:val="none" w:sz="0" w:space="0" w:color="auto"/>
                      </w:divBdr>
                    </w:div>
                  </w:divsChild>
                </w:div>
                <w:div w:id="2126462236">
                  <w:marLeft w:val="0"/>
                  <w:marRight w:val="0"/>
                  <w:marTop w:val="0"/>
                  <w:marBottom w:val="0"/>
                  <w:divBdr>
                    <w:top w:val="none" w:sz="0" w:space="0" w:color="auto"/>
                    <w:left w:val="none" w:sz="0" w:space="0" w:color="auto"/>
                    <w:bottom w:val="none" w:sz="0" w:space="0" w:color="auto"/>
                    <w:right w:val="none" w:sz="0" w:space="0" w:color="auto"/>
                  </w:divBdr>
                  <w:divsChild>
                    <w:div w:id="1574385848">
                      <w:marLeft w:val="0"/>
                      <w:marRight w:val="0"/>
                      <w:marTop w:val="0"/>
                      <w:marBottom w:val="0"/>
                      <w:divBdr>
                        <w:top w:val="none" w:sz="0" w:space="0" w:color="auto"/>
                        <w:left w:val="none" w:sz="0" w:space="0" w:color="auto"/>
                        <w:bottom w:val="none" w:sz="0" w:space="0" w:color="auto"/>
                        <w:right w:val="none" w:sz="0" w:space="0" w:color="auto"/>
                      </w:divBdr>
                    </w:div>
                  </w:divsChild>
                </w:div>
                <w:div w:id="1605842137">
                  <w:marLeft w:val="0"/>
                  <w:marRight w:val="0"/>
                  <w:marTop w:val="0"/>
                  <w:marBottom w:val="0"/>
                  <w:divBdr>
                    <w:top w:val="none" w:sz="0" w:space="0" w:color="auto"/>
                    <w:left w:val="none" w:sz="0" w:space="0" w:color="auto"/>
                    <w:bottom w:val="none" w:sz="0" w:space="0" w:color="auto"/>
                    <w:right w:val="none" w:sz="0" w:space="0" w:color="auto"/>
                  </w:divBdr>
                  <w:divsChild>
                    <w:div w:id="138853282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120447169">
          <w:marLeft w:val="0"/>
          <w:marRight w:val="0"/>
          <w:marTop w:val="0"/>
          <w:marBottom w:val="0"/>
          <w:divBdr>
            <w:top w:val="none" w:sz="0" w:space="0" w:color="auto"/>
            <w:left w:val="none" w:sz="0" w:space="0" w:color="auto"/>
            <w:bottom w:val="none" w:sz="0" w:space="0" w:color="auto"/>
            <w:right w:val="none" w:sz="0" w:space="0" w:color="auto"/>
          </w:divBdr>
        </w:div>
        <w:div w:id="1923441015">
          <w:marLeft w:val="0"/>
          <w:marRight w:val="0"/>
          <w:marTop w:val="0"/>
          <w:marBottom w:val="0"/>
          <w:divBdr>
            <w:top w:val="none" w:sz="0" w:space="0" w:color="auto"/>
            <w:left w:val="none" w:sz="0" w:space="0" w:color="auto"/>
            <w:bottom w:val="none" w:sz="0" w:space="0" w:color="auto"/>
            <w:right w:val="none" w:sz="0" w:space="0" w:color="auto"/>
          </w:divBdr>
          <w:divsChild>
            <w:div w:id="1118065123">
              <w:marLeft w:val="0"/>
              <w:marRight w:val="0"/>
              <w:marTop w:val="0"/>
              <w:marBottom w:val="0"/>
              <w:divBdr>
                <w:top w:val="none" w:sz="0" w:space="0" w:color="auto"/>
                <w:left w:val="none" w:sz="0" w:space="0" w:color="auto"/>
                <w:bottom w:val="none" w:sz="0" w:space="0" w:color="auto"/>
                <w:right w:val="none" w:sz="0" w:space="0" w:color="auto"/>
              </w:divBdr>
            </w:div>
            <w:div w:id="547844467">
              <w:marLeft w:val="0"/>
              <w:marRight w:val="0"/>
              <w:marTop w:val="0"/>
              <w:marBottom w:val="0"/>
              <w:divBdr>
                <w:top w:val="none" w:sz="0" w:space="0" w:color="auto"/>
                <w:left w:val="none" w:sz="0" w:space="0" w:color="auto"/>
                <w:bottom w:val="none" w:sz="0" w:space="0" w:color="auto"/>
                <w:right w:val="none" w:sz="0" w:space="0" w:color="auto"/>
              </w:divBdr>
            </w:div>
            <w:div w:id="1729189508">
              <w:marLeft w:val="0"/>
              <w:marRight w:val="0"/>
              <w:marTop w:val="0"/>
              <w:marBottom w:val="0"/>
              <w:divBdr>
                <w:top w:val="none" w:sz="0" w:space="0" w:color="auto"/>
                <w:left w:val="none" w:sz="0" w:space="0" w:color="auto"/>
                <w:bottom w:val="none" w:sz="0" w:space="0" w:color="auto"/>
                <w:right w:val="none" w:sz="0" w:space="0" w:color="auto"/>
              </w:divBdr>
            </w:div>
            <w:div w:id="917518127">
              <w:marLeft w:val="0"/>
              <w:marRight w:val="0"/>
              <w:marTop w:val="0"/>
              <w:marBottom w:val="0"/>
              <w:divBdr>
                <w:top w:val="none" w:sz="0" w:space="0" w:color="auto"/>
                <w:left w:val="none" w:sz="0" w:space="0" w:color="auto"/>
                <w:bottom w:val="none" w:sz="0" w:space="0" w:color="auto"/>
                <w:right w:val="none" w:sz="0" w:space="0" w:color="auto"/>
              </w:divBdr>
            </w:div>
            <w:div w:id="38362121">
              <w:marLeft w:val="0"/>
              <w:marRight w:val="0"/>
              <w:marTop w:val="0"/>
              <w:marBottom w:val="0"/>
              <w:divBdr>
                <w:top w:val="none" w:sz="0" w:space="0" w:color="auto"/>
                <w:left w:val="none" w:sz="0" w:space="0" w:color="auto"/>
                <w:bottom w:val="none" w:sz="0" w:space="0" w:color="auto"/>
                <w:right w:val="none" w:sz="0" w:space="0" w:color="auto"/>
              </w:divBdr>
            </w:div>
            <w:div w:id="219636468">
              <w:marLeft w:val="0"/>
              <w:marRight w:val="0"/>
              <w:marTop w:val="0"/>
              <w:marBottom w:val="0"/>
              <w:divBdr>
                <w:top w:val="none" w:sz="0" w:space="0" w:color="auto"/>
                <w:left w:val="none" w:sz="0" w:space="0" w:color="auto"/>
                <w:bottom w:val="none" w:sz="0" w:space="0" w:color="auto"/>
                <w:right w:val="none" w:sz="0" w:space="0" w:color="auto"/>
              </w:divBdr>
            </w:div>
            <w:div w:id="1508590449">
              <w:marLeft w:val="0"/>
              <w:marRight w:val="0"/>
              <w:marTop w:val="0"/>
              <w:marBottom w:val="0"/>
              <w:divBdr>
                <w:top w:val="none" w:sz="0" w:space="0" w:color="auto"/>
                <w:left w:val="none" w:sz="0" w:space="0" w:color="auto"/>
                <w:bottom w:val="none" w:sz="0" w:space="0" w:color="auto"/>
                <w:right w:val="none" w:sz="0" w:space="0" w:color="auto"/>
              </w:divBdr>
            </w:div>
            <w:div w:id="556204482">
              <w:marLeft w:val="0"/>
              <w:marRight w:val="0"/>
              <w:marTop w:val="0"/>
              <w:marBottom w:val="0"/>
              <w:divBdr>
                <w:top w:val="none" w:sz="0" w:space="0" w:color="auto"/>
                <w:left w:val="none" w:sz="0" w:space="0" w:color="auto"/>
                <w:bottom w:val="none" w:sz="0" w:space="0" w:color="auto"/>
                <w:right w:val="none" w:sz="0" w:space="0" w:color="auto"/>
              </w:divBdr>
            </w:div>
            <w:div w:id="870535520">
              <w:marLeft w:val="0"/>
              <w:marRight w:val="0"/>
              <w:marTop w:val="0"/>
              <w:marBottom w:val="0"/>
              <w:divBdr>
                <w:top w:val="none" w:sz="0" w:space="0" w:color="auto"/>
                <w:left w:val="none" w:sz="0" w:space="0" w:color="auto"/>
                <w:bottom w:val="none" w:sz="0" w:space="0" w:color="auto"/>
                <w:right w:val="none" w:sz="0" w:space="0" w:color="auto"/>
              </w:divBdr>
            </w:div>
            <w:div w:id="2053458485">
              <w:marLeft w:val="0"/>
              <w:marRight w:val="0"/>
              <w:marTop w:val="0"/>
              <w:marBottom w:val="0"/>
              <w:divBdr>
                <w:top w:val="none" w:sz="0" w:space="0" w:color="auto"/>
                <w:left w:val="none" w:sz="0" w:space="0" w:color="auto"/>
                <w:bottom w:val="none" w:sz="0" w:space="0" w:color="auto"/>
                <w:right w:val="none" w:sz="0" w:space="0" w:color="auto"/>
              </w:divBdr>
            </w:div>
            <w:div w:id="1822378969">
              <w:marLeft w:val="0"/>
              <w:marRight w:val="0"/>
              <w:marTop w:val="0"/>
              <w:marBottom w:val="0"/>
              <w:divBdr>
                <w:top w:val="none" w:sz="0" w:space="0" w:color="auto"/>
                <w:left w:val="none" w:sz="0" w:space="0" w:color="auto"/>
                <w:bottom w:val="none" w:sz="0" w:space="0" w:color="auto"/>
                <w:right w:val="none" w:sz="0" w:space="0" w:color="auto"/>
              </w:divBdr>
            </w:div>
            <w:div w:id="1485471426">
              <w:marLeft w:val="0"/>
              <w:marRight w:val="0"/>
              <w:marTop w:val="0"/>
              <w:marBottom w:val="0"/>
              <w:divBdr>
                <w:top w:val="none" w:sz="0" w:space="0" w:color="auto"/>
                <w:left w:val="none" w:sz="0" w:space="0" w:color="auto"/>
                <w:bottom w:val="none" w:sz="0" w:space="0" w:color="auto"/>
                <w:right w:val="none" w:sz="0" w:space="0" w:color="auto"/>
              </w:divBdr>
            </w:div>
            <w:div w:id="2127112766">
              <w:marLeft w:val="0"/>
              <w:marRight w:val="0"/>
              <w:marTop w:val="0"/>
              <w:marBottom w:val="0"/>
              <w:divBdr>
                <w:top w:val="none" w:sz="0" w:space="0" w:color="auto"/>
                <w:left w:val="none" w:sz="0" w:space="0" w:color="auto"/>
                <w:bottom w:val="none" w:sz="0" w:space="0" w:color="auto"/>
                <w:right w:val="none" w:sz="0" w:space="0" w:color="auto"/>
              </w:divBdr>
            </w:div>
            <w:div w:id="1481800112">
              <w:marLeft w:val="0"/>
              <w:marRight w:val="0"/>
              <w:marTop w:val="0"/>
              <w:marBottom w:val="0"/>
              <w:divBdr>
                <w:top w:val="none" w:sz="0" w:space="0" w:color="auto"/>
                <w:left w:val="none" w:sz="0" w:space="0" w:color="auto"/>
                <w:bottom w:val="none" w:sz="0" w:space="0" w:color="auto"/>
                <w:right w:val="none" w:sz="0" w:space="0" w:color="auto"/>
              </w:divBdr>
            </w:div>
            <w:div w:id="219944030">
              <w:marLeft w:val="0"/>
              <w:marRight w:val="0"/>
              <w:marTop w:val="0"/>
              <w:marBottom w:val="0"/>
              <w:divBdr>
                <w:top w:val="none" w:sz="0" w:space="0" w:color="auto"/>
                <w:left w:val="none" w:sz="0" w:space="0" w:color="auto"/>
                <w:bottom w:val="none" w:sz="0" w:space="0" w:color="auto"/>
                <w:right w:val="none" w:sz="0" w:space="0" w:color="auto"/>
              </w:divBdr>
            </w:div>
          </w:divsChild>
        </w:div>
        <w:div w:id="1073620435">
          <w:marLeft w:val="0"/>
          <w:marRight w:val="0"/>
          <w:marTop w:val="0"/>
          <w:marBottom w:val="0"/>
          <w:divBdr>
            <w:top w:val="none" w:sz="0" w:space="0" w:color="auto"/>
            <w:left w:val="none" w:sz="0" w:space="0" w:color="auto"/>
            <w:bottom w:val="none" w:sz="0" w:space="0" w:color="auto"/>
            <w:right w:val="none" w:sz="0" w:space="0" w:color="auto"/>
          </w:divBdr>
        </w:div>
        <w:div w:id="901722435">
          <w:marLeft w:val="0"/>
          <w:marRight w:val="0"/>
          <w:marTop w:val="0"/>
          <w:marBottom w:val="0"/>
          <w:divBdr>
            <w:top w:val="none" w:sz="0" w:space="0" w:color="auto"/>
            <w:left w:val="none" w:sz="0" w:space="0" w:color="auto"/>
            <w:bottom w:val="none" w:sz="0" w:space="0" w:color="auto"/>
            <w:right w:val="none" w:sz="0" w:space="0" w:color="auto"/>
          </w:divBdr>
        </w:div>
        <w:div w:id="1792045670">
          <w:marLeft w:val="0"/>
          <w:marRight w:val="0"/>
          <w:marTop w:val="0"/>
          <w:marBottom w:val="0"/>
          <w:divBdr>
            <w:top w:val="none" w:sz="0" w:space="0" w:color="auto"/>
            <w:left w:val="none" w:sz="0" w:space="0" w:color="auto"/>
            <w:bottom w:val="none" w:sz="0" w:space="0" w:color="auto"/>
            <w:right w:val="none" w:sz="0" w:space="0" w:color="auto"/>
          </w:divBdr>
        </w:div>
        <w:div w:id="1542131342">
          <w:marLeft w:val="0"/>
          <w:marRight w:val="0"/>
          <w:marTop w:val="0"/>
          <w:marBottom w:val="0"/>
          <w:divBdr>
            <w:top w:val="none" w:sz="0" w:space="0" w:color="auto"/>
            <w:left w:val="none" w:sz="0" w:space="0" w:color="auto"/>
            <w:bottom w:val="none" w:sz="0" w:space="0" w:color="auto"/>
            <w:right w:val="none" w:sz="0" w:space="0" w:color="auto"/>
          </w:divBdr>
          <w:divsChild>
            <w:div w:id="542522885">
              <w:marLeft w:val="-75"/>
              <w:marRight w:val="0"/>
              <w:marTop w:val="30"/>
              <w:marBottom w:val="30"/>
              <w:divBdr>
                <w:top w:val="none" w:sz="0" w:space="0" w:color="auto"/>
                <w:left w:val="none" w:sz="0" w:space="0" w:color="auto"/>
                <w:bottom w:val="none" w:sz="0" w:space="0" w:color="auto"/>
                <w:right w:val="none" w:sz="0" w:space="0" w:color="auto"/>
              </w:divBdr>
              <w:divsChild>
                <w:div w:id="1123420942">
                  <w:marLeft w:val="0"/>
                  <w:marRight w:val="0"/>
                  <w:marTop w:val="0"/>
                  <w:marBottom w:val="0"/>
                  <w:divBdr>
                    <w:top w:val="none" w:sz="0" w:space="0" w:color="auto"/>
                    <w:left w:val="none" w:sz="0" w:space="0" w:color="auto"/>
                    <w:bottom w:val="none" w:sz="0" w:space="0" w:color="auto"/>
                    <w:right w:val="none" w:sz="0" w:space="0" w:color="auto"/>
                  </w:divBdr>
                  <w:divsChild>
                    <w:div w:id="1254898647">
                      <w:marLeft w:val="0"/>
                      <w:marRight w:val="0"/>
                      <w:marTop w:val="0"/>
                      <w:marBottom w:val="0"/>
                      <w:divBdr>
                        <w:top w:val="none" w:sz="0" w:space="0" w:color="auto"/>
                        <w:left w:val="none" w:sz="0" w:space="0" w:color="auto"/>
                        <w:bottom w:val="none" w:sz="0" w:space="0" w:color="auto"/>
                        <w:right w:val="none" w:sz="0" w:space="0" w:color="auto"/>
                      </w:divBdr>
                    </w:div>
                  </w:divsChild>
                </w:div>
                <w:div w:id="378868203">
                  <w:marLeft w:val="0"/>
                  <w:marRight w:val="0"/>
                  <w:marTop w:val="0"/>
                  <w:marBottom w:val="0"/>
                  <w:divBdr>
                    <w:top w:val="none" w:sz="0" w:space="0" w:color="auto"/>
                    <w:left w:val="none" w:sz="0" w:space="0" w:color="auto"/>
                    <w:bottom w:val="none" w:sz="0" w:space="0" w:color="auto"/>
                    <w:right w:val="none" w:sz="0" w:space="0" w:color="auto"/>
                  </w:divBdr>
                  <w:divsChild>
                    <w:div w:id="584002050">
                      <w:marLeft w:val="0"/>
                      <w:marRight w:val="0"/>
                      <w:marTop w:val="0"/>
                      <w:marBottom w:val="0"/>
                      <w:divBdr>
                        <w:top w:val="none" w:sz="0" w:space="0" w:color="auto"/>
                        <w:left w:val="none" w:sz="0" w:space="0" w:color="auto"/>
                        <w:bottom w:val="none" w:sz="0" w:space="0" w:color="auto"/>
                        <w:right w:val="none" w:sz="0" w:space="0" w:color="auto"/>
                      </w:divBdr>
                    </w:div>
                  </w:divsChild>
                </w:div>
                <w:div w:id="1975207719">
                  <w:marLeft w:val="0"/>
                  <w:marRight w:val="0"/>
                  <w:marTop w:val="0"/>
                  <w:marBottom w:val="0"/>
                  <w:divBdr>
                    <w:top w:val="none" w:sz="0" w:space="0" w:color="auto"/>
                    <w:left w:val="none" w:sz="0" w:space="0" w:color="auto"/>
                    <w:bottom w:val="none" w:sz="0" w:space="0" w:color="auto"/>
                    <w:right w:val="none" w:sz="0" w:space="0" w:color="auto"/>
                  </w:divBdr>
                  <w:divsChild>
                    <w:div w:id="1897010431">
                      <w:marLeft w:val="0"/>
                      <w:marRight w:val="0"/>
                      <w:marTop w:val="0"/>
                      <w:marBottom w:val="0"/>
                      <w:divBdr>
                        <w:top w:val="none" w:sz="0" w:space="0" w:color="auto"/>
                        <w:left w:val="none" w:sz="0" w:space="0" w:color="auto"/>
                        <w:bottom w:val="none" w:sz="0" w:space="0" w:color="auto"/>
                        <w:right w:val="none" w:sz="0" w:space="0" w:color="auto"/>
                      </w:divBdr>
                    </w:div>
                  </w:divsChild>
                </w:div>
                <w:div w:id="676083624">
                  <w:marLeft w:val="0"/>
                  <w:marRight w:val="0"/>
                  <w:marTop w:val="0"/>
                  <w:marBottom w:val="0"/>
                  <w:divBdr>
                    <w:top w:val="none" w:sz="0" w:space="0" w:color="auto"/>
                    <w:left w:val="none" w:sz="0" w:space="0" w:color="auto"/>
                    <w:bottom w:val="none" w:sz="0" w:space="0" w:color="auto"/>
                    <w:right w:val="none" w:sz="0" w:space="0" w:color="auto"/>
                  </w:divBdr>
                  <w:divsChild>
                    <w:div w:id="920454729">
                      <w:marLeft w:val="0"/>
                      <w:marRight w:val="0"/>
                      <w:marTop w:val="0"/>
                      <w:marBottom w:val="0"/>
                      <w:divBdr>
                        <w:top w:val="none" w:sz="0" w:space="0" w:color="auto"/>
                        <w:left w:val="none" w:sz="0" w:space="0" w:color="auto"/>
                        <w:bottom w:val="none" w:sz="0" w:space="0" w:color="auto"/>
                        <w:right w:val="none" w:sz="0" w:space="0" w:color="auto"/>
                      </w:divBdr>
                    </w:div>
                  </w:divsChild>
                </w:div>
                <w:div w:id="2013870769">
                  <w:marLeft w:val="0"/>
                  <w:marRight w:val="0"/>
                  <w:marTop w:val="0"/>
                  <w:marBottom w:val="0"/>
                  <w:divBdr>
                    <w:top w:val="none" w:sz="0" w:space="0" w:color="auto"/>
                    <w:left w:val="none" w:sz="0" w:space="0" w:color="auto"/>
                    <w:bottom w:val="none" w:sz="0" w:space="0" w:color="auto"/>
                    <w:right w:val="none" w:sz="0" w:space="0" w:color="auto"/>
                  </w:divBdr>
                  <w:divsChild>
                    <w:div w:id="809978041">
                      <w:marLeft w:val="0"/>
                      <w:marRight w:val="0"/>
                      <w:marTop w:val="0"/>
                      <w:marBottom w:val="0"/>
                      <w:divBdr>
                        <w:top w:val="none" w:sz="0" w:space="0" w:color="auto"/>
                        <w:left w:val="none" w:sz="0" w:space="0" w:color="auto"/>
                        <w:bottom w:val="none" w:sz="0" w:space="0" w:color="auto"/>
                        <w:right w:val="none" w:sz="0" w:space="0" w:color="auto"/>
                      </w:divBdr>
                    </w:div>
                  </w:divsChild>
                </w:div>
                <w:div w:id="1472597195">
                  <w:marLeft w:val="0"/>
                  <w:marRight w:val="0"/>
                  <w:marTop w:val="0"/>
                  <w:marBottom w:val="0"/>
                  <w:divBdr>
                    <w:top w:val="none" w:sz="0" w:space="0" w:color="auto"/>
                    <w:left w:val="none" w:sz="0" w:space="0" w:color="auto"/>
                    <w:bottom w:val="none" w:sz="0" w:space="0" w:color="auto"/>
                    <w:right w:val="none" w:sz="0" w:space="0" w:color="auto"/>
                  </w:divBdr>
                  <w:divsChild>
                    <w:div w:id="589627658">
                      <w:marLeft w:val="0"/>
                      <w:marRight w:val="0"/>
                      <w:marTop w:val="0"/>
                      <w:marBottom w:val="0"/>
                      <w:divBdr>
                        <w:top w:val="none" w:sz="0" w:space="0" w:color="auto"/>
                        <w:left w:val="none" w:sz="0" w:space="0" w:color="auto"/>
                        <w:bottom w:val="none" w:sz="0" w:space="0" w:color="auto"/>
                        <w:right w:val="none" w:sz="0" w:space="0" w:color="auto"/>
                      </w:divBdr>
                    </w:div>
                  </w:divsChild>
                </w:div>
                <w:div w:id="2129857946">
                  <w:marLeft w:val="0"/>
                  <w:marRight w:val="0"/>
                  <w:marTop w:val="0"/>
                  <w:marBottom w:val="0"/>
                  <w:divBdr>
                    <w:top w:val="none" w:sz="0" w:space="0" w:color="auto"/>
                    <w:left w:val="none" w:sz="0" w:space="0" w:color="auto"/>
                    <w:bottom w:val="none" w:sz="0" w:space="0" w:color="auto"/>
                    <w:right w:val="none" w:sz="0" w:space="0" w:color="auto"/>
                  </w:divBdr>
                  <w:divsChild>
                    <w:div w:id="1717000104">
                      <w:marLeft w:val="0"/>
                      <w:marRight w:val="0"/>
                      <w:marTop w:val="0"/>
                      <w:marBottom w:val="0"/>
                      <w:divBdr>
                        <w:top w:val="none" w:sz="0" w:space="0" w:color="auto"/>
                        <w:left w:val="none" w:sz="0" w:space="0" w:color="auto"/>
                        <w:bottom w:val="none" w:sz="0" w:space="0" w:color="auto"/>
                        <w:right w:val="none" w:sz="0" w:space="0" w:color="auto"/>
                      </w:divBdr>
                    </w:div>
                    <w:div w:id="1562859792">
                      <w:marLeft w:val="0"/>
                      <w:marRight w:val="0"/>
                      <w:marTop w:val="0"/>
                      <w:marBottom w:val="0"/>
                      <w:divBdr>
                        <w:top w:val="none" w:sz="0" w:space="0" w:color="auto"/>
                        <w:left w:val="none" w:sz="0" w:space="0" w:color="auto"/>
                        <w:bottom w:val="none" w:sz="0" w:space="0" w:color="auto"/>
                        <w:right w:val="none" w:sz="0" w:space="0" w:color="auto"/>
                      </w:divBdr>
                    </w:div>
                    <w:div w:id="1762946873">
                      <w:marLeft w:val="0"/>
                      <w:marRight w:val="0"/>
                      <w:marTop w:val="0"/>
                      <w:marBottom w:val="0"/>
                      <w:divBdr>
                        <w:top w:val="none" w:sz="0" w:space="0" w:color="auto"/>
                        <w:left w:val="none" w:sz="0" w:space="0" w:color="auto"/>
                        <w:bottom w:val="none" w:sz="0" w:space="0" w:color="auto"/>
                        <w:right w:val="none" w:sz="0" w:space="0" w:color="auto"/>
                      </w:divBdr>
                    </w:div>
                  </w:divsChild>
                </w:div>
                <w:div w:id="1419398488">
                  <w:marLeft w:val="0"/>
                  <w:marRight w:val="0"/>
                  <w:marTop w:val="0"/>
                  <w:marBottom w:val="0"/>
                  <w:divBdr>
                    <w:top w:val="none" w:sz="0" w:space="0" w:color="auto"/>
                    <w:left w:val="none" w:sz="0" w:space="0" w:color="auto"/>
                    <w:bottom w:val="none" w:sz="0" w:space="0" w:color="auto"/>
                    <w:right w:val="none" w:sz="0" w:space="0" w:color="auto"/>
                  </w:divBdr>
                  <w:divsChild>
                    <w:div w:id="145779994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49626901">
          <w:marLeft w:val="0"/>
          <w:marRight w:val="0"/>
          <w:marTop w:val="0"/>
          <w:marBottom w:val="0"/>
          <w:divBdr>
            <w:top w:val="none" w:sz="0" w:space="0" w:color="auto"/>
            <w:left w:val="none" w:sz="0" w:space="0" w:color="auto"/>
            <w:bottom w:val="none" w:sz="0" w:space="0" w:color="auto"/>
            <w:right w:val="none" w:sz="0" w:space="0" w:color="auto"/>
          </w:divBdr>
        </w:div>
        <w:div w:id="27462208">
          <w:marLeft w:val="0"/>
          <w:marRight w:val="0"/>
          <w:marTop w:val="0"/>
          <w:marBottom w:val="0"/>
          <w:divBdr>
            <w:top w:val="none" w:sz="0" w:space="0" w:color="auto"/>
            <w:left w:val="none" w:sz="0" w:space="0" w:color="auto"/>
            <w:bottom w:val="none" w:sz="0" w:space="0" w:color="auto"/>
            <w:right w:val="none" w:sz="0" w:space="0" w:color="auto"/>
          </w:divBdr>
        </w:div>
        <w:div w:id="1071733140">
          <w:marLeft w:val="0"/>
          <w:marRight w:val="0"/>
          <w:marTop w:val="0"/>
          <w:marBottom w:val="0"/>
          <w:divBdr>
            <w:top w:val="none" w:sz="0" w:space="0" w:color="auto"/>
            <w:left w:val="none" w:sz="0" w:space="0" w:color="auto"/>
            <w:bottom w:val="none" w:sz="0" w:space="0" w:color="auto"/>
            <w:right w:val="none" w:sz="0" w:space="0" w:color="auto"/>
          </w:divBdr>
        </w:div>
        <w:div w:id="372269189">
          <w:marLeft w:val="0"/>
          <w:marRight w:val="0"/>
          <w:marTop w:val="0"/>
          <w:marBottom w:val="0"/>
          <w:divBdr>
            <w:top w:val="none" w:sz="0" w:space="0" w:color="auto"/>
            <w:left w:val="none" w:sz="0" w:space="0" w:color="auto"/>
            <w:bottom w:val="none" w:sz="0" w:space="0" w:color="auto"/>
            <w:right w:val="none" w:sz="0" w:space="0" w:color="auto"/>
          </w:divBdr>
        </w:div>
        <w:div w:id="1084111659">
          <w:marLeft w:val="0"/>
          <w:marRight w:val="0"/>
          <w:marTop w:val="0"/>
          <w:marBottom w:val="0"/>
          <w:divBdr>
            <w:top w:val="none" w:sz="0" w:space="0" w:color="auto"/>
            <w:left w:val="none" w:sz="0" w:space="0" w:color="auto"/>
            <w:bottom w:val="none" w:sz="0" w:space="0" w:color="auto"/>
            <w:right w:val="none" w:sz="0" w:space="0" w:color="auto"/>
          </w:divBdr>
          <w:divsChild>
            <w:div w:id="688721089">
              <w:marLeft w:val="-75"/>
              <w:marRight w:val="0"/>
              <w:marTop w:val="30"/>
              <w:marBottom w:val="30"/>
              <w:divBdr>
                <w:top w:val="none" w:sz="0" w:space="0" w:color="auto"/>
                <w:left w:val="none" w:sz="0" w:space="0" w:color="auto"/>
                <w:bottom w:val="none" w:sz="0" w:space="0" w:color="auto"/>
                <w:right w:val="none" w:sz="0" w:space="0" w:color="auto"/>
              </w:divBdr>
              <w:divsChild>
                <w:div w:id="1093403475">
                  <w:marLeft w:val="0"/>
                  <w:marRight w:val="0"/>
                  <w:marTop w:val="0"/>
                  <w:marBottom w:val="0"/>
                  <w:divBdr>
                    <w:top w:val="none" w:sz="0" w:space="0" w:color="auto"/>
                    <w:left w:val="none" w:sz="0" w:space="0" w:color="auto"/>
                    <w:bottom w:val="none" w:sz="0" w:space="0" w:color="auto"/>
                    <w:right w:val="none" w:sz="0" w:space="0" w:color="auto"/>
                  </w:divBdr>
                  <w:divsChild>
                    <w:div w:id="1079013662">
                      <w:marLeft w:val="0"/>
                      <w:marRight w:val="0"/>
                      <w:marTop w:val="0"/>
                      <w:marBottom w:val="0"/>
                      <w:divBdr>
                        <w:top w:val="none" w:sz="0" w:space="0" w:color="auto"/>
                        <w:left w:val="none" w:sz="0" w:space="0" w:color="auto"/>
                        <w:bottom w:val="none" w:sz="0" w:space="0" w:color="auto"/>
                        <w:right w:val="none" w:sz="0" w:space="0" w:color="auto"/>
                      </w:divBdr>
                    </w:div>
                  </w:divsChild>
                </w:div>
                <w:div w:id="188639381">
                  <w:marLeft w:val="0"/>
                  <w:marRight w:val="0"/>
                  <w:marTop w:val="0"/>
                  <w:marBottom w:val="0"/>
                  <w:divBdr>
                    <w:top w:val="none" w:sz="0" w:space="0" w:color="auto"/>
                    <w:left w:val="none" w:sz="0" w:space="0" w:color="auto"/>
                    <w:bottom w:val="none" w:sz="0" w:space="0" w:color="auto"/>
                    <w:right w:val="none" w:sz="0" w:space="0" w:color="auto"/>
                  </w:divBdr>
                  <w:divsChild>
                    <w:div w:id="830826093">
                      <w:marLeft w:val="0"/>
                      <w:marRight w:val="0"/>
                      <w:marTop w:val="0"/>
                      <w:marBottom w:val="0"/>
                      <w:divBdr>
                        <w:top w:val="none" w:sz="0" w:space="0" w:color="auto"/>
                        <w:left w:val="none" w:sz="0" w:space="0" w:color="auto"/>
                        <w:bottom w:val="none" w:sz="0" w:space="0" w:color="auto"/>
                        <w:right w:val="none" w:sz="0" w:space="0" w:color="auto"/>
                      </w:divBdr>
                    </w:div>
                  </w:divsChild>
                </w:div>
                <w:div w:id="1931888929">
                  <w:marLeft w:val="0"/>
                  <w:marRight w:val="0"/>
                  <w:marTop w:val="0"/>
                  <w:marBottom w:val="0"/>
                  <w:divBdr>
                    <w:top w:val="none" w:sz="0" w:space="0" w:color="auto"/>
                    <w:left w:val="none" w:sz="0" w:space="0" w:color="auto"/>
                    <w:bottom w:val="none" w:sz="0" w:space="0" w:color="auto"/>
                    <w:right w:val="none" w:sz="0" w:space="0" w:color="auto"/>
                  </w:divBdr>
                  <w:divsChild>
                    <w:div w:id="834145050">
                      <w:marLeft w:val="0"/>
                      <w:marRight w:val="0"/>
                      <w:marTop w:val="0"/>
                      <w:marBottom w:val="0"/>
                      <w:divBdr>
                        <w:top w:val="none" w:sz="0" w:space="0" w:color="auto"/>
                        <w:left w:val="none" w:sz="0" w:space="0" w:color="auto"/>
                        <w:bottom w:val="none" w:sz="0" w:space="0" w:color="auto"/>
                        <w:right w:val="none" w:sz="0" w:space="0" w:color="auto"/>
                      </w:divBdr>
                    </w:div>
                  </w:divsChild>
                </w:div>
                <w:div w:id="424498123">
                  <w:marLeft w:val="0"/>
                  <w:marRight w:val="0"/>
                  <w:marTop w:val="0"/>
                  <w:marBottom w:val="0"/>
                  <w:divBdr>
                    <w:top w:val="none" w:sz="0" w:space="0" w:color="auto"/>
                    <w:left w:val="none" w:sz="0" w:space="0" w:color="auto"/>
                    <w:bottom w:val="none" w:sz="0" w:space="0" w:color="auto"/>
                    <w:right w:val="none" w:sz="0" w:space="0" w:color="auto"/>
                  </w:divBdr>
                  <w:divsChild>
                    <w:div w:id="1154762264">
                      <w:marLeft w:val="0"/>
                      <w:marRight w:val="0"/>
                      <w:marTop w:val="0"/>
                      <w:marBottom w:val="0"/>
                      <w:divBdr>
                        <w:top w:val="none" w:sz="0" w:space="0" w:color="auto"/>
                        <w:left w:val="none" w:sz="0" w:space="0" w:color="auto"/>
                        <w:bottom w:val="none" w:sz="0" w:space="0" w:color="auto"/>
                        <w:right w:val="none" w:sz="0" w:space="0" w:color="auto"/>
                      </w:divBdr>
                    </w:div>
                  </w:divsChild>
                </w:div>
                <w:div w:id="1986351106">
                  <w:marLeft w:val="0"/>
                  <w:marRight w:val="0"/>
                  <w:marTop w:val="0"/>
                  <w:marBottom w:val="0"/>
                  <w:divBdr>
                    <w:top w:val="none" w:sz="0" w:space="0" w:color="auto"/>
                    <w:left w:val="none" w:sz="0" w:space="0" w:color="auto"/>
                    <w:bottom w:val="none" w:sz="0" w:space="0" w:color="auto"/>
                    <w:right w:val="none" w:sz="0" w:space="0" w:color="auto"/>
                  </w:divBdr>
                  <w:divsChild>
                    <w:div w:id="763763727">
                      <w:marLeft w:val="0"/>
                      <w:marRight w:val="0"/>
                      <w:marTop w:val="0"/>
                      <w:marBottom w:val="0"/>
                      <w:divBdr>
                        <w:top w:val="none" w:sz="0" w:space="0" w:color="auto"/>
                        <w:left w:val="none" w:sz="0" w:space="0" w:color="auto"/>
                        <w:bottom w:val="none" w:sz="0" w:space="0" w:color="auto"/>
                        <w:right w:val="none" w:sz="0" w:space="0" w:color="auto"/>
                      </w:divBdr>
                    </w:div>
                  </w:divsChild>
                </w:div>
                <w:div w:id="108933363">
                  <w:marLeft w:val="0"/>
                  <w:marRight w:val="0"/>
                  <w:marTop w:val="0"/>
                  <w:marBottom w:val="0"/>
                  <w:divBdr>
                    <w:top w:val="none" w:sz="0" w:space="0" w:color="auto"/>
                    <w:left w:val="none" w:sz="0" w:space="0" w:color="auto"/>
                    <w:bottom w:val="none" w:sz="0" w:space="0" w:color="auto"/>
                    <w:right w:val="none" w:sz="0" w:space="0" w:color="auto"/>
                  </w:divBdr>
                  <w:divsChild>
                    <w:div w:id="1812669686">
                      <w:marLeft w:val="0"/>
                      <w:marRight w:val="0"/>
                      <w:marTop w:val="0"/>
                      <w:marBottom w:val="0"/>
                      <w:divBdr>
                        <w:top w:val="none" w:sz="0" w:space="0" w:color="auto"/>
                        <w:left w:val="none" w:sz="0" w:space="0" w:color="auto"/>
                        <w:bottom w:val="none" w:sz="0" w:space="0" w:color="auto"/>
                        <w:right w:val="none" w:sz="0" w:space="0" w:color="auto"/>
                      </w:divBdr>
                    </w:div>
                  </w:divsChild>
                </w:div>
                <w:div w:id="1955168098">
                  <w:marLeft w:val="0"/>
                  <w:marRight w:val="0"/>
                  <w:marTop w:val="0"/>
                  <w:marBottom w:val="0"/>
                  <w:divBdr>
                    <w:top w:val="none" w:sz="0" w:space="0" w:color="auto"/>
                    <w:left w:val="none" w:sz="0" w:space="0" w:color="auto"/>
                    <w:bottom w:val="none" w:sz="0" w:space="0" w:color="auto"/>
                    <w:right w:val="none" w:sz="0" w:space="0" w:color="auto"/>
                  </w:divBdr>
                  <w:divsChild>
                    <w:div w:id="5376277">
                      <w:marLeft w:val="0"/>
                      <w:marRight w:val="0"/>
                      <w:marTop w:val="0"/>
                      <w:marBottom w:val="0"/>
                      <w:divBdr>
                        <w:top w:val="none" w:sz="0" w:space="0" w:color="auto"/>
                        <w:left w:val="none" w:sz="0" w:space="0" w:color="auto"/>
                        <w:bottom w:val="none" w:sz="0" w:space="0" w:color="auto"/>
                        <w:right w:val="none" w:sz="0" w:space="0" w:color="auto"/>
                      </w:divBdr>
                    </w:div>
                  </w:divsChild>
                </w:div>
                <w:div w:id="669984353">
                  <w:marLeft w:val="0"/>
                  <w:marRight w:val="0"/>
                  <w:marTop w:val="0"/>
                  <w:marBottom w:val="0"/>
                  <w:divBdr>
                    <w:top w:val="none" w:sz="0" w:space="0" w:color="auto"/>
                    <w:left w:val="none" w:sz="0" w:space="0" w:color="auto"/>
                    <w:bottom w:val="none" w:sz="0" w:space="0" w:color="auto"/>
                    <w:right w:val="none" w:sz="0" w:space="0" w:color="auto"/>
                  </w:divBdr>
                  <w:divsChild>
                    <w:div w:id="1855073638">
                      <w:marLeft w:val="0"/>
                      <w:marRight w:val="0"/>
                      <w:marTop w:val="0"/>
                      <w:marBottom w:val="0"/>
                      <w:divBdr>
                        <w:top w:val="none" w:sz="0" w:space="0" w:color="auto"/>
                        <w:left w:val="none" w:sz="0" w:space="0" w:color="auto"/>
                        <w:bottom w:val="none" w:sz="0" w:space="0" w:color="auto"/>
                        <w:right w:val="none" w:sz="0" w:space="0" w:color="auto"/>
                      </w:divBdr>
                    </w:div>
                  </w:divsChild>
                </w:div>
                <w:div w:id="1520436241">
                  <w:marLeft w:val="0"/>
                  <w:marRight w:val="0"/>
                  <w:marTop w:val="0"/>
                  <w:marBottom w:val="0"/>
                  <w:divBdr>
                    <w:top w:val="none" w:sz="0" w:space="0" w:color="auto"/>
                    <w:left w:val="none" w:sz="0" w:space="0" w:color="auto"/>
                    <w:bottom w:val="none" w:sz="0" w:space="0" w:color="auto"/>
                    <w:right w:val="none" w:sz="0" w:space="0" w:color="auto"/>
                  </w:divBdr>
                  <w:divsChild>
                    <w:div w:id="501236903">
                      <w:marLeft w:val="0"/>
                      <w:marRight w:val="0"/>
                      <w:marTop w:val="0"/>
                      <w:marBottom w:val="0"/>
                      <w:divBdr>
                        <w:top w:val="none" w:sz="0" w:space="0" w:color="auto"/>
                        <w:left w:val="none" w:sz="0" w:space="0" w:color="auto"/>
                        <w:bottom w:val="none" w:sz="0" w:space="0" w:color="auto"/>
                        <w:right w:val="none" w:sz="0" w:space="0" w:color="auto"/>
                      </w:divBdr>
                    </w:div>
                  </w:divsChild>
                </w:div>
                <w:div w:id="1111244823">
                  <w:marLeft w:val="0"/>
                  <w:marRight w:val="0"/>
                  <w:marTop w:val="0"/>
                  <w:marBottom w:val="0"/>
                  <w:divBdr>
                    <w:top w:val="none" w:sz="0" w:space="0" w:color="auto"/>
                    <w:left w:val="none" w:sz="0" w:space="0" w:color="auto"/>
                    <w:bottom w:val="none" w:sz="0" w:space="0" w:color="auto"/>
                    <w:right w:val="none" w:sz="0" w:space="0" w:color="auto"/>
                  </w:divBdr>
                  <w:divsChild>
                    <w:div w:id="1016686704">
                      <w:marLeft w:val="0"/>
                      <w:marRight w:val="0"/>
                      <w:marTop w:val="0"/>
                      <w:marBottom w:val="0"/>
                      <w:divBdr>
                        <w:top w:val="none" w:sz="0" w:space="0" w:color="auto"/>
                        <w:left w:val="none" w:sz="0" w:space="0" w:color="auto"/>
                        <w:bottom w:val="none" w:sz="0" w:space="0" w:color="auto"/>
                        <w:right w:val="none" w:sz="0" w:space="0" w:color="auto"/>
                      </w:divBdr>
                    </w:div>
                  </w:divsChild>
                </w:div>
                <w:div w:id="1105153809">
                  <w:marLeft w:val="0"/>
                  <w:marRight w:val="0"/>
                  <w:marTop w:val="0"/>
                  <w:marBottom w:val="0"/>
                  <w:divBdr>
                    <w:top w:val="none" w:sz="0" w:space="0" w:color="auto"/>
                    <w:left w:val="none" w:sz="0" w:space="0" w:color="auto"/>
                    <w:bottom w:val="none" w:sz="0" w:space="0" w:color="auto"/>
                    <w:right w:val="none" w:sz="0" w:space="0" w:color="auto"/>
                  </w:divBdr>
                  <w:divsChild>
                    <w:div w:id="2072998411">
                      <w:marLeft w:val="0"/>
                      <w:marRight w:val="0"/>
                      <w:marTop w:val="0"/>
                      <w:marBottom w:val="0"/>
                      <w:divBdr>
                        <w:top w:val="none" w:sz="0" w:space="0" w:color="auto"/>
                        <w:left w:val="none" w:sz="0" w:space="0" w:color="auto"/>
                        <w:bottom w:val="none" w:sz="0" w:space="0" w:color="auto"/>
                        <w:right w:val="none" w:sz="0" w:space="0" w:color="auto"/>
                      </w:divBdr>
                    </w:div>
                  </w:divsChild>
                </w:div>
                <w:div w:id="1067217506">
                  <w:marLeft w:val="0"/>
                  <w:marRight w:val="0"/>
                  <w:marTop w:val="0"/>
                  <w:marBottom w:val="0"/>
                  <w:divBdr>
                    <w:top w:val="none" w:sz="0" w:space="0" w:color="auto"/>
                    <w:left w:val="none" w:sz="0" w:space="0" w:color="auto"/>
                    <w:bottom w:val="none" w:sz="0" w:space="0" w:color="auto"/>
                    <w:right w:val="none" w:sz="0" w:space="0" w:color="auto"/>
                  </w:divBdr>
                  <w:divsChild>
                    <w:div w:id="1987393201">
                      <w:marLeft w:val="0"/>
                      <w:marRight w:val="0"/>
                      <w:marTop w:val="0"/>
                      <w:marBottom w:val="0"/>
                      <w:divBdr>
                        <w:top w:val="none" w:sz="0" w:space="0" w:color="auto"/>
                        <w:left w:val="none" w:sz="0" w:space="0" w:color="auto"/>
                        <w:bottom w:val="none" w:sz="0" w:space="0" w:color="auto"/>
                        <w:right w:val="none" w:sz="0" w:space="0" w:color="auto"/>
                      </w:divBdr>
                    </w:div>
                  </w:divsChild>
                </w:div>
                <w:div w:id="479347040">
                  <w:marLeft w:val="0"/>
                  <w:marRight w:val="0"/>
                  <w:marTop w:val="0"/>
                  <w:marBottom w:val="0"/>
                  <w:divBdr>
                    <w:top w:val="none" w:sz="0" w:space="0" w:color="auto"/>
                    <w:left w:val="none" w:sz="0" w:space="0" w:color="auto"/>
                    <w:bottom w:val="none" w:sz="0" w:space="0" w:color="auto"/>
                    <w:right w:val="none" w:sz="0" w:space="0" w:color="auto"/>
                  </w:divBdr>
                  <w:divsChild>
                    <w:div w:id="451636903">
                      <w:marLeft w:val="0"/>
                      <w:marRight w:val="0"/>
                      <w:marTop w:val="0"/>
                      <w:marBottom w:val="0"/>
                      <w:divBdr>
                        <w:top w:val="none" w:sz="0" w:space="0" w:color="auto"/>
                        <w:left w:val="none" w:sz="0" w:space="0" w:color="auto"/>
                        <w:bottom w:val="none" w:sz="0" w:space="0" w:color="auto"/>
                        <w:right w:val="none" w:sz="0" w:space="0" w:color="auto"/>
                      </w:divBdr>
                    </w:div>
                  </w:divsChild>
                </w:div>
                <w:div w:id="629362315">
                  <w:marLeft w:val="0"/>
                  <w:marRight w:val="0"/>
                  <w:marTop w:val="0"/>
                  <w:marBottom w:val="0"/>
                  <w:divBdr>
                    <w:top w:val="none" w:sz="0" w:space="0" w:color="auto"/>
                    <w:left w:val="none" w:sz="0" w:space="0" w:color="auto"/>
                    <w:bottom w:val="none" w:sz="0" w:space="0" w:color="auto"/>
                    <w:right w:val="none" w:sz="0" w:space="0" w:color="auto"/>
                  </w:divBdr>
                  <w:divsChild>
                    <w:div w:id="383720491">
                      <w:marLeft w:val="0"/>
                      <w:marRight w:val="0"/>
                      <w:marTop w:val="0"/>
                      <w:marBottom w:val="0"/>
                      <w:divBdr>
                        <w:top w:val="none" w:sz="0" w:space="0" w:color="auto"/>
                        <w:left w:val="none" w:sz="0" w:space="0" w:color="auto"/>
                        <w:bottom w:val="none" w:sz="0" w:space="0" w:color="auto"/>
                        <w:right w:val="none" w:sz="0" w:space="0" w:color="auto"/>
                      </w:divBdr>
                    </w:div>
                  </w:divsChild>
                </w:div>
                <w:div w:id="1845588234">
                  <w:marLeft w:val="0"/>
                  <w:marRight w:val="0"/>
                  <w:marTop w:val="0"/>
                  <w:marBottom w:val="0"/>
                  <w:divBdr>
                    <w:top w:val="none" w:sz="0" w:space="0" w:color="auto"/>
                    <w:left w:val="none" w:sz="0" w:space="0" w:color="auto"/>
                    <w:bottom w:val="none" w:sz="0" w:space="0" w:color="auto"/>
                    <w:right w:val="none" w:sz="0" w:space="0" w:color="auto"/>
                  </w:divBdr>
                  <w:divsChild>
                    <w:div w:id="89990616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0270788">
          <w:marLeft w:val="0"/>
          <w:marRight w:val="0"/>
          <w:marTop w:val="0"/>
          <w:marBottom w:val="0"/>
          <w:divBdr>
            <w:top w:val="none" w:sz="0" w:space="0" w:color="auto"/>
            <w:left w:val="none" w:sz="0" w:space="0" w:color="auto"/>
            <w:bottom w:val="none" w:sz="0" w:space="0" w:color="auto"/>
            <w:right w:val="none" w:sz="0" w:space="0" w:color="auto"/>
          </w:divBdr>
        </w:div>
        <w:div w:id="1694569683">
          <w:marLeft w:val="0"/>
          <w:marRight w:val="0"/>
          <w:marTop w:val="0"/>
          <w:marBottom w:val="0"/>
          <w:divBdr>
            <w:top w:val="none" w:sz="0" w:space="0" w:color="auto"/>
            <w:left w:val="none" w:sz="0" w:space="0" w:color="auto"/>
            <w:bottom w:val="none" w:sz="0" w:space="0" w:color="auto"/>
            <w:right w:val="none" w:sz="0" w:space="0" w:color="auto"/>
          </w:divBdr>
          <w:divsChild>
            <w:div w:id="1088230800">
              <w:marLeft w:val="0"/>
              <w:marRight w:val="0"/>
              <w:marTop w:val="0"/>
              <w:marBottom w:val="0"/>
              <w:divBdr>
                <w:top w:val="none" w:sz="0" w:space="0" w:color="auto"/>
                <w:left w:val="none" w:sz="0" w:space="0" w:color="auto"/>
                <w:bottom w:val="none" w:sz="0" w:space="0" w:color="auto"/>
                <w:right w:val="none" w:sz="0" w:space="0" w:color="auto"/>
              </w:divBdr>
            </w:div>
            <w:div w:id="903757301">
              <w:marLeft w:val="0"/>
              <w:marRight w:val="0"/>
              <w:marTop w:val="0"/>
              <w:marBottom w:val="0"/>
              <w:divBdr>
                <w:top w:val="none" w:sz="0" w:space="0" w:color="auto"/>
                <w:left w:val="none" w:sz="0" w:space="0" w:color="auto"/>
                <w:bottom w:val="none" w:sz="0" w:space="0" w:color="auto"/>
                <w:right w:val="none" w:sz="0" w:space="0" w:color="auto"/>
              </w:divBdr>
            </w:div>
            <w:div w:id="140781558">
              <w:marLeft w:val="0"/>
              <w:marRight w:val="0"/>
              <w:marTop w:val="0"/>
              <w:marBottom w:val="0"/>
              <w:divBdr>
                <w:top w:val="none" w:sz="0" w:space="0" w:color="auto"/>
                <w:left w:val="none" w:sz="0" w:space="0" w:color="auto"/>
                <w:bottom w:val="none" w:sz="0" w:space="0" w:color="auto"/>
                <w:right w:val="none" w:sz="0" w:space="0" w:color="auto"/>
              </w:divBdr>
            </w:div>
            <w:div w:id="345863667">
              <w:marLeft w:val="0"/>
              <w:marRight w:val="0"/>
              <w:marTop w:val="0"/>
              <w:marBottom w:val="0"/>
              <w:divBdr>
                <w:top w:val="none" w:sz="0" w:space="0" w:color="auto"/>
                <w:left w:val="none" w:sz="0" w:space="0" w:color="auto"/>
                <w:bottom w:val="none" w:sz="0" w:space="0" w:color="auto"/>
                <w:right w:val="none" w:sz="0" w:space="0" w:color="auto"/>
              </w:divBdr>
            </w:div>
            <w:div w:id="536310331">
              <w:marLeft w:val="0"/>
              <w:marRight w:val="0"/>
              <w:marTop w:val="0"/>
              <w:marBottom w:val="0"/>
              <w:divBdr>
                <w:top w:val="none" w:sz="0" w:space="0" w:color="auto"/>
                <w:left w:val="none" w:sz="0" w:space="0" w:color="auto"/>
                <w:bottom w:val="none" w:sz="0" w:space="0" w:color="auto"/>
                <w:right w:val="none" w:sz="0" w:space="0" w:color="auto"/>
              </w:divBdr>
            </w:div>
            <w:div w:id="1459841156">
              <w:marLeft w:val="0"/>
              <w:marRight w:val="0"/>
              <w:marTop w:val="0"/>
              <w:marBottom w:val="0"/>
              <w:divBdr>
                <w:top w:val="none" w:sz="0" w:space="0" w:color="auto"/>
                <w:left w:val="none" w:sz="0" w:space="0" w:color="auto"/>
                <w:bottom w:val="none" w:sz="0" w:space="0" w:color="auto"/>
                <w:right w:val="none" w:sz="0" w:space="0" w:color="auto"/>
              </w:divBdr>
            </w:div>
            <w:div w:id="1054113113">
              <w:marLeft w:val="0"/>
              <w:marRight w:val="0"/>
              <w:marTop w:val="0"/>
              <w:marBottom w:val="0"/>
              <w:divBdr>
                <w:top w:val="none" w:sz="0" w:space="0" w:color="auto"/>
                <w:left w:val="none" w:sz="0" w:space="0" w:color="auto"/>
                <w:bottom w:val="none" w:sz="0" w:space="0" w:color="auto"/>
                <w:right w:val="none" w:sz="0" w:space="0" w:color="auto"/>
              </w:divBdr>
            </w:div>
            <w:div w:id="1188451690">
              <w:marLeft w:val="0"/>
              <w:marRight w:val="0"/>
              <w:marTop w:val="0"/>
              <w:marBottom w:val="0"/>
              <w:divBdr>
                <w:top w:val="none" w:sz="0" w:space="0" w:color="auto"/>
                <w:left w:val="none" w:sz="0" w:space="0" w:color="auto"/>
                <w:bottom w:val="none" w:sz="0" w:space="0" w:color="auto"/>
                <w:right w:val="none" w:sz="0" w:space="0" w:color="auto"/>
              </w:divBdr>
            </w:div>
            <w:div w:id="750346618">
              <w:marLeft w:val="0"/>
              <w:marRight w:val="0"/>
              <w:marTop w:val="0"/>
              <w:marBottom w:val="0"/>
              <w:divBdr>
                <w:top w:val="none" w:sz="0" w:space="0" w:color="auto"/>
                <w:left w:val="none" w:sz="0" w:space="0" w:color="auto"/>
                <w:bottom w:val="none" w:sz="0" w:space="0" w:color="auto"/>
                <w:right w:val="none" w:sz="0" w:space="0" w:color="auto"/>
              </w:divBdr>
            </w:div>
            <w:div w:id="802386478">
              <w:marLeft w:val="0"/>
              <w:marRight w:val="0"/>
              <w:marTop w:val="0"/>
              <w:marBottom w:val="0"/>
              <w:divBdr>
                <w:top w:val="none" w:sz="0" w:space="0" w:color="auto"/>
                <w:left w:val="none" w:sz="0" w:space="0" w:color="auto"/>
                <w:bottom w:val="none" w:sz="0" w:space="0" w:color="auto"/>
                <w:right w:val="none" w:sz="0" w:space="0" w:color="auto"/>
              </w:divBdr>
            </w:div>
            <w:div w:id="1439518353">
              <w:marLeft w:val="0"/>
              <w:marRight w:val="0"/>
              <w:marTop w:val="0"/>
              <w:marBottom w:val="0"/>
              <w:divBdr>
                <w:top w:val="none" w:sz="0" w:space="0" w:color="auto"/>
                <w:left w:val="none" w:sz="0" w:space="0" w:color="auto"/>
                <w:bottom w:val="none" w:sz="0" w:space="0" w:color="auto"/>
                <w:right w:val="none" w:sz="0" w:space="0" w:color="auto"/>
              </w:divBdr>
            </w:div>
            <w:div w:id="828978021">
              <w:marLeft w:val="0"/>
              <w:marRight w:val="0"/>
              <w:marTop w:val="0"/>
              <w:marBottom w:val="0"/>
              <w:divBdr>
                <w:top w:val="none" w:sz="0" w:space="0" w:color="auto"/>
                <w:left w:val="none" w:sz="0" w:space="0" w:color="auto"/>
                <w:bottom w:val="none" w:sz="0" w:space="0" w:color="auto"/>
                <w:right w:val="none" w:sz="0" w:space="0" w:color="auto"/>
              </w:divBdr>
            </w:div>
            <w:div w:id="1102452203">
              <w:marLeft w:val="0"/>
              <w:marRight w:val="0"/>
              <w:marTop w:val="0"/>
              <w:marBottom w:val="0"/>
              <w:divBdr>
                <w:top w:val="none" w:sz="0" w:space="0" w:color="auto"/>
                <w:left w:val="none" w:sz="0" w:space="0" w:color="auto"/>
                <w:bottom w:val="none" w:sz="0" w:space="0" w:color="auto"/>
                <w:right w:val="none" w:sz="0" w:space="0" w:color="auto"/>
              </w:divBdr>
            </w:div>
            <w:div w:id="492064560">
              <w:marLeft w:val="0"/>
              <w:marRight w:val="0"/>
              <w:marTop w:val="0"/>
              <w:marBottom w:val="0"/>
              <w:divBdr>
                <w:top w:val="none" w:sz="0" w:space="0" w:color="auto"/>
                <w:left w:val="none" w:sz="0" w:space="0" w:color="auto"/>
                <w:bottom w:val="none" w:sz="0" w:space="0" w:color="auto"/>
                <w:right w:val="none" w:sz="0" w:space="0" w:color="auto"/>
              </w:divBdr>
            </w:div>
            <w:div w:id="1232809455">
              <w:marLeft w:val="0"/>
              <w:marRight w:val="0"/>
              <w:marTop w:val="0"/>
              <w:marBottom w:val="0"/>
              <w:divBdr>
                <w:top w:val="none" w:sz="0" w:space="0" w:color="auto"/>
                <w:left w:val="none" w:sz="0" w:space="0" w:color="auto"/>
                <w:bottom w:val="none" w:sz="0" w:space="0" w:color="auto"/>
                <w:right w:val="none" w:sz="0" w:space="0" w:color="auto"/>
              </w:divBdr>
            </w:div>
            <w:div w:id="739526955">
              <w:marLeft w:val="0"/>
              <w:marRight w:val="0"/>
              <w:marTop w:val="0"/>
              <w:marBottom w:val="0"/>
              <w:divBdr>
                <w:top w:val="none" w:sz="0" w:space="0" w:color="auto"/>
                <w:left w:val="none" w:sz="0" w:space="0" w:color="auto"/>
                <w:bottom w:val="none" w:sz="0" w:space="0" w:color="auto"/>
                <w:right w:val="none" w:sz="0" w:space="0" w:color="auto"/>
              </w:divBdr>
            </w:div>
            <w:div w:id="560485567">
              <w:marLeft w:val="0"/>
              <w:marRight w:val="0"/>
              <w:marTop w:val="0"/>
              <w:marBottom w:val="0"/>
              <w:divBdr>
                <w:top w:val="none" w:sz="0" w:space="0" w:color="auto"/>
                <w:left w:val="none" w:sz="0" w:space="0" w:color="auto"/>
                <w:bottom w:val="none" w:sz="0" w:space="0" w:color="auto"/>
                <w:right w:val="none" w:sz="0" w:space="0" w:color="auto"/>
              </w:divBdr>
            </w:div>
            <w:div w:id="1382628599">
              <w:marLeft w:val="0"/>
              <w:marRight w:val="0"/>
              <w:marTop w:val="0"/>
              <w:marBottom w:val="0"/>
              <w:divBdr>
                <w:top w:val="none" w:sz="0" w:space="0" w:color="auto"/>
                <w:left w:val="none" w:sz="0" w:space="0" w:color="auto"/>
                <w:bottom w:val="none" w:sz="0" w:space="0" w:color="auto"/>
                <w:right w:val="none" w:sz="0" w:space="0" w:color="auto"/>
              </w:divBdr>
            </w:div>
          </w:divsChild>
        </w:div>
        <w:div w:id="1275736">
          <w:marLeft w:val="0"/>
          <w:marRight w:val="0"/>
          <w:marTop w:val="0"/>
          <w:marBottom w:val="0"/>
          <w:divBdr>
            <w:top w:val="none" w:sz="0" w:space="0" w:color="auto"/>
            <w:left w:val="none" w:sz="0" w:space="0" w:color="auto"/>
            <w:bottom w:val="none" w:sz="0" w:space="0" w:color="auto"/>
            <w:right w:val="none" w:sz="0" w:space="0" w:color="auto"/>
          </w:divBdr>
        </w:div>
        <w:div w:id="603654933">
          <w:marLeft w:val="0"/>
          <w:marRight w:val="0"/>
          <w:marTop w:val="0"/>
          <w:marBottom w:val="0"/>
          <w:divBdr>
            <w:top w:val="none" w:sz="0" w:space="0" w:color="auto"/>
            <w:left w:val="none" w:sz="0" w:space="0" w:color="auto"/>
            <w:bottom w:val="none" w:sz="0" w:space="0" w:color="auto"/>
            <w:right w:val="none" w:sz="0" w:space="0" w:color="auto"/>
          </w:divBdr>
        </w:div>
        <w:div w:id="926424033">
          <w:marLeft w:val="0"/>
          <w:marRight w:val="0"/>
          <w:marTop w:val="0"/>
          <w:marBottom w:val="0"/>
          <w:divBdr>
            <w:top w:val="none" w:sz="0" w:space="0" w:color="auto"/>
            <w:left w:val="none" w:sz="0" w:space="0" w:color="auto"/>
            <w:bottom w:val="none" w:sz="0" w:space="0" w:color="auto"/>
            <w:right w:val="none" w:sz="0" w:space="0" w:color="auto"/>
          </w:divBdr>
        </w:div>
        <w:div w:id="397754216">
          <w:marLeft w:val="0"/>
          <w:marRight w:val="0"/>
          <w:marTop w:val="0"/>
          <w:marBottom w:val="0"/>
          <w:divBdr>
            <w:top w:val="none" w:sz="0" w:space="0" w:color="auto"/>
            <w:left w:val="none" w:sz="0" w:space="0" w:color="auto"/>
            <w:bottom w:val="none" w:sz="0" w:space="0" w:color="auto"/>
            <w:right w:val="none" w:sz="0" w:space="0" w:color="auto"/>
          </w:divBdr>
        </w:div>
        <w:div w:id="596600953">
          <w:marLeft w:val="0"/>
          <w:marRight w:val="0"/>
          <w:marTop w:val="0"/>
          <w:marBottom w:val="0"/>
          <w:divBdr>
            <w:top w:val="none" w:sz="0" w:space="0" w:color="auto"/>
            <w:left w:val="none" w:sz="0" w:space="0" w:color="auto"/>
            <w:bottom w:val="none" w:sz="0" w:space="0" w:color="auto"/>
            <w:right w:val="none" w:sz="0" w:space="0" w:color="auto"/>
          </w:divBdr>
        </w:div>
        <w:div w:id="319651617">
          <w:marLeft w:val="0"/>
          <w:marRight w:val="0"/>
          <w:marTop w:val="0"/>
          <w:marBottom w:val="0"/>
          <w:divBdr>
            <w:top w:val="none" w:sz="0" w:space="0" w:color="auto"/>
            <w:left w:val="none" w:sz="0" w:space="0" w:color="auto"/>
            <w:bottom w:val="none" w:sz="0" w:space="0" w:color="auto"/>
            <w:right w:val="none" w:sz="0" w:space="0" w:color="auto"/>
          </w:divBdr>
          <w:divsChild>
            <w:div w:id="257561175">
              <w:marLeft w:val="-75"/>
              <w:marRight w:val="0"/>
              <w:marTop w:val="30"/>
              <w:marBottom w:val="30"/>
              <w:divBdr>
                <w:top w:val="none" w:sz="0" w:space="0" w:color="auto"/>
                <w:left w:val="none" w:sz="0" w:space="0" w:color="auto"/>
                <w:bottom w:val="none" w:sz="0" w:space="0" w:color="auto"/>
                <w:right w:val="none" w:sz="0" w:space="0" w:color="auto"/>
              </w:divBdr>
              <w:divsChild>
                <w:div w:id="1038968682">
                  <w:marLeft w:val="0"/>
                  <w:marRight w:val="0"/>
                  <w:marTop w:val="0"/>
                  <w:marBottom w:val="0"/>
                  <w:divBdr>
                    <w:top w:val="none" w:sz="0" w:space="0" w:color="auto"/>
                    <w:left w:val="none" w:sz="0" w:space="0" w:color="auto"/>
                    <w:bottom w:val="none" w:sz="0" w:space="0" w:color="auto"/>
                    <w:right w:val="none" w:sz="0" w:space="0" w:color="auto"/>
                  </w:divBdr>
                  <w:divsChild>
                    <w:div w:id="444270981">
                      <w:marLeft w:val="0"/>
                      <w:marRight w:val="0"/>
                      <w:marTop w:val="0"/>
                      <w:marBottom w:val="0"/>
                      <w:divBdr>
                        <w:top w:val="none" w:sz="0" w:space="0" w:color="auto"/>
                        <w:left w:val="none" w:sz="0" w:space="0" w:color="auto"/>
                        <w:bottom w:val="none" w:sz="0" w:space="0" w:color="auto"/>
                        <w:right w:val="none" w:sz="0" w:space="0" w:color="auto"/>
                      </w:divBdr>
                    </w:div>
                  </w:divsChild>
                </w:div>
                <w:div w:id="2131626259">
                  <w:marLeft w:val="0"/>
                  <w:marRight w:val="0"/>
                  <w:marTop w:val="0"/>
                  <w:marBottom w:val="0"/>
                  <w:divBdr>
                    <w:top w:val="none" w:sz="0" w:space="0" w:color="auto"/>
                    <w:left w:val="none" w:sz="0" w:space="0" w:color="auto"/>
                    <w:bottom w:val="none" w:sz="0" w:space="0" w:color="auto"/>
                    <w:right w:val="none" w:sz="0" w:space="0" w:color="auto"/>
                  </w:divBdr>
                  <w:divsChild>
                    <w:div w:id="1783450172">
                      <w:marLeft w:val="0"/>
                      <w:marRight w:val="0"/>
                      <w:marTop w:val="0"/>
                      <w:marBottom w:val="0"/>
                      <w:divBdr>
                        <w:top w:val="none" w:sz="0" w:space="0" w:color="auto"/>
                        <w:left w:val="none" w:sz="0" w:space="0" w:color="auto"/>
                        <w:bottom w:val="none" w:sz="0" w:space="0" w:color="auto"/>
                        <w:right w:val="none" w:sz="0" w:space="0" w:color="auto"/>
                      </w:divBdr>
                    </w:div>
                  </w:divsChild>
                </w:div>
                <w:div w:id="121507064">
                  <w:marLeft w:val="0"/>
                  <w:marRight w:val="0"/>
                  <w:marTop w:val="0"/>
                  <w:marBottom w:val="0"/>
                  <w:divBdr>
                    <w:top w:val="none" w:sz="0" w:space="0" w:color="auto"/>
                    <w:left w:val="none" w:sz="0" w:space="0" w:color="auto"/>
                    <w:bottom w:val="none" w:sz="0" w:space="0" w:color="auto"/>
                    <w:right w:val="none" w:sz="0" w:space="0" w:color="auto"/>
                  </w:divBdr>
                  <w:divsChild>
                    <w:div w:id="372582676">
                      <w:marLeft w:val="0"/>
                      <w:marRight w:val="0"/>
                      <w:marTop w:val="0"/>
                      <w:marBottom w:val="0"/>
                      <w:divBdr>
                        <w:top w:val="none" w:sz="0" w:space="0" w:color="auto"/>
                        <w:left w:val="none" w:sz="0" w:space="0" w:color="auto"/>
                        <w:bottom w:val="none" w:sz="0" w:space="0" w:color="auto"/>
                        <w:right w:val="none" w:sz="0" w:space="0" w:color="auto"/>
                      </w:divBdr>
                    </w:div>
                  </w:divsChild>
                </w:div>
                <w:div w:id="1840268858">
                  <w:marLeft w:val="0"/>
                  <w:marRight w:val="0"/>
                  <w:marTop w:val="0"/>
                  <w:marBottom w:val="0"/>
                  <w:divBdr>
                    <w:top w:val="none" w:sz="0" w:space="0" w:color="auto"/>
                    <w:left w:val="none" w:sz="0" w:space="0" w:color="auto"/>
                    <w:bottom w:val="none" w:sz="0" w:space="0" w:color="auto"/>
                    <w:right w:val="none" w:sz="0" w:space="0" w:color="auto"/>
                  </w:divBdr>
                  <w:divsChild>
                    <w:div w:id="99760051">
                      <w:marLeft w:val="0"/>
                      <w:marRight w:val="0"/>
                      <w:marTop w:val="0"/>
                      <w:marBottom w:val="0"/>
                      <w:divBdr>
                        <w:top w:val="none" w:sz="0" w:space="0" w:color="auto"/>
                        <w:left w:val="none" w:sz="0" w:space="0" w:color="auto"/>
                        <w:bottom w:val="none" w:sz="0" w:space="0" w:color="auto"/>
                        <w:right w:val="none" w:sz="0" w:space="0" w:color="auto"/>
                      </w:divBdr>
                    </w:div>
                  </w:divsChild>
                </w:div>
                <w:div w:id="1943953684">
                  <w:marLeft w:val="0"/>
                  <w:marRight w:val="0"/>
                  <w:marTop w:val="0"/>
                  <w:marBottom w:val="0"/>
                  <w:divBdr>
                    <w:top w:val="none" w:sz="0" w:space="0" w:color="auto"/>
                    <w:left w:val="none" w:sz="0" w:space="0" w:color="auto"/>
                    <w:bottom w:val="none" w:sz="0" w:space="0" w:color="auto"/>
                    <w:right w:val="none" w:sz="0" w:space="0" w:color="auto"/>
                  </w:divBdr>
                  <w:divsChild>
                    <w:div w:id="1089698621">
                      <w:marLeft w:val="0"/>
                      <w:marRight w:val="0"/>
                      <w:marTop w:val="0"/>
                      <w:marBottom w:val="0"/>
                      <w:divBdr>
                        <w:top w:val="none" w:sz="0" w:space="0" w:color="auto"/>
                        <w:left w:val="none" w:sz="0" w:space="0" w:color="auto"/>
                        <w:bottom w:val="none" w:sz="0" w:space="0" w:color="auto"/>
                        <w:right w:val="none" w:sz="0" w:space="0" w:color="auto"/>
                      </w:divBdr>
                    </w:div>
                  </w:divsChild>
                </w:div>
                <w:div w:id="1826239024">
                  <w:marLeft w:val="0"/>
                  <w:marRight w:val="0"/>
                  <w:marTop w:val="0"/>
                  <w:marBottom w:val="0"/>
                  <w:divBdr>
                    <w:top w:val="none" w:sz="0" w:space="0" w:color="auto"/>
                    <w:left w:val="none" w:sz="0" w:space="0" w:color="auto"/>
                    <w:bottom w:val="none" w:sz="0" w:space="0" w:color="auto"/>
                    <w:right w:val="none" w:sz="0" w:space="0" w:color="auto"/>
                  </w:divBdr>
                  <w:divsChild>
                    <w:div w:id="1783719719">
                      <w:marLeft w:val="0"/>
                      <w:marRight w:val="0"/>
                      <w:marTop w:val="0"/>
                      <w:marBottom w:val="0"/>
                      <w:divBdr>
                        <w:top w:val="none" w:sz="0" w:space="0" w:color="auto"/>
                        <w:left w:val="none" w:sz="0" w:space="0" w:color="auto"/>
                        <w:bottom w:val="none" w:sz="0" w:space="0" w:color="auto"/>
                        <w:right w:val="none" w:sz="0" w:space="0" w:color="auto"/>
                      </w:divBdr>
                    </w:div>
                  </w:divsChild>
                </w:div>
                <w:div w:id="1090465853">
                  <w:marLeft w:val="0"/>
                  <w:marRight w:val="0"/>
                  <w:marTop w:val="0"/>
                  <w:marBottom w:val="0"/>
                  <w:divBdr>
                    <w:top w:val="none" w:sz="0" w:space="0" w:color="auto"/>
                    <w:left w:val="none" w:sz="0" w:space="0" w:color="auto"/>
                    <w:bottom w:val="none" w:sz="0" w:space="0" w:color="auto"/>
                    <w:right w:val="none" w:sz="0" w:space="0" w:color="auto"/>
                  </w:divBdr>
                  <w:divsChild>
                    <w:div w:id="83310360">
                      <w:marLeft w:val="0"/>
                      <w:marRight w:val="0"/>
                      <w:marTop w:val="0"/>
                      <w:marBottom w:val="0"/>
                      <w:divBdr>
                        <w:top w:val="none" w:sz="0" w:space="0" w:color="auto"/>
                        <w:left w:val="none" w:sz="0" w:space="0" w:color="auto"/>
                        <w:bottom w:val="none" w:sz="0" w:space="0" w:color="auto"/>
                        <w:right w:val="none" w:sz="0" w:space="0" w:color="auto"/>
                      </w:divBdr>
                    </w:div>
                    <w:div w:id="424612919">
                      <w:marLeft w:val="0"/>
                      <w:marRight w:val="0"/>
                      <w:marTop w:val="0"/>
                      <w:marBottom w:val="0"/>
                      <w:divBdr>
                        <w:top w:val="none" w:sz="0" w:space="0" w:color="auto"/>
                        <w:left w:val="none" w:sz="0" w:space="0" w:color="auto"/>
                        <w:bottom w:val="none" w:sz="0" w:space="0" w:color="auto"/>
                        <w:right w:val="none" w:sz="0" w:space="0" w:color="auto"/>
                      </w:divBdr>
                    </w:div>
                    <w:div w:id="85079058">
                      <w:marLeft w:val="0"/>
                      <w:marRight w:val="0"/>
                      <w:marTop w:val="0"/>
                      <w:marBottom w:val="0"/>
                      <w:divBdr>
                        <w:top w:val="none" w:sz="0" w:space="0" w:color="auto"/>
                        <w:left w:val="none" w:sz="0" w:space="0" w:color="auto"/>
                        <w:bottom w:val="none" w:sz="0" w:space="0" w:color="auto"/>
                        <w:right w:val="none" w:sz="0" w:space="0" w:color="auto"/>
                      </w:divBdr>
                    </w:div>
                  </w:divsChild>
                </w:div>
                <w:div w:id="1486387770">
                  <w:marLeft w:val="0"/>
                  <w:marRight w:val="0"/>
                  <w:marTop w:val="0"/>
                  <w:marBottom w:val="0"/>
                  <w:divBdr>
                    <w:top w:val="none" w:sz="0" w:space="0" w:color="auto"/>
                    <w:left w:val="none" w:sz="0" w:space="0" w:color="auto"/>
                    <w:bottom w:val="none" w:sz="0" w:space="0" w:color="auto"/>
                    <w:right w:val="none" w:sz="0" w:space="0" w:color="auto"/>
                  </w:divBdr>
                  <w:divsChild>
                    <w:div w:id="89682230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890119678">
          <w:marLeft w:val="0"/>
          <w:marRight w:val="0"/>
          <w:marTop w:val="0"/>
          <w:marBottom w:val="0"/>
          <w:divBdr>
            <w:top w:val="none" w:sz="0" w:space="0" w:color="auto"/>
            <w:left w:val="none" w:sz="0" w:space="0" w:color="auto"/>
            <w:bottom w:val="none" w:sz="0" w:space="0" w:color="auto"/>
            <w:right w:val="none" w:sz="0" w:space="0" w:color="auto"/>
          </w:divBdr>
        </w:div>
        <w:div w:id="64885033">
          <w:marLeft w:val="0"/>
          <w:marRight w:val="0"/>
          <w:marTop w:val="0"/>
          <w:marBottom w:val="0"/>
          <w:divBdr>
            <w:top w:val="none" w:sz="0" w:space="0" w:color="auto"/>
            <w:left w:val="none" w:sz="0" w:space="0" w:color="auto"/>
            <w:bottom w:val="none" w:sz="0" w:space="0" w:color="auto"/>
            <w:right w:val="none" w:sz="0" w:space="0" w:color="auto"/>
          </w:divBdr>
        </w:div>
        <w:div w:id="1508596303">
          <w:marLeft w:val="0"/>
          <w:marRight w:val="0"/>
          <w:marTop w:val="0"/>
          <w:marBottom w:val="0"/>
          <w:divBdr>
            <w:top w:val="none" w:sz="0" w:space="0" w:color="auto"/>
            <w:left w:val="none" w:sz="0" w:space="0" w:color="auto"/>
            <w:bottom w:val="none" w:sz="0" w:space="0" w:color="auto"/>
            <w:right w:val="none" w:sz="0" w:space="0" w:color="auto"/>
          </w:divBdr>
        </w:div>
        <w:div w:id="613708115">
          <w:marLeft w:val="0"/>
          <w:marRight w:val="0"/>
          <w:marTop w:val="0"/>
          <w:marBottom w:val="0"/>
          <w:divBdr>
            <w:top w:val="none" w:sz="0" w:space="0" w:color="auto"/>
            <w:left w:val="none" w:sz="0" w:space="0" w:color="auto"/>
            <w:bottom w:val="none" w:sz="0" w:space="0" w:color="auto"/>
            <w:right w:val="none" w:sz="0" w:space="0" w:color="auto"/>
          </w:divBdr>
        </w:div>
        <w:div w:id="1049845991">
          <w:marLeft w:val="0"/>
          <w:marRight w:val="0"/>
          <w:marTop w:val="0"/>
          <w:marBottom w:val="0"/>
          <w:divBdr>
            <w:top w:val="none" w:sz="0" w:space="0" w:color="auto"/>
            <w:left w:val="none" w:sz="0" w:space="0" w:color="auto"/>
            <w:bottom w:val="none" w:sz="0" w:space="0" w:color="auto"/>
            <w:right w:val="none" w:sz="0" w:space="0" w:color="auto"/>
          </w:divBdr>
          <w:divsChild>
            <w:div w:id="464934803">
              <w:marLeft w:val="-75"/>
              <w:marRight w:val="0"/>
              <w:marTop w:val="30"/>
              <w:marBottom w:val="30"/>
              <w:divBdr>
                <w:top w:val="none" w:sz="0" w:space="0" w:color="auto"/>
                <w:left w:val="none" w:sz="0" w:space="0" w:color="auto"/>
                <w:bottom w:val="none" w:sz="0" w:space="0" w:color="auto"/>
                <w:right w:val="none" w:sz="0" w:space="0" w:color="auto"/>
              </w:divBdr>
              <w:divsChild>
                <w:div w:id="1509058089">
                  <w:marLeft w:val="0"/>
                  <w:marRight w:val="0"/>
                  <w:marTop w:val="0"/>
                  <w:marBottom w:val="0"/>
                  <w:divBdr>
                    <w:top w:val="none" w:sz="0" w:space="0" w:color="auto"/>
                    <w:left w:val="none" w:sz="0" w:space="0" w:color="auto"/>
                    <w:bottom w:val="none" w:sz="0" w:space="0" w:color="auto"/>
                    <w:right w:val="none" w:sz="0" w:space="0" w:color="auto"/>
                  </w:divBdr>
                  <w:divsChild>
                    <w:div w:id="2145001336">
                      <w:marLeft w:val="0"/>
                      <w:marRight w:val="0"/>
                      <w:marTop w:val="0"/>
                      <w:marBottom w:val="0"/>
                      <w:divBdr>
                        <w:top w:val="none" w:sz="0" w:space="0" w:color="auto"/>
                        <w:left w:val="none" w:sz="0" w:space="0" w:color="auto"/>
                        <w:bottom w:val="none" w:sz="0" w:space="0" w:color="auto"/>
                        <w:right w:val="none" w:sz="0" w:space="0" w:color="auto"/>
                      </w:divBdr>
                    </w:div>
                  </w:divsChild>
                </w:div>
                <w:div w:id="1878156201">
                  <w:marLeft w:val="0"/>
                  <w:marRight w:val="0"/>
                  <w:marTop w:val="0"/>
                  <w:marBottom w:val="0"/>
                  <w:divBdr>
                    <w:top w:val="none" w:sz="0" w:space="0" w:color="auto"/>
                    <w:left w:val="none" w:sz="0" w:space="0" w:color="auto"/>
                    <w:bottom w:val="none" w:sz="0" w:space="0" w:color="auto"/>
                    <w:right w:val="none" w:sz="0" w:space="0" w:color="auto"/>
                  </w:divBdr>
                  <w:divsChild>
                    <w:div w:id="102502647">
                      <w:marLeft w:val="0"/>
                      <w:marRight w:val="0"/>
                      <w:marTop w:val="0"/>
                      <w:marBottom w:val="0"/>
                      <w:divBdr>
                        <w:top w:val="none" w:sz="0" w:space="0" w:color="auto"/>
                        <w:left w:val="none" w:sz="0" w:space="0" w:color="auto"/>
                        <w:bottom w:val="none" w:sz="0" w:space="0" w:color="auto"/>
                        <w:right w:val="none" w:sz="0" w:space="0" w:color="auto"/>
                      </w:divBdr>
                    </w:div>
                  </w:divsChild>
                </w:div>
                <w:div w:id="1168209782">
                  <w:marLeft w:val="0"/>
                  <w:marRight w:val="0"/>
                  <w:marTop w:val="0"/>
                  <w:marBottom w:val="0"/>
                  <w:divBdr>
                    <w:top w:val="none" w:sz="0" w:space="0" w:color="auto"/>
                    <w:left w:val="none" w:sz="0" w:space="0" w:color="auto"/>
                    <w:bottom w:val="none" w:sz="0" w:space="0" w:color="auto"/>
                    <w:right w:val="none" w:sz="0" w:space="0" w:color="auto"/>
                  </w:divBdr>
                  <w:divsChild>
                    <w:div w:id="666783815">
                      <w:marLeft w:val="0"/>
                      <w:marRight w:val="0"/>
                      <w:marTop w:val="0"/>
                      <w:marBottom w:val="0"/>
                      <w:divBdr>
                        <w:top w:val="none" w:sz="0" w:space="0" w:color="auto"/>
                        <w:left w:val="none" w:sz="0" w:space="0" w:color="auto"/>
                        <w:bottom w:val="none" w:sz="0" w:space="0" w:color="auto"/>
                        <w:right w:val="none" w:sz="0" w:space="0" w:color="auto"/>
                      </w:divBdr>
                    </w:div>
                  </w:divsChild>
                </w:div>
                <w:div w:id="1511291981">
                  <w:marLeft w:val="0"/>
                  <w:marRight w:val="0"/>
                  <w:marTop w:val="0"/>
                  <w:marBottom w:val="0"/>
                  <w:divBdr>
                    <w:top w:val="none" w:sz="0" w:space="0" w:color="auto"/>
                    <w:left w:val="none" w:sz="0" w:space="0" w:color="auto"/>
                    <w:bottom w:val="none" w:sz="0" w:space="0" w:color="auto"/>
                    <w:right w:val="none" w:sz="0" w:space="0" w:color="auto"/>
                  </w:divBdr>
                  <w:divsChild>
                    <w:div w:id="863245873">
                      <w:marLeft w:val="0"/>
                      <w:marRight w:val="0"/>
                      <w:marTop w:val="0"/>
                      <w:marBottom w:val="0"/>
                      <w:divBdr>
                        <w:top w:val="none" w:sz="0" w:space="0" w:color="auto"/>
                        <w:left w:val="none" w:sz="0" w:space="0" w:color="auto"/>
                        <w:bottom w:val="none" w:sz="0" w:space="0" w:color="auto"/>
                        <w:right w:val="none" w:sz="0" w:space="0" w:color="auto"/>
                      </w:divBdr>
                    </w:div>
                  </w:divsChild>
                </w:div>
                <w:div w:id="1310523694">
                  <w:marLeft w:val="0"/>
                  <w:marRight w:val="0"/>
                  <w:marTop w:val="0"/>
                  <w:marBottom w:val="0"/>
                  <w:divBdr>
                    <w:top w:val="none" w:sz="0" w:space="0" w:color="auto"/>
                    <w:left w:val="none" w:sz="0" w:space="0" w:color="auto"/>
                    <w:bottom w:val="none" w:sz="0" w:space="0" w:color="auto"/>
                    <w:right w:val="none" w:sz="0" w:space="0" w:color="auto"/>
                  </w:divBdr>
                  <w:divsChild>
                    <w:div w:id="264382615">
                      <w:marLeft w:val="0"/>
                      <w:marRight w:val="0"/>
                      <w:marTop w:val="0"/>
                      <w:marBottom w:val="0"/>
                      <w:divBdr>
                        <w:top w:val="none" w:sz="0" w:space="0" w:color="auto"/>
                        <w:left w:val="none" w:sz="0" w:space="0" w:color="auto"/>
                        <w:bottom w:val="none" w:sz="0" w:space="0" w:color="auto"/>
                        <w:right w:val="none" w:sz="0" w:space="0" w:color="auto"/>
                      </w:divBdr>
                    </w:div>
                  </w:divsChild>
                </w:div>
                <w:div w:id="1092243249">
                  <w:marLeft w:val="0"/>
                  <w:marRight w:val="0"/>
                  <w:marTop w:val="0"/>
                  <w:marBottom w:val="0"/>
                  <w:divBdr>
                    <w:top w:val="none" w:sz="0" w:space="0" w:color="auto"/>
                    <w:left w:val="none" w:sz="0" w:space="0" w:color="auto"/>
                    <w:bottom w:val="none" w:sz="0" w:space="0" w:color="auto"/>
                    <w:right w:val="none" w:sz="0" w:space="0" w:color="auto"/>
                  </w:divBdr>
                  <w:divsChild>
                    <w:div w:id="356854345">
                      <w:marLeft w:val="0"/>
                      <w:marRight w:val="0"/>
                      <w:marTop w:val="0"/>
                      <w:marBottom w:val="0"/>
                      <w:divBdr>
                        <w:top w:val="none" w:sz="0" w:space="0" w:color="auto"/>
                        <w:left w:val="none" w:sz="0" w:space="0" w:color="auto"/>
                        <w:bottom w:val="none" w:sz="0" w:space="0" w:color="auto"/>
                        <w:right w:val="none" w:sz="0" w:space="0" w:color="auto"/>
                      </w:divBdr>
                    </w:div>
                  </w:divsChild>
                </w:div>
                <w:div w:id="828978518">
                  <w:marLeft w:val="0"/>
                  <w:marRight w:val="0"/>
                  <w:marTop w:val="0"/>
                  <w:marBottom w:val="0"/>
                  <w:divBdr>
                    <w:top w:val="none" w:sz="0" w:space="0" w:color="auto"/>
                    <w:left w:val="none" w:sz="0" w:space="0" w:color="auto"/>
                    <w:bottom w:val="none" w:sz="0" w:space="0" w:color="auto"/>
                    <w:right w:val="none" w:sz="0" w:space="0" w:color="auto"/>
                  </w:divBdr>
                  <w:divsChild>
                    <w:div w:id="236868185">
                      <w:marLeft w:val="0"/>
                      <w:marRight w:val="0"/>
                      <w:marTop w:val="0"/>
                      <w:marBottom w:val="0"/>
                      <w:divBdr>
                        <w:top w:val="none" w:sz="0" w:space="0" w:color="auto"/>
                        <w:left w:val="none" w:sz="0" w:space="0" w:color="auto"/>
                        <w:bottom w:val="none" w:sz="0" w:space="0" w:color="auto"/>
                        <w:right w:val="none" w:sz="0" w:space="0" w:color="auto"/>
                      </w:divBdr>
                    </w:div>
                  </w:divsChild>
                </w:div>
                <w:div w:id="1976442712">
                  <w:marLeft w:val="0"/>
                  <w:marRight w:val="0"/>
                  <w:marTop w:val="0"/>
                  <w:marBottom w:val="0"/>
                  <w:divBdr>
                    <w:top w:val="none" w:sz="0" w:space="0" w:color="auto"/>
                    <w:left w:val="none" w:sz="0" w:space="0" w:color="auto"/>
                    <w:bottom w:val="none" w:sz="0" w:space="0" w:color="auto"/>
                    <w:right w:val="none" w:sz="0" w:space="0" w:color="auto"/>
                  </w:divBdr>
                  <w:divsChild>
                    <w:div w:id="389766527">
                      <w:marLeft w:val="0"/>
                      <w:marRight w:val="0"/>
                      <w:marTop w:val="0"/>
                      <w:marBottom w:val="0"/>
                      <w:divBdr>
                        <w:top w:val="none" w:sz="0" w:space="0" w:color="auto"/>
                        <w:left w:val="none" w:sz="0" w:space="0" w:color="auto"/>
                        <w:bottom w:val="none" w:sz="0" w:space="0" w:color="auto"/>
                        <w:right w:val="none" w:sz="0" w:space="0" w:color="auto"/>
                      </w:divBdr>
                    </w:div>
                  </w:divsChild>
                </w:div>
                <w:div w:id="951547165">
                  <w:marLeft w:val="0"/>
                  <w:marRight w:val="0"/>
                  <w:marTop w:val="0"/>
                  <w:marBottom w:val="0"/>
                  <w:divBdr>
                    <w:top w:val="none" w:sz="0" w:space="0" w:color="auto"/>
                    <w:left w:val="none" w:sz="0" w:space="0" w:color="auto"/>
                    <w:bottom w:val="none" w:sz="0" w:space="0" w:color="auto"/>
                    <w:right w:val="none" w:sz="0" w:space="0" w:color="auto"/>
                  </w:divBdr>
                  <w:divsChild>
                    <w:div w:id="1137724569">
                      <w:marLeft w:val="0"/>
                      <w:marRight w:val="0"/>
                      <w:marTop w:val="0"/>
                      <w:marBottom w:val="0"/>
                      <w:divBdr>
                        <w:top w:val="none" w:sz="0" w:space="0" w:color="auto"/>
                        <w:left w:val="none" w:sz="0" w:space="0" w:color="auto"/>
                        <w:bottom w:val="none" w:sz="0" w:space="0" w:color="auto"/>
                        <w:right w:val="none" w:sz="0" w:space="0" w:color="auto"/>
                      </w:divBdr>
                    </w:div>
                  </w:divsChild>
                </w:div>
                <w:div w:id="1771272276">
                  <w:marLeft w:val="0"/>
                  <w:marRight w:val="0"/>
                  <w:marTop w:val="0"/>
                  <w:marBottom w:val="0"/>
                  <w:divBdr>
                    <w:top w:val="none" w:sz="0" w:space="0" w:color="auto"/>
                    <w:left w:val="none" w:sz="0" w:space="0" w:color="auto"/>
                    <w:bottom w:val="none" w:sz="0" w:space="0" w:color="auto"/>
                    <w:right w:val="none" w:sz="0" w:space="0" w:color="auto"/>
                  </w:divBdr>
                  <w:divsChild>
                    <w:div w:id="1955600805">
                      <w:marLeft w:val="0"/>
                      <w:marRight w:val="0"/>
                      <w:marTop w:val="0"/>
                      <w:marBottom w:val="0"/>
                      <w:divBdr>
                        <w:top w:val="none" w:sz="0" w:space="0" w:color="auto"/>
                        <w:left w:val="none" w:sz="0" w:space="0" w:color="auto"/>
                        <w:bottom w:val="none" w:sz="0" w:space="0" w:color="auto"/>
                        <w:right w:val="none" w:sz="0" w:space="0" w:color="auto"/>
                      </w:divBdr>
                    </w:div>
                  </w:divsChild>
                </w:div>
                <w:div w:id="2052876060">
                  <w:marLeft w:val="0"/>
                  <w:marRight w:val="0"/>
                  <w:marTop w:val="0"/>
                  <w:marBottom w:val="0"/>
                  <w:divBdr>
                    <w:top w:val="none" w:sz="0" w:space="0" w:color="auto"/>
                    <w:left w:val="none" w:sz="0" w:space="0" w:color="auto"/>
                    <w:bottom w:val="none" w:sz="0" w:space="0" w:color="auto"/>
                    <w:right w:val="none" w:sz="0" w:space="0" w:color="auto"/>
                  </w:divBdr>
                  <w:divsChild>
                    <w:div w:id="322509052">
                      <w:marLeft w:val="0"/>
                      <w:marRight w:val="0"/>
                      <w:marTop w:val="0"/>
                      <w:marBottom w:val="0"/>
                      <w:divBdr>
                        <w:top w:val="none" w:sz="0" w:space="0" w:color="auto"/>
                        <w:left w:val="none" w:sz="0" w:space="0" w:color="auto"/>
                        <w:bottom w:val="none" w:sz="0" w:space="0" w:color="auto"/>
                        <w:right w:val="none" w:sz="0" w:space="0" w:color="auto"/>
                      </w:divBdr>
                    </w:div>
                  </w:divsChild>
                </w:div>
                <w:div w:id="1044987337">
                  <w:marLeft w:val="0"/>
                  <w:marRight w:val="0"/>
                  <w:marTop w:val="0"/>
                  <w:marBottom w:val="0"/>
                  <w:divBdr>
                    <w:top w:val="none" w:sz="0" w:space="0" w:color="auto"/>
                    <w:left w:val="none" w:sz="0" w:space="0" w:color="auto"/>
                    <w:bottom w:val="none" w:sz="0" w:space="0" w:color="auto"/>
                    <w:right w:val="none" w:sz="0" w:space="0" w:color="auto"/>
                  </w:divBdr>
                  <w:divsChild>
                    <w:div w:id="127629919">
                      <w:marLeft w:val="0"/>
                      <w:marRight w:val="0"/>
                      <w:marTop w:val="0"/>
                      <w:marBottom w:val="0"/>
                      <w:divBdr>
                        <w:top w:val="none" w:sz="0" w:space="0" w:color="auto"/>
                        <w:left w:val="none" w:sz="0" w:space="0" w:color="auto"/>
                        <w:bottom w:val="none" w:sz="0" w:space="0" w:color="auto"/>
                        <w:right w:val="none" w:sz="0" w:space="0" w:color="auto"/>
                      </w:divBdr>
                    </w:div>
                  </w:divsChild>
                </w:div>
                <w:div w:id="3172033">
                  <w:marLeft w:val="0"/>
                  <w:marRight w:val="0"/>
                  <w:marTop w:val="0"/>
                  <w:marBottom w:val="0"/>
                  <w:divBdr>
                    <w:top w:val="none" w:sz="0" w:space="0" w:color="auto"/>
                    <w:left w:val="none" w:sz="0" w:space="0" w:color="auto"/>
                    <w:bottom w:val="none" w:sz="0" w:space="0" w:color="auto"/>
                    <w:right w:val="none" w:sz="0" w:space="0" w:color="auto"/>
                  </w:divBdr>
                  <w:divsChild>
                    <w:div w:id="1998416416">
                      <w:marLeft w:val="0"/>
                      <w:marRight w:val="0"/>
                      <w:marTop w:val="0"/>
                      <w:marBottom w:val="0"/>
                      <w:divBdr>
                        <w:top w:val="none" w:sz="0" w:space="0" w:color="auto"/>
                        <w:left w:val="none" w:sz="0" w:space="0" w:color="auto"/>
                        <w:bottom w:val="none" w:sz="0" w:space="0" w:color="auto"/>
                        <w:right w:val="none" w:sz="0" w:space="0" w:color="auto"/>
                      </w:divBdr>
                    </w:div>
                  </w:divsChild>
                </w:div>
                <w:div w:id="1826504219">
                  <w:marLeft w:val="0"/>
                  <w:marRight w:val="0"/>
                  <w:marTop w:val="0"/>
                  <w:marBottom w:val="0"/>
                  <w:divBdr>
                    <w:top w:val="none" w:sz="0" w:space="0" w:color="auto"/>
                    <w:left w:val="none" w:sz="0" w:space="0" w:color="auto"/>
                    <w:bottom w:val="none" w:sz="0" w:space="0" w:color="auto"/>
                    <w:right w:val="none" w:sz="0" w:space="0" w:color="auto"/>
                  </w:divBdr>
                  <w:divsChild>
                    <w:div w:id="213726017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75221595">
          <w:marLeft w:val="0"/>
          <w:marRight w:val="0"/>
          <w:marTop w:val="0"/>
          <w:marBottom w:val="0"/>
          <w:divBdr>
            <w:top w:val="none" w:sz="0" w:space="0" w:color="auto"/>
            <w:left w:val="none" w:sz="0" w:space="0" w:color="auto"/>
            <w:bottom w:val="none" w:sz="0" w:space="0" w:color="auto"/>
            <w:right w:val="none" w:sz="0" w:space="0" w:color="auto"/>
          </w:divBdr>
        </w:div>
        <w:div w:id="379983632">
          <w:marLeft w:val="0"/>
          <w:marRight w:val="0"/>
          <w:marTop w:val="0"/>
          <w:marBottom w:val="0"/>
          <w:divBdr>
            <w:top w:val="none" w:sz="0" w:space="0" w:color="auto"/>
            <w:left w:val="none" w:sz="0" w:space="0" w:color="auto"/>
            <w:bottom w:val="none" w:sz="0" w:space="0" w:color="auto"/>
            <w:right w:val="none" w:sz="0" w:space="0" w:color="auto"/>
          </w:divBdr>
        </w:div>
        <w:div w:id="621425713">
          <w:marLeft w:val="0"/>
          <w:marRight w:val="0"/>
          <w:marTop w:val="0"/>
          <w:marBottom w:val="0"/>
          <w:divBdr>
            <w:top w:val="none" w:sz="0" w:space="0" w:color="auto"/>
            <w:left w:val="none" w:sz="0" w:space="0" w:color="auto"/>
            <w:bottom w:val="none" w:sz="0" w:space="0" w:color="auto"/>
            <w:right w:val="none" w:sz="0" w:space="0" w:color="auto"/>
          </w:divBdr>
          <w:divsChild>
            <w:div w:id="1061364594">
              <w:marLeft w:val="0"/>
              <w:marRight w:val="0"/>
              <w:marTop w:val="0"/>
              <w:marBottom w:val="0"/>
              <w:divBdr>
                <w:top w:val="none" w:sz="0" w:space="0" w:color="auto"/>
                <w:left w:val="none" w:sz="0" w:space="0" w:color="auto"/>
                <w:bottom w:val="none" w:sz="0" w:space="0" w:color="auto"/>
                <w:right w:val="none" w:sz="0" w:space="0" w:color="auto"/>
              </w:divBdr>
            </w:div>
            <w:div w:id="1580291018">
              <w:marLeft w:val="0"/>
              <w:marRight w:val="0"/>
              <w:marTop w:val="0"/>
              <w:marBottom w:val="0"/>
              <w:divBdr>
                <w:top w:val="none" w:sz="0" w:space="0" w:color="auto"/>
                <w:left w:val="none" w:sz="0" w:space="0" w:color="auto"/>
                <w:bottom w:val="none" w:sz="0" w:space="0" w:color="auto"/>
                <w:right w:val="none" w:sz="0" w:space="0" w:color="auto"/>
              </w:divBdr>
            </w:div>
            <w:div w:id="27608914">
              <w:marLeft w:val="0"/>
              <w:marRight w:val="0"/>
              <w:marTop w:val="0"/>
              <w:marBottom w:val="0"/>
              <w:divBdr>
                <w:top w:val="none" w:sz="0" w:space="0" w:color="auto"/>
                <w:left w:val="none" w:sz="0" w:space="0" w:color="auto"/>
                <w:bottom w:val="none" w:sz="0" w:space="0" w:color="auto"/>
                <w:right w:val="none" w:sz="0" w:space="0" w:color="auto"/>
              </w:divBdr>
            </w:div>
            <w:div w:id="611741391">
              <w:marLeft w:val="0"/>
              <w:marRight w:val="0"/>
              <w:marTop w:val="0"/>
              <w:marBottom w:val="0"/>
              <w:divBdr>
                <w:top w:val="none" w:sz="0" w:space="0" w:color="auto"/>
                <w:left w:val="none" w:sz="0" w:space="0" w:color="auto"/>
                <w:bottom w:val="none" w:sz="0" w:space="0" w:color="auto"/>
                <w:right w:val="none" w:sz="0" w:space="0" w:color="auto"/>
              </w:divBdr>
            </w:div>
            <w:div w:id="1214855171">
              <w:marLeft w:val="0"/>
              <w:marRight w:val="0"/>
              <w:marTop w:val="0"/>
              <w:marBottom w:val="0"/>
              <w:divBdr>
                <w:top w:val="none" w:sz="0" w:space="0" w:color="auto"/>
                <w:left w:val="none" w:sz="0" w:space="0" w:color="auto"/>
                <w:bottom w:val="none" w:sz="0" w:space="0" w:color="auto"/>
                <w:right w:val="none" w:sz="0" w:space="0" w:color="auto"/>
              </w:divBdr>
            </w:div>
            <w:div w:id="654914551">
              <w:marLeft w:val="0"/>
              <w:marRight w:val="0"/>
              <w:marTop w:val="0"/>
              <w:marBottom w:val="0"/>
              <w:divBdr>
                <w:top w:val="none" w:sz="0" w:space="0" w:color="auto"/>
                <w:left w:val="none" w:sz="0" w:space="0" w:color="auto"/>
                <w:bottom w:val="none" w:sz="0" w:space="0" w:color="auto"/>
                <w:right w:val="none" w:sz="0" w:space="0" w:color="auto"/>
              </w:divBdr>
            </w:div>
            <w:div w:id="1584679170">
              <w:marLeft w:val="0"/>
              <w:marRight w:val="0"/>
              <w:marTop w:val="0"/>
              <w:marBottom w:val="0"/>
              <w:divBdr>
                <w:top w:val="none" w:sz="0" w:space="0" w:color="auto"/>
                <w:left w:val="none" w:sz="0" w:space="0" w:color="auto"/>
                <w:bottom w:val="none" w:sz="0" w:space="0" w:color="auto"/>
                <w:right w:val="none" w:sz="0" w:space="0" w:color="auto"/>
              </w:divBdr>
            </w:div>
            <w:div w:id="362634635">
              <w:marLeft w:val="0"/>
              <w:marRight w:val="0"/>
              <w:marTop w:val="0"/>
              <w:marBottom w:val="0"/>
              <w:divBdr>
                <w:top w:val="none" w:sz="0" w:space="0" w:color="auto"/>
                <w:left w:val="none" w:sz="0" w:space="0" w:color="auto"/>
                <w:bottom w:val="none" w:sz="0" w:space="0" w:color="auto"/>
                <w:right w:val="none" w:sz="0" w:space="0" w:color="auto"/>
              </w:divBdr>
            </w:div>
            <w:div w:id="1338271774">
              <w:marLeft w:val="0"/>
              <w:marRight w:val="0"/>
              <w:marTop w:val="0"/>
              <w:marBottom w:val="0"/>
              <w:divBdr>
                <w:top w:val="none" w:sz="0" w:space="0" w:color="auto"/>
                <w:left w:val="none" w:sz="0" w:space="0" w:color="auto"/>
                <w:bottom w:val="none" w:sz="0" w:space="0" w:color="auto"/>
                <w:right w:val="none" w:sz="0" w:space="0" w:color="auto"/>
              </w:divBdr>
            </w:div>
            <w:div w:id="1317952682">
              <w:marLeft w:val="0"/>
              <w:marRight w:val="0"/>
              <w:marTop w:val="0"/>
              <w:marBottom w:val="0"/>
              <w:divBdr>
                <w:top w:val="none" w:sz="0" w:space="0" w:color="auto"/>
                <w:left w:val="none" w:sz="0" w:space="0" w:color="auto"/>
                <w:bottom w:val="none" w:sz="0" w:space="0" w:color="auto"/>
                <w:right w:val="none" w:sz="0" w:space="0" w:color="auto"/>
              </w:divBdr>
            </w:div>
            <w:div w:id="1341665089">
              <w:marLeft w:val="0"/>
              <w:marRight w:val="0"/>
              <w:marTop w:val="0"/>
              <w:marBottom w:val="0"/>
              <w:divBdr>
                <w:top w:val="none" w:sz="0" w:space="0" w:color="auto"/>
                <w:left w:val="none" w:sz="0" w:space="0" w:color="auto"/>
                <w:bottom w:val="none" w:sz="0" w:space="0" w:color="auto"/>
                <w:right w:val="none" w:sz="0" w:space="0" w:color="auto"/>
              </w:divBdr>
            </w:div>
            <w:div w:id="9258501">
              <w:marLeft w:val="0"/>
              <w:marRight w:val="0"/>
              <w:marTop w:val="0"/>
              <w:marBottom w:val="0"/>
              <w:divBdr>
                <w:top w:val="none" w:sz="0" w:space="0" w:color="auto"/>
                <w:left w:val="none" w:sz="0" w:space="0" w:color="auto"/>
                <w:bottom w:val="none" w:sz="0" w:space="0" w:color="auto"/>
                <w:right w:val="none" w:sz="0" w:space="0" w:color="auto"/>
              </w:divBdr>
            </w:div>
            <w:div w:id="236478196">
              <w:marLeft w:val="0"/>
              <w:marRight w:val="0"/>
              <w:marTop w:val="0"/>
              <w:marBottom w:val="0"/>
              <w:divBdr>
                <w:top w:val="none" w:sz="0" w:space="0" w:color="auto"/>
                <w:left w:val="none" w:sz="0" w:space="0" w:color="auto"/>
                <w:bottom w:val="none" w:sz="0" w:space="0" w:color="auto"/>
                <w:right w:val="none" w:sz="0" w:space="0" w:color="auto"/>
              </w:divBdr>
            </w:div>
            <w:div w:id="1015109572">
              <w:marLeft w:val="0"/>
              <w:marRight w:val="0"/>
              <w:marTop w:val="0"/>
              <w:marBottom w:val="0"/>
              <w:divBdr>
                <w:top w:val="none" w:sz="0" w:space="0" w:color="auto"/>
                <w:left w:val="none" w:sz="0" w:space="0" w:color="auto"/>
                <w:bottom w:val="none" w:sz="0" w:space="0" w:color="auto"/>
                <w:right w:val="none" w:sz="0" w:space="0" w:color="auto"/>
              </w:divBdr>
            </w:div>
          </w:divsChild>
        </w:div>
        <w:div w:id="1565407945">
          <w:marLeft w:val="0"/>
          <w:marRight w:val="0"/>
          <w:marTop w:val="0"/>
          <w:marBottom w:val="0"/>
          <w:divBdr>
            <w:top w:val="none" w:sz="0" w:space="0" w:color="auto"/>
            <w:left w:val="none" w:sz="0" w:space="0" w:color="auto"/>
            <w:bottom w:val="none" w:sz="0" w:space="0" w:color="auto"/>
            <w:right w:val="none" w:sz="0" w:space="0" w:color="auto"/>
          </w:divBdr>
        </w:div>
        <w:div w:id="1543905649">
          <w:marLeft w:val="0"/>
          <w:marRight w:val="0"/>
          <w:marTop w:val="0"/>
          <w:marBottom w:val="0"/>
          <w:divBdr>
            <w:top w:val="none" w:sz="0" w:space="0" w:color="auto"/>
            <w:left w:val="none" w:sz="0" w:space="0" w:color="auto"/>
            <w:bottom w:val="none" w:sz="0" w:space="0" w:color="auto"/>
            <w:right w:val="none" w:sz="0" w:space="0" w:color="auto"/>
          </w:divBdr>
        </w:div>
        <w:div w:id="70204000">
          <w:marLeft w:val="0"/>
          <w:marRight w:val="0"/>
          <w:marTop w:val="0"/>
          <w:marBottom w:val="0"/>
          <w:divBdr>
            <w:top w:val="none" w:sz="0" w:space="0" w:color="auto"/>
            <w:left w:val="none" w:sz="0" w:space="0" w:color="auto"/>
            <w:bottom w:val="none" w:sz="0" w:space="0" w:color="auto"/>
            <w:right w:val="none" w:sz="0" w:space="0" w:color="auto"/>
          </w:divBdr>
        </w:div>
        <w:div w:id="174152498">
          <w:marLeft w:val="0"/>
          <w:marRight w:val="0"/>
          <w:marTop w:val="0"/>
          <w:marBottom w:val="0"/>
          <w:divBdr>
            <w:top w:val="none" w:sz="0" w:space="0" w:color="auto"/>
            <w:left w:val="none" w:sz="0" w:space="0" w:color="auto"/>
            <w:bottom w:val="none" w:sz="0" w:space="0" w:color="auto"/>
            <w:right w:val="none" w:sz="0" w:space="0" w:color="auto"/>
          </w:divBdr>
        </w:div>
        <w:div w:id="1131943991">
          <w:marLeft w:val="0"/>
          <w:marRight w:val="0"/>
          <w:marTop w:val="0"/>
          <w:marBottom w:val="0"/>
          <w:divBdr>
            <w:top w:val="none" w:sz="0" w:space="0" w:color="auto"/>
            <w:left w:val="none" w:sz="0" w:space="0" w:color="auto"/>
            <w:bottom w:val="none" w:sz="0" w:space="0" w:color="auto"/>
            <w:right w:val="none" w:sz="0" w:space="0" w:color="auto"/>
          </w:divBdr>
        </w:div>
        <w:div w:id="1984777373">
          <w:marLeft w:val="0"/>
          <w:marRight w:val="0"/>
          <w:marTop w:val="0"/>
          <w:marBottom w:val="0"/>
          <w:divBdr>
            <w:top w:val="none" w:sz="0" w:space="0" w:color="auto"/>
            <w:left w:val="none" w:sz="0" w:space="0" w:color="auto"/>
            <w:bottom w:val="none" w:sz="0" w:space="0" w:color="auto"/>
            <w:right w:val="none" w:sz="0" w:space="0" w:color="auto"/>
          </w:divBdr>
        </w:div>
        <w:div w:id="1585412937">
          <w:marLeft w:val="0"/>
          <w:marRight w:val="0"/>
          <w:marTop w:val="0"/>
          <w:marBottom w:val="0"/>
          <w:divBdr>
            <w:top w:val="none" w:sz="0" w:space="0" w:color="auto"/>
            <w:left w:val="none" w:sz="0" w:space="0" w:color="auto"/>
            <w:bottom w:val="none" w:sz="0" w:space="0" w:color="auto"/>
            <w:right w:val="none" w:sz="0" w:space="0" w:color="auto"/>
          </w:divBdr>
          <w:divsChild>
            <w:div w:id="841437772">
              <w:marLeft w:val="-75"/>
              <w:marRight w:val="0"/>
              <w:marTop w:val="30"/>
              <w:marBottom w:val="30"/>
              <w:divBdr>
                <w:top w:val="none" w:sz="0" w:space="0" w:color="auto"/>
                <w:left w:val="none" w:sz="0" w:space="0" w:color="auto"/>
                <w:bottom w:val="none" w:sz="0" w:space="0" w:color="auto"/>
                <w:right w:val="none" w:sz="0" w:space="0" w:color="auto"/>
              </w:divBdr>
              <w:divsChild>
                <w:div w:id="533427518">
                  <w:marLeft w:val="0"/>
                  <w:marRight w:val="0"/>
                  <w:marTop w:val="0"/>
                  <w:marBottom w:val="0"/>
                  <w:divBdr>
                    <w:top w:val="none" w:sz="0" w:space="0" w:color="auto"/>
                    <w:left w:val="none" w:sz="0" w:space="0" w:color="auto"/>
                    <w:bottom w:val="none" w:sz="0" w:space="0" w:color="auto"/>
                    <w:right w:val="none" w:sz="0" w:space="0" w:color="auto"/>
                  </w:divBdr>
                  <w:divsChild>
                    <w:div w:id="985620261">
                      <w:marLeft w:val="0"/>
                      <w:marRight w:val="0"/>
                      <w:marTop w:val="0"/>
                      <w:marBottom w:val="0"/>
                      <w:divBdr>
                        <w:top w:val="none" w:sz="0" w:space="0" w:color="auto"/>
                        <w:left w:val="none" w:sz="0" w:space="0" w:color="auto"/>
                        <w:bottom w:val="none" w:sz="0" w:space="0" w:color="auto"/>
                        <w:right w:val="none" w:sz="0" w:space="0" w:color="auto"/>
                      </w:divBdr>
                    </w:div>
                  </w:divsChild>
                </w:div>
                <w:div w:id="1353726059">
                  <w:marLeft w:val="0"/>
                  <w:marRight w:val="0"/>
                  <w:marTop w:val="0"/>
                  <w:marBottom w:val="0"/>
                  <w:divBdr>
                    <w:top w:val="none" w:sz="0" w:space="0" w:color="auto"/>
                    <w:left w:val="none" w:sz="0" w:space="0" w:color="auto"/>
                    <w:bottom w:val="none" w:sz="0" w:space="0" w:color="auto"/>
                    <w:right w:val="none" w:sz="0" w:space="0" w:color="auto"/>
                  </w:divBdr>
                  <w:divsChild>
                    <w:div w:id="1916891239">
                      <w:marLeft w:val="0"/>
                      <w:marRight w:val="0"/>
                      <w:marTop w:val="0"/>
                      <w:marBottom w:val="0"/>
                      <w:divBdr>
                        <w:top w:val="none" w:sz="0" w:space="0" w:color="auto"/>
                        <w:left w:val="none" w:sz="0" w:space="0" w:color="auto"/>
                        <w:bottom w:val="none" w:sz="0" w:space="0" w:color="auto"/>
                        <w:right w:val="none" w:sz="0" w:space="0" w:color="auto"/>
                      </w:divBdr>
                    </w:div>
                  </w:divsChild>
                </w:div>
                <w:div w:id="920143812">
                  <w:marLeft w:val="0"/>
                  <w:marRight w:val="0"/>
                  <w:marTop w:val="0"/>
                  <w:marBottom w:val="0"/>
                  <w:divBdr>
                    <w:top w:val="none" w:sz="0" w:space="0" w:color="auto"/>
                    <w:left w:val="none" w:sz="0" w:space="0" w:color="auto"/>
                    <w:bottom w:val="none" w:sz="0" w:space="0" w:color="auto"/>
                    <w:right w:val="none" w:sz="0" w:space="0" w:color="auto"/>
                  </w:divBdr>
                  <w:divsChild>
                    <w:div w:id="1987515051">
                      <w:marLeft w:val="0"/>
                      <w:marRight w:val="0"/>
                      <w:marTop w:val="0"/>
                      <w:marBottom w:val="0"/>
                      <w:divBdr>
                        <w:top w:val="none" w:sz="0" w:space="0" w:color="auto"/>
                        <w:left w:val="none" w:sz="0" w:space="0" w:color="auto"/>
                        <w:bottom w:val="none" w:sz="0" w:space="0" w:color="auto"/>
                        <w:right w:val="none" w:sz="0" w:space="0" w:color="auto"/>
                      </w:divBdr>
                    </w:div>
                  </w:divsChild>
                </w:div>
                <w:div w:id="1402749210">
                  <w:marLeft w:val="0"/>
                  <w:marRight w:val="0"/>
                  <w:marTop w:val="0"/>
                  <w:marBottom w:val="0"/>
                  <w:divBdr>
                    <w:top w:val="none" w:sz="0" w:space="0" w:color="auto"/>
                    <w:left w:val="none" w:sz="0" w:space="0" w:color="auto"/>
                    <w:bottom w:val="none" w:sz="0" w:space="0" w:color="auto"/>
                    <w:right w:val="none" w:sz="0" w:space="0" w:color="auto"/>
                  </w:divBdr>
                  <w:divsChild>
                    <w:div w:id="1093015075">
                      <w:marLeft w:val="0"/>
                      <w:marRight w:val="0"/>
                      <w:marTop w:val="0"/>
                      <w:marBottom w:val="0"/>
                      <w:divBdr>
                        <w:top w:val="none" w:sz="0" w:space="0" w:color="auto"/>
                        <w:left w:val="none" w:sz="0" w:space="0" w:color="auto"/>
                        <w:bottom w:val="none" w:sz="0" w:space="0" w:color="auto"/>
                        <w:right w:val="none" w:sz="0" w:space="0" w:color="auto"/>
                      </w:divBdr>
                    </w:div>
                  </w:divsChild>
                </w:div>
                <w:div w:id="1415132329">
                  <w:marLeft w:val="0"/>
                  <w:marRight w:val="0"/>
                  <w:marTop w:val="0"/>
                  <w:marBottom w:val="0"/>
                  <w:divBdr>
                    <w:top w:val="none" w:sz="0" w:space="0" w:color="auto"/>
                    <w:left w:val="none" w:sz="0" w:space="0" w:color="auto"/>
                    <w:bottom w:val="none" w:sz="0" w:space="0" w:color="auto"/>
                    <w:right w:val="none" w:sz="0" w:space="0" w:color="auto"/>
                  </w:divBdr>
                  <w:divsChild>
                    <w:div w:id="305089090">
                      <w:marLeft w:val="0"/>
                      <w:marRight w:val="0"/>
                      <w:marTop w:val="0"/>
                      <w:marBottom w:val="0"/>
                      <w:divBdr>
                        <w:top w:val="none" w:sz="0" w:space="0" w:color="auto"/>
                        <w:left w:val="none" w:sz="0" w:space="0" w:color="auto"/>
                        <w:bottom w:val="none" w:sz="0" w:space="0" w:color="auto"/>
                        <w:right w:val="none" w:sz="0" w:space="0" w:color="auto"/>
                      </w:divBdr>
                    </w:div>
                  </w:divsChild>
                </w:div>
                <w:div w:id="838302427">
                  <w:marLeft w:val="0"/>
                  <w:marRight w:val="0"/>
                  <w:marTop w:val="0"/>
                  <w:marBottom w:val="0"/>
                  <w:divBdr>
                    <w:top w:val="none" w:sz="0" w:space="0" w:color="auto"/>
                    <w:left w:val="none" w:sz="0" w:space="0" w:color="auto"/>
                    <w:bottom w:val="none" w:sz="0" w:space="0" w:color="auto"/>
                    <w:right w:val="none" w:sz="0" w:space="0" w:color="auto"/>
                  </w:divBdr>
                  <w:divsChild>
                    <w:div w:id="1284573416">
                      <w:marLeft w:val="0"/>
                      <w:marRight w:val="0"/>
                      <w:marTop w:val="0"/>
                      <w:marBottom w:val="0"/>
                      <w:divBdr>
                        <w:top w:val="none" w:sz="0" w:space="0" w:color="auto"/>
                        <w:left w:val="none" w:sz="0" w:space="0" w:color="auto"/>
                        <w:bottom w:val="none" w:sz="0" w:space="0" w:color="auto"/>
                        <w:right w:val="none" w:sz="0" w:space="0" w:color="auto"/>
                      </w:divBdr>
                    </w:div>
                  </w:divsChild>
                </w:div>
                <w:div w:id="1398623186">
                  <w:marLeft w:val="0"/>
                  <w:marRight w:val="0"/>
                  <w:marTop w:val="0"/>
                  <w:marBottom w:val="0"/>
                  <w:divBdr>
                    <w:top w:val="none" w:sz="0" w:space="0" w:color="auto"/>
                    <w:left w:val="none" w:sz="0" w:space="0" w:color="auto"/>
                    <w:bottom w:val="none" w:sz="0" w:space="0" w:color="auto"/>
                    <w:right w:val="none" w:sz="0" w:space="0" w:color="auto"/>
                  </w:divBdr>
                  <w:divsChild>
                    <w:div w:id="1133408080">
                      <w:marLeft w:val="0"/>
                      <w:marRight w:val="0"/>
                      <w:marTop w:val="0"/>
                      <w:marBottom w:val="0"/>
                      <w:divBdr>
                        <w:top w:val="none" w:sz="0" w:space="0" w:color="auto"/>
                        <w:left w:val="none" w:sz="0" w:space="0" w:color="auto"/>
                        <w:bottom w:val="none" w:sz="0" w:space="0" w:color="auto"/>
                        <w:right w:val="none" w:sz="0" w:space="0" w:color="auto"/>
                      </w:divBdr>
                    </w:div>
                    <w:div w:id="188954660">
                      <w:marLeft w:val="0"/>
                      <w:marRight w:val="0"/>
                      <w:marTop w:val="0"/>
                      <w:marBottom w:val="0"/>
                      <w:divBdr>
                        <w:top w:val="none" w:sz="0" w:space="0" w:color="auto"/>
                        <w:left w:val="none" w:sz="0" w:space="0" w:color="auto"/>
                        <w:bottom w:val="none" w:sz="0" w:space="0" w:color="auto"/>
                        <w:right w:val="none" w:sz="0" w:space="0" w:color="auto"/>
                      </w:divBdr>
                    </w:div>
                    <w:div w:id="1258296914">
                      <w:marLeft w:val="0"/>
                      <w:marRight w:val="0"/>
                      <w:marTop w:val="0"/>
                      <w:marBottom w:val="0"/>
                      <w:divBdr>
                        <w:top w:val="none" w:sz="0" w:space="0" w:color="auto"/>
                        <w:left w:val="none" w:sz="0" w:space="0" w:color="auto"/>
                        <w:bottom w:val="none" w:sz="0" w:space="0" w:color="auto"/>
                        <w:right w:val="none" w:sz="0" w:space="0" w:color="auto"/>
                      </w:divBdr>
                    </w:div>
                  </w:divsChild>
                </w:div>
                <w:div w:id="1146362957">
                  <w:marLeft w:val="0"/>
                  <w:marRight w:val="0"/>
                  <w:marTop w:val="0"/>
                  <w:marBottom w:val="0"/>
                  <w:divBdr>
                    <w:top w:val="none" w:sz="0" w:space="0" w:color="auto"/>
                    <w:left w:val="none" w:sz="0" w:space="0" w:color="auto"/>
                    <w:bottom w:val="none" w:sz="0" w:space="0" w:color="auto"/>
                    <w:right w:val="none" w:sz="0" w:space="0" w:color="auto"/>
                  </w:divBdr>
                  <w:divsChild>
                    <w:div w:id="151796430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92119253">
          <w:marLeft w:val="0"/>
          <w:marRight w:val="0"/>
          <w:marTop w:val="0"/>
          <w:marBottom w:val="0"/>
          <w:divBdr>
            <w:top w:val="none" w:sz="0" w:space="0" w:color="auto"/>
            <w:left w:val="none" w:sz="0" w:space="0" w:color="auto"/>
            <w:bottom w:val="none" w:sz="0" w:space="0" w:color="auto"/>
            <w:right w:val="none" w:sz="0" w:space="0" w:color="auto"/>
          </w:divBdr>
        </w:div>
        <w:div w:id="79067443">
          <w:marLeft w:val="0"/>
          <w:marRight w:val="0"/>
          <w:marTop w:val="0"/>
          <w:marBottom w:val="0"/>
          <w:divBdr>
            <w:top w:val="none" w:sz="0" w:space="0" w:color="auto"/>
            <w:left w:val="none" w:sz="0" w:space="0" w:color="auto"/>
            <w:bottom w:val="none" w:sz="0" w:space="0" w:color="auto"/>
            <w:right w:val="none" w:sz="0" w:space="0" w:color="auto"/>
          </w:divBdr>
        </w:div>
        <w:div w:id="1374308238">
          <w:marLeft w:val="0"/>
          <w:marRight w:val="0"/>
          <w:marTop w:val="0"/>
          <w:marBottom w:val="0"/>
          <w:divBdr>
            <w:top w:val="none" w:sz="0" w:space="0" w:color="auto"/>
            <w:left w:val="none" w:sz="0" w:space="0" w:color="auto"/>
            <w:bottom w:val="none" w:sz="0" w:space="0" w:color="auto"/>
            <w:right w:val="none" w:sz="0" w:space="0" w:color="auto"/>
          </w:divBdr>
        </w:div>
        <w:div w:id="1037008264">
          <w:marLeft w:val="0"/>
          <w:marRight w:val="0"/>
          <w:marTop w:val="0"/>
          <w:marBottom w:val="0"/>
          <w:divBdr>
            <w:top w:val="none" w:sz="0" w:space="0" w:color="auto"/>
            <w:left w:val="none" w:sz="0" w:space="0" w:color="auto"/>
            <w:bottom w:val="none" w:sz="0" w:space="0" w:color="auto"/>
            <w:right w:val="none" w:sz="0" w:space="0" w:color="auto"/>
          </w:divBdr>
        </w:div>
        <w:div w:id="1466773712">
          <w:marLeft w:val="0"/>
          <w:marRight w:val="0"/>
          <w:marTop w:val="0"/>
          <w:marBottom w:val="0"/>
          <w:divBdr>
            <w:top w:val="none" w:sz="0" w:space="0" w:color="auto"/>
            <w:left w:val="none" w:sz="0" w:space="0" w:color="auto"/>
            <w:bottom w:val="none" w:sz="0" w:space="0" w:color="auto"/>
            <w:right w:val="none" w:sz="0" w:space="0" w:color="auto"/>
          </w:divBdr>
          <w:divsChild>
            <w:div w:id="26608799">
              <w:marLeft w:val="-75"/>
              <w:marRight w:val="0"/>
              <w:marTop w:val="30"/>
              <w:marBottom w:val="30"/>
              <w:divBdr>
                <w:top w:val="none" w:sz="0" w:space="0" w:color="auto"/>
                <w:left w:val="none" w:sz="0" w:space="0" w:color="auto"/>
                <w:bottom w:val="none" w:sz="0" w:space="0" w:color="auto"/>
                <w:right w:val="none" w:sz="0" w:space="0" w:color="auto"/>
              </w:divBdr>
              <w:divsChild>
                <w:div w:id="1843347592">
                  <w:marLeft w:val="0"/>
                  <w:marRight w:val="0"/>
                  <w:marTop w:val="0"/>
                  <w:marBottom w:val="0"/>
                  <w:divBdr>
                    <w:top w:val="none" w:sz="0" w:space="0" w:color="auto"/>
                    <w:left w:val="none" w:sz="0" w:space="0" w:color="auto"/>
                    <w:bottom w:val="none" w:sz="0" w:space="0" w:color="auto"/>
                    <w:right w:val="none" w:sz="0" w:space="0" w:color="auto"/>
                  </w:divBdr>
                  <w:divsChild>
                    <w:div w:id="750396144">
                      <w:marLeft w:val="0"/>
                      <w:marRight w:val="0"/>
                      <w:marTop w:val="0"/>
                      <w:marBottom w:val="0"/>
                      <w:divBdr>
                        <w:top w:val="none" w:sz="0" w:space="0" w:color="auto"/>
                        <w:left w:val="none" w:sz="0" w:space="0" w:color="auto"/>
                        <w:bottom w:val="none" w:sz="0" w:space="0" w:color="auto"/>
                        <w:right w:val="none" w:sz="0" w:space="0" w:color="auto"/>
                      </w:divBdr>
                    </w:div>
                  </w:divsChild>
                </w:div>
                <w:div w:id="353768178">
                  <w:marLeft w:val="0"/>
                  <w:marRight w:val="0"/>
                  <w:marTop w:val="0"/>
                  <w:marBottom w:val="0"/>
                  <w:divBdr>
                    <w:top w:val="none" w:sz="0" w:space="0" w:color="auto"/>
                    <w:left w:val="none" w:sz="0" w:space="0" w:color="auto"/>
                    <w:bottom w:val="none" w:sz="0" w:space="0" w:color="auto"/>
                    <w:right w:val="none" w:sz="0" w:space="0" w:color="auto"/>
                  </w:divBdr>
                  <w:divsChild>
                    <w:div w:id="663356063">
                      <w:marLeft w:val="0"/>
                      <w:marRight w:val="0"/>
                      <w:marTop w:val="0"/>
                      <w:marBottom w:val="0"/>
                      <w:divBdr>
                        <w:top w:val="none" w:sz="0" w:space="0" w:color="auto"/>
                        <w:left w:val="none" w:sz="0" w:space="0" w:color="auto"/>
                        <w:bottom w:val="none" w:sz="0" w:space="0" w:color="auto"/>
                        <w:right w:val="none" w:sz="0" w:space="0" w:color="auto"/>
                      </w:divBdr>
                    </w:div>
                  </w:divsChild>
                </w:div>
                <w:div w:id="1169639282">
                  <w:marLeft w:val="0"/>
                  <w:marRight w:val="0"/>
                  <w:marTop w:val="0"/>
                  <w:marBottom w:val="0"/>
                  <w:divBdr>
                    <w:top w:val="none" w:sz="0" w:space="0" w:color="auto"/>
                    <w:left w:val="none" w:sz="0" w:space="0" w:color="auto"/>
                    <w:bottom w:val="none" w:sz="0" w:space="0" w:color="auto"/>
                    <w:right w:val="none" w:sz="0" w:space="0" w:color="auto"/>
                  </w:divBdr>
                  <w:divsChild>
                    <w:div w:id="408968210">
                      <w:marLeft w:val="0"/>
                      <w:marRight w:val="0"/>
                      <w:marTop w:val="0"/>
                      <w:marBottom w:val="0"/>
                      <w:divBdr>
                        <w:top w:val="none" w:sz="0" w:space="0" w:color="auto"/>
                        <w:left w:val="none" w:sz="0" w:space="0" w:color="auto"/>
                        <w:bottom w:val="none" w:sz="0" w:space="0" w:color="auto"/>
                        <w:right w:val="none" w:sz="0" w:space="0" w:color="auto"/>
                      </w:divBdr>
                    </w:div>
                  </w:divsChild>
                </w:div>
                <w:div w:id="1374113421">
                  <w:marLeft w:val="0"/>
                  <w:marRight w:val="0"/>
                  <w:marTop w:val="0"/>
                  <w:marBottom w:val="0"/>
                  <w:divBdr>
                    <w:top w:val="none" w:sz="0" w:space="0" w:color="auto"/>
                    <w:left w:val="none" w:sz="0" w:space="0" w:color="auto"/>
                    <w:bottom w:val="none" w:sz="0" w:space="0" w:color="auto"/>
                    <w:right w:val="none" w:sz="0" w:space="0" w:color="auto"/>
                  </w:divBdr>
                  <w:divsChild>
                    <w:div w:id="1274896463">
                      <w:marLeft w:val="0"/>
                      <w:marRight w:val="0"/>
                      <w:marTop w:val="0"/>
                      <w:marBottom w:val="0"/>
                      <w:divBdr>
                        <w:top w:val="none" w:sz="0" w:space="0" w:color="auto"/>
                        <w:left w:val="none" w:sz="0" w:space="0" w:color="auto"/>
                        <w:bottom w:val="none" w:sz="0" w:space="0" w:color="auto"/>
                        <w:right w:val="none" w:sz="0" w:space="0" w:color="auto"/>
                      </w:divBdr>
                    </w:div>
                  </w:divsChild>
                </w:div>
                <w:div w:id="1223441343">
                  <w:marLeft w:val="0"/>
                  <w:marRight w:val="0"/>
                  <w:marTop w:val="0"/>
                  <w:marBottom w:val="0"/>
                  <w:divBdr>
                    <w:top w:val="none" w:sz="0" w:space="0" w:color="auto"/>
                    <w:left w:val="none" w:sz="0" w:space="0" w:color="auto"/>
                    <w:bottom w:val="none" w:sz="0" w:space="0" w:color="auto"/>
                    <w:right w:val="none" w:sz="0" w:space="0" w:color="auto"/>
                  </w:divBdr>
                  <w:divsChild>
                    <w:div w:id="1033963732">
                      <w:marLeft w:val="0"/>
                      <w:marRight w:val="0"/>
                      <w:marTop w:val="0"/>
                      <w:marBottom w:val="0"/>
                      <w:divBdr>
                        <w:top w:val="none" w:sz="0" w:space="0" w:color="auto"/>
                        <w:left w:val="none" w:sz="0" w:space="0" w:color="auto"/>
                        <w:bottom w:val="none" w:sz="0" w:space="0" w:color="auto"/>
                        <w:right w:val="none" w:sz="0" w:space="0" w:color="auto"/>
                      </w:divBdr>
                    </w:div>
                  </w:divsChild>
                </w:div>
                <w:div w:id="1360159675">
                  <w:marLeft w:val="0"/>
                  <w:marRight w:val="0"/>
                  <w:marTop w:val="0"/>
                  <w:marBottom w:val="0"/>
                  <w:divBdr>
                    <w:top w:val="none" w:sz="0" w:space="0" w:color="auto"/>
                    <w:left w:val="none" w:sz="0" w:space="0" w:color="auto"/>
                    <w:bottom w:val="none" w:sz="0" w:space="0" w:color="auto"/>
                    <w:right w:val="none" w:sz="0" w:space="0" w:color="auto"/>
                  </w:divBdr>
                  <w:divsChild>
                    <w:div w:id="1847748097">
                      <w:marLeft w:val="0"/>
                      <w:marRight w:val="0"/>
                      <w:marTop w:val="0"/>
                      <w:marBottom w:val="0"/>
                      <w:divBdr>
                        <w:top w:val="none" w:sz="0" w:space="0" w:color="auto"/>
                        <w:left w:val="none" w:sz="0" w:space="0" w:color="auto"/>
                        <w:bottom w:val="none" w:sz="0" w:space="0" w:color="auto"/>
                        <w:right w:val="none" w:sz="0" w:space="0" w:color="auto"/>
                      </w:divBdr>
                    </w:div>
                  </w:divsChild>
                </w:div>
                <w:div w:id="234514335">
                  <w:marLeft w:val="0"/>
                  <w:marRight w:val="0"/>
                  <w:marTop w:val="0"/>
                  <w:marBottom w:val="0"/>
                  <w:divBdr>
                    <w:top w:val="none" w:sz="0" w:space="0" w:color="auto"/>
                    <w:left w:val="none" w:sz="0" w:space="0" w:color="auto"/>
                    <w:bottom w:val="none" w:sz="0" w:space="0" w:color="auto"/>
                    <w:right w:val="none" w:sz="0" w:space="0" w:color="auto"/>
                  </w:divBdr>
                  <w:divsChild>
                    <w:div w:id="1923684030">
                      <w:marLeft w:val="0"/>
                      <w:marRight w:val="0"/>
                      <w:marTop w:val="0"/>
                      <w:marBottom w:val="0"/>
                      <w:divBdr>
                        <w:top w:val="none" w:sz="0" w:space="0" w:color="auto"/>
                        <w:left w:val="none" w:sz="0" w:space="0" w:color="auto"/>
                        <w:bottom w:val="none" w:sz="0" w:space="0" w:color="auto"/>
                        <w:right w:val="none" w:sz="0" w:space="0" w:color="auto"/>
                      </w:divBdr>
                    </w:div>
                  </w:divsChild>
                </w:div>
                <w:div w:id="411702993">
                  <w:marLeft w:val="0"/>
                  <w:marRight w:val="0"/>
                  <w:marTop w:val="0"/>
                  <w:marBottom w:val="0"/>
                  <w:divBdr>
                    <w:top w:val="none" w:sz="0" w:space="0" w:color="auto"/>
                    <w:left w:val="none" w:sz="0" w:space="0" w:color="auto"/>
                    <w:bottom w:val="none" w:sz="0" w:space="0" w:color="auto"/>
                    <w:right w:val="none" w:sz="0" w:space="0" w:color="auto"/>
                  </w:divBdr>
                  <w:divsChild>
                    <w:div w:id="1985548039">
                      <w:marLeft w:val="0"/>
                      <w:marRight w:val="0"/>
                      <w:marTop w:val="0"/>
                      <w:marBottom w:val="0"/>
                      <w:divBdr>
                        <w:top w:val="none" w:sz="0" w:space="0" w:color="auto"/>
                        <w:left w:val="none" w:sz="0" w:space="0" w:color="auto"/>
                        <w:bottom w:val="none" w:sz="0" w:space="0" w:color="auto"/>
                        <w:right w:val="none" w:sz="0" w:space="0" w:color="auto"/>
                      </w:divBdr>
                    </w:div>
                  </w:divsChild>
                </w:div>
                <w:div w:id="593779967">
                  <w:marLeft w:val="0"/>
                  <w:marRight w:val="0"/>
                  <w:marTop w:val="0"/>
                  <w:marBottom w:val="0"/>
                  <w:divBdr>
                    <w:top w:val="none" w:sz="0" w:space="0" w:color="auto"/>
                    <w:left w:val="none" w:sz="0" w:space="0" w:color="auto"/>
                    <w:bottom w:val="none" w:sz="0" w:space="0" w:color="auto"/>
                    <w:right w:val="none" w:sz="0" w:space="0" w:color="auto"/>
                  </w:divBdr>
                  <w:divsChild>
                    <w:div w:id="717824790">
                      <w:marLeft w:val="0"/>
                      <w:marRight w:val="0"/>
                      <w:marTop w:val="0"/>
                      <w:marBottom w:val="0"/>
                      <w:divBdr>
                        <w:top w:val="none" w:sz="0" w:space="0" w:color="auto"/>
                        <w:left w:val="none" w:sz="0" w:space="0" w:color="auto"/>
                        <w:bottom w:val="none" w:sz="0" w:space="0" w:color="auto"/>
                        <w:right w:val="none" w:sz="0" w:space="0" w:color="auto"/>
                      </w:divBdr>
                    </w:div>
                  </w:divsChild>
                </w:div>
                <w:div w:id="1781755824">
                  <w:marLeft w:val="0"/>
                  <w:marRight w:val="0"/>
                  <w:marTop w:val="0"/>
                  <w:marBottom w:val="0"/>
                  <w:divBdr>
                    <w:top w:val="none" w:sz="0" w:space="0" w:color="auto"/>
                    <w:left w:val="none" w:sz="0" w:space="0" w:color="auto"/>
                    <w:bottom w:val="none" w:sz="0" w:space="0" w:color="auto"/>
                    <w:right w:val="none" w:sz="0" w:space="0" w:color="auto"/>
                  </w:divBdr>
                  <w:divsChild>
                    <w:div w:id="190732507">
                      <w:marLeft w:val="0"/>
                      <w:marRight w:val="0"/>
                      <w:marTop w:val="0"/>
                      <w:marBottom w:val="0"/>
                      <w:divBdr>
                        <w:top w:val="none" w:sz="0" w:space="0" w:color="auto"/>
                        <w:left w:val="none" w:sz="0" w:space="0" w:color="auto"/>
                        <w:bottom w:val="none" w:sz="0" w:space="0" w:color="auto"/>
                        <w:right w:val="none" w:sz="0" w:space="0" w:color="auto"/>
                      </w:divBdr>
                    </w:div>
                  </w:divsChild>
                </w:div>
                <w:div w:id="1330254615">
                  <w:marLeft w:val="0"/>
                  <w:marRight w:val="0"/>
                  <w:marTop w:val="0"/>
                  <w:marBottom w:val="0"/>
                  <w:divBdr>
                    <w:top w:val="none" w:sz="0" w:space="0" w:color="auto"/>
                    <w:left w:val="none" w:sz="0" w:space="0" w:color="auto"/>
                    <w:bottom w:val="none" w:sz="0" w:space="0" w:color="auto"/>
                    <w:right w:val="none" w:sz="0" w:space="0" w:color="auto"/>
                  </w:divBdr>
                  <w:divsChild>
                    <w:div w:id="1933590017">
                      <w:marLeft w:val="0"/>
                      <w:marRight w:val="0"/>
                      <w:marTop w:val="0"/>
                      <w:marBottom w:val="0"/>
                      <w:divBdr>
                        <w:top w:val="none" w:sz="0" w:space="0" w:color="auto"/>
                        <w:left w:val="none" w:sz="0" w:space="0" w:color="auto"/>
                        <w:bottom w:val="none" w:sz="0" w:space="0" w:color="auto"/>
                        <w:right w:val="none" w:sz="0" w:space="0" w:color="auto"/>
                      </w:divBdr>
                    </w:div>
                  </w:divsChild>
                </w:div>
                <w:div w:id="538401931">
                  <w:marLeft w:val="0"/>
                  <w:marRight w:val="0"/>
                  <w:marTop w:val="0"/>
                  <w:marBottom w:val="0"/>
                  <w:divBdr>
                    <w:top w:val="none" w:sz="0" w:space="0" w:color="auto"/>
                    <w:left w:val="none" w:sz="0" w:space="0" w:color="auto"/>
                    <w:bottom w:val="none" w:sz="0" w:space="0" w:color="auto"/>
                    <w:right w:val="none" w:sz="0" w:space="0" w:color="auto"/>
                  </w:divBdr>
                  <w:divsChild>
                    <w:div w:id="52667754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82706489">
          <w:marLeft w:val="0"/>
          <w:marRight w:val="0"/>
          <w:marTop w:val="0"/>
          <w:marBottom w:val="0"/>
          <w:divBdr>
            <w:top w:val="none" w:sz="0" w:space="0" w:color="auto"/>
            <w:left w:val="none" w:sz="0" w:space="0" w:color="auto"/>
            <w:bottom w:val="none" w:sz="0" w:space="0" w:color="auto"/>
            <w:right w:val="none" w:sz="0" w:space="0" w:color="auto"/>
          </w:divBdr>
        </w:div>
        <w:div w:id="419108961">
          <w:marLeft w:val="0"/>
          <w:marRight w:val="0"/>
          <w:marTop w:val="0"/>
          <w:marBottom w:val="0"/>
          <w:divBdr>
            <w:top w:val="none" w:sz="0" w:space="0" w:color="auto"/>
            <w:left w:val="none" w:sz="0" w:space="0" w:color="auto"/>
            <w:bottom w:val="none" w:sz="0" w:space="0" w:color="auto"/>
            <w:right w:val="none" w:sz="0" w:space="0" w:color="auto"/>
          </w:divBdr>
        </w:div>
        <w:div w:id="548809369">
          <w:marLeft w:val="0"/>
          <w:marRight w:val="0"/>
          <w:marTop w:val="0"/>
          <w:marBottom w:val="0"/>
          <w:divBdr>
            <w:top w:val="none" w:sz="0" w:space="0" w:color="auto"/>
            <w:left w:val="none" w:sz="0" w:space="0" w:color="auto"/>
            <w:bottom w:val="none" w:sz="0" w:space="0" w:color="auto"/>
            <w:right w:val="none" w:sz="0" w:space="0" w:color="auto"/>
          </w:divBdr>
          <w:divsChild>
            <w:div w:id="1082411931">
              <w:marLeft w:val="0"/>
              <w:marRight w:val="0"/>
              <w:marTop w:val="0"/>
              <w:marBottom w:val="0"/>
              <w:divBdr>
                <w:top w:val="none" w:sz="0" w:space="0" w:color="auto"/>
                <w:left w:val="none" w:sz="0" w:space="0" w:color="auto"/>
                <w:bottom w:val="none" w:sz="0" w:space="0" w:color="auto"/>
                <w:right w:val="none" w:sz="0" w:space="0" w:color="auto"/>
              </w:divBdr>
            </w:div>
            <w:div w:id="655496793">
              <w:marLeft w:val="0"/>
              <w:marRight w:val="0"/>
              <w:marTop w:val="0"/>
              <w:marBottom w:val="0"/>
              <w:divBdr>
                <w:top w:val="none" w:sz="0" w:space="0" w:color="auto"/>
                <w:left w:val="none" w:sz="0" w:space="0" w:color="auto"/>
                <w:bottom w:val="none" w:sz="0" w:space="0" w:color="auto"/>
                <w:right w:val="none" w:sz="0" w:space="0" w:color="auto"/>
              </w:divBdr>
            </w:div>
            <w:div w:id="1470628274">
              <w:marLeft w:val="0"/>
              <w:marRight w:val="0"/>
              <w:marTop w:val="0"/>
              <w:marBottom w:val="0"/>
              <w:divBdr>
                <w:top w:val="none" w:sz="0" w:space="0" w:color="auto"/>
                <w:left w:val="none" w:sz="0" w:space="0" w:color="auto"/>
                <w:bottom w:val="none" w:sz="0" w:space="0" w:color="auto"/>
                <w:right w:val="none" w:sz="0" w:space="0" w:color="auto"/>
              </w:divBdr>
            </w:div>
            <w:div w:id="169416298">
              <w:marLeft w:val="0"/>
              <w:marRight w:val="0"/>
              <w:marTop w:val="0"/>
              <w:marBottom w:val="0"/>
              <w:divBdr>
                <w:top w:val="none" w:sz="0" w:space="0" w:color="auto"/>
                <w:left w:val="none" w:sz="0" w:space="0" w:color="auto"/>
                <w:bottom w:val="none" w:sz="0" w:space="0" w:color="auto"/>
                <w:right w:val="none" w:sz="0" w:space="0" w:color="auto"/>
              </w:divBdr>
            </w:div>
            <w:div w:id="794520095">
              <w:marLeft w:val="0"/>
              <w:marRight w:val="0"/>
              <w:marTop w:val="0"/>
              <w:marBottom w:val="0"/>
              <w:divBdr>
                <w:top w:val="none" w:sz="0" w:space="0" w:color="auto"/>
                <w:left w:val="none" w:sz="0" w:space="0" w:color="auto"/>
                <w:bottom w:val="none" w:sz="0" w:space="0" w:color="auto"/>
                <w:right w:val="none" w:sz="0" w:space="0" w:color="auto"/>
              </w:divBdr>
            </w:div>
            <w:div w:id="283656527">
              <w:marLeft w:val="0"/>
              <w:marRight w:val="0"/>
              <w:marTop w:val="0"/>
              <w:marBottom w:val="0"/>
              <w:divBdr>
                <w:top w:val="none" w:sz="0" w:space="0" w:color="auto"/>
                <w:left w:val="none" w:sz="0" w:space="0" w:color="auto"/>
                <w:bottom w:val="none" w:sz="0" w:space="0" w:color="auto"/>
                <w:right w:val="none" w:sz="0" w:space="0" w:color="auto"/>
              </w:divBdr>
            </w:div>
            <w:div w:id="1891726085">
              <w:marLeft w:val="0"/>
              <w:marRight w:val="0"/>
              <w:marTop w:val="0"/>
              <w:marBottom w:val="0"/>
              <w:divBdr>
                <w:top w:val="none" w:sz="0" w:space="0" w:color="auto"/>
                <w:left w:val="none" w:sz="0" w:space="0" w:color="auto"/>
                <w:bottom w:val="none" w:sz="0" w:space="0" w:color="auto"/>
                <w:right w:val="none" w:sz="0" w:space="0" w:color="auto"/>
              </w:divBdr>
            </w:div>
            <w:div w:id="921258683">
              <w:marLeft w:val="0"/>
              <w:marRight w:val="0"/>
              <w:marTop w:val="0"/>
              <w:marBottom w:val="0"/>
              <w:divBdr>
                <w:top w:val="none" w:sz="0" w:space="0" w:color="auto"/>
                <w:left w:val="none" w:sz="0" w:space="0" w:color="auto"/>
                <w:bottom w:val="none" w:sz="0" w:space="0" w:color="auto"/>
                <w:right w:val="none" w:sz="0" w:space="0" w:color="auto"/>
              </w:divBdr>
            </w:div>
            <w:div w:id="1196120537">
              <w:marLeft w:val="0"/>
              <w:marRight w:val="0"/>
              <w:marTop w:val="0"/>
              <w:marBottom w:val="0"/>
              <w:divBdr>
                <w:top w:val="none" w:sz="0" w:space="0" w:color="auto"/>
                <w:left w:val="none" w:sz="0" w:space="0" w:color="auto"/>
                <w:bottom w:val="none" w:sz="0" w:space="0" w:color="auto"/>
                <w:right w:val="none" w:sz="0" w:space="0" w:color="auto"/>
              </w:divBdr>
            </w:div>
            <w:div w:id="1025013557">
              <w:marLeft w:val="0"/>
              <w:marRight w:val="0"/>
              <w:marTop w:val="0"/>
              <w:marBottom w:val="0"/>
              <w:divBdr>
                <w:top w:val="none" w:sz="0" w:space="0" w:color="auto"/>
                <w:left w:val="none" w:sz="0" w:space="0" w:color="auto"/>
                <w:bottom w:val="none" w:sz="0" w:space="0" w:color="auto"/>
                <w:right w:val="none" w:sz="0" w:space="0" w:color="auto"/>
              </w:divBdr>
            </w:div>
            <w:div w:id="971398731">
              <w:marLeft w:val="0"/>
              <w:marRight w:val="0"/>
              <w:marTop w:val="0"/>
              <w:marBottom w:val="0"/>
              <w:divBdr>
                <w:top w:val="none" w:sz="0" w:space="0" w:color="auto"/>
                <w:left w:val="none" w:sz="0" w:space="0" w:color="auto"/>
                <w:bottom w:val="none" w:sz="0" w:space="0" w:color="auto"/>
                <w:right w:val="none" w:sz="0" w:space="0" w:color="auto"/>
              </w:divBdr>
            </w:div>
            <w:div w:id="6761054">
              <w:marLeft w:val="0"/>
              <w:marRight w:val="0"/>
              <w:marTop w:val="0"/>
              <w:marBottom w:val="0"/>
              <w:divBdr>
                <w:top w:val="none" w:sz="0" w:space="0" w:color="auto"/>
                <w:left w:val="none" w:sz="0" w:space="0" w:color="auto"/>
                <w:bottom w:val="none" w:sz="0" w:space="0" w:color="auto"/>
                <w:right w:val="none" w:sz="0" w:space="0" w:color="auto"/>
              </w:divBdr>
            </w:div>
            <w:div w:id="1290939839">
              <w:marLeft w:val="0"/>
              <w:marRight w:val="0"/>
              <w:marTop w:val="0"/>
              <w:marBottom w:val="0"/>
              <w:divBdr>
                <w:top w:val="none" w:sz="0" w:space="0" w:color="auto"/>
                <w:left w:val="none" w:sz="0" w:space="0" w:color="auto"/>
                <w:bottom w:val="none" w:sz="0" w:space="0" w:color="auto"/>
                <w:right w:val="none" w:sz="0" w:space="0" w:color="auto"/>
              </w:divBdr>
            </w:div>
            <w:div w:id="2069718066">
              <w:marLeft w:val="0"/>
              <w:marRight w:val="0"/>
              <w:marTop w:val="0"/>
              <w:marBottom w:val="0"/>
              <w:divBdr>
                <w:top w:val="none" w:sz="0" w:space="0" w:color="auto"/>
                <w:left w:val="none" w:sz="0" w:space="0" w:color="auto"/>
                <w:bottom w:val="none" w:sz="0" w:space="0" w:color="auto"/>
                <w:right w:val="none" w:sz="0" w:space="0" w:color="auto"/>
              </w:divBdr>
            </w:div>
            <w:div w:id="1530332029">
              <w:marLeft w:val="0"/>
              <w:marRight w:val="0"/>
              <w:marTop w:val="0"/>
              <w:marBottom w:val="0"/>
              <w:divBdr>
                <w:top w:val="none" w:sz="0" w:space="0" w:color="auto"/>
                <w:left w:val="none" w:sz="0" w:space="0" w:color="auto"/>
                <w:bottom w:val="none" w:sz="0" w:space="0" w:color="auto"/>
                <w:right w:val="none" w:sz="0" w:space="0" w:color="auto"/>
              </w:divBdr>
            </w:div>
            <w:div w:id="1253929426">
              <w:marLeft w:val="0"/>
              <w:marRight w:val="0"/>
              <w:marTop w:val="0"/>
              <w:marBottom w:val="0"/>
              <w:divBdr>
                <w:top w:val="none" w:sz="0" w:space="0" w:color="auto"/>
                <w:left w:val="none" w:sz="0" w:space="0" w:color="auto"/>
                <w:bottom w:val="none" w:sz="0" w:space="0" w:color="auto"/>
                <w:right w:val="none" w:sz="0" w:space="0" w:color="auto"/>
              </w:divBdr>
            </w:div>
          </w:divsChild>
        </w:div>
        <w:div w:id="1110315078">
          <w:marLeft w:val="0"/>
          <w:marRight w:val="0"/>
          <w:marTop w:val="0"/>
          <w:marBottom w:val="0"/>
          <w:divBdr>
            <w:top w:val="none" w:sz="0" w:space="0" w:color="auto"/>
            <w:left w:val="none" w:sz="0" w:space="0" w:color="auto"/>
            <w:bottom w:val="none" w:sz="0" w:space="0" w:color="auto"/>
            <w:right w:val="none" w:sz="0" w:space="0" w:color="auto"/>
          </w:divBdr>
        </w:div>
        <w:div w:id="1610549207">
          <w:marLeft w:val="0"/>
          <w:marRight w:val="0"/>
          <w:marTop w:val="0"/>
          <w:marBottom w:val="0"/>
          <w:divBdr>
            <w:top w:val="none" w:sz="0" w:space="0" w:color="auto"/>
            <w:left w:val="none" w:sz="0" w:space="0" w:color="auto"/>
            <w:bottom w:val="none" w:sz="0" w:space="0" w:color="auto"/>
            <w:right w:val="none" w:sz="0" w:space="0" w:color="auto"/>
          </w:divBdr>
        </w:div>
        <w:div w:id="1610702744">
          <w:marLeft w:val="0"/>
          <w:marRight w:val="0"/>
          <w:marTop w:val="0"/>
          <w:marBottom w:val="0"/>
          <w:divBdr>
            <w:top w:val="none" w:sz="0" w:space="0" w:color="auto"/>
            <w:left w:val="none" w:sz="0" w:space="0" w:color="auto"/>
            <w:bottom w:val="none" w:sz="0" w:space="0" w:color="auto"/>
            <w:right w:val="none" w:sz="0" w:space="0" w:color="auto"/>
          </w:divBdr>
        </w:div>
        <w:div w:id="1727676956">
          <w:marLeft w:val="0"/>
          <w:marRight w:val="0"/>
          <w:marTop w:val="0"/>
          <w:marBottom w:val="0"/>
          <w:divBdr>
            <w:top w:val="none" w:sz="0" w:space="0" w:color="auto"/>
            <w:left w:val="none" w:sz="0" w:space="0" w:color="auto"/>
            <w:bottom w:val="none" w:sz="0" w:space="0" w:color="auto"/>
            <w:right w:val="none" w:sz="0" w:space="0" w:color="auto"/>
          </w:divBdr>
        </w:div>
        <w:div w:id="1315529843">
          <w:marLeft w:val="0"/>
          <w:marRight w:val="0"/>
          <w:marTop w:val="0"/>
          <w:marBottom w:val="0"/>
          <w:divBdr>
            <w:top w:val="none" w:sz="0" w:space="0" w:color="auto"/>
            <w:left w:val="none" w:sz="0" w:space="0" w:color="auto"/>
            <w:bottom w:val="none" w:sz="0" w:space="0" w:color="auto"/>
            <w:right w:val="none" w:sz="0" w:space="0" w:color="auto"/>
          </w:divBdr>
        </w:div>
        <w:div w:id="2018729690">
          <w:marLeft w:val="0"/>
          <w:marRight w:val="0"/>
          <w:marTop w:val="0"/>
          <w:marBottom w:val="0"/>
          <w:divBdr>
            <w:top w:val="none" w:sz="0" w:space="0" w:color="auto"/>
            <w:left w:val="none" w:sz="0" w:space="0" w:color="auto"/>
            <w:bottom w:val="none" w:sz="0" w:space="0" w:color="auto"/>
            <w:right w:val="none" w:sz="0" w:space="0" w:color="auto"/>
          </w:divBdr>
          <w:divsChild>
            <w:div w:id="521406437">
              <w:marLeft w:val="-75"/>
              <w:marRight w:val="0"/>
              <w:marTop w:val="30"/>
              <w:marBottom w:val="30"/>
              <w:divBdr>
                <w:top w:val="none" w:sz="0" w:space="0" w:color="auto"/>
                <w:left w:val="none" w:sz="0" w:space="0" w:color="auto"/>
                <w:bottom w:val="none" w:sz="0" w:space="0" w:color="auto"/>
                <w:right w:val="none" w:sz="0" w:space="0" w:color="auto"/>
              </w:divBdr>
              <w:divsChild>
                <w:div w:id="658772592">
                  <w:marLeft w:val="0"/>
                  <w:marRight w:val="0"/>
                  <w:marTop w:val="0"/>
                  <w:marBottom w:val="0"/>
                  <w:divBdr>
                    <w:top w:val="none" w:sz="0" w:space="0" w:color="auto"/>
                    <w:left w:val="none" w:sz="0" w:space="0" w:color="auto"/>
                    <w:bottom w:val="none" w:sz="0" w:space="0" w:color="auto"/>
                    <w:right w:val="none" w:sz="0" w:space="0" w:color="auto"/>
                  </w:divBdr>
                  <w:divsChild>
                    <w:div w:id="989136861">
                      <w:marLeft w:val="0"/>
                      <w:marRight w:val="0"/>
                      <w:marTop w:val="0"/>
                      <w:marBottom w:val="0"/>
                      <w:divBdr>
                        <w:top w:val="none" w:sz="0" w:space="0" w:color="auto"/>
                        <w:left w:val="none" w:sz="0" w:space="0" w:color="auto"/>
                        <w:bottom w:val="none" w:sz="0" w:space="0" w:color="auto"/>
                        <w:right w:val="none" w:sz="0" w:space="0" w:color="auto"/>
                      </w:divBdr>
                    </w:div>
                  </w:divsChild>
                </w:div>
                <w:div w:id="105198325">
                  <w:marLeft w:val="0"/>
                  <w:marRight w:val="0"/>
                  <w:marTop w:val="0"/>
                  <w:marBottom w:val="0"/>
                  <w:divBdr>
                    <w:top w:val="none" w:sz="0" w:space="0" w:color="auto"/>
                    <w:left w:val="none" w:sz="0" w:space="0" w:color="auto"/>
                    <w:bottom w:val="none" w:sz="0" w:space="0" w:color="auto"/>
                    <w:right w:val="none" w:sz="0" w:space="0" w:color="auto"/>
                  </w:divBdr>
                  <w:divsChild>
                    <w:div w:id="1744182457">
                      <w:marLeft w:val="0"/>
                      <w:marRight w:val="0"/>
                      <w:marTop w:val="0"/>
                      <w:marBottom w:val="0"/>
                      <w:divBdr>
                        <w:top w:val="none" w:sz="0" w:space="0" w:color="auto"/>
                        <w:left w:val="none" w:sz="0" w:space="0" w:color="auto"/>
                        <w:bottom w:val="none" w:sz="0" w:space="0" w:color="auto"/>
                        <w:right w:val="none" w:sz="0" w:space="0" w:color="auto"/>
                      </w:divBdr>
                    </w:div>
                  </w:divsChild>
                </w:div>
                <w:div w:id="1633516161">
                  <w:marLeft w:val="0"/>
                  <w:marRight w:val="0"/>
                  <w:marTop w:val="0"/>
                  <w:marBottom w:val="0"/>
                  <w:divBdr>
                    <w:top w:val="none" w:sz="0" w:space="0" w:color="auto"/>
                    <w:left w:val="none" w:sz="0" w:space="0" w:color="auto"/>
                    <w:bottom w:val="none" w:sz="0" w:space="0" w:color="auto"/>
                    <w:right w:val="none" w:sz="0" w:space="0" w:color="auto"/>
                  </w:divBdr>
                  <w:divsChild>
                    <w:div w:id="1813207652">
                      <w:marLeft w:val="0"/>
                      <w:marRight w:val="0"/>
                      <w:marTop w:val="0"/>
                      <w:marBottom w:val="0"/>
                      <w:divBdr>
                        <w:top w:val="none" w:sz="0" w:space="0" w:color="auto"/>
                        <w:left w:val="none" w:sz="0" w:space="0" w:color="auto"/>
                        <w:bottom w:val="none" w:sz="0" w:space="0" w:color="auto"/>
                        <w:right w:val="none" w:sz="0" w:space="0" w:color="auto"/>
                      </w:divBdr>
                    </w:div>
                  </w:divsChild>
                </w:div>
                <w:div w:id="1754273915">
                  <w:marLeft w:val="0"/>
                  <w:marRight w:val="0"/>
                  <w:marTop w:val="0"/>
                  <w:marBottom w:val="0"/>
                  <w:divBdr>
                    <w:top w:val="none" w:sz="0" w:space="0" w:color="auto"/>
                    <w:left w:val="none" w:sz="0" w:space="0" w:color="auto"/>
                    <w:bottom w:val="none" w:sz="0" w:space="0" w:color="auto"/>
                    <w:right w:val="none" w:sz="0" w:space="0" w:color="auto"/>
                  </w:divBdr>
                  <w:divsChild>
                    <w:div w:id="1248660230">
                      <w:marLeft w:val="0"/>
                      <w:marRight w:val="0"/>
                      <w:marTop w:val="0"/>
                      <w:marBottom w:val="0"/>
                      <w:divBdr>
                        <w:top w:val="none" w:sz="0" w:space="0" w:color="auto"/>
                        <w:left w:val="none" w:sz="0" w:space="0" w:color="auto"/>
                        <w:bottom w:val="none" w:sz="0" w:space="0" w:color="auto"/>
                        <w:right w:val="none" w:sz="0" w:space="0" w:color="auto"/>
                      </w:divBdr>
                    </w:div>
                  </w:divsChild>
                </w:div>
                <w:div w:id="724988775">
                  <w:marLeft w:val="0"/>
                  <w:marRight w:val="0"/>
                  <w:marTop w:val="0"/>
                  <w:marBottom w:val="0"/>
                  <w:divBdr>
                    <w:top w:val="none" w:sz="0" w:space="0" w:color="auto"/>
                    <w:left w:val="none" w:sz="0" w:space="0" w:color="auto"/>
                    <w:bottom w:val="none" w:sz="0" w:space="0" w:color="auto"/>
                    <w:right w:val="none" w:sz="0" w:space="0" w:color="auto"/>
                  </w:divBdr>
                  <w:divsChild>
                    <w:div w:id="654643813">
                      <w:marLeft w:val="0"/>
                      <w:marRight w:val="0"/>
                      <w:marTop w:val="0"/>
                      <w:marBottom w:val="0"/>
                      <w:divBdr>
                        <w:top w:val="none" w:sz="0" w:space="0" w:color="auto"/>
                        <w:left w:val="none" w:sz="0" w:space="0" w:color="auto"/>
                        <w:bottom w:val="none" w:sz="0" w:space="0" w:color="auto"/>
                        <w:right w:val="none" w:sz="0" w:space="0" w:color="auto"/>
                      </w:divBdr>
                    </w:div>
                  </w:divsChild>
                </w:div>
                <w:div w:id="1412043556">
                  <w:marLeft w:val="0"/>
                  <w:marRight w:val="0"/>
                  <w:marTop w:val="0"/>
                  <w:marBottom w:val="0"/>
                  <w:divBdr>
                    <w:top w:val="none" w:sz="0" w:space="0" w:color="auto"/>
                    <w:left w:val="none" w:sz="0" w:space="0" w:color="auto"/>
                    <w:bottom w:val="none" w:sz="0" w:space="0" w:color="auto"/>
                    <w:right w:val="none" w:sz="0" w:space="0" w:color="auto"/>
                  </w:divBdr>
                  <w:divsChild>
                    <w:div w:id="1778528085">
                      <w:marLeft w:val="0"/>
                      <w:marRight w:val="0"/>
                      <w:marTop w:val="0"/>
                      <w:marBottom w:val="0"/>
                      <w:divBdr>
                        <w:top w:val="none" w:sz="0" w:space="0" w:color="auto"/>
                        <w:left w:val="none" w:sz="0" w:space="0" w:color="auto"/>
                        <w:bottom w:val="none" w:sz="0" w:space="0" w:color="auto"/>
                        <w:right w:val="none" w:sz="0" w:space="0" w:color="auto"/>
                      </w:divBdr>
                    </w:div>
                  </w:divsChild>
                </w:div>
                <w:div w:id="1589577773">
                  <w:marLeft w:val="0"/>
                  <w:marRight w:val="0"/>
                  <w:marTop w:val="0"/>
                  <w:marBottom w:val="0"/>
                  <w:divBdr>
                    <w:top w:val="none" w:sz="0" w:space="0" w:color="auto"/>
                    <w:left w:val="none" w:sz="0" w:space="0" w:color="auto"/>
                    <w:bottom w:val="none" w:sz="0" w:space="0" w:color="auto"/>
                    <w:right w:val="none" w:sz="0" w:space="0" w:color="auto"/>
                  </w:divBdr>
                  <w:divsChild>
                    <w:div w:id="1731147952">
                      <w:marLeft w:val="0"/>
                      <w:marRight w:val="0"/>
                      <w:marTop w:val="0"/>
                      <w:marBottom w:val="0"/>
                      <w:divBdr>
                        <w:top w:val="none" w:sz="0" w:space="0" w:color="auto"/>
                        <w:left w:val="none" w:sz="0" w:space="0" w:color="auto"/>
                        <w:bottom w:val="none" w:sz="0" w:space="0" w:color="auto"/>
                        <w:right w:val="none" w:sz="0" w:space="0" w:color="auto"/>
                      </w:divBdr>
                    </w:div>
                    <w:div w:id="1098863643">
                      <w:marLeft w:val="0"/>
                      <w:marRight w:val="0"/>
                      <w:marTop w:val="0"/>
                      <w:marBottom w:val="0"/>
                      <w:divBdr>
                        <w:top w:val="none" w:sz="0" w:space="0" w:color="auto"/>
                        <w:left w:val="none" w:sz="0" w:space="0" w:color="auto"/>
                        <w:bottom w:val="none" w:sz="0" w:space="0" w:color="auto"/>
                        <w:right w:val="none" w:sz="0" w:space="0" w:color="auto"/>
                      </w:divBdr>
                    </w:div>
                    <w:div w:id="943461323">
                      <w:marLeft w:val="0"/>
                      <w:marRight w:val="0"/>
                      <w:marTop w:val="0"/>
                      <w:marBottom w:val="0"/>
                      <w:divBdr>
                        <w:top w:val="none" w:sz="0" w:space="0" w:color="auto"/>
                        <w:left w:val="none" w:sz="0" w:space="0" w:color="auto"/>
                        <w:bottom w:val="none" w:sz="0" w:space="0" w:color="auto"/>
                        <w:right w:val="none" w:sz="0" w:space="0" w:color="auto"/>
                      </w:divBdr>
                    </w:div>
                  </w:divsChild>
                </w:div>
                <w:div w:id="1383481436">
                  <w:marLeft w:val="0"/>
                  <w:marRight w:val="0"/>
                  <w:marTop w:val="0"/>
                  <w:marBottom w:val="0"/>
                  <w:divBdr>
                    <w:top w:val="none" w:sz="0" w:space="0" w:color="auto"/>
                    <w:left w:val="none" w:sz="0" w:space="0" w:color="auto"/>
                    <w:bottom w:val="none" w:sz="0" w:space="0" w:color="auto"/>
                    <w:right w:val="none" w:sz="0" w:space="0" w:color="auto"/>
                  </w:divBdr>
                  <w:divsChild>
                    <w:div w:id="58877662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027438192">
          <w:marLeft w:val="0"/>
          <w:marRight w:val="0"/>
          <w:marTop w:val="0"/>
          <w:marBottom w:val="0"/>
          <w:divBdr>
            <w:top w:val="none" w:sz="0" w:space="0" w:color="auto"/>
            <w:left w:val="none" w:sz="0" w:space="0" w:color="auto"/>
            <w:bottom w:val="none" w:sz="0" w:space="0" w:color="auto"/>
            <w:right w:val="none" w:sz="0" w:space="0" w:color="auto"/>
          </w:divBdr>
        </w:div>
        <w:div w:id="707071907">
          <w:marLeft w:val="0"/>
          <w:marRight w:val="0"/>
          <w:marTop w:val="0"/>
          <w:marBottom w:val="0"/>
          <w:divBdr>
            <w:top w:val="none" w:sz="0" w:space="0" w:color="auto"/>
            <w:left w:val="none" w:sz="0" w:space="0" w:color="auto"/>
            <w:bottom w:val="none" w:sz="0" w:space="0" w:color="auto"/>
            <w:right w:val="none" w:sz="0" w:space="0" w:color="auto"/>
          </w:divBdr>
        </w:div>
        <w:div w:id="1887445196">
          <w:marLeft w:val="0"/>
          <w:marRight w:val="0"/>
          <w:marTop w:val="0"/>
          <w:marBottom w:val="0"/>
          <w:divBdr>
            <w:top w:val="none" w:sz="0" w:space="0" w:color="auto"/>
            <w:left w:val="none" w:sz="0" w:space="0" w:color="auto"/>
            <w:bottom w:val="none" w:sz="0" w:space="0" w:color="auto"/>
            <w:right w:val="none" w:sz="0" w:space="0" w:color="auto"/>
          </w:divBdr>
        </w:div>
        <w:div w:id="1256019327">
          <w:marLeft w:val="0"/>
          <w:marRight w:val="0"/>
          <w:marTop w:val="0"/>
          <w:marBottom w:val="0"/>
          <w:divBdr>
            <w:top w:val="none" w:sz="0" w:space="0" w:color="auto"/>
            <w:left w:val="none" w:sz="0" w:space="0" w:color="auto"/>
            <w:bottom w:val="none" w:sz="0" w:space="0" w:color="auto"/>
            <w:right w:val="none" w:sz="0" w:space="0" w:color="auto"/>
          </w:divBdr>
        </w:div>
        <w:div w:id="1390492233">
          <w:marLeft w:val="0"/>
          <w:marRight w:val="0"/>
          <w:marTop w:val="0"/>
          <w:marBottom w:val="0"/>
          <w:divBdr>
            <w:top w:val="none" w:sz="0" w:space="0" w:color="auto"/>
            <w:left w:val="none" w:sz="0" w:space="0" w:color="auto"/>
            <w:bottom w:val="none" w:sz="0" w:space="0" w:color="auto"/>
            <w:right w:val="none" w:sz="0" w:space="0" w:color="auto"/>
          </w:divBdr>
          <w:divsChild>
            <w:div w:id="1674868139">
              <w:marLeft w:val="-75"/>
              <w:marRight w:val="0"/>
              <w:marTop w:val="30"/>
              <w:marBottom w:val="30"/>
              <w:divBdr>
                <w:top w:val="none" w:sz="0" w:space="0" w:color="auto"/>
                <w:left w:val="none" w:sz="0" w:space="0" w:color="auto"/>
                <w:bottom w:val="none" w:sz="0" w:space="0" w:color="auto"/>
                <w:right w:val="none" w:sz="0" w:space="0" w:color="auto"/>
              </w:divBdr>
              <w:divsChild>
                <w:div w:id="1262181306">
                  <w:marLeft w:val="0"/>
                  <w:marRight w:val="0"/>
                  <w:marTop w:val="0"/>
                  <w:marBottom w:val="0"/>
                  <w:divBdr>
                    <w:top w:val="none" w:sz="0" w:space="0" w:color="auto"/>
                    <w:left w:val="none" w:sz="0" w:space="0" w:color="auto"/>
                    <w:bottom w:val="none" w:sz="0" w:space="0" w:color="auto"/>
                    <w:right w:val="none" w:sz="0" w:space="0" w:color="auto"/>
                  </w:divBdr>
                  <w:divsChild>
                    <w:div w:id="1259220480">
                      <w:marLeft w:val="0"/>
                      <w:marRight w:val="0"/>
                      <w:marTop w:val="0"/>
                      <w:marBottom w:val="0"/>
                      <w:divBdr>
                        <w:top w:val="none" w:sz="0" w:space="0" w:color="auto"/>
                        <w:left w:val="none" w:sz="0" w:space="0" w:color="auto"/>
                        <w:bottom w:val="none" w:sz="0" w:space="0" w:color="auto"/>
                        <w:right w:val="none" w:sz="0" w:space="0" w:color="auto"/>
                      </w:divBdr>
                    </w:div>
                  </w:divsChild>
                </w:div>
                <w:div w:id="794641031">
                  <w:marLeft w:val="0"/>
                  <w:marRight w:val="0"/>
                  <w:marTop w:val="0"/>
                  <w:marBottom w:val="0"/>
                  <w:divBdr>
                    <w:top w:val="none" w:sz="0" w:space="0" w:color="auto"/>
                    <w:left w:val="none" w:sz="0" w:space="0" w:color="auto"/>
                    <w:bottom w:val="none" w:sz="0" w:space="0" w:color="auto"/>
                    <w:right w:val="none" w:sz="0" w:space="0" w:color="auto"/>
                  </w:divBdr>
                  <w:divsChild>
                    <w:div w:id="78721699">
                      <w:marLeft w:val="0"/>
                      <w:marRight w:val="0"/>
                      <w:marTop w:val="0"/>
                      <w:marBottom w:val="0"/>
                      <w:divBdr>
                        <w:top w:val="none" w:sz="0" w:space="0" w:color="auto"/>
                        <w:left w:val="none" w:sz="0" w:space="0" w:color="auto"/>
                        <w:bottom w:val="none" w:sz="0" w:space="0" w:color="auto"/>
                        <w:right w:val="none" w:sz="0" w:space="0" w:color="auto"/>
                      </w:divBdr>
                    </w:div>
                  </w:divsChild>
                </w:div>
                <w:div w:id="283314197">
                  <w:marLeft w:val="0"/>
                  <w:marRight w:val="0"/>
                  <w:marTop w:val="0"/>
                  <w:marBottom w:val="0"/>
                  <w:divBdr>
                    <w:top w:val="none" w:sz="0" w:space="0" w:color="auto"/>
                    <w:left w:val="none" w:sz="0" w:space="0" w:color="auto"/>
                    <w:bottom w:val="none" w:sz="0" w:space="0" w:color="auto"/>
                    <w:right w:val="none" w:sz="0" w:space="0" w:color="auto"/>
                  </w:divBdr>
                  <w:divsChild>
                    <w:div w:id="2101680490">
                      <w:marLeft w:val="0"/>
                      <w:marRight w:val="0"/>
                      <w:marTop w:val="0"/>
                      <w:marBottom w:val="0"/>
                      <w:divBdr>
                        <w:top w:val="none" w:sz="0" w:space="0" w:color="auto"/>
                        <w:left w:val="none" w:sz="0" w:space="0" w:color="auto"/>
                        <w:bottom w:val="none" w:sz="0" w:space="0" w:color="auto"/>
                        <w:right w:val="none" w:sz="0" w:space="0" w:color="auto"/>
                      </w:divBdr>
                    </w:div>
                  </w:divsChild>
                </w:div>
                <w:div w:id="1240364570">
                  <w:marLeft w:val="0"/>
                  <w:marRight w:val="0"/>
                  <w:marTop w:val="0"/>
                  <w:marBottom w:val="0"/>
                  <w:divBdr>
                    <w:top w:val="none" w:sz="0" w:space="0" w:color="auto"/>
                    <w:left w:val="none" w:sz="0" w:space="0" w:color="auto"/>
                    <w:bottom w:val="none" w:sz="0" w:space="0" w:color="auto"/>
                    <w:right w:val="none" w:sz="0" w:space="0" w:color="auto"/>
                  </w:divBdr>
                  <w:divsChild>
                    <w:div w:id="1681392932">
                      <w:marLeft w:val="0"/>
                      <w:marRight w:val="0"/>
                      <w:marTop w:val="0"/>
                      <w:marBottom w:val="0"/>
                      <w:divBdr>
                        <w:top w:val="none" w:sz="0" w:space="0" w:color="auto"/>
                        <w:left w:val="none" w:sz="0" w:space="0" w:color="auto"/>
                        <w:bottom w:val="none" w:sz="0" w:space="0" w:color="auto"/>
                        <w:right w:val="none" w:sz="0" w:space="0" w:color="auto"/>
                      </w:divBdr>
                    </w:div>
                  </w:divsChild>
                </w:div>
                <w:div w:id="204759391">
                  <w:marLeft w:val="0"/>
                  <w:marRight w:val="0"/>
                  <w:marTop w:val="0"/>
                  <w:marBottom w:val="0"/>
                  <w:divBdr>
                    <w:top w:val="none" w:sz="0" w:space="0" w:color="auto"/>
                    <w:left w:val="none" w:sz="0" w:space="0" w:color="auto"/>
                    <w:bottom w:val="none" w:sz="0" w:space="0" w:color="auto"/>
                    <w:right w:val="none" w:sz="0" w:space="0" w:color="auto"/>
                  </w:divBdr>
                  <w:divsChild>
                    <w:div w:id="996612275">
                      <w:marLeft w:val="0"/>
                      <w:marRight w:val="0"/>
                      <w:marTop w:val="0"/>
                      <w:marBottom w:val="0"/>
                      <w:divBdr>
                        <w:top w:val="none" w:sz="0" w:space="0" w:color="auto"/>
                        <w:left w:val="none" w:sz="0" w:space="0" w:color="auto"/>
                        <w:bottom w:val="none" w:sz="0" w:space="0" w:color="auto"/>
                        <w:right w:val="none" w:sz="0" w:space="0" w:color="auto"/>
                      </w:divBdr>
                    </w:div>
                  </w:divsChild>
                </w:div>
                <w:div w:id="260339634">
                  <w:marLeft w:val="0"/>
                  <w:marRight w:val="0"/>
                  <w:marTop w:val="0"/>
                  <w:marBottom w:val="0"/>
                  <w:divBdr>
                    <w:top w:val="none" w:sz="0" w:space="0" w:color="auto"/>
                    <w:left w:val="none" w:sz="0" w:space="0" w:color="auto"/>
                    <w:bottom w:val="none" w:sz="0" w:space="0" w:color="auto"/>
                    <w:right w:val="none" w:sz="0" w:space="0" w:color="auto"/>
                  </w:divBdr>
                  <w:divsChild>
                    <w:div w:id="466047642">
                      <w:marLeft w:val="0"/>
                      <w:marRight w:val="0"/>
                      <w:marTop w:val="0"/>
                      <w:marBottom w:val="0"/>
                      <w:divBdr>
                        <w:top w:val="none" w:sz="0" w:space="0" w:color="auto"/>
                        <w:left w:val="none" w:sz="0" w:space="0" w:color="auto"/>
                        <w:bottom w:val="none" w:sz="0" w:space="0" w:color="auto"/>
                        <w:right w:val="none" w:sz="0" w:space="0" w:color="auto"/>
                      </w:divBdr>
                    </w:div>
                  </w:divsChild>
                </w:div>
                <w:div w:id="279411456">
                  <w:marLeft w:val="0"/>
                  <w:marRight w:val="0"/>
                  <w:marTop w:val="0"/>
                  <w:marBottom w:val="0"/>
                  <w:divBdr>
                    <w:top w:val="none" w:sz="0" w:space="0" w:color="auto"/>
                    <w:left w:val="none" w:sz="0" w:space="0" w:color="auto"/>
                    <w:bottom w:val="none" w:sz="0" w:space="0" w:color="auto"/>
                    <w:right w:val="none" w:sz="0" w:space="0" w:color="auto"/>
                  </w:divBdr>
                  <w:divsChild>
                    <w:div w:id="1136408030">
                      <w:marLeft w:val="0"/>
                      <w:marRight w:val="0"/>
                      <w:marTop w:val="0"/>
                      <w:marBottom w:val="0"/>
                      <w:divBdr>
                        <w:top w:val="none" w:sz="0" w:space="0" w:color="auto"/>
                        <w:left w:val="none" w:sz="0" w:space="0" w:color="auto"/>
                        <w:bottom w:val="none" w:sz="0" w:space="0" w:color="auto"/>
                        <w:right w:val="none" w:sz="0" w:space="0" w:color="auto"/>
                      </w:divBdr>
                    </w:div>
                  </w:divsChild>
                </w:div>
                <w:div w:id="486169080">
                  <w:marLeft w:val="0"/>
                  <w:marRight w:val="0"/>
                  <w:marTop w:val="0"/>
                  <w:marBottom w:val="0"/>
                  <w:divBdr>
                    <w:top w:val="none" w:sz="0" w:space="0" w:color="auto"/>
                    <w:left w:val="none" w:sz="0" w:space="0" w:color="auto"/>
                    <w:bottom w:val="none" w:sz="0" w:space="0" w:color="auto"/>
                    <w:right w:val="none" w:sz="0" w:space="0" w:color="auto"/>
                  </w:divBdr>
                  <w:divsChild>
                    <w:div w:id="676807522">
                      <w:marLeft w:val="0"/>
                      <w:marRight w:val="0"/>
                      <w:marTop w:val="0"/>
                      <w:marBottom w:val="0"/>
                      <w:divBdr>
                        <w:top w:val="none" w:sz="0" w:space="0" w:color="auto"/>
                        <w:left w:val="none" w:sz="0" w:space="0" w:color="auto"/>
                        <w:bottom w:val="none" w:sz="0" w:space="0" w:color="auto"/>
                        <w:right w:val="none" w:sz="0" w:space="0" w:color="auto"/>
                      </w:divBdr>
                    </w:div>
                  </w:divsChild>
                </w:div>
                <w:div w:id="892696817">
                  <w:marLeft w:val="0"/>
                  <w:marRight w:val="0"/>
                  <w:marTop w:val="0"/>
                  <w:marBottom w:val="0"/>
                  <w:divBdr>
                    <w:top w:val="none" w:sz="0" w:space="0" w:color="auto"/>
                    <w:left w:val="none" w:sz="0" w:space="0" w:color="auto"/>
                    <w:bottom w:val="none" w:sz="0" w:space="0" w:color="auto"/>
                    <w:right w:val="none" w:sz="0" w:space="0" w:color="auto"/>
                  </w:divBdr>
                  <w:divsChild>
                    <w:div w:id="2144618953">
                      <w:marLeft w:val="0"/>
                      <w:marRight w:val="0"/>
                      <w:marTop w:val="0"/>
                      <w:marBottom w:val="0"/>
                      <w:divBdr>
                        <w:top w:val="none" w:sz="0" w:space="0" w:color="auto"/>
                        <w:left w:val="none" w:sz="0" w:space="0" w:color="auto"/>
                        <w:bottom w:val="none" w:sz="0" w:space="0" w:color="auto"/>
                        <w:right w:val="none" w:sz="0" w:space="0" w:color="auto"/>
                      </w:divBdr>
                    </w:div>
                  </w:divsChild>
                </w:div>
                <w:div w:id="1753164042">
                  <w:marLeft w:val="0"/>
                  <w:marRight w:val="0"/>
                  <w:marTop w:val="0"/>
                  <w:marBottom w:val="0"/>
                  <w:divBdr>
                    <w:top w:val="none" w:sz="0" w:space="0" w:color="auto"/>
                    <w:left w:val="none" w:sz="0" w:space="0" w:color="auto"/>
                    <w:bottom w:val="none" w:sz="0" w:space="0" w:color="auto"/>
                    <w:right w:val="none" w:sz="0" w:space="0" w:color="auto"/>
                  </w:divBdr>
                  <w:divsChild>
                    <w:div w:id="580943223">
                      <w:marLeft w:val="0"/>
                      <w:marRight w:val="0"/>
                      <w:marTop w:val="0"/>
                      <w:marBottom w:val="0"/>
                      <w:divBdr>
                        <w:top w:val="none" w:sz="0" w:space="0" w:color="auto"/>
                        <w:left w:val="none" w:sz="0" w:space="0" w:color="auto"/>
                        <w:bottom w:val="none" w:sz="0" w:space="0" w:color="auto"/>
                        <w:right w:val="none" w:sz="0" w:space="0" w:color="auto"/>
                      </w:divBdr>
                    </w:div>
                  </w:divsChild>
                </w:div>
                <w:div w:id="1362248566">
                  <w:marLeft w:val="0"/>
                  <w:marRight w:val="0"/>
                  <w:marTop w:val="0"/>
                  <w:marBottom w:val="0"/>
                  <w:divBdr>
                    <w:top w:val="none" w:sz="0" w:space="0" w:color="auto"/>
                    <w:left w:val="none" w:sz="0" w:space="0" w:color="auto"/>
                    <w:bottom w:val="none" w:sz="0" w:space="0" w:color="auto"/>
                    <w:right w:val="none" w:sz="0" w:space="0" w:color="auto"/>
                  </w:divBdr>
                  <w:divsChild>
                    <w:div w:id="569846622">
                      <w:marLeft w:val="0"/>
                      <w:marRight w:val="0"/>
                      <w:marTop w:val="0"/>
                      <w:marBottom w:val="0"/>
                      <w:divBdr>
                        <w:top w:val="none" w:sz="0" w:space="0" w:color="auto"/>
                        <w:left w:val="none" w:sz="0" w:space="0" w:color="auto"/>
                        <w:bottom w:val="none" w:sz="0" w:space="0" w:color="auto"/>
                        <w:right w:val="none" w:sz="0" w:space="0" w:color="auto"/>
                      </w:divBdr>
                    </w:div>
                  </w:divsChild>
                </w:div>
                <w:div w:id="1398548906">
                  <w:marLeft w:val="0"/>
                  <w:marRight w:val="0"/>
                  <w:marTop w:val="0"/>
                  <w:marBottom w:val="0"/>
                  <w:divBdr>
                    <w:top w:val="none" w:sz="0" w:space="0" w:color="auto"/>
                    <w:left w:val="none" w:sz="0" w:space="0" w:color="auto"/>
                    <w:bottom w:val="none" w:sz="0" w:space="0" w:color="auto"/>
                    <w:right w:val="none" w:sz="0" w:space="0" w:color="auto"/>
                  </w:divBdr>
                  <w:divsChild>
                    <w:div w:id="823356235">
                      <w:marLeft w:val="0"/>
                      <w:marRight w:val="0"/>
                      <w:marTop w:val="0"/>
                      <w:marBottom w:val="0"/>
                      <w:divBdr>
                        <w:top w:val="none" w:sz="0" w:space="0" w:color="auto"/>
                        <w:left w:val="none" w:sz="0" w:space="0" w:color="auto"/>
                        <w:bottom w:val="none" w:sz="0" w:space="0" w:color="auto"/>
                        <w:right w:val="none" w:sz="0" w:space="0" w:color="auto"/>
                      </w:divBdr>
                    </w:div>
                  </w:divsChild>
                </w:div>
                <w:div w:id="321471377">
                  <w:marLeft w:val="0"/>
                  <w:marRight w:val="0"/>
                  <w:marTop w:val="0"/>
                  <w:marBottom w:val="0"/>
                  <w:divBdr>
                    <w:top w:val="none" w:sz="0" w:space="0" w:color="auto"/>
                    <w:left w:val="none" w:sz="0" w:space="0" w:color="auto"/>
                    <w:bottom w:val="none" w:sz="0" w:space="0" w:color="auto"/>
                    <w:right w:val="none" w:sz="0" w:space="0" w:color="auto"/>
                  </w:divBdr>
                  <w:divsChild>
                    <w:div w:id="1065451296">
                      <w:marLeft w:val="0"/>
                      <w:marRight w:val="0"/>
                      <w:marTop w:val="0"/>
                      <w:marBottom w:val="0"/>
                      <w:divBdr>
                        <w:top w:val="none" w:sz="0" w:space="0" w:color="auto"/>
                        <w:left w:val="none" w:sz="0" w:space="0" w:color="auto"/>
                        <w:bottom w:val="none" w:sz="0" w:space="0" w:color="auto"/>
                        <w:right w:val="none" w:sz="0" w:space="0" w:color="auto"/>
                      </w:divBdr>
                    </w:div>
                  </w:divsChild>
                </w:div>
                <w:div w:id="575558880">
                  <w:marLeft w:val="0"/>
                  <w:marRight w:val="0"/>
                  <w:marTop w:val="0"/>
                  <w:marBottom w:val="0"/>
                  <w:divBdr>
                    <w:top w:val="none" w:sz="0" w:space="0" w:color="auto"/>
                    <w:left w:val="none" w:sz="0" w:space="0" w:color="auto"/>
                    <w:bottom w:val="none" w:sz="0" w:space="0" w:color="auto"/>
                    <w:right w:val="none" w:sz="0" w:space="0" w:color="auto"/>
                  </w:divBdr>
                  <w:divsChild>
                    <w:div w:id="23798047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383650490">
          <w:marLeft w:val="0"/>
          <w:marRight w:val="0"/>
          <w:marTop w:val="0"/>
          <w:marBottom w:val="0"/>
          <w:divBdr>
            <w:top w:val="none" w:sz="0" w:space="0" w:color="auto"/>
            <w:left w:val="none" w:sz="0" w:space="0" w:color="auto"/>
            <w:bottom w:val="none" w:sz="0" w:space="0" w:color="auto"/>
            <w:right w:val="none" w:sz="0" w:space="0" w:color="auto"/>
          </w:divBdr>
        </w:div>
        <w:div w:id="10451779">
          <w:marLeft w:val="0"/>
          <w:marRight w:val="0"/>
          <w:marTop w:val="0"/>
          <w:marBottom w:val="0"/>
          <w:divBdr>
            <w:top w:val="none" w:sz="0" w:space="0" w:color="auto"/>
            <w:left w:val="none" w:sz="0" w:space="0" w:color="auto"/>
            <w:bottom w:val="none" w:sz="0" w:space="0" w:color="auto"/>
            <w:right w:val="none" w:sz="0" w:space="0" w:color="auto"/>
          </w:divBdr>
        </w:div>
        <w:div w:id="1283072165">
          <w:marLeft w:val="0"/>
          <w:marRight w:val="0"/>
          <w:marTop w:val="0"/>
          <w:marBottom w:val="0"/>
          <w:divBdr>
            <w:top w:val="none" w:sz="0" w:space="0" w:color="auto"/>
            <w:left w:val="none" w:sz="0" w:space="0" w:color="auto"/>
            <w:bottom w:val="none" w:sz="0" w:space="0" w:color="auto"/>
            <w:right w:val="none" w:sz="0" w:space="0" w:color="auto"/>
          </w:divBdr>
          <w:divsChild>
            <w:div w:id="1809742469">
              <w:marLeft w:val="0"/>
              <w:marRight w:val="0"/>
              <w:marTop w:val="0"/>
              <w:marBottom w:val="0"/>
              <w:divBdr>
                <w:top w:val="none" w:sz="0" w:space="0" w:color="auto"/>
                <w:left w:val="none" w:sz="0" w:space="0" w:color="auto"/>
                <w:bottom w:val="none" w:sz="0" w:space="0" w:color="auto"/>
                <w:right w:val="none" w:sz="0" w:space="0" w:color="auto"/>
              </w:divBdr>
            </w:div>
            <w:div w:id="1603486575">
              <w:marLeft w:val="0"/>
              <w:marRight w:val="0"/>
              <w:marTop w:val="0"/>
              <w:marBottom w:val="0"/>
              <w:divBdr>
                <w:top w:val="none" w:sz="0" w:space="0" w:color="auto"/>
                <w:left w:val="none" w:sz="0" w:space="0" w:color="auto"/>
                <w:bottom w:val="none" w:sz="0" w:space="0" w:color="auto"/>
                <w:right w:val="none" w:sz="0" w:space="0" w:color="auto"/>
              </w:divBdr>
            </w:div>
            <w:div w:id="417365304">
              <w:marLeft w:val="0"/>
              <w:marRight w:val="0"/>
              <w:marTop w:val="0"/>
              <w:marBottom w:val="0"/>
              <w:divBdr>
                <w:top w:val="none" w:sz="0" w:space="0" w:color="auto"/>
                <w:left w:val="none" w:sz="0" w:space="0" w:color="auto"/>
                <w:bottom w:val="none" w:sz="0" w:space="0" w:color="auto"/>
                <w:right w:val="none" w:sz="0" w:space="0" w:color="auto"/>
              </w:divBdr>
            </w:div>
            <w:div w:id="1767967127">
              <w:marLeft w:val="0"/>
              <w:marRight w:val="0"/>
              <w:marTop w:val="0"/>
              <w:marBottom w:val="0"/>
              <w:divBdr>
                <w:top w:val="none" w:sz="0" w:space="0" w:color="auto"/>
                <w:left w:val="none" w:sz="0" w:space="0" w:color="auto"/>
                <w:bottom w:val="none" w:sz="0" w:space="0" w:color="auto"/>
                <w:right w:val="none" w:sz="0" w:space="0" w:color="auto"/>
              </w:divBdr>
            </w:div>
            <w:div w:id="433092463">
              <w:marLeft w:val="0"/>
              <w:marRight w:val="0"/>
              <w:marTop w:val="0"/>
              <w:marBottom w:val="0"/>
              <w:divBdr>
                <w:top w:val="none" w:sz="0" w:space="0" w:color="auto"/>
                <w:left w:val="none" w:sz="0" w:space="0" w:color="auto"/>
                <w:bottom w:val="none" w:sz="0" w:space="0" w:color="auto"/>
                <w:right w:val="none" w:sz="0" w:space="0" w:color="auto"/>
              </w:divBdr>
            </w:div>
            <w:div w:id="357776750">
              <w:marLeft w:val="0"/>
              <w:marRight w:val="0"/>
              <w:marTop w:val="0"/>
              <w:marBottom w:val="0"/>
              <w:divBdr>
                <w:top w:val="none" w:sz="0" w:space="0" w:color="auto"/>
                <w:left w:val="none" w:sz="0" w:space="0" w:color="auto"/>
                <w:bottom w:val="none" w:sz="0" w:space="0" w:color="auto"/>
                <w:right w:val="none" w:sz="0" w:space="0" w:color="auto"/>
              </w:divBdr>
            </w:div>
            <w:div w:id="1911966784">
              <w:marLeft w:val="0"/>
              <w:marRight w:val="0"/>
              <w:marTop w:val="0"/>
              <w:marBottom w:val="0"/>
              <w:divBdr>
                <w:top w:val="none" w:sz="0" w:space="0" w:color="auto"/>
                <w:left w:val="none" w:sz="0" w:space="0" w:color="auto"/>
                <w:bottom w:val="none" w:sz="0" w:space="0" w:color="auto"/>
                <w:right w:val="none" w:sz="0" w:space="0" w:color="auto"/>
              </w:divBdr>
            </w:div>
            <w:div w:id="104548028">
              <w:marLeft w:val="0"/>
              <w:marRight w:val="0"/>
              <w:marTop w:val="0"/>
              <w:marBottom w:val="0"/>
              <w:divBdr>
                <w:top w:val="none" w:sz="0" w:space="0" w:color="auto"/>
                <w:left w:val="none" w:sz="0" w:space="0" w:color="auto"/>
                <w:bottom w:val="none" w:sz="0" w:space="0" w:color="auto"/>
                <w:right w:val="none" w:sz="0" w:space="0" w:color="auto"/>
              </w:divBdr>
            </w:div>
            <w:div w:id="1794590949">
              <w:marLeft w:val="0"/>
              <w:marRight w:val="0"/>
              <w:marTop w:val="0"/>
              <w:marBottom w:val="0"/>
              <w:divBdr>
                <w:top w:val="none" w:sz="0" w:space="0" w:color="auto"/>
                <w:left w:val="none" w:sz="0" w:space="0" w:color="auto"/>
                <w:bottom w:val="none" w:sz="0" w:space="0" w:color="auto"/>
                <w:right w:val="none" w:sz="0" w:space="0" w:color="auto"/>
              </w:divBdr>
            </w:div>
            <w:div w:id="186449926">
              <w:marLeft w:val="0"/>
              <w:marRight w:val="0"/>
              <w:marTop w:val="0"/>
              <w:marBottom w:val="0"/>
              <w:divBdr>
                <w:top w:val="none" w:sz="0" w:space="0" w:color="auto"/>
                <w:left w:val="none" w:sz="0" w:space="0" w:color="auto"/>
                <w:bottom w:val="none" w:sz="0" w:space="0" w:color="auto"/>
                <w:right w:val="none" w:sz="0" w:space="0" w:color="auto"/>
              </w:divBdr>
            </w:div>
            <w:div w:id="93138621">
              <w:marLeft w:val="0"/>
              <w:marRight w:val="0"/>
              <w:marTop w:val="0"/>
              <w:marBottom w:val="0"/>
              <w:divBdr>
                <w:top w:val="none" w:sz="0" w:space="0" w:color="auto"/>
                <w:left w:val="none" w:sz="0" w:space="0" w:color="auto"/>
                <w:bottom w:val="none" w:sz="0" w:space="0" w:color="auto"/>
                <w:right w:val="none" w:sz="0" w:space="0" w:color="auto"/>
              </w:divBdr>
            </w:div>
            <w:div w:id="750199742">
              <w:marLeft w:val="0"/>
              <w:marRight w:val="0"/>
              <w:marTop w:val="0"/>
              <w:marBottom w:val="0"/>
              <w:divBdr>
                <w:top w:val="none" w:sz="0" w:space="0" w:color="auto"/>
                <w:left w:val="none" w:sz="0" w:space="0" w:color="auto"/>
                <w:bottom w:val="none" w:sz="0" w:space="0" w:color="auto"/>
                <w:right w:val="none" w:sz="0" w:space="0" w:color="auto"/>
              </w:divBdr>
            </w:div>
          </w:divsChild>
        </w:div>
        <w:div w:id="1630430975">
          <w:marLeft w:val="0"/>
          <w:marRight w:val="0"/>
          <w:marTop w:val="0"/>
          <w:marBottom w:val="0"/>
          <w:divBdr>
            <w:top w:val="none" w:sz="0" w:space="0" w:color="auto"/>
            <w:left w:val="none" w:sz="0" w:space="0" w:color="auto"/>
            <w:bottom w:val="none" w:sz="0" w:space="0" w:color="auto"/>
            <w:right w:val="none" w:sz="0" w:space="0" w:color="auto"/>
          </w:divBdr>
        </w:div>
        <w:div w:id="2062823309">
          <w:marLeft w:val="0"/>
          <w:marRight w:val="0"/>
          <w:marTop w:val="0"/>
          <w:marBottom w:val="0"/>
          <w:divBdr>
            <w:top w:val="none" w:sz="0" w:space="0" w:color="auto"/>
            <w:left w:val="none" w:sz="0" w:space="0" w:color="auto"/>
            <w:bottom w:val="none" w:sz="0" w:space="0" w:color="auto"/>
            <w:right w:val="none" w:sz="0" w:space="0" w:color="auto"/>
          </w:divBdr>
        </w:div>
        <w:div w:id="958223354">
          <w:marLeft w:val="0"/>
          <w:marRight w:val="0"/>
          <w:marTop w:val="0"/>
          <w:marBottom w:val="0"/>
          <w:divBdr>
            <w:top w:val="none" w:sz="0" w:space="0" w:color="auto"/>
            <w:left w:val="none" w:sz="0" w:space="0" w:color="auto"/>
            <w:bottom w:val="none" w:sz="0" w:space="0" w:color="auto"/>
            <w:right w:val="none" w:sz="0" w:space="0" w:color="auto"/>
          </w:divBdr>
        </w:div>
        <w:div w:id="1103459954">
          <w:marLeft w:val="0"/>
          <w:marRight w:val="0"/>
          <w:marTop w:val="0"/>
          <w:marBottom w:val="0"/>
          <w:divBdr>
            <w:top w:val="none" w:sz="0" w:space="0" w:color="auto"/>
            <w:left w:val="none" w:sz="0" w:space="0" w:color="auto"/>
            <w:bottom w:val="none" w:sz="0" w:space="0" w:color="auto"/>
            <w:right w:val="none" w:sz="0" w:space="0" w:color="auto"/>
          </w:divBdr>
        </w:div>
        <w:div w:id="1058669873">
          <w:marLeft w:val="0"/>
          <w:marRight w:val="0"/>
          <w:marTop w:val="0"/>
          <w:marBottom w:val="0"/>
          <w:divBdr>
            <w:top w:val="none" w:sz="0" w:space="0" w:color="auto"/>
            <w:left w:val="none" w:sz="0" w:space="0" w:color="auto"/>
            <w:bottom w:val="none" w:sz="0" w:space="0" w:color="auto"/>
            <w:right w:val="none" w:sz="0" w:space="0" w:color="auto"/>
          </w:divBdr>
          <w:divsChild>
            <w:div w:id="208618265">
              <w:marLeft w:val="-75"/>
              <w:marRight w:val="0"/>
              <w:marTop w:val="30"/>
              <w:marBottom w:val="30"/>
              <w:divBdr>
                <w:top w:val="none" w:sz="0" w:space="0" w:color="auto"/>
                <w:left w:val="none" w:sz="0" w:space="0" w:color="auto"/>
                <w:bottom w:val="none" w:sz="0" w:space="0" w:color="auto"/>
                <w:right w:val="none" w:sz="0" w:space="0" w:color="auto"/>
              </w:divBdr>
              <w:divsChild>
                <w:div w:id="401752382">
                  <w:marLeft w:val="0"/>
                  <w:marRight w:val="0"/>
                  <w:marTop w:val="0"/>
                  <w:marBottom w:val="0"/>
                  <w:divBdr>
                    <w:top w:val="none" w:sz="0" w:space="0" w:color="auto"/>
                    <w:left w:val="none" w:sz="0" w:space="0" w:color="auto"/>
                    <w:bottom w:val="none" w:sz="0" w:space="0" w:color="auto"/>
                    <w:right w:val="none" w:sz="0" w:space="0" w:color="auto"/>
                  </w:divBdr>
                  <w:divsChild>
                    <w:div w:id="235475723">
                      <w:marLeft w:val="0"/>
                      <w:marRight w:val="0"/>
                      <w:marTop w:val="0"/>
                      <w:marBottom w:val="0"/>
                      <w:divBdr>
                        <w:top w:val="none" w:sz="0" w:space="0" w:color="auto"/>
                        <w:left w:val="none" w:sz="0" w:space="0" w:color="auto"/>
                        <w:bottom w:val="none" w:sz="0" w:space="0" w:color="auto"/>
                        <w:right w:val="none" w:sz="0" w:space="0" w:color="auto"/>
                      </w:divBdr>
                    </w:div>
                  </w:divsChild>
                </w:div>
                <w:div w:id="342585991">
                  <w:marLeft w:val="0"/>
                  <w:marRight w:val="0"/>
                  <w:marTop w:val="0"/>
                  <w:marBottom w:val="0"/>
                  <w:divBdr>
                    <w:top w:val="none" w:sz="0" w:space="0" w:color="auto"/>
                    <w:left w:val="none" w:sz="0" w:space="0" w:color="auto"/>
                    <w:bottom w:val="none" w:sz="0" w:space="0" w:color="auto"/>
                    <w:right w:val="none" w:sz="0" w:space="0" w:color="auto"/>
                  </w:divBdr>
                  <w:divsChild>
                    <w:div w:id="341207545">
                      <w:marLeft w:val="0"/>
                      <w:marRight w:val="0"/>
                      <w:marTop w:val="0"/>
                      <w:marBottom w:val="0"/>
                      <w:divBdr>
                        <w:top w:val="none" w:sz="0" w:space="0" w:color="auto"/>
                        <w:left w:val="none" w:sz="0" w:space="0" w:color="auto"/>
                        <w:bottom w:val="none" w:sz="0" w:space="0" w:color="auto"/>
                        <w:right w:val="none" w:sz="0" w:space="0" w:color="auto"/>
                      </w:divBdr>
                    </w:div>
                  </w:divsChild>
                </w:div>
                <w:div w:id="10301453">
                  <w:marLeft w:val="0"/>
                  <w:marRight w:val="0"/>
                  <w:marTop w:val="0"/>
                  <w:marBottom w:val="0"/>
                  <w:divBdr>
                    <w:top w:val="none" w:sz="0" w:space="0" w:color="auto"/>
                    <w:left w:val="none" w:sz="0" w:space="0" w:color="auto"/>
                    <w:bottom w:val="none" w:sz="0" w:space="0" w:color="auto"/>
                    <w:right w:val="none" w:sz="0" w:space="0" w:color="auto"/>
                  </w:divBdr>
                  <w:divsChild>
                    <w:div w:id="1422407807">
                      <w:marLeft w:val="0"/>
                      <w:marRight w:val="0"/>
                      <w:marTop w:val="0"/>
                      <w:marBottom w:val="0"/>
                      <w:divBdr>
                        <w:top w:val="none" w:sz="0" w:space="0" w:color="auto"/>
                        <w:left w:val="none" w:sz="0" w:space="0" w:color="auto"/>
                        <w:bottom w:val="none" w:sz="0" w:space="0" w:color="auto"/>
                        <w:right w:val="none" w:sz="0" w:space="0" w:color="auto"/>
                      </w:divBdr>
                    </w:div>
                  </w:divsChild>
                </w:div>
                <w:div w:id="38433854">
                  <w:marLeft w:val="0"/>
                  <w:marRight w:val="0"/>
                  <w:marTop w:val="0"/>
                  <w:marBottom w:val="0"/>
                  <w:divBdr>
                    <w:top w:val="none" w:sz="0" w:space="0" w:color="auto"/>
                    <w:left w:val="none" w:sz="0" w:space="0" w:color="auto"/>
                    <w:bottom w:val="none" w:sz="0" w:space="0" w:color="auto"/>
                    <w:right w:val="none" w:sz="0" w:space="0" w:color="auto"/>
                  </w:divBdr>
                  <w:divsChild>
                    <w:div w:id="92673796">
                      <w:marLeft w:val="0"/>
                      <w:marRight w:val="0"/>
                      <w:marTop w:val="0"/>
                      <w:marBottom w:val="0"/>
                      <w:divBdr>
                        <w:top w:val="none" w:sz="0" w:space="0" w:color="auto"/>
                        <w:left w:val="none" w:sz="0" w:space="0" w:color="auto"/>
                        <w:bottom w:val="none" w:sz="0" w:space="0" w:color="auto"/>
                        <w:right w:val="none" w:sz="0" w:space="0" w:color="auto"/>
                      </w:divBdr>
                    </w:div>
                  </w:divsChild>
                </w:div>
                <w:div w:id="1003048450">
                  <w:marLeft w:val="0"/>
                  <w:marRight w:val="0"/>
                  <w:marTop w:val="0"/>
                  <w:marBottom w:val="0"/>
                  <w:divBdr>
                    <w:top w:val="none" w:sz="0" w:space="0" w:color="auto"/>
                    <w:left w:val="none" w:sz="0" w:space="0" w:color="auto"/>
                    <w:bottom w:val="none" w:sz="0" w:space="0" w:color="auto"/>
                    <w:right w:val="none" w:sz="0" w:space="0" w:color="auto"/>
                  </w:divBdr>
                  <w:divsChild>
                    <w:div w:id="462234918">
                      <w:marLeft w:val="0"/>
                      <w:marRight w:val="0"/>
                      <w:marTop w:val="0"/>
                      <w:marBottom w:val="0"/>
                      <w:divBdr>
                        <w:top w:val="none" w:sz="0" w:space="0" w:color="auto"/>
                        <w:left w:val="none" w:sz="0" w:space="0" w:color="auto"/>
                        <w:bottom w:val="none" w:sz="0" w:space="0" w:color="auto"/>
                        <w:right w:val="none" w:sz="0" w:space="0" w:color="auto"/>
                      </w:divBdr>
                    </w:div>
                  </w:divsChild>
                </w:div>
                <w:div w:id="559639328">
                  <w:marLeft w:val="0"/>
                  <w:marRight w:val="0"/>
                  <w:marTop w:val="0"/>
                  <w:marBottom w:val="0"/>
                  <w:divBdr>
                    <w:top w:val="none" w:sz="0" w:space="0" w:color="auto"/>
                    <w:left w:val="none" w:sz="0" w:space="0" w:color="auto"/>
                    <w:bottom w:val="none" w:sz="0" w:space="0" w:color="auto"/>
                    <w:right w:val="none" w:sz="0" w:space="0" w:color="auto"/>
                  </w:divBdr>
                  <w:divsChild>
                    <w:div w:id="1424767134">
                      <w:marLeft w:val="0"/>
                      <w:marRight w:val="0"/>
                      <w:marTop w:val="0"/>
                      <w:marBottom w:val="0"/>
                      <w:divBdr>
                        <w:top w:val="none" w:sz="0" w:space="0" w:color="auto"/>
                        <w:left w:val="none" w:sz="0" w:space="0" w:color="auto"/>
                        <w:bottom w:val="none" w:sz="0" w:space="0" w:color="auto"/>
                        <w:right w:val="none" w:sz="0" w:space="0" w:color="auto"/>
                      </w:divBdr>
                    </w:div>
                  </w:divsChild>
                </w:div>
                <w:div w:id="716398506">
                  <w:marLeft w:val="0"/>
                  <w:marRight w:val="0"/>
                  <w:marTop w:val="0"/>
                  <w:marBottom w:val="0"/>
                  <w:divBdr>
                    <w:top w:val="none" w:sz="0" w:space="0" w:color="auto"/>
                    <w:left w:val="none" w:sz="0" w:space="0" w:color="auto"/>
                    <w:bottom w:val="none" w:sz="0" w:space="0" w:color="auto"/>
                    <w:right w:val="none" w:sz="0" w:space="0" w:color="auto"/>
                  </w:divBdr>
                  <w:divsChild>
                    <w:div w:id="1424186579">
                      <w:marLeft w:val="0"/>
                      <w:marRight w:val="0"/>
                      <w:marTop w:val="0"/>
                      <w:marBottom w:val="0"/>
                      <w:divBdr>
                        <w:top w:val="none" w:sz="0" w:space="0" w:color="auto"/>
                        <w:left w:val="none" w:sz="0" w:space="0" w:color="auto"/>
                        <w:bottom w:val="none" w:sz="0" w:space="0" w:color="auto"/>
                        <w:right w:val="none" w:sz="0" w:space="0" w:color="auto"/>
                      </w:divBdr>
                    </w:div>
                    <w:div w:id="718944835">
                      <w:marLeft w:val="0"/>
                      <w:marRight w:val="0"/>
                      <w:marTop w:val="0"/>
                      <w:marBottom w:val="0"/>
                      <w:divBdr>
                        <w:top w:val="none" w:sz="0" w:space="0" w:color="auto"/>
                        <w:left w:val="none" w:sz="0" w:space="0" w:color="auto"/>
                        <w:bottom w:val="none" w:sz="0" w:space="0" w:color="auto"/>
                        <w:right w:val="none" w:sz="0" w:space="0" w:color="auto"/>
                      </w:divBdr>
                    </w:div>
                    <w:div w:id="1010251848">
                      <w:marLeft w:val="0"/>
                      <w:marRight w:val="0"/>
                      <w:marTop w:val="0"/>
                      <w:marBottom w:val="0"/>
                      <w:divBdr>
                        <w:top w:val="none" w:sz="0" w:space="0" w:color="auto"/>
                        <w:left w:val="none" w:sz="0" w:space="0" w:color="auto"/>
                        <w:bottom w:val="none" w:sz="0" w:space="0" w:color="auto"/>
                        <w:right w:val="none" w:sz="0" w:space="0" w:color="auto"/>
                      </w:divBdr>
                    </w:div>
                  </w:divsChild>
                </w:div>
                <w:div w:id="1574000892">
                  <w:marLeft w:val="0"/>
                  <w:marRight w:val="0"/>
                  <w:marTop w:val="0"/>
                  <w:marBottom w:val="0"/>
                  <w:divBdr>
                    <w:top w:val="none" w:sz="0" w:space="0" w:color="auto"/>
                    <w:left w:val="none" w:sz="0" w:space="0" w:color="auto"/>
                    <w:bottom w:val="none" w:sz="0" w:space="0" w:color="auto"/>
                    <w:right w:val="none" w:sz="0" w:space="0" w:color="auto"/>
                  </w:divBdr>
                  <w:divsChild>
                    <w:div w:id="63283493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17803779">
          <w:marLeft w:val="0"/>
          <w:marRight w:val="0"/>
          <w:marTop w:val="0"/>
          <w:marBottom w:val="0"/>
          <w:divBdr>
            <w:top w:val="none" w:sz="0" w:space="0" w:color="auto"/>
            <w:left w:val="none" w:sz="0" w:space="0" w:color="auto"/>
            <w:bottom w:val="none" w:sz="0" w:space="0" w:color="auto"/>
            <w:right w:val="none" w:sz="0" w:space="0" w:color="auto"/>
          </w:divBdr>
        </w:div>
        <w:div w:id="973293338">
          <w:marLeft w:val="0"/>
          <w:marRight w:val="0"/>
          <w:marTop w:val="0"/>
          <w:marBottom w:val="0"/>
          <w:divBdr>
            <w:top w:val="none" w:sz="0" w:space="0" w:color="auto"/>
            <w:left w:val="none" w:sz="0" w:space="0" w:color="auto"/>
            <w:bottom w:val="none" w:sz="0" w:space="0" w:color="auto"/>
            <w:right w:val="none" w:sz="0" w:space="0" w:color="auto"/>
          </w:divBdr>
        </w:div>
        <w:div w:id="1494643371">
          <w:marLeft w:val="0"/>
          <w:marRight w:val="0"/>
          <w:marTop w:val="0"/>
          <w:marBottom w:val="0"/>
          <w:divBdr>
            <w:top w:val="none" w:sz="0" w:space="0" w:color="auto"/>
            <w:left w:val="none" w:sz="0" w:space="0" w:color="auto"/>
            <w:bottom w:val="none" w:sz="0" w:space="0" w:color="auto"/>
            <w:right w:val="none" w:sz="0" w:space="0" w:color="auto"/>
          </w:divBdr>
        </w:div>
        <w:div w:id="972752017">
          <w:marLeft w:val="0"/>
          <w:marRight w:val="0"/>
          <w:marTop w:val="0"/>
          <w:marBottom w:val="0"/>
          <w:divBdr>
            <w:top w:val="none" w:sz="0" w:space="0" w:color="auto"/>
            <w:left w:val="none" w:sz="0" w:space="0" w:color="auto"/>
            <w:bottom w:val="none" w:sz="0" w:space="0" w:color="auto"/>
            <w:right w:val="none" w:sz="0" w:space="0" w:color="auto"/>
          </w:divBdr>
        </w:div>
        <w:div w:id="958340171">
          <w:marLeft w:val="0"/>
          <w:marRight w:val="0"/>
          <w:marTop w:val="0"/>
          <w:marBottom w:val="0"/>
          <w:divBdr>
            <w:top w:val="none" w:sz="0" w:space="0" w:color="auto"/>
            <w:left w:val="none" w:sz="0" w:space="0" w:color="auto"/>
            <w:bottom w:val="none" w:sz="0" w:space="0" w:color="auto"/>
            <w:right w:val="none" w:sz="0" w:space="0" w:color="auto"/>
          </w:divBdr>
          <w:divsChild>
            <w:div w:id="890310375">
              <w:marLeft w:val="-75"/>
              <w:marRight w:val="0"/>
              <w:marTop w:val="30"/>
              <w:marBottom w:val="30"/>
              <w:divBdr>
                <w:top w:val="none" w:sz="0" w:space="0" w:color="auto"/>
                <w:left w:val="none" w:sz="0" w:space="0" w:color="auto"/>
                <w:bottom w:val="none" w:sz="0" w:space="0" w:color="auto"/>
                <w:right w:val="none" w:sz="0" w:space="0" w:color="auto"/>
              </w:divBdr>
              <w:divsChild>
                <w:div w:id="590966982">
                  <w:marLeft w:val="0"/>
                  <w:marRight w:val="0"/>
                  <w:marTop w:val="0"/>
                  <w:marBottom w:val="0"/>
                  <w:divBdr>
                    <w:top w:val="none" w:sz="0" w:space="0" w:color="auto"/>
                    <w:left w:val="none" w:sz="0" w:space="0" w:color="auto"/>
                    <w:bottom w:val="none" w:sz="0" w:space="0" w:color="auto"/>
                    <w:right w:val="none" w:sz="0" w:space="0" w:color="auto"/>
                  </w:divBdr>
                  <w:divsChild>
                    <w:div w:id="1133255709">
                      <w:marLeft w:val="0"/>
                      <w:marRight w:val="0"/>
                      <w:marTop w:val="0"/>
                      <w:marBottom w:val="0"/>
                      <w:divBdr>
                        <w:top w:val="none" w:sz="0" w:space="0" w:color="auto"/>
                        <w:left w:val="none" w:sz="0" w:space="0" w:color="auto"/>
                        <w:bottom w:val="none" w:sz="0" w:space="0" w:color="auto"/>
                        <w:right w:val="none" w:sz="0" w:space="0" w:color="auto"/>
                      </w:divBdr>
                    </w:div>
                  </w:divsChild>
                </w:div>
                <w:div w:id="641084404">
                  <w:marLeft w:val="0"/>
                  <w:marRight w:val="0"/>
                  <w:marTop w:val="0"/>
                  <w:marBottom w:val="0"/>
                  <w:divBdr>
                    <w:top w:val="none" w:sz="0" w:space="0" w:color="auto"/>
                    <w:left w:val="none" w:sz="0" w:space="0" w:color="auto"/>
                    <w:bottom w:val="none" w:sz="0" w:space="0" w:color="auto"/>
                    <w:right w:val="none" w:sz="0" w:space="0" w:color="auto"/>
                  </w:divBdr>
                  <w:divsChild>
                    <w:div w:id="684287865">
                      <w:marLeft w:val="0"/>
                      <w:marRight w:val="0"/>
                      <w:marTop w:val="0"/>
                      <w:marBottom w:val="0"/>
                      <w:divBdr>
                        <w:top w:val="none" w:sz="0" w:space="0" w:color="auto"/>
                        <w:left w:val="none" w:sz="0" w:space="0" w:color="auto"/>
                        <w:bottom w:val="none" w:sz="0" w:space="0" w:color="auto"/>
                        <w:right w:val="none" w:sz="0" w:space="0" w:color="auto"/>
                      </w:divBdr>
                    </w:div>
                  </w:divsChild>
                </w:div>
                <w:div w:id="244536863">
                  <w:marLeft w:val="0"/>
                  <w:marRight w:val="0"/>
                  <w:marTop w:val="0"/>
                  <w:marBottom w:val="0"/>
                  <w:divBdr>
                    <w:top w:val="none" w:sz="0" w:space="0" w:color="auto"/>
                    <w:left w:val="none" w:sz="0" w:space="0" w:color="auto"/>
                    <w:bottom w:val="none" w:sz="0" w:space="0" w:color="auto"/>
                    <w:right w:val="none" w:sz="0" w:space="0" w:color="auto"/>
                  </w:divBdr>
                  <w:divsChild>
                    <w:div w:id="1784811845">
                      <w:marLeft w:val="0"/>
                      <w:marRight w:val="0"/>
                      <w:marTop w:val="0"/>
                      <w:marBottom w:val="0"/>
                      <w:divBdr>
                        <w:top w:val="none" w:sz="0" w:space="0" w:color="auto"/>
                        <w:left w:val="none" w:sz="0" w:space="0" w:color="auto"/>
                        <w:bottom w:val="none" w:sz="0" w:space="0" w:color="auto"/>
                        <w:right w:val="none" w:sz="0" w:space="0" w:color="auto"/>
                      </w:divBdr>
                    </w:div>
                  </w:divsChild>
                </w:div>
                <w:div w:id="46034550">
                  <w:marLeft w:val="0"/>
                  <w:marRight w:val="0"/>
                  <w:marTop w:val="0"/>
                  <w:marBottom w:val="0"/>
                  <w:divBdr>
                    <w:top w:val="none" w:sz="0" w:space="0" w:color="auto"/>
                    <w:left w:val="none" w:sz="0" w:space="0" w:color="auto"/>
                    <w:bottom w:val="none" w:sz="0" w:space="0" w:color="auto"/>
                    <w:right w:val="none" w:sz="0" w:space="0" w:color="auto"/>
                  </w:divBdr>
                  <w:divsChild>
                    <w:div w:id="2035576253">
                      <w:marLeft w:val="0"/>
                      <w:marRight w:val="0"/>
                      <w:marTop w:val="0"/>
                      <w:marBottom w:val="0"/>
                      <w:divBdr>
                        <w:top w:val="none" w:sz="0" w:space="0" w:color="auto"/>
                        <w:left w:val="none" w:sz="0" w:space="0" w:color="auto"/>
                        <w:bottom w:val="none" w:sz="0" w:space="0" w:color="auto"/>
                        <w:right w:val="none" w:sz="0" w:space="0" w:color="auto"/>
                      </w:divBdr>
                    </w:div>
                  </w:divsChild>
                </w:div>
                <w:div w:id="2138133340">
                  <w:marLeft w:val="0"/>
                  <w:marRight w:val="0"/>
                  <w:marTop w:val="0"/>
                  <w:marBottom w:val="0"/>
                  <w:divBdr>
                    <w:top w:val="none" w:sz="0" w:space="0" w:color="auto"/>
                    <w:left w:val="none" w:sz="0" w:space="0" w:color="auto"/>
                    <w:bottom w:val="none" w:sz="0" w:space="0" w:color="auto"/>
                    <w:right w:val="none" w:sz="0" w:space="0" w:color="auto"/>
                  </w:divBdr>
                  <w:divsChild>
                    <w:div w:id="112022534">
                      <w:marLeft w:val="0"/>
                      <w:marRight w:val="0"/>
                      <w:marTop w:val="0"/>
                      <w:marBottom w:val="0"/>
                      <w:divBdr>
                        <w:top w:val="none" w:sz="0" w:space="0" w:color="auto"/>
                        <w:left w:val="none" w:sz="0" w:space="0" w:color="auto"/>
                        <w:bottom w:val="none" w:sz="0" w:space="0" w:color="auto"/>
                        <w:right w:val="none" w:sz="0" w:space="0" w:color="auto"/>
                      </w:divBdr>
                    </w:div>
                  </w:divsChild>
                </w:div>
                <w:div w:id="35813996">
                  <w:marLeft w:val="0"/>
                  <w:marRight w:val="0"/>
                  <w:marTop w:val="0"/>
                  <w:marBottom w:val="0"/>
                  <w:divBdr>
                    <w:top w:val="none" w:sz="0" w:space="0" w:color="auto"/>
                    <w:left w:val="none" w:sz="0" w:space="0" w:color="auto"/>
                    <w:bottom w:val="none" w:sz="0" w:space="0" w:color="auto"/>
                    <w:right w:val="none" w:sz="0" w:space="0" w:color="auto"/>
                  </w:divBdr>
                  <w:divsChild>
                    <w:div w:id="1795904308">
                      <w:marLeft w:val="0"/>
                      <w:marRight w:val="0"/>
                      <w:marTop w:val="0"/>
                      <w:marBottom w:val="0"/>
                      <w:divBdr>
                        <w:top w:val="none" w:sz="0" w:space="0" w:color="auto"/>
                        <w:left w:val="none" w:sz="0" w:space="0" w:color="auto"/>
                        <w:bottom w:val="none" w:sz="0" w:space="0" w:color="auto"/>
                        <w:right w:val="none" w:sz="0" w:space="0" w:color="auto"/>
                      </w:divBdr>
                    </w:div>
                  </w:divsChild>
                </w:div>
                <w:div w:id="913012240">
                  <w:marLeft w:val="0"/>
                  <w:marRight w:val="0"/>
                  <w:marTop w:val="0"/>
                  <w:marBottom w:val="0"/>
                  <w:divBdr>
                    <w:top w:val="none" w:sz="0" w:space="0" w:color="auto"/>
                    <w:left w:val="none" w:sz="0" w:space="0" w:color="auto"/>
                    <w:bottom w:val="none" w:sz="0" w:space="0" w:color="auto"/>
                    <w:right w:val="none" w:sz="0" w:space="0" w:color="auto"/>
                  </w:divBdr>
                  <w:divsChild>
                    <w:div w:id="139075581">
                      <w:marLeft w:val="0"/>
                      <w:marRight w:val="0"/>
                      <w:marTop w:val="0"/>
                      <w:marBottom w:val="0"/>
                      <w:divBdr>
                        <w:top w:val="none" w:sz="0" w:space="0" w:color="auto"/>
                        <w:left w:val="none" w:sz="0" w:space="0" w:color="auto"/>
                        <w:bottom w:val="none" w:sz="0" w:space="0" w:color="auto"/>
                        <w:right w:val="none" w:sz="0" w:space="0" w:color="auto"/>
                      </w:divBdr>
                    </w:div>
                  </w:divsChild>
                </w:div>
                <w:div w:id="783958924">
                  <w:marLeft w:val="0"/>
                  <w:marRight w:val="0"/>
                  <w:marTop w:val="0"/>
                  <w:marBottom w:val="0"/>
                  <w:divBdr>
                    <w:top w:val="none" w:sz="0" w:space="0" w:color="auto"/>
                    <w:left w:val="none" w:sz="0" w:space="0" w:color="auto"/>
                    <w:bottom w:val="none" w:sz="0" w:space="0" w:color="auto"/>
                    <w:right w:val="none" w:sz="0" w:space="0" w:color="auto"/>
                  </w:divBdr>
                  <w:divsChild>
                    <w:div w:id="1043824530">
                      <w:marLeft w:val="0"/>
                      <w:marRight w:val="0"/>
                      <w:marTop w:val="0"/>
                      <w:marBottom w:val="0"/>
                      <w:divBdr>
                        <w:top w:val="none" w:sz="0" w:space="0" w:color="auto"/>
                        <w:left w:val="none" w:sz="0" w:space="0" w:color="auto"/>
                        <w:bottom w:val="none" w:sz="0" w:space="0" w:color="auto"/>
                        <w:right w:val="none" w:sz="0" w:space="0" w:color="auto"/>
                      </w:divBdr>
                    </w:div>
                  </w:divsChild>
                </w:div>
                <w:div w:id="410976593">
                  <w:marLeft w:val="0"/>
                  <w:marRight w:val="0"/>
                  <w:marTop w:val="0"/>
                  <w:marBottom w:val="0"/>
                  <w:divBdr>
                    <w:top w:val="none" w:sz="0" w:space="0" w:color="auto"/>
                    <w:left w:val="none" w:sz="0" w:space="0" w:color="auto"/>
                    <w:bottom w:val="none" w:sz="0" w:space="0" w:color="auto"/>
                    <w:right w:val="none" w:sz="0" w:space="0" w:color="auto"/>
                  </w:divBdr>
                  <w:divsChild>
                    <w:div w:id="2051953767">
                      <w:marLeft w:val="0"/>
                      <w:marRight w:val="0"/>
                      <w:marTop w:val="0"/>
                      <w:marBottom w:val="0"/>
                      <w:divBdr>
                        <w:top w:val="none" w:sz="0" w:space="0" w:color="auto"/>
                        <w:left w:val="none" w:sz="0" w:space="0" w:color="auto"/>
                        <w:bottom w:val="none" w:sz="0" w:space="0" w:color="auto"/>
                        <w:right w:val="none" w:sz="0" w:space="0" w:color="auto"/>
                      </w:divBdr>
                    </w:div>
                  </w:divsChild>
                </w:div>
                <w:div w:id="421950880">
                  <w:marLeft w:val="0"/>
                  <w:marRight w:val="0"/>
                  <w:marTop w:val="0"/>
                  <w:marBottom w:val="0"/>
                  <w:divBdr>
                    <w:top w:val="none" w:sz="0" w:space="0" w:color="auto"/>
                    <w:left w:val="none" w:sz="0" w:space="0" w:color="auto"/>
                    <w:bottom w:val="none" w:sz="0" w:space="0" w:color="auto"/>
                    <w:right w:val="none" w:sz="0" w:space="0" w:color="auto"/>
                  </w:divBdr>
                  <w:divsChild>
                    <w:div w:id="593711430">
                      <w:marLeft w:val="0"/>
                      <w:marRight w:val="0"/>
                      <w:marTop w:val="0"/>
                      <w:marBottom w:val="0"/>
                      <w:divBdr>
                        <w:top w:val="none" w:sz="0" w:space="0" w:color="auto"/>
                        <w:left w:val="none" w:sz="0" w:space="0" w:color="auto"/>
                        <w:bottom w:val="none" w:sz="0" w:space="0" w:color="auto"/>
                        <w:right w:val="none" w:sz="0" w:space="0" w:color="auto"/>
                      </w:divBdr>
                    </w:div>
                  </w:divsChild>
                </w:div>
                <w:div w:id="1088387547">
                  <w:marLeft w:val="0"/>
                  <w:marRight w:val="0"/>
                  <w:marTop w:val="0"/>
                  <w:marBottom w:val="0"/>
                  <w:divBdr>
                    <w:top w:val="none" w:sz="0" w:space="0" w:color="auto"/>
                    <w:left w:val="none" w:sz="0" w:space="0" w:color="auto"/>
                    <w:bottom w:val="none" w:sz="0" w:space="0" w:color="auto"/>
                    <w:right w:val="none" w:sz="0" w:space="0" w:color="auto"/>
                  </w:divBdr>
                  <w:divsChild>
                    <w:div w:id="1035081584">
                      <w:marLeft w:val="0"/>
                      <w:marRight w:val="0"/>
                      <w:marTop w:val="0"/>
                      <w:marBottom w:val="0"/>
                      <w:divBdr>
                        <w:top w:val="none" w:sz="0" w:space="0" w:color="auto"/>
                        <w:left w:val="none" w:sz="0" w:space="0" w:color="auto"/>
                        <w:bottom w:val="none" w:sz="0" w:space="0" w:color="auto"/>
                        <w:right w:val="none" w:sz="0" w:space="0" w:color="auto"/>
                      </w:divBdr>
                    </w:div>
                  </w:divsChild>
                </w:div>
                <w:div w:id="1542934998">
                  <w:marLeft w:val="0"/>
                  <w:marRight w:val="0"/>
                  <w:marTop w:val="0"/>
                  <w:marBottom w:val="0"/>
                  <w:divBdr>
                    <w:top w:val="none" w:sz="0" w:space="0" w:color="auto"/>
                    <w:left w:val="none" w:sz="0" w:space="0" w:color="auto"/>
                    <w:bottom w:val="none" w:sz="0" w:space="0" w:color="auto"/>
                    <w:right w:val="none" w:sz="0" w:space="0" w:color="auto"/>
                  </w:divBdr>
                  <w:divsChild>
                    <w:div w:id="1330786260">
                      <w:marLeft w:val="0"/>
                      <w:marRight w:val="0"/>
                      <w:marTop w:val="0"/>
                      <w:marBottom w:val="0"/>
                      <w:divBdr>
                        <w:top w:val="none" w:sz="0" w:space="0" w:color="auto"/>
                        <w:left w:val="none" w:sz="0" w:space="0" w:color="auto"/>
                        <w:bottom w:val="none" w:sz="0" w:space="0" w:color="auto"/>
                        <w:right w:val="none" w:sz="0" w:space="0" w:color="auto"/>
                      </w:divBdr>
                    </w:div>
                  </w:divsChild>
                </w:div>
                <w:div w:id="186260273">
                  <w:marLeft w:val="0"/>
                  <w:marRight w:val="0"/>
                  <w:marTop w:val="0"/>
                  <w:marBottom w:val="0"/>
                  <w:divBdr>
                    <w:top w:val="none" w:sz="0" w:space="0" w:color="auto"/>
                    <w:left w:val="none" w:sz="0" w:space="0" w:color="auto"/>
                    <w:bottom w:val="none" w:sz="0" w:space="0" w:color="auto"/>
                    <w:right w:val="none" w:sz="0" w:space="0" w:color="auto"/>
                  </w:divBdr>
                  <w:divsChild>
                    <w:div w:id="835682286">
                      <w:marLeft w:val="0"/>
                      <w:marRight w:val="0"/>
                      <w:marTop w:val="0"/>
                      <w:marBottom w:val="0"/>
                      <w:divBdr>
                        <w:top w:val="none" w:sz="0" w:space="0" w:color="auto"/>
                        <w:left w:val="none" w:sz="0" w:space="0" w:color="auto"/>
                        <w:bottom w:val="none" w:sz="0" w:space="0" w:color="auto"/>
                        <w:right w:val="none" w:sz="0" w:space="0" w:color="auto"/>
                      </w:divBdr>
                    </w:div>
                  </w:divsChild>
                </w:div>
                <w:div w:id="545530628">
                  <w:marLeft w:val="0"/>
                  <w:marRight w:val="0"/>
                  <w:marTop w:val="0"/>
                  <w:marBottom w:val="0"/>
                  <w:divBdr>
                    <w:top w:val="none" w:sz="0" w:space="0" w:color="auto"/>
                    <w:left w:val="none" w:sz="0" w:space="0" w:color="auto"/>
                    <w:bottom w:val="none" w:sz="0" w:space="0" w:color="auto"/>
                    <w:right w:val="none" w:sz="0" w:space="0" w:color="auto"/>
                  </w:divBdr>
                  <w:divsChild>
                    <w:div w:id="761805158">
                      <w:marLeft w:val="0"/>
                      <w:marRight w:val="0"/>
                      <w:marTop w:val="0"/>
                      <w:marBottom w:val="0"/>
                      <w:divBdr>
                        <w:top w:val="none" w:sz="0" w:space="0" w:color="auto"/>
                        <w:left w:val="none" w:sz="0" w:space="0" w:color="auto"/>
                        <w:bottom w:val="none" w:sz="0" w:space="0" w:color="auto"/>
                        <w:right w:val="none" w:sz="0" w:space="0" w:color="auto"/>
                      </w:divBdr>
                    </w:div>
                  </w:divsChild>
                </w:div>
                <w:div w:id="183248136">
                  <w:marLeft w:val="0"/>
                  <w:marRight w:val="0"/>
                  <w:marTop w:val="0"/>
                  <w:marBottom w:val="0"/>
                  <w:divBdr>
                    <w:top w:val="none" w:sz="0" w:space="0" w:color="auto"/>
                    <w:left w:val="none" w:sz="0" w:space="0" w:color="auto"/>
                    <w:bottom w:val="none" w:sz="0" w:space="0" w:color="auto"/>
                    <w:right w:val="none" w:sz="0" w:space="0" w:color="auto"/>
                  </w:divBdr>
                  <w:divsChild>
                    <w:div w:id="98212582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82278788">
          <w:marLeft w:val="0"/>
          <w:marRight w:val="0"/>
          <w:marTop w:val="0"/>
          <w:marBottom w:val="0"/>
          <w:divBdr>
            <w:top w:val="none" w:sz="0" w:space="0" w:color="auto"/>
            <w:left w:val="none" w:sz="0" w:space="0" w:color="auto"/>
            <w:bottom w:val="none" w:sz="0" w:space="0" w:color="auto"/>
            <w:right w:val="none" w:sz="0" w:space="0" w:color="auto"/>
          </w:divBdr>
        </w:div>
        <w:div w:id="799759622">
          <w:marLeft w:val="0"/>
          <w:marRight w:val="0"/>
          <w:marTop w:val="0"/>
          <w:marBottom w:val="0"/>
          <w:divBdr>
            <w:top w:val="none" w:sz="0" w:space="0" w:color="auto"/>
            <w:left w:val="none" w:sz="0" w:space="0" w:color="auto"/>
            <w:bottom w:val="none" w:sz="0" w:space="0" w:color="auto"/>
            <w:right w:val="none" w:sz="0" w:space="0" w:color="auto"/>
          </w:divBdr>
        </w:div>
        <w:div w:id="1270118672">
          <w:marLeft w:val="0"/>
          <w:marRight w:val="0"/>
          <w:marTop w:val="0"/>
          <w:marBottom w:val="0"/>
          <w:divBdr>
            <w:top w:val="none" w:sz="0" w:space="0" w:color="auto"/>
            <w:left w:val="none" w:sz="0" w:space="0" w:color="auto"/>
            <w:bottom w:val="none" w:sz="0" w:space="0" w:color="auto"/>
            <w:right w:val="none" w:sz="0" w:space="0" w:color="auto"/>
          </w:divBdr>
          <w:divsChild>
            <w:div w:id="1189442385">
              <w:marLeft w:val="0"/>
              <w:marRight w:val="0"/>
              <w:marTop w:val="0"/>
              <w:marBottom w:val="0"/>
              <w:divBdr>
                <w:top w:val="none" w:sz="0" w:space="0" w:color="auto"/>
                <w:left w:val="none" w:sz="0" w:space="0" w:color="auto"/>
                <w:bottom w:val="none" w:sz="0" w:space="0" w:color="auto"/>
                <w:right w:val="none" w:sz="0" w:space="0" w:color="auto"/>
              </w:divBdr>
            </w:div>
            <w:div w:id="564686231">
              <w:marLeft w:val="0"/>
              <w:marRight w:val="0"/>
              <w:marTop w:val="0"/>
              <w:marBottom w:val="0"/>
              <w:divBdr>
                <w:top w:val="none" w:sz="0" w:space="0" w:color="auto"/>
                <w:left w:val="none" w:sz="0" w:space="0" w:color="auto"/>
                <w:bottom w:val="none" w:sz="0" w:space="0" w:color="auto"/>
                <w:right w:val="none" w:sz="0" w:space="0" w:color="auto"/>
              </w:divBdr>
            </w:div>
            <w:div w:id="1720713313">
              <w:marLeft w:val="0"/>
              <w:marRight w:val="0"/>
              <w:marTop w:val="0"/>
              <w:marBottom w:val="0"/>
              <w:divBdr>
                <w:top w:val="none" w:sz="0" w:space="0" w:color="auto"/>
                <w:left w:val="none" w:sz="0" w:space="0" w:color="auto"/>
                <w:bottom w:val="none" w:sz="0" w:space="0" w:color="auto"/>
                <w:right w:val="none" w:sz="0" w:space="0" w:color="auto"/>
              </w:divBdr>
            </w:div>
            <w:div w:id="109787979">
              <w:marLeft w:val="0"/>
              <w:marRight w:val="0"/>
              <w:marTop w:val="0"/>
              <w:marBottom w:val="0"/>
              <w:divBdr>
                <w:top w:val="none" w:sz="0" w:space="0" w:color="auto"/>
                <w:left w:val="none" w:sz="0" w:space="0" w:color="auto"/>
                <w:bottom w:val="none" w:sz="0" w:space="0" w:color="auto"/>
                <w:right w:val="none" w:sz="0" w:space="0" w:color="auto"/>
              </w:divBdr>
            </w:div>
            <w:div w:id="1806771807">
              <w:marLeft w:val="0"/>
              <w:marRight w:val="0"/>
              <w:marTop w:val="0"/>
              <w:marBottom w:val="0"/>
              <w:divBdr>
                <w:top w:val="none" w:sz="0" w:space="0" w:color="auto"/>
                <w:left w:val="none" w:sz="0" w:space="0" w:color="auto"/>
                <w:bottom w:val="none" w:sz="0" w:space="0" w:color="auto"/>
                <w:right w:val="none" w:sz="0" w:space="0" w:color="auto"/>
              </w:divBdr>
            </w:div>
            <w:div w:id="1923832738">
              <w:marLeft w:val="0"/>
              <w:marRight w:val="0"/>
              <w:marTop w:val="0"/>
              <w:marBottom w:val="0"/>
              <w:divBdr>
                <w:top w:val="none" w:sz="0" w:space="0" w:color="auto"/>
                <w:left w:val="none" w:sz="0" w:space="0" w:color="auto"/>
                <w:bottom w:val="none" w:sz="0" w:space="0" w:color="auto"/>
                <w:right w:val="none" w:sz="0" w:space="0" w:color="auto"/>
              </w:divBdr>
            </w:div>
            <w:div w:id="382292422">
              <w:marLeft w:val="0"/>
              <w:marRight w:val="0"/>
              <w:marTop w:val="0"/>
              <w:marBottom w:val="0"/>
              <w:divBdr>
                <w:top w:val="none" w:sz="0" w:space="0" w:color="auto"/>
                <w:left w:val="none" w:sz="0" w:space="0" w:color="auto"/>
                <w:bottom w:val="none" w:sz="0" w:space="0" w:color="auto"/>
                <w:right w:val="none" w:sz="0" w:space="0" w:color="auto"/>
              </w:divBdr>
            </w:div>
            <w:div w:id="169835170">
              <w:marLeft w:val="0"/>
              <w:marRight w:val="0"/>
              <w:marTop w:val="0"/>
              <w:marBottom w:val="0"/>
              <w:divBdr>
                <w:top w:val="none" w:sz="0" w:space="0" w:color="auto"/>
                <w:left w:val="none" w:sz="0" w:space="0" w:color="auto"/>
                <w:bottom w:val="none" w:sz="0" w:space="0" w:color="auto"/>
                <w:right w:val="none" w:sz="0" w:space="0" w:color="auto"/>
              </w:divBdr>
            </w:div>
            <w:div w:id="800195843">
              <w:marLeft w:val="0"/>
              <w:marRight w:val="0"/>
              <w:marTop w:val="0"/>
              <w:marBottom w:val="0"/>
              <w:divBdr>
                <w:top w:val="none" w:sz="0" w:space="0" w:color="auto"/>
                <w:left w:val="none" w:sz="0" w:space="0" w:color="auto"/>
                <w:bottom w:val="none" w:sz="0" w:space="0" w:color="auto"/>
                <w:right w:val="none" w:sz="0" w:space="0" w:color="auto"/>
              </w:divBdr>
            </w:div>
            <w:div w:id="384916958">
              <w:marLeft w:val="0"/>
              <w:marRight w:val="0"/>
              <w:marTop w:val="0"/>
              <w:marBottom w:val="0"/>
              <w:divBdr>
                <w:top w:val="none" w:sz="0" w:space="0" w:color="auto"/>
                <w:left w:val="none" w:sz="0" w:space="0" w:color="auto"/>
                <w:bottom w:val="none" w:sz="0" w:space="0" w:color="auto"/>
                <w:right w:val="none" w:sz="0" w:space="0" w:color="auto"/>
              </w:divBdr>
            </w:div>
            <w:div w:id="1706057020">
              <w:marLeft w:val="0"/>
              <w:marRight w:val="0"/>
              <w:marTop w:val="0"/>
              <w:marBottom w:val="0"/>
              <w:divBdr>
                <w:top w:val="none" w:sz="0" w:space="0" w:color="auto"/>
                <w:left w:val="none" w:sz="0" w:space="0" w:color="auto"/>
                <w:bottom w:val="none" w:sz="0" w:space="0" w:color="auto"/>
                <w:right w:val="none" w:sz="0" w:space="0" w:color="auto"/>
              </w:divBdr>
            </w:div>
            <w:div w:id="463470631">
              <w:marLeft w:val="0"/>
              <w:marRight w:val="0"/>
              <w:marTop w:val="0"/>
              <w:marBottom w:val="0"/>
              <w:divBdr>
                <w:top w:val="none" w:sz="0" w:space="0" w:color="auto"/>
                <w:left w:val="none" w:sz="0" w:space="0" w:color="auto"/>
                <w:bottom w:val="none" w:sz="0" w:space="0" w:color="auto"/>
                <w:right w:val="none" w:sz="0" w:space="0" w:color="auto"/>
              </w:divBdr>
            </w:div>
            <w:div w:id="1938559540">
              <w:marLeft w:val="0"/>
              <w:marRight w:val="0"/>
              <w:marTop w:val="0"/>
              <w:marBottom w:val="0"/>
              <w:divBdr>
                <w:top w:val="none" w:sz="0" w:space="0" w:color="auto"/>
                <w:left w:val="none" w:sz="0" w:space="0" w:color="auto"/>
                <w:bottom w:val="none" w:sz="0" w:space="0" w:color="auto"/>
                <w:right w:val="none" w:sz="0" w:space="0" w:color="auto"/>
              </w:divBdr>
            </w:div>
            <w:div w:id="987394600">
              <w:marLeft w:val="0"/>
              <w:marRight w:val="0"/>
              <w:marTop w:val="0"/>
              <w:marBottom w:val="0"/>
              <w:divBdr>
                <w:top w:val="none" w:sz="0" w:space="0" w:color="auto"/>
                <w:left w:val="none" w:sz="0" w:space="0" w:color="auto"/>
                <w:bottom w:val="none" w:sz="0" w:space="0" w:color="auto"/>
                <w:right w:val="none" w:sz="0" w:space="0" w:color="auto"/>
              </w:divBdr>
            </w:div>
            <w:div w:id="1372807811">
              <w:marLeft w:val="0"/>
              <w:marRight w:val="0"/>
              <w:marTop w:val="0"/>
              <w:marBottom w:val="0"/>
              <w:divBdr>
                <w:top w:val="none" w:sz="0" w:space="0" w:color="auto"/>
                <w:left w:val="none" w:sz="0" w:space="0" w:color="auto"/>
                <w:bottom w:val="none" w:sz="0" w:space="0" w:color="auto"/>
                <w:right w:val="none" w:sz="0" w:space="0" w:color="auto"/>
              </w:divBdr>
            </w:div>
            <w:div w:id="1252618784">
              <w:marLeft w:val="0"/>
              <w:marRight w:val="0"/>
              <w:marTop w:val="0"/>
              <w:marBottom w:val="0"/>
              <w:divBdr>
                <w:top w:val="none" w:sz="0" w:space="0" w:color="auto"/>
                <w:left w:val="none" w:sz="0" w:space="0" w:color="auto"/>
                <w:bottom w:val="none" w:sz="0" w:space="0" w:color="auto"/>
                <w:right w:val="none" w:sz="0" w:space="0" w:color="auto"/>
              </w:divBdr>
            </w:div>
            <w:div w:id="820849689">
              <w:marLeft w:val="0"/>
              <w:marRight w:val="0"/>
              <w:marTop w:val="0"/>
              <w:marBottom w:val="0"/>
              <w:divBdr>
                <w:top w:val="none" w:sz="0" w:space="0" w:color="auto"/>
                <w:left w:val="none" w:sz="0" w:space="0" w:color="auto"/>
                <w:bottom w:val="none" w:sz="0" w:space="0" w:color="auto"/>
                <w:right w:val="none" w:sz="0" w:space="0" w:color="auto"/>
              </w:divBdr>
            </w:div>
          </w:divsChild>
        </w:div>
        <w:div w:id="2107842402">
          <w:marLeft w:val="0"/>
          <w:marRight w:val="0"/>
          <w:marTop w:val="0"/>
          <w:marBottom w:val="0"/>
          <w:divBdr>
            <w:top w:val="none" w:sz="0" w:space="0" w:color="auto"/>
            <w:left w:val="none" w:sz="0" w:space="0" w:color="auto"/>
            <w:bottom w:val="none" w:sz="0" w:space="0" w:color="auto"/>
            <w:right w:val="none" w:sz="0" w:space="0" w:color="auto"/>
          </w:divBdr>
        </w:div>
        <w:div w:id="2011591584">
          <w:marLeft w:val="0"/>
          <w:marRight w:val="0"/>
          <w:marTop w:val="0"/>
          <w:marBottom w:val="0"/>
          <w:divBdr>
            <w:top w:val="none" w:sz="0" w:space="0" w:color="auto"/>
            <w:left w:val="none" w:sz="0" w:space="0" w:color="auto"/>
            <w:bottom w:val="none" w:sz="0" w:space="0" w:color="auto"/>
            <w:right w:val="none" w:sz="0" w:space="0" w:color="auto"/>
          </w:divBdr>
        </w:div>
        <w:div w:id="1527253536">
          <w:marLeft w:val="0"/>
          <w:marRight w:val="0"/>
          <w:marTop w:val="0"/>
          <w:marBottom w:val="0"/>
          <w:divBdr>
            <w:top w:val="none" w:sz="0" w:space="0" w:color="auto"/>
            <w:left w:val="none" w:sz="0" w:space="0" w:color="auto"/>
            <w:bottom w:val="none" w:sz="0" w:space="0" w:color="auto"/>
            <w:right w:val="none" w:sz="0" w:space="0" w:color="auto"/>
          </w:divBdr>
        </w:div>
        <w:div w:id="15349435">
          <w:marLeft w:val="0"/>
          <w:marRight w:val="0"/>
          <w:marTop w:val="0"/>
          <w:marBottom w:val="0"/>
          <w:divBdr>
            <w:top w:val="none" w:sz="0" w:space="0" w:color="auto"/>
            <w:left w:val="none" w:sz="0" w:space="0" w:color="auto"/>
            <w:bottom w:val="none" w:sz="0" w:space="0" w:color="auto"/>
            <w:right w:val="none" w:sz="0" w:space="0" w:color="auto"/>
          </w:divBdr>
        </w:div>
        <w:div w:id="859390713">
          <w:marLeft w:val="0"/>
          <w:marRight w:val="0"/>
          <w:marTop w:val="0"/>
          <w:marBottom w:val="0"/>
          <w:divBdr>
            <w:top w:val="none" w:sz="0" w:space="0" w:color="auto"/>
            <w:left w:val="none" w:sz="0" w:space="0" w:color="auto"/>
            <w:bottom w:val="none" w:sz="0" w:space="0" w:color="auto"/>
            <w:right w:val="none" w:sz="0" w:space="0" w:color="auto"/>
          </w:divBdr>
          <w:divsChild>
            <w:div w:id="269704550">
              <w:marLeft w:val="-75"/>
              <w:marRight w:val="0"/>
              <w:marTop w:val="30"/>
              <w:marBottom w:val="30"/>
              <w:divBdr>
                <w:top w:val="none" w:sz="0" w:space="0" w:color="auto"/>
                <w:left w:val="none" w:sz="0" w:space="0" w:color="auto"/>
                <w:bottom w:val="none" w:sz="0" w:space="0" w:color="auto"/>
                <w:right w:val="none" w:sz="0" w:space="0" w:color="auto"/>
              </w:divBdr>
              <w:divsChild>
                <w:div w:id="1678993027">
                  <w:marLeft w:val="0"/>
                  <w:marRight w:val="0"/>
                  <w:marTop w:val="0"/>
                  <w:marBottom w:val="0"/>
                  <w:divBdr>
                    <w:top w:val="none" w:sz="0" w:space="0" w:color="auto"/>
                    <w:left w:val="none" w:sz="0" w:space="0" w:color="auto"/>
                    <w:bottom w:val="none" w:sz="0" w:space="0" w:color="auto"/>
                    <w:right w:val="none" w:sz="0" w:space="0" w:color="auto"/>
                  </w:divBdr>
                  <w:divsChild>
                    <w:div w:id="1256404872">
                      <w:marLeft w:val="0"/>
                      <w:marRight w:val="0"/>
                      <w:marTop w:val="0"/>
                      <w:marBottom w:val="0"/>
                      <w:divBdr>
                        <w:top w:val="none" w:sz="0" w:space="0" w:color="auto"/>
                        <w:left w:val="none" w:sz="0" w:space="0" w:color="auto"/>
                        <w:bottom w:val="none" w:sz="0" w:space="0" w:color="auto"/>
                        <w:right w:val="none" w:sz="0" w:space="0" w:color="auto"/>
                      </w:divBdr>
                    </w:div>
                  </w:divsChild>
                </w:div>
                <w:div w:id="2049597323">
                  <w:marLeft w:val="0"/>
                  <w:marRight w:val="0"/>
                  <w:marTop w:val="0"/>
                  <w:marBottom w:val="0"/>
                  <w:divBdr>
                    <w:top w:val="none" w:sz="0" w:space="0" w:color="auto"/>
                    <w:left w:val="none" w:sz="0" w:space="0" w:color="auto"/>
                    <w:bottom w:val="none" w:sz="0" w:space="0" w:color="auto"/>
                    <w:right w:val="none" w:sz="0" w:space="0" w:color="auto"/>
                  </w:divBdr>
                  <w:divsChild>
                    <w:div w:id="1333798177">
                      <w:marLeft w:val="0"/>
                      <w:marRight w:val="0"/>
                      <w:marTop w:val="0"/>
                      <w:marBottom w:val="0"/>
                      <w:divBdr>
                        <w:top w:val="none" w:sz="0" w:space="0" w:color="auto"/>
                        <w:left w:val="none" w:sz="0" w:space="0" w:color="auto"/>
                        <w:bottom w:val="none" w:sz="0" w:space="0" w:color="auto"/>
                        <w:right w:val="none" w:sz="0" w:space="0" w:color="auto"/>
                      </w:divBdr>
                    </w:div>
                  </w:divsChild>
                </w:div>
                <w:div w:id="1158424071">
                  <w:marLeft w:val="0"/>
                  <w:marRight w:val="0"/>
                  <w:marTop w:val="0"/>
                  <w:marBottom w:val="0"/>
                  <w:divBdr>
                    <w:top w:val="none" w:sz="0" w:space="0" w:color="auto"/>
                    <w:left w:val="none" w:sz="0" w:space="0" w:color="auto"/>
                    <w:bottom w:val="none" w:sz="0" w:space="0" w:color="auto"/>
                    <w:right w:val="none" w:sz="0" w:space="0" w:color="auto"/>
                  </w:divBdr>
                  <w:divsChild>
                    <w:div w:id="1944262569">
                      <w:marLeft w:val="0"/>
                      <w:marRight w:val="0"/>
                      <w:marTop w:val="0"/>
                      <w:marBottom w:val="0"/>
                      <w:divBdr>
                        <w:top w:val="none" w:sz="0" w:space="0" w:color="auto"/>
                        <w:left w:val="none" w:sz="0" w:space="0" w:color="auto"/>
                        <w:bottom w:val="none" w:sz="0" w:space="0" w:color="auto"/>
                        <w:right w:val="none" w:sz="0" w:space="0" w:color="auto"/>
                      </w:divBdr>
                    </w:div>
                  </w:divsChild>
                </w:div>
                <w:div w:id="683479024">
                  <w:marLeft w:val="0"/>
                  <w:marRight w:val="0"/>
                  <w:marTop w:val="0"/>
                  <w:marBottom w:val="0"/>
                  <w:divBdr>
                    <w:top w:val="none" w:sz="0" w:space="0" w:color="auto"/>
                    <w:left w:val="none" w:sz="0" w:space="0" w:color="auto"/>
                    <w:bottom w:val="none" w:sz="0" w:space="0" w:color="auto"/>
                    <w:right w:val="none" w:sz="0" w:space="0" w:color="auto"/>
                  </w:divBdr>
                  <w:divsChild>
                    <w:div w:id="1992975668">
                      <w:marLeft w:val="0"/>
                      <w:marRight w:val="0"/>
                      <w:marTop w:val="0"/>
                      <w:marBottom w:val="0"/>
                      <w:divBdr>
                        <w:top w:val="none" w:sz="0" w:space="0" w:color="auto"/>
                        <w:left w:val="none" w:sz="0" w:space="0" w:color="auto"/>
                        <w:bottom w:val="none" w:sz="0" w:space="0" w:color="auto"/>
                        <w:right w:val="none" w:sz="0" w:space="0" w:color="auto"/>
                      </w:divBdr>
                    </w:div>
                  </w:divsChild>
                </w:div>
                <w:div w:id="1744990186">
                  <w:marLeft w:val="0"/>
                  <w:marRight w:val="0"/>
                  <w:marTop w:val="0"/>
                  <w:marBottom w:val="0"/>
                  <w:divBdr>
                    <w:top w:val="none" w:sz="0" w:space="0" w:color="auto"/>
                    <w:left w:val="none" w:sz="0" w:space="0" w:color="auto"/>
                    <w:bottom w:val="none" w:sz="0" w:space="0" w:color="auto"/>
                    <w:right w:val="none" w:sz="0" w:space="0" w:color="auto"/>
                  </w:divBdr>
                  <w:divsChild>
                    <w:div w:id="1783725691">
                      <w:marLeft w:val="0"/>
                      <w:marRight w:val="0"/>
                      <w:marTop w:val="0"/>
                      <w:marBottom w:val="0"/>
                      <w:divBdr>
                        <w:top w:val="none" w:sz="0" w:space="0" w:color="auto"/>
                        <w:left w:val="none" w:sz="0" w:space="0" w:color="auto"/>
                        <w:bottom w:val="none" w:sz="0" w:space="0" w:color="auto"/>
                        <w:right w:val="none" w:sz="0" w:space="0" w:color="auto"/>
                      </w:divBdr>
                    </w:div>
                  </w:divsChild>
                </w:div>
                <w:div w:id="1937245504">
                  <w:marLeft w:val="0"/>
                  <w:marRight w:val="0"/>
                  <w:marTop w:val="0"/>
                  <w:marBottom w:val="0"/>
                  <w:divBdr>
                    <w:top w:val="none" w:sz="0" w:space="0" w:color="auto"/>
                    <w:left w:val="none" w:sz="0" w:space="0" w:color="auto"/>
                    <w:bottom w:val="none" w:sz="0" w:space="0" w:color="auto"/>
                    <w:right w:val="none" w:sz="0" w:space="0" w:color="auto"/>
                  </w:divBdr>
                  <w:divsChild>
                    <w:div w:id="236937859">
                      <w:marLeft w:val="0"/>
                      <w:marRight w:val="0"/>
                      <w:marTop w:val="0"/>
                      <w:marBottom w:val="0"/>
                      <w:divBdr>
                        <w:top w:val="none" w:sz="0" w:space="0" w:color="auto"/>
                        <w:left w:val="none" w:sz="0" w:space="0" w:color="auto"/>
                        <w:bottom w:val="none" w:sz="0" w:space="0" w:color="auto"/>
                        <w:right w:val="none" w:sz="0" w:space="0" w:color="auto"/>
                      </w:divBdr>
                    </w:div>
                  </w:divsChild>
                </w:div>
                <w:div w:id="558395379">
                  <w:marLeft w:val="0"/>
                  <w:marRight w:val="0"/>
                  <w:marTop w:val="0"/>
                  <w:marBottom w:val="0"/>
                  <w:divBdr>
                    <w:top w:val="none" w:sz="0" w:space="0" w:color="auto"/>
                    <w:left w:val="none" w:sz="0" w:space="0" w:color="auto"/>
                    <w:bottom w:val="none" w:sz="0" w:space="0" w:color="auto"/>
                    <w:right w:val="none" w:sz="0" w:space="0" w:color="auto"/>
                  </w:divBdr>
                  <w:divsChild>
                    <w:div w:id="1952200015">
                      <w:marLeft w:val="0"/>
                      <w:marRight w:val="0"/>
                      <w:marTop w:val="0"/>
                      <w:marBottom w:val="0"/>
                      <w:divBdr>
                        <w:top w:val="none" w:sz="0" w:space="0" w:color="auto"/>
                        <w:left w:val="none" w:sz="0" w:space="0" w:color="auto"/>
                        <w:bottom w:val="none" w:sz="0" w:space="0" w:color="auto"/>
                        <w:right w:val="none" w:sz="0" w:space="0" w:color="auto"/>
                      </w:divBdr>
                    </w:div>
                    <w:div w:id="708381229">
                      <w:marLeft w:val="0"/>
                      <w:marRight w:val="0"/>
                      <w:marTop w:val="0"/>
                      <w:marBottom w:val="0"/>
                      <w:divBdr>
                        <w:top w:val="none" w:sz="0" w:space="0" w:color="auto"/>
                        <w:left w:val="none" w:sz="0" w:space="0" w:color="auto"/>
                        <w:bottom w:val="none" w:sz="0" w:space="0" w:color="auto"/>
                        <w:right w:val="none" w:sz="0" w:space="0" w:color="auto"/>
                      </w:divBdr>
                    </w:div>
                    <w:div w:id="2013681748">
                      <w:marLeft w:val="0"/>
                      <w:marRight w:val="0"/>
                      <w:marTop w:val="0"/>
                      <w:marBottom w:val="0"/>
                      <w:divBdr>
                        <w:top w:val="none" w:sz="0" w:space="0" w:color="auto"/>
                        <w:left w:val="none" w:sz="0" w:space="0" w:color="auto"/>
                        <w:bottom w:val="none" w:sz="0" w:space="0" w:color="auto"/>
                        <w:right w:val="none" w:sz="0" w:space="0" w:color="auto"/>
                      </w:divBdr>
                    </w:div>
                  </w:divsChild>
                </w:div>
                <w:div w:id="763306800">
                  <w:marLeft w:val="0"/>
                  <w:marRight w:val="0"/>
                  <w:marTop w:val="0"/>
                  <w:marBottom w:val="0"/>
                  <w:divBdr>
                    <w:top w:val="none" w:sz="0" w:space="0" w:color="auto"/>
                    <w:left w:val="none" w:sz="0" w:space="0" w:color="auto"/>
                    <w:bottom w:val="none" w:sz="0" w:space="0" w:color="auto"/>
                    <w:right w:val="none" w:sz="0" w:space="0" w:color="auto"/>
                  </w:divBdr>
                  <w:divsChild>
                    <w:div w:id="169464718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34686049">
          <w:marLeft w:val="0"/>
          <w:marRight w:val="0"/>
          <w:marTop w:val="0"/>
          <w:marBottom w:val="0"/>
          <w:divBdr>
            <w:top w:val="none" w:sz="0" w:space="0" w:color="auto"/>
            <w:left w:val="none" w:sz="0" w:space="0" w:color="auto"/>
            <w:bottom w:val="none" w:sz="0" w:space="0" w:color="auto"/>
            <w:right w:val="none" w:sz="0" w:space="0" w:color="auto"/>
          </w:divBdr>
        </w:div>
        <w:div w:id="248196317">
          <w:marLeft w:val="0"/>
          <w:marRight w:val="0"/>
          <w:marTop w:val="0"/>
          <w:marBottom w:val="0"/>
          <w:divBdr>
            <w:top w:val="none" w:sz="0" w:space="0" w:color="auto"/>
            <w:left w:val="none" w:sz="0" w:space="0" w:color="auto"/>
            <w:bottom w:val="none" w:sz="0" w:space="0" w:color="auto"/>
            <w:right w:val="none" w:sz="0" w:space="0" w:color="auto"/>
          </w:divBdr>
        </w:div>
        <w:div w:id="1108887172">
          <w:marLeft w:val="0"/>
          <w:marRight w:val="0"/>
          <w:marTop w:val="0"/>
          <w:marBottom w:val="0"/>
          <w:divBdr>
            <w:top w:val="none" w:sz="0" w:space="0" w:color="auto"/>
            <w:left w:val="none" w:sz="0" w:space="0" w:color="auto"/>
            <w:bottom w:val="none" w:sz="0" w:space="0" w:color="auto"/>
            <w:right w:val="none" w:sz="0" w:space="0" w:color="auto"/>
          </w:divBdr>
        </w:div>
        <w:div w:id="1454715980">
          <w:marLeft w:val="0"/>
          <w:marRight w:val="0"/>
          <w:marTop w:val="0"/>
          <w:marBottom w:val="0"/>
          <w:divBdr>
            <w:top w:val="none" w:sz="0" w:space="0" w:color="auto"/>
            <w:left w:val="none" w:sz="0" w:space="0" w:color="auto"/>
            <w:bottom w:val="none" w:sz="0" w:space="0" w:color="auto"/>
            <w:right w:val="none" w:sz="0" w:space="0" w:color="auto"/>
          </w:divBdr>
        </w:div>
        <w:div w:id="1322612760">
          <w:marLeft w:val="0"/>
          <w:marRight w:val="0"/>
          <w:marTop w:val="0"/>
          <w:marBottom w:val="0"/>
          <w:divBdr>
            <w:top w:val="none" w:sz="0" w:space="0" w:color="auto"/>
            <w:left w:val="none" w:sz="0" w:space="0" w:color="auto"/>
            <w:bottom w:val="none" w:sz="0" w:space="0" w:color="auto"/>
            <w:right w:val="none" w:sz="0" w:space="0" w:color="auto"/>
          </w:divBdr>
        </w:div>
        <w:div w:id="1892157424">
          <w:marLeft w:val="0"/>
          <w:marRight w:val="0"/>
          <w:marTop w:val="0"/>
          <w:marBottom w:val="0"/>
          <w:divBdr>
            <w:top w:val="none" w:sz="0" w:space="0" w:color="auto"/>
            <w:left w:val="none" w:sz="0" w:space="0" w:color="auto"/>
            <w:bottom w:val="none" w:sz="0" w:space="0" w:color="auto"/>
            <w:right w:val="none" w:sz="0" w:space="0" w:color="auto"/>
          </w:divBdr>
          <w:divsChild>
            <w:div w:id="1053237283">
              <w:marLeft w:val="-75"/>
              <w:marRight w:val="0"/>
              <w:marTop w:val="30"/>
              <w:marBottom w:val="30"/>
              <w:divBdr>
                <w:top w:val="none" w:sz="0" w:space="0" w:color="auto"/>
                <w:left w:val="none" w:sz="0" w:space="0" w:color="auto"/>
                <w:bottom w:val="none" w:sz="0" w:space="0" w:color="auto"/>
                <w:right w:val="none" w:sz="0" w:space="0" w:color="auto"/>
              </w:divBdr>
              <w:divsChild>
                <w:div w:id="1401514141">
                  <w:marLeft w:val="0"/>
                  <w:marRight w:val="0"/>
                  <w:marTop w:val="0"/>
                  <w:marBottom w:val="0"/>
                  <w:divBdr>
                    <w:top w:val="none" w:sz="0" w:space="0" w:color="auto"/>
                    <w:left w:val="none" w:sz="0" w:space="0" w:color="auto"/>
                    <w:bottom w:val="none" w:sz="0" w:space="0" w:color="auto"/>
                    <w:right w:val="none" w:sz="0" w:space="0" w:color="auto"/>
                  </w:divBdr>
                  <w:divsChild>
                    <w:div w:id="1938752998">
                      <w:marLeft w:val="0"/>
                      <w:marRight w:val="0"/>
                      <w:marTop w:val="0"/>
                      <w:marBottom w:val="0"/>
                      <w:divBdr>
                        <w:top w:val="none" w:sz="0" w:space="0" w:color="auto"/>
                        <w:left w:val="none" w:sz="0" w:space="0" w:color="auto"/>
                        <w:bottom w:val="none" w:sz="0" w:space="0" w:color="auto"/>
                        <w:right w:val="none" w:sz="0" w:space="0" w:color="auto"/>
                      </w:divBdr>
                    </w:div>
                  </w:divsChild>
                </w:div>
                <w:div w:id="968439068">
                  <w:marLeft w:val="0"/>
                  <w:marRight w:val="0"/>
                  <w:marTop w:val="0"/>
                  <w:marBottom w:val="0"/>
                  <w:divBdr>
                    <w:top w:val="none" w:sz="0" w:space="0" w:color="auto"/>
                    <w:left w:val="none" w:sz="0" w:space="0" w:color="auto"/>
                    <w:bottom w:val="none" w:sz="0" w:space="0" w:color="auto"/>
                    <w:right w:val="none" w:sz="0" w:space="0" w:color="auto"/>
                  </w:divBdr>
                  <w:divsChild>
                    <w:div w:id="693119070">
                      <w:marLeft w:val="0"/>
                      <w:marRight w:val="0"/>
                      <w:marTop w:val="0"/>
                      <w:marBottom w:val="0"/>
                      <w:divBdr>
                        <w:top w:val="none" w:sz="0" w:space="0" w:color="auto"/>
                        <w:left w:val="none" w:sz="0" w:space="0" w:color="auto"/>
                        <w:bottom w:val="none" w:sz="0" w:space="0" w:color="auto"/>
                        <w:right w:val="none" w:sz="0" w:space="0" w:color="auto"/>
                      </w:divBdr>
                    </w:div>
                  </w:divsChild>
                </w:div>
                <w:div w:id="1188834107">
                  <w:marLeft w:val="0"/>
                  <w:marRight w:val="0"/>
                  <w:marTop w:val="0"/>
                  <w:marBottom w:val="0"/>
                  <w:divBdr>
                    <w:top w:val="none" w:sz="0" w:space="0" w:color="auto"/>
                    <w:left w:val="none" w:sz="0" w:space="0" w:color="auto"/>
                    <w:bottom w:val="none" w:sz="0" w:space="0" w:color="auto"/>
                    <w:right w:val="none" w:sz="0" w:space="0" w:color="auto"/>
                  </w:divBdr>
                  <w:divsChild>
                    <w:div w:id="1064451849">
                      <w:marLeft w:val="0"/>
                      <w:marRight w:val="0"/>
                      <w:marTop w:val="0"/>
                      <w:marBottom w:val="0"/>
                      <w:divBdr>
                        <w:top w:val="none" w:sz="0" w:space="0" w:color="auto"/>
                        <w:left w:val="none" w:sz="0" w:space="0" w:color="auto"/>
                        <w:bottom w:val="none" w:sz="0" w:space="0" w:color="auto"/>
                        <w:right w:val="none" w:sz="0" w:space="0" w:color="auto"/>
                      </w:divBdr>
                    </w:div>
                  </w:divsChild>
                </w:div>
                <w:div w:id="1364018323">
                  <w:marLeft w:val="0"/>
                  <w:marRight w:val="0"/>
                  <w:marTop w:val="0"/>
                  <w:marBottom w:val="0"/>
                  <w:divBdr>
                    <w:top w:val="none" w:sz="0" w:space="0" w:color="auto"/>
                    <w:left w:val="none" w:sz="0" w:space="0" w:color="auto"/>
                    <w:bottom w:val="none" w:sz="0" w:space="0" w:color="auto"/>
                    <w:right w:val="none" w:sz="0" w:space="0" w:color="auto"/>
                  </w:divBdr>
                  <w:divsChild>
                    <w:div w:id="110366233">
                      <w:marLeft w:val="0"/>
                      <w:marRight w:val="0"/>
                      <w:marTop w:val="0"/>
                      <w:marBottom w:val="0"/>
                      <w:divBdr>
                        <w:top w:val="none" w:sz="0" w:space="0" w:color="auto"/>
                        <w:left w:val="none" w:sz="0" w:space="0" w:color="auto"/>
                        <w:bottom w:val="none" w:sz="0" w:space="0" w:color="auto"/>
                        <w:right w:val="none" w:sz="0" w:space="0" w:color="auto"/>
                      </w:divBdr>
                    </w:div>
                  </w:divsChild>
                </w:div>
                <w:div w:id="387606441">
                  <w:marLeft w:val="0"/>
                  <w:marRight w:val="0"/>
                  <w:marTop w:val="0"/>
                  <w:marBottom w:val="0"/>
                  <w:divBdr>
                    <w:top w:val="none" w:sz="0" w:space="0" w:color="auto"/>
                    <w:left w:val="none" w:sz="0" w:space="0" w:color="auto"/>
                    <w:bottom w:val="none" w:sz="0" w:space="0" w:color="auto"/>
                    <w:right w:val="none" w:sz="0" w:space="0" w:color="auto"/>
                  </w:divBdr>
                  <w:divsChild>
                    <w:div w:id="143671228">
                      <w:marLeft w:val="0"/>
                      <w:marRight w:val="0"/>
                      <w:marTop w:val="0"/>
                      <w:marBottom w:val="0"/>
                      <w:divBdr>
                        <w:top w:val="none" w:sz="0" w:space="0" w:color="auto"/>
                        <w:left w:val="none" w:sz="0" w:space="0" w:color="auto"/>
                        <w:bottom w:val="none" w:sz="0" w:space="0" w:color="auto"/>
                        <w:right w:val="none" w:sz="0" w:space="0" w:color="auto"/>
                      </w:divBdr>
                    </w:div>
                  </w:divsChild>
                </w:div>
                <w:div w:id="297956035">
                  <w:marLeft w:val="0"/>
                  <w:marRight w:val="0"/>
                  <w:marTop w:val="0"/>
                  <w:marBottom w:val="0"/>
                  <w:divBdr>
                    <w:top w:val="none" w:sz="0" w:space="0" w:color="auto"/>
                    <w:left w:val="none" w:sz="0" w:space="0" w:color="auto"/>
                    <w:bottom w:val="none" w:sz="0" w:space="0" w:color="auto"/>
                    <w:right w:val="none" w:sz="0" w:space="0" w:color="auto"/>
                  </w:divBdr>
                  <w:divsChild>
                    <w:div w:id="726299933">
                      <w:marLeft w:val="0"/>
                      <w:marRight w:val="0"/>
                      <w:marTop w:val="0"/>
                      <w:marBottom w:val="0"/>
                      <w:divBdr>
                        <w:top w:val="none" w:sz="0" w:space="0" w:color="auto"/>
                        <w:left w:val="none" w:sz="0" w:space="0" w:color="auto"/>
                        <w:bottom w:val="none" w:sz="0" w:space="0" w:color="auto"/>
                        <w:right w:val="none" w:sz="0" w:space="0" w:color="auto"/>
                      </w:divBdr>
                    </w:div>
                  </w:divsChild>
                </w:div>
                <w:div w:id="1808545628">
                  <w:marLeft w:val="0"/>
                  <w:marRight w:val="0"/>
                  <w:marTop w:val="0"/>
                  <w:marBottom w:val="0"/>
                  <w:divBdr>
                    <w:top w:val="none" w:sz="0" w:space="0" w:color="auto"/>
                    <w:left w:val="none" w:sz="0" w:space="0" w:color="auto"/>
                    <w:bottom w:val="none" w:sz="0" w:space="0" w:color="auto"/>
                    <w:right w:val="none" w:sz="0" w:space="0" w:color="auto"/>
                  </w:divBdr>
                  <w:divsChild>
                    <w:div w:id="835925939">
                      <w:marLeft w:val="0"/>
                      <w:marRight w:val="0"/>
                      <w:marTop w:val="0"/>
                      <w:marBottom w:val="0"/>
                      <w:divBdr>
                        <w:top w:val="none" w:sz="0" w:space="0" w:color="auto"/>
                        <w:left w:val="none" w:sz="0" w:space="0" w:color="auto"/>
                        <w:bottom w:val="none" w:sz="0" w:space="0" w:color="auto"/>
                        <w:right w:val="none" w:sz="0" w:space="0" w:color="auto"/>
                      </w:divBdr>
                    </w:div>
                  </w:divsChild>
                </w:div>
                <w:div w:id="1592202484">
                  <w:marLeft w:val="0"/>
                  <w:marRight w:val="0"/>
                  <w:marTop w:val="0"/>
                  <w:marBottom w:val="0"/>
                  <w:divBdr>
                    <w:top w:val="none" w:sz="0" w:space="0" w:color="auto"/>
                    <w:left w:val="none" w:sz="0" w:space="0" w:color="auto"/>
                    <w:bottom w:val="none" w:sz="0" w:space="0" w:color="auto"/>
                    <w:right w:val="none" w:sz="0" w:space="0" w:color="auto"/>
                  </w:divBdr>
                  <w:divsChild>
                    <w:div w:id="620110129">
                      <w:marLeft w:val="0"/>
                      <w:marRight w:val="0"/>
                      <w:marTop w:val="0"/>
                      <w:marBottom w:val="0"/>
                      <w:divBdr>
                        <w:top w:val="none" w:sz="0" w:space="0" w:color="auto"/>
                        <w:left w:val="none" w:sz="0" w:space="0" w:color="auto"/>
                        <w:bottom w:val="none" w:sz="0" w:space="0" w:color="auto"/>
                        <w:right w:val="none" w:sz="0" w:space="0" w:color="auto"/>
                      </w:divBdr>
                    </w:div>
                  </w:divsChild>
                </w:div>
                <w:div w:id="69085950">
                  <w:marLeft w:val="0"/>
                  <w:marRight w:val="0"/>
                  <w:marTop w:val="0"/>
                  <w:marBottom w:val="0"/>
                  <w:divBdr>
                    <w:top w:val="none" w:sz="0" w:space="0" w:color="auto"/>
                    <w:left w:val="none" w:sz="0" w:space="0" w:color="auto"/>
                    <w:bottom w:val="none" w:sz="0" w:space="0" w:color="auto"/>
                    <w:right w:val="none" w:sz="0" w:space="0" w:color="auto"/>
                  </w:divBdr>
                  <w:divsChild>
                    <w:div w:id="1700659727">
                      <w:marLeft w:val="0"/>
                      <w:marRight w:val="0"/>
                      <w:marTop w:val="0"/>
                      <w:marBottom w:val="0"/>
                      <w:divBdr>
                        <w:top w:val="none" w:sz="0" w:space="0" w:color="auto"/>
                        <w:left w:val="none" w:sz="0" w:space="0" w:color="auto"/>
                        <w:bottom w:val="none" w:sz="0" w:space="0" w:color="auto"/>
                        <w:right w:val="none" w:sz="0" w:space="0" w:color="auto"/>
                      </w:divBdr>
                    </w:div>
                  </w:divsChild>
                </w:div>
                <w:div w:id="1032457463">
                  <w:marLeft w:val="0"/>
                  <w:marRight w:val="0"/>
                  <w:marTop w:val="0"/>
                  <w:marBottom w:val="0"/>
                  <w:divBdr>
                    <w:top w:val="none" w:sz="0" w:space="0" w:color="auto"/>
                    <w:left w:val="none" w:sz="0" w:space="0" w:color="auto"/>
                    <w:bottom w:val="none" w:sz="0" w:space="0" w:color="auto"/>
                    <w:right w:val="none" w:sz="0" w:space="0" w:color="auto"/>
                  </w:divBdr>
                  <w:divsChild>
                    <w:div w:id="787158846">
                      <w:marLeft w:val="0"/>
                      <w:marRight w:val="0"/>
                      <w:marTop w:val="0"/>
                      <w:marBottom w:val="0"/>
                      <w:divBdr>
                        <w:top w:val="none" w:sz="0" w:space="0" w:color="auto"/>
                        <w:left w:val="none" w:sz="0" w:space="0" w:color="auto"/>
                        <w:bottom w:val="none" w:sz="0" w:space="0" w:color="auto"/>
                        <w:right w:val="none" w:sz="0" w:space="0" w:color="auto"/>
                      </w:divBdr>
                    </w:div>
                  </w:divsChild>
                </w:div>
                <w:div w:id="1393117360">
                  <w:marLeft w:val="0"/>
                  <w:marRight w:val="0"/>
                  <w:marTop w:val="0"/>
                  <w:marBottom w:val="0"/>
                  <w:divBdr>
                    <w:top w:val="none" w:sz="0" w:space="0" w:color="auto"/>
                    <w:left w:val="none" w:sz="0" w:space="0" w:color="auto"/>
                    <w:bottom w:val="none" w:sz="0" w:space="0" w:color="auto"/>
                    <w:right w:val="none" w:sz="0" w:space="0" w:color="auto"/>
                  </w:divBdr>
                  <w:divsChild>
                    <w:div w:id="612521145">
                      <w:marLeft w:val="0"/>
                      <w:marRight w:val="0"/>
                      <w:marTop w:val="0"/>
                      <w:marBottom w:val="0"/>
                      <w:divBdr>
                        <w:top w:val="none" w:sz="0" w:space="0" w:color="auto"/>
                        <w:left w:val="none" w:sz="0" w:space="0" w:color="auto"/>
                        <w:bottom w:val="none" w:sz="0" w:space="0" w:color="auto"/>
                        <w:right w:val="none" w:sz="0" w:space="0" w:color="auto"/>
                      </w:divBdr>
                    </w:div>
                  </w:divsChild>
                </w:div>
                <w:div w:id="1467356094">
                  <w:marLeft w:val="0"/>
                  <w:marRight w:val="0"/>
                  <w:marTop w:val="0"/>
                  <w:marBottom w:val="0"/>
                  <w:divBdr>
                    <w:top w:val="none" w:sz="0" w:space="0" w:color="auto"/>
                    <w:left w:val="none" w:sz="0" w:space="0" w:color="auto"/>
                    <w:bottom w:val="none" w:sz="0" w:space="0" w:color="auto"/>
                    <w:right w:val="none" w:sz="0" w:space="0" w:color="auto"/>
                  </w:divBdr>
                  <w:divsChild>
                    <w:div w:id="80757740">
                      <w:marLeft w:val="0"/>
                      <w:marRight w:val="0"/>
                      <w:marTop w:val="0"/>
                      <w:marBottom w:val="0"/>
                      <w:divBdr>
                        <w:top w:val="none" w:sz="0" w:space="0" w:color="auto"/>
                        <w:left w:val="none" w:sz="0" w:space="0" w:color="auto"/>
                        <w:bottom w:val="none" w:sz="0" w:space="0" w:color="auto"/>
                        <w:right w:val="none" w:sz="0" w:space="0" w:color="auto"/>
                      </w:divBdr>
                    </w:div>
                  </w:divsChild>
                </w:div>
                <w:div w:id="1910459913">
                  <w:marLeft w:val="0"/>
                  <w:marRight w:val="0"/>
                  <w:marTop w:val="0"/>
                  <w:marBottom w:val="0"/>
                  <w:divBdr>
                    <w:top w:val="none" w:sz="0" w:space="0" w:color="auto"/>
                    <w:left w:val="none" w:sz="0" w:space="0" w:color="auto"/>
                    <w:bottom w:val="none" w:sz="0" w:space="0" w:color="auto"/>
                    <w:right w:val="none" w:sz="0" w:space="0" w:color="auto"/>
                  </w:divBdr>
                  <w:divsChild>
                    <w:div w:id="43451655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302199138">
          <w:marLeft w:val="0"/>
          <w:marRight w:val="0"/>
          <w:marTop w:val="0"/>
          <w:marBottom w:val="0"/>
          <w:divBdr>
            <w:top w:val="none" w:sz="0" w:space="0" w:color="auto"/>
            <w:left w:val="none" w:sz="0" w:space="0" w:color="auto"/>
            <w:bottom w:val="none" w:sz="0" w:space="0" w:color="auto"/>
            <w:right w:val="none" w:sz="0" w:space="0" w:color="auto"/>
          </w:divBdr>
        </w:div>
        <w:div w:id="388922474">
          <w:marLeft w:val="0"/>
          <w:marRight w:val="0"/>
          <w:marTop w:val="0"/>
          <w:marBottom w:val="0"/>
          <w:divBdr>
            <w:top w:val="none" w:sz="0" w:space="0" w:color="auto"/>
            <w:left w:val="none" w:sz="0" w:space="0" w:color="auto"/>
            <w:bottom w:val="none" w:sz="0" w:space="0" w:color="auto"/>
            <w:right w:val="none" w:sz="0" w:space="0" w:color="auto"/>
          </w:divBdr>
        </w:div>
        <w:div w:id="19401707">
          <w:marLeft w:val="0"/>
          <w:marRight w:val="0"/>
          <w:marTop w:val="0"/>
          <w:marBottom w:val="0"/>
          <w:divBdr>
            <w:top w:val="none" w:sz="0" w:space="0" w:color="auto"/>
            <w:left w:val="none" w:sz="0" w:space="0" w:color="auto"/>
            <w:bottom w:val="none" w:sz="0" w:space="0" w:color="auto"/>
            <w:right w:val="none" w:sz="0" w:space="0" w:color="auto"/>
          </w:divBdr>
          <w:divsChild>
            <w:div w:id="607153545">
              <w:marLeft w:val="0"/>
              <w:marRight w:val="0"/>
              <w:marTop w:val="0"/>
              <w:marBottom w:val="0"/>
              <w:divBdr>
                <w:top w:val="none" w:sz="0" w:space="0" w:color="auto"/>
                <w:left w:val="none" w:sz="0" w:space="0" w:color="auto"/>
                <w:bottom w:val="none" w:sz="0" w:space="0" w:color="auto"/>
                <w:right w:val="none" w:sz="0" w:space="0" w:color="auto"/>
              </w:divBdr>
            </w:div>
            <w:div w:id="1271354729">
              <w:marLeft w:val="0"/>
              <w:marRight w:val="0"/>
              <w:marTop w:val="0"/>
              <w:marBottom w:val="0"/>
              <w:divBdr>
                <w:top w:val="none" w:sz="0" w:space="0" w:color="auto"/>
                <w:left w:val="none" w:sz="0" w:space="0" w:color="auto"/>
                <w:bottom w:val="none" w:sz="0" w:space="0" w:color="auto"/>
                <w:right w:val="none" w:sz="0" w:space="0" w:color="auto"/>
              </w:divBdr>
            </w:div>
            <w:div w:id="749666373">
              <w:marLeft w:val="0"/>
              <w:marRight w:val="0"/>
              <w:marTop w:val="0"/>
              <w:marBottom w:val="0"/>
              <w:divBdr>
                <w:top w:val="none" w:sz="0" w:space="0" w:color="auto"/>
                <w:left w:val="none" w:sz="0" w:space="0" w:color="auto"/>
                <w:bottom w:val="none" w:sz="0" w:space="0" w:color="auto"/>
                <w:right w:val="none" w:sz="0" w:space="0" w:color="auto"/>
              </w:divBdr>
            </w:div>
            <w:div w:id="1336960382">
              <w:marLeft w:val="0"/>
              <w:marRight w:val="0"/>
              <w:marTop w:val="0"/>
              <w:marBottom w:val="0"/>
              <w:divBdr>
                <w:top w:val="none" w:sz="0" w:space="0" w:color="auto"/>
                <w:left w:val="none" w:sz="0" w:space="0" w:color="auto"/>
                <w:bottom w:val="none" w:sz="0" w:space="0" w:color="auto"/>
                <w:right w:val="none" w:sz="0" w:space="0" w:color="auto"/>
              </w:divBdr>
            </w:div>
            <w:div w:id="614364736">
              <w:marLeft w:val="0"/>
              <w:marRight w:val="0"/>
              <w:marTop w:val="0"/>
              <w:marBottom w:val="0"/>
              <w:divBdr>
                <w:top w:val="none" w:sz="0" w:space="0" w:color="auto"/>
                <w:left w:val="none" w:sz="0" w:space="0" w:color="auto"/>
                <w:bottom w:val="none" w:sz="0" w:space="0" w:color="auto"/>
                <w:right w:val="none" w:sz="0" w:space="0" w:color="auto"/>
              </w:divBdr>
            </w:div>
            <w:div w:id="1963462644">
              <w:marLeft w:val="0"/>
              <w:marRight w:val="0"/>
              <w:marTop w:val="0"/>
              <w:marBottom w:val="0"/>
              <w:divBdr>
                <w:top w:val="none" w:sz="0" w:space="0" w:color="auto"/>
                <w:left w:val="none" w:sz="0" w:space="0" w:color="auto"/>
                <w:bottom w:val="none" w:sz="0" w:space="0" w:color="auto"/>
                <w:right w:val="none" w:sz="0" w:space="0" w:color="auto"/>
              </w:divBdr>
            </w:div>
            <w:div w:id="1065225450">
              <w:marLeft w:val="0"/>
              <w:marRight w:val="0"/>
              <w:marTop w:val="0"/>
              <w:marBottom w:val="0"/>
              <w:divBdr>
                <w:top w:val="none" w:sz="0" w:space="0" w:color="auto"/>
                <w:left w:val="none" w:sz="0" w:space="0" w:color="auto"/>
                <w:bottom w:val="none" w:sz="0" w:space="0" w:color="auto"/>
                <w:right w:val="none" w:sz="0" w:space="0" w:color="auto"/>
              </w:divBdr>
            </w:div>
            <w:div w:id="1694459680">
              <w:marLeft w:val="0"/>
              <w:marRight w:val="0"/>
              <w:marTop w:val="0"/>
              <w:marBottom w:val="0"/>
              <w:divBdr>
                <w:top w:val="none" w:sz="0" w:space="0" w:color="auto"/>
                <w:left w:val="none" w:sz="0" w:space="0" w:color="auto"/>
                <w:bottom w:val="none" w:sz="0" w:space="0" w:color="auto"/>
                <w:right w:val="none" w:sz="0" w:space="0" w:color="auto"/>
              </w:divBdr>
            </w:div>
            <w:div w:id="2133865930">
              <w:marLeft w:val="0"/>
              <w:marRight w:val="0"/>
              <w:marTop w:val="0"/>
              <w:marBottom w:val="0"/>
              <w:divBdr>
                <w:top w:val="none" w:sz="0" w:space="0" w:color="auto"/>
                <w:left w:val="none" w:sz="0" w:space="0" w:color="auto"/>
                <w:bottom w:val="none" w:sz="0" w:space="0" w:color="auto"/>
                <w:right w:val="none" w:sz="0" w:space="0" w:color="auto"/>
              </w:divBdr>
            </w:div>
            <w:div w:id="327753888">
              <w:marLeft w:val="0"/>
              <w:marRight w:val="0"/>
              <w:marTop w:val="0"/>
              <w:marBottom w:val="0"/>
              <w:divBdr>
                <w:top w:val="none" w:sz="0" w:space="0" w:color="auto"/>
                <w:left w:val="none" w:sz="0" w:space="0" w:color="auto"/>
                <w:bottom w:val="none" w:sz="0" w:space="0" w:color="auto"/>
                <w:right w:val="none" w:sz="0" w:space="0" w:color="auto"/>
              </w:divBdr>
            </w:div>
            <w:div w:id="112022963">
              <w:marLeft w:val="0"/>
              <w:marRight w:val="0"/>
              <w:marTop w:val="0"/>
              <w:marBottom w:val="0"/>
              <w:divBdr>
                <w:top w:val="none" w:sz="0" w:space="0" w:color="auto"/>
                <w:left w:val="none" w:sz="0" w:space="0" w:color="auto"/>
                <w:bottom w:val="none" w:sz="0" w:space="0" w:color="auto"/>
                <w:right w:val="none" w:sz="0" w:space="0" w:color="auto"/>
              </w:divBdr>
            </w:div>
            <w:div w:id="1718625321">
              <w:marLeft w:val="0"/>
              <w:marRight w:val="0"/>
              <w:marTop w:val="0"/>
              <w:marBottom w:val="0"/>
              <w:divBdr>
                <w:top w:val="none" w:sz="0" w:space="0" w:color="auto"/>
                <w:left w:val="none" w:sz="0" w:space="0" w:color="auto"/>
                <w:bottom w:val="none" w:sz="0" w:space="0" w:color="auto"/>
                <w:right w:val="none" w:sz="0" w:space="0" w:color="auto"/>
              </w:divBdr>
            </w:div>
            <w:div w:id="57167169">
              <w:marLeft w:val="0"/>
              <w:marRight w:val="0"/>
              <w:marTop w:val="0"/>
              <w:marBottom w:val="0"/>
              <w:divBdr>
                <w:top w:val="none" w:sz="0" w:space="0" w:color="auto"/>
                <w:left w:val="none" w:sz="0" w:space="0" w:color="auto"/>
                <w:bottom w:val="none" w:sz="0" w:space="0" w:color="auto"/>
                <w:right w:val="none" w:sz="0" w:space="0" w:color="auto"/>
              </w:divBdr>
            </w:div>
            <w:div w:id="2111923382">
              <w:marLeft w:val="0"/>
              <w:marRight w:val="0"/>
              <w:marTop w:val="0"/>
              <w:marBottom w:val="0"/>
              <w:divBdr>
                <w:top w:val="none" w:sz="0" w:space="0" w:color="auto"/>
                <w:left w:val="none" w:sz="0" w:space="0" w:color="auto"/>
                <w:bottom w:val="none" w:sz="0" w:space="0" w:color="auto"/>
                <w:right w:val="none" w:sz="0" w:space="0" w:color="auto"/>
              </w:divBdr>
            </w:div>
            <w:div w:id="1013535626">
              <w:marLeft w:val="0"/>
              <w:marRight w:val="0"/>
              <w:marTop w:val="0"/>
              <w:marBottom w:val="0"/>
              <w:divBdr>
                <w:top w:val="none" w:sz="0" w:space="0" w:color="auto"/>
                <w:left w:val="none" w:sz="0" w:space="0" w:color="auto"/>
                <w:bottom w:val="none" w:sz="0" w:space="0" w:color="auto"/>
                <w:right w:val="none" w:sz="0" w:space="0" w:color="auto"/>
              </w:divBdr>
            </w:div>
          </w:divsChild>
        </w:div>
        <w:div w:id="1335953589">
          <w:marLeft w:val="0"/>
          <w:marRight w:val="0"/>
          <w:marTop w:val="0"/>
          <w:marBottom w:val="0"/>
          <w:divBdr>
            <w:top w:val="none" w:sz="0" w:space="0" w:color="auto"/>
            <w:left w:val="none" w:sz="0" w:space="0" w:color="auto"/>
            <w:bottom w:val="none" w:sz="0" w:space="0" w:color="auto"/>
            <w:right w:val="none" w:sz="0" w:space="0" w:color="auto"/>
          </w:divBdr>
        </w:div>
        <w:div w:id="77026559">
          <w:marLeft w:val="0"/>
          <w:marRight w:val="0"/>
          <w:marTop w:val="0"/>
          <w:marBottom w:val="0"/>
          <w:divBdr>
            <w:top w:val="none" w:sz="0" w:space="0" w:color="auto"/>
            <w:left w:val="none" w:sz="0" w:space="0" w:color="auto"/>
            <w:bottom w:val="none" w:sz="0" w:space="0" w:color="auto"/>
            <w:right w:val="none" w:sz="0" w:space="0" w:color="auto"/>
          </w:divBdr>
        </w:div>
        <w:div w:id="1690376423">
          <w:marLeft w:val="0"/>
          <w:marRight w:val="0"/>
          <w:marTop w:val="0"/>
          <w:marBottom w:val="0"/>
          <w:divBdr>
            <w:top w:val="none" w:sz="0" w:space="0" w:color="auto"/>
            <w:left w:val="none" w:sz="0" w:space="0" w:color="auto"/>
            <w:bottom w:val="none" w:sz="0" w:space="0" w:color="auto"/>
            <w:right w:val="none" w:sz="0" w:space="0" w:color="auto"/>
          </w:divBdr>
        </w:div>
        <w:div w:id="1442413404">
          <w:marLeft w:val="0"/>
          <w:marRight w:val="0"/>
          <w:marTop w:val="0"/>
          <w:marBottom w:val="0"/>
          <w:divBdr>
            <w:top w:val="none" w:sz="0" w:space="0" w:color="auto"/>
            <w:left w:val="none" w:sz="0" w:space="0" w:color="auto"/>
            <w:bottom w:val="none" w:sz="0" w:space="0" w:color="auto"/>
            <w:right w:val="none" w:sz="0" w:space="0" w:color="auto"/>
          </w:divBdr>
        </w:div>
        <w:div w:id="880552898">
          <w:marLeft w:val="0"/>
          <w:marRight w:val="0"/>
          <w:marTop w:val="0"/>
          <w:marBottom w:val="0"/>
          <w:divBdr>
            <w:top w:val="none" w:sz="0" w:space="0" w:color="auto"/>
            <w:left w:val="none" w:sz="0" w:space="0" w:color="auto"/>
            <w:bottom w:val="none" w:sz="0" w:space="0" w:color="auto"/>
            <w:right w:val="none" w:sz="0" w:space="0" w:color="auto"/>
          </w:divBdr>
          <w:divsChild>
            <w:div w:id="315915868">
              <w:marLeft w:val="-75"/>
              <w:marRight w:val="0"/>
              <w:marTop w:val="30"/>
              <w:marBottom w:val="30"/>
              <w:divBdr>
                <w:top w:val="none" w:sz="0" w:space="0" w:color="auto"/>
                <w:left w:val="none" w:sz="0" w:space="0" w:color="auto"/>
                <w:bottom w:val="none" w:sz="0" w:space="0" w:color="auto"/>
                <w:right w:val="none" w:sz="0" w:space="0" w:color="auto"/>
              </w:divBdr>
              <w:divsChild>
                <w:div w:id="124351180">
                  <w:marLeft w:val="0"/>
                  <w:marRight w:val="0"/>
                  <w:marTop w:val="0"/>
                  <w:marBottom w:val="0"/>
                  <w:divBdr>
                    <w:top w:val="none" w:sz="0" w:space="0" w:color="auto"/>
                    <w:left w:val="none" w:sz="0" w:space="0" w:color="auto"/>
                    <w:bottom w:val="none" w:sz="0" w:space="0" w:color="auto"/>
                    <w:right w:val="none" w:sz="0" w:space="0" w:color="auto"/>
                  </w:divBdr>
                  <w:divsChild>
                    <w:div w:id="476999181">
                      <w:marLeft w:val="0"/>
                      <w:marRight w:val="0"/>
                      <w:marTop w:val="0"/>
                      <w:marBottom w:val="0"/>
                      <w:divBdr>
                        <w:top w:val="none" w:sz="0" w:space="0" w:color="auto"/>
                        <w:left w:val="none" w:sz="0" w:space="0" w:color="auto"/>
                        <w:bottom w:val="none" w:sz="0" w:space="0" w:color="auto"/>
                        <w:right w:val="none" w:sz="0" w:space="0" w:color="auto"/>
                      </w:divBdr>
                    </w:div>
                  </w:divsChild>
                </w:div>
                <w:div w:id="2131510745">
                  <w:marLeft w:val="0"/>
                  <w:marRight w:val="0"/>
                  <w:marTop w:val="0"/>
                  <w:marBottom w:val="0"/>
                  <w:divBdr>
                    <w:top w:val="none" w:sz="0" w:space="0" w:color="auto"/>
                    <w:left w:val="none" w:sz="0" w:space="0" w:color="auto"/>
                    <w:bottom w:val="none" w:sz="0" w:space="0" w:color="auto"/>
                    <w:right w:val="none" w:sz="0" w:space="0" w:color="auto"/>
                  </w:divBdr>
                  <w:divsChild>
                    <w:div w:id="768158376">
                      <w:marLeft w:val="0"/>
                      <w:marRight w:val="0"/>
                      <w:marTop w:val="0"/>
                      <w:marBottom w:val="0"/>
                      <w:divBdr>
                        <w:top w:val="none" w:sz="0" w:space="0" w:color="auto"/>
                        <w:left w:val="none" w:sz="0" w:space="0" w:color="auto"/>
                        <w:bottom w:val="none" w:sz="0" w:space="0" w:color="auto"/>
                        <w:right w:val="none" w:sz="0" w:space="0" w:color="auto"/>
                      </w:divBdr>
                    </w:div>
                  </w:divsChild>
                </w:div>
                <w:div w:id="1373267989">
                  <w:marLeft w:val="0"/>
                  <w:marRight w:val="0"/>
                  <w:marTop w:val="0"/>
                  <w:marBottom w:val="0"/>
                  <w:divBdr>
                    <w:top w:val="none" w:sz="0" w:space="0" w:color="auto"/>
                    <w:left w:val="none" w:sz="0" w:space="0" w:color="auto"/>
                    <w:bottom w:val="none" w:sz="0" w:space="0" w:color="auto"/>
                    <w:right w:val="none" w:sz="0" w:space="0" w:color="auto"/>
                  </w:divBdr>
                  <w:divsChild>
                    <w:div w:id="1142188869">
                      <w:marLeft w:val="0"/>
                      <w:marRight w:val="0"/>
                      <w:marTop w:val="0"/>
                      <w:marBottom w:val="0"/>
                      <w:divBdr>
                        <w:top w:val="none" w:sz="0" w:space="0" w:color="auto"/>
                        <w:left w:val="none" w:sz="0" w:space="0" w:color="auto"/>
                        <w:bottom w:val="none" w:sz="0" w:space="0" w:color="auto"/>
                        <w:right w:val="none" w:sz="0" w:space="0" w:color="auto"/>
                      </w:divBdr>
                    </w:div>
                  </w:divsChild>
                </w:div>
                <w:div w:id="67073903">
                  <w:marLeft w:val="0"/>
                  <w:marRight w:val="0"/>
                  <w:marTop w:val="0"/>
                  <w:marBottom w:val="0"/>
                  <w:divBdr>
                    <w:top w:val="none" w:sz="0" w:space="0" w:color="auto"/>
                    <w:left w:val="none" w:sz="0" w:space="0" w:color="auto"/>
                    <w:bottom w:val="none" w:sz="0" w:space="0" w:color="auto"/>
                    <w:right w:val="none" w:sz="0" w:space="0" w:color="auto"/>
                  </w:divBdr>
                  <w:divsChild>
                    <w:div w:id="627515938">
                      <w:marLeft w:val="0"/>
                      <w:marRight w:val="0"/>
                      <w:marTop w:val="0"/>
                      <w:marBottom w:val="0"/>
                      <w:divBdr>
                        <w:top w:val="none" w:sz="0" w:space="0" w:color="auto"/>
                        <w:left w:val="none" w:sz="0" w:space="0" w:color="auto"/>
                        <w:bottom w:val="none" w:sz="0" w:space="0" w:color="auto"/>
                        <w:right w:val="none" w:sz="0" w:space="0" w:color="auto"/>
                      </w:divBdr>
                    </w:div>
                  </w:divsChild>
                </w:div>
                <w:div w:id="339551131">
                  <w:marLeft w:val="0"/>
                  <w:marRight w:val="0"/>
                  <w:marTop w:val="0"/>
                  <w:marBottom w:val="0"/>
                  <w:divBdr>
                    <w:top w:val="none" w:sz="0" w:space="0" w:color="auto"/>
                    <w:left w:val="none" w:sz="0" w:space="0" w:color="auto"/>
                    <w:bottom w:val="none" w:sz="0" w:space="0" w:color="auto"/>
                    <w:right w:val="none" w:sz="0" w:space="0" w:color="auto"/>
                  </w:divBdr>
                  <w:divsChild>
                    <w:div w:id="2033074007">
                      <w:marLeft w:val="0"/>
                      <w:marRight w:val="0"/>
                      <w:marTop w:val="0"/>
                      <w:marBottom w:val="0"/>
                      <w:divBdr>
                        <w:top w:val="none" w:sz="0" w:space="0" w:color="auto"/>
                        <w:left w:val="none" w:sz="0" w:space="0" w:color="auto"/>
                        <w:bottom w:val="none" w:sz="0" w:space="0" w:color="auto"/>
                        <w:right w:val="none" w:sz="0" w:space="0" w:color="auto"/>
                      </w:divBdr>
                    </w:div>
                  </w:divsChild>
                </w:div>
                <w:div w:id="1552039555">
                  <w:marLeft w:val="0"/>
                  <w:marRight w:val="0"/>
                  <w:marTop w:val="0"/>
                  <w:marBottom w:val="0"/>
                  <w:divBdr>
                    <w:top w:val="none" w:sz="0" w:space="0" w:color="auto"/>
                    <w:left w:val="none" w:sz="0" w:space="0" w:color="auto"/>
                    <w:bottom w:val="none" w:sz="0" w:space="0" w:color="auto"/>
                    <w:right w:val="none" w:sz="0" w:space="0" w:color="auto"/>
                  </w:divBdr>
                  <w:divsChild>
                    <w:div w:id="30106907">
                      <w:marLeft w:val="0"/>
                      <w:marRight w:val="0"/>
                      <w:marTop w:val="0"/>
                      <w:marBottom w:val="0"/>
                      <w:divBdr>
                        <w:top w:val="none" w:sz="0" w:space="0" w:color="auto"/>
                        <w:left w:val="none" w:sz="0" w:space="0" w:color="auto"/>
                        <w:bottom w:val="none" w:sz="0" w:space="0" w:color="auto"/>
                        <w:right w:val="none" w:sz="0" w:space="0" w:color="auto"/>
                      </w:divBdr>
                    </w:div>
                  </w:divsChild>
                </w:div>
                <w:div w:id="1790968556">
                  <w:marLeft w:val="0"/>
                  <w:marRight w:val="0"/>
                  <w:marTop w:val="0"/>
                  <w:marBottom w:val="0"/>
                  <w:divBdr>
                    <w:top w:val="none" w:sz="0" w:space="0" w:color="auto"/>
                    <w:left w:val="none" w:sz="0" w:space="0" w:color="auto"/>
                    <w:bottom w:val="none" w:sz="0" w:space="0" w:color="auto"/>
                    <w:right w:val="none" w:sz="0" w:space="0" w:color="auto"/>
                  </w:divBdr>
                  <w:divsChild>
                    <w:div w:id="833766839">
                      <w:marLeft w:val="0"/>
                      <w:marRight w:val="0"/>
                      <w:marTop w:val="0"/>
                      <w:marBottom w:val="0"/>
                      <w:divBdr>
                        <w:top w:val="none" w:sz="0" w:space="0" w:color="auto"/>
                        <w:left w:val="none" w:sz="0" w:space="0" w:color="auto"/>
                        <w:bottom w:val="none" w:sz="0" w:space="0" w:color="auto"/>
                        <w:right w:val="none" w:sz="0" w:space="0" w:color="auto"/>
                      </w:divBdr>
                    </w:div>
                    <w:div w:id="508719088">
                      <w:marLeft w:val="0"/>
                      <w:marRight w:val="0"/>
                      <w:marTop w:val="0"/>
                      <w:marBottom w:val="0"/>
                      <w:divBdr>
                        <w:top w:val="none" w:sz="0" w:space="0" w:color="auto"/>
                        <w:left w:val="none" w:sz="0" w:space="0" w:color="auto"/>
                        <w:bottom w:val="none" w:sz="0" w:space="0" w:color="auto"/>
                        <w:right w:val="none" w:sz="0" w:space="0" w:color="auto"/>
                      </w:divBdr>
                    </w:div>
                  </w:divsChild>
                </w:div>
                <w:div w:id="1430278585">
                  <w:marLeft w:val="0"/>
                  <w:marRight w:val="0"/>
                  <w:marTop w:val="0"/>
                  <w:marBottom w:val="0"/>
                  <w:divBdr>
                    <w:top w:val="none" w:sz="0" w:space="0" w:color="auto"/>
                    <w:left w:val="none" w:sz="0" w:space="0" w:color="auto"/>
                    <w:bottom w:val="none" w:sz="0" w:space="0" w:color="auto"/>
                    <w:right w:val="none" w:sz="0" w:space="0" w:color="auto"/>
                  </w:divBdr>
                  <w:divsChild>
                    <w:div w:id="63537251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28656910">
          <w:marLeft w:val="0"/>
          <w:marRight w:val="0"/>
          <w:marTop w:val="0"/>
          <w:marBottom w:val="0"/>
          <w:divBdr>
            <w:top w:val="none" w:sz="0" w:space="0" w:color="auto"/>
            <w:left w:val="none" w:sz="0" w:space="0" w:color="auto"/>
            <w:bottom w:val="none" w:sz="0" w:space="0" w:color="auto"/>
            <w:right w:val="none" w:sz="0" w:space="0" w:color="auto"/>
          </w:divBdr>
        </w:div>
        <w:div w:id="1864201429">
          <w:marLeft w:val="0"/>
          <w:marRight w:val="0"/>
          <w:marTop w:val="0"/>
          <w:marBottom w:val="0"/>
          <w:divBdr>
            <w:top w:val="none" w:sz="0" w:space="0" w:color="auto"/>
            <w:left w:val="none" w:sz="0" w:space="0" w:color="auto"/>
            <w:bottom w:val="none" w:sz="0" w:space="0" w:color="auto"/>
            <w:right w:val="none" w:sz="0" w:space="0" w:color="auto"/>
          </w:divBdr>
        </w:div>
        <w:div w:id="1026635547">
          <w:marLeft w:val="0"/>
          <w:marRight w:val="0"/>
          <w:marTop w:val="0"/>
          <w:marBottom w:val="0"/>
          <w:divBdr>
            <w:top w:val="none" w:sz="0" w:space="0" w:color="auto"/>
            <w:left w:val="none" w:sz="0" w:space="0" w:color="auto"/>
            <w:bottom w:val="none" w:sz="0" w:space="0" w:color="auto"/>
            <w:right w:val="none" w:sz="0" w:space="0" w:color="auto"/>
          </w:divBdr>
        </w:div>
        <w:div w:id="523978547">
          <w:marLeft w:val="0"/>
          <w:marRight w:val="0"/>
          <w:marTop w:val="0"/>
          <w:marBottom w:val="0"/>
          <w:divBdr>
            <w:top w:val="none" w:sz="0" w:space="0" w:color="auto"/>
            <w:left w:val="none" w:sz="0" w:space="0" w:color="auto"/>
            <w:bottom w:val="none" w:sz="0" w:space="0" w:color="auto"/>
            <w:right w:val="none" w:sz="0" w:space="0" w:color="auto"/>
          </w:divBdr>
        </w:div>
        <w:div w:id="200409337">
          <w:marLeft w:val="0"/>
          <w:marRight w:val="0"/>
          <w:marTop w:val="0"/>
          <w:marBottom w:val="0"/>
          <w:divBdr>
            <w:top w:val="none" w:sz="0" w:space="0" w:color="auto"/>
            <w:left w:val="none" w:sz="0" w:space="0" w:color="auto"/>
            <w:bottom w:val="none" w:sz="0" w:space="0" w:color="auto"/>
            <w:right w:val="none" w:sz="0" w:space="0" w:color="auto"/>
          </w:divBdr>
        </w:div>
        <w:div w:id="799112239">
          <w:marLeft w:val="0"/>
          <w:marRight w:val="0"/>
          <w:marTop w:val="0"/>
          <w:marBottom w:val="0"/>
          <w:divBdr>
            <w:top w:val="none" w:sz="0" w:space="0" w:color="auto"/>
            <w:left w:val="none" w:sz="0" w:space="0" w:color="auto"/>
            <w:bottom w:val="none" w:sz="0" w:space="0" w:color="auto"/>
            <w:right w:val="none" w:sz="0" w:space="0" w:color="auto"/>
          </w:divBdr>
          <w:divsChild>
            <w:div w:id="481193933">
              <w:marLeft w:val="-75"/>
              <w:marRight w:val="0"/>
              <w:marTop w:val="30"/>
              <w:marBottom w:val="30"/>
              <w:divBdr>
                <w:top w:val="none" w:sz="0" w:space="0" w:color="auto"/>
                <w:left w:val="none" w:sz="0" w:space="0" w:color="auto"/>
                <w:bottom w:val="none" w:sz="0" w:space="0" w:color="auto"/>
                <w:right w:val="none" w:sz="0" w:space="0" w:color="auto"/>
              </w:divBdr>
              <w:divsChild>
                <w:div w:id="560991060">
                  <w:marLeft w:val="0"/>
                  <w:marRight w:val="0"/>
                  <w:marTop w:val="0"/>
                  <w:marBottom w:val="0"/>
                  <w:divBdr>
                    <w:top w:val="none" w:sz="0" w:space="0" w:color="auto"/>
                    <w:left w:val="none" w:sz="0" w:space="0" w:color="auto"/>
                    <w:bottom w:val="none" w:sz="0" w:space="0" w:color="auto"/>
                    <w:right w:val="none" w:sz="0" w:space="0" w:color="auto"/>
                  </w:divBdr>
                  <w:divsChild>
                    <w:div w:id="2099136878">
                      <w:marLeft w:val="0"/>
                      <w:marRight w:val="0"/>
                      <w:marTop w:val="0"/>
                      <w:marBottom w:val="0"/>
                      <w:divBdr>
                        <w:top w:val="none" w:sz="0" w:space="0" w:color="auto"/>
                        <w:left w:val="none" w:sz="0" w:space="0" w:color="auto"/>
                        <w:bottom w:val="none" w:sz="0" w:space="0" w:color="auto"/>
                        <w:right w:val="none" w:sz="0" w:space="0" w:color="auto"/>
                      </w:divBdr>
                    </w:div>
                  </w:divsChild>
                </w:div>
                <w:div w:id="1801454014">
                  <w:marLeft w:val="0"/>
                  <w:marRight w:val="0"/>
                  <w:marTop w:val="0"/>
                  <w:marBottom w:val="0"/>
                  <w:divBdr>
                    <w:top w:val="none" w:sz="0" w:space="0" w:color="auto"/>
                    <w:left w:val="none" w:sz="0" w:space="0" w:color="auto"/>
                    <w:bottom w:val="none" w:sz="0" w:space="0" w:color="auto"/>
                    <w:right w:val="none" w:sz="0" w:space="0" w:color="auto"/>
                  </w:divBdr>
                  <w:divsChild>
                    <w:div w:id="280065992">
                      <w:marLeft w:val="0"/>
                      <w:marRight w:val="0"/>
                      <w:marTop w:val="0"/>
                      <w:marBottom w:val="0"/>
                      <w:divBdr>
                        <w:top w:val="none" w:sz="0" w:space="0" w:color="auto"/>
                        <w:left w:val="none" w:sz="0" w:space="0" w:color="auto"/>
                        <w:bottom w:val="none" w:sz="0" w:space="0" w:color="auto"/>
                        <w:right w:val="none" w:sz="0" w:space="0" w:color="auto"/>
                      </w:divBdr>
                    </w:div>
                  </w:divsChild>
                </w:div>
                <w:div w:id="1392071038">
                  <w:marLeft w:val="0"/>
                  <w:marRight w:val="0"/>
                  <w:marTop w:val="0"/>
                  <w:marBottom w:val="0"/>
                  <w:divBdr>
                    <w:top w:val="none" w:sz="0" w:space="0" w:color="auto"/>
                    <w:left w:val="none" w:sz="0" w:space="0" w:color="auto"/>
                    <w:bottom w:val="none" w:sz="0" w:space="0" w:color="auto"/>
                    <w:right w:val="none" w:sz="0" w:space="0" w:color="auto"/>
                  </w:divBdr>
                  <w:divsChild>
                    <w:div w:id="1998607191">
                      <w:marLeft w:val="0"/>
                      <w:marRight w:val="0"/>
                      <w:marTop w:val="0"/>
                      <w:marBottom w:val="0"/>
                      <w:divBdr>
                        <w:top w:val="none" w:sz="0" w:space="0" w:color="auto"/>
                        <w:left w:val="none" w:sz="0" w:space="0" w:color="auto"/>
                        <w:bottom w:val="none" w:sz="0" w:space="0" w:color="auto"/>
                        <w:right w:val="none" w:sz="0" w:space="0" w:color="auto"/>
                      </w:divBdr>
                    </w:div>
                  </w:divsChild>
                </w:div>
                <w:div w:id="1930045537">
                  <w:marLeft w:val="0"/>
                  <w:marRight w:val="0"/>
                  <w:marTop w:val="0"/>
                  <w:marBottom w:val="0"/>
                  <w:divBdr>
                    <w:top w:val="none" w:sz="0" w:space="0" w:color="auto"/>
                    <w:left w:val="none" w:sz="0" w:space="0" w:color="auto"/>
                    <w:bottom w:val="none" w:sz="0" w:space="0" w:color="auto"/>
                    <w:right w:val="none" w:sz="0" w:space="0" w:color="auto"/>
                  </w:divBdr>
                  <w:divsChild>
                    <w:div w:id="1087074512">
                      <w:marLeft w:val="0"/>
                      <w:marRight w:val="0"/>
                      <w:marTop w:val="0"/>
                      <w:marBottom w:val="0"/>
                      <w:divBdr>
                        <w:top w:val="none" w:sz="0" w:space="0" w:color="auto"/>
                        <w:left w:val="none" w:sz="0" w:space="0" w:color="auto"/>
                        <w:bottom w:val="none" w:sz="0" w:space="0" w:color="auto"/>
                        <w:right w:val="none" w:sz="0" w:space="0" w:color="auto"/>
                      </w:divBdr>
                    </w:div>
                  </w:divsChild>
                </w:div>
                <w:div w:id="1985349378">
                  <w:marLeft w:val="0"/>
                  <w:marRight w:val="0"/>
                  <w:marTop w:val="0"/>
                  <w:marBottom w:val="0"/>
                  <w:divBdr>
                    <w:top w:val="none" w:sz="0" w:space="0" w:color="auto"/>
                    <w:left w:val="none" w:sz="0" w:space="0" w:color="auto"/>
                    <w:bottom w:val="none" w:sz="0" w:space="0" w:color="auto"/>
                    <w:right w:val="none" w:sz="0" w:space="0" w:color="auto"/>
                  </w:divBdr>
                  <w:divsChild>
                    <w:div w:id="1792243149">
                      <w:marLeft w:val="0"/>
                      <w:marRight w:val="0"/>
                      <w:marTop w:val="0"/>
                      <w:marBottom w:val="0"/>
                      <w:divBdr>
                        <w:top w:val="none" w:sz="0" w:space="0" w:color="auto"/>
                        <w:left w:val="none" w:sz="0" w:space="0" w:color="auto"/>
                        <w:bottom w:val="none" w:sz="0" w:space="0" w:color="auto"/>
                        <w:right w:val="none" w:sz="0" w:space="0" w:color="auto"/>
                      </w:divBdr>
                    </w:div>
                  </w:divsChild>
                </w:div>
                <w:div w:id="1874995456">
                  <w:marLeft w:val="0"/>
                  <w:marRight w:val="0"/>
                  <w:marTop w:val="0"/>
                  <w:marBottom w:val="0"/>
                  <w:divBdr>
                    <w:top w:val="none" w:sz="0" w:space="0" w:color="auto"/>
                    <w:left w:val="none" w:sz="0" w:space="0" w:color="auto"/>
                    <w:bottom w:val="none" w:sz="0" w:space="0" w:color="auto"/>
                    <w:right w:val="none" w:sz="0" w:space="0" w:color="auto"/>
                  </w:divBdr>
                  <w:divsChild>
                    <w:div w:id="794981640">
                      <w:marLeft w:val="0"/>
                      <w:marRight w:val="0"/>
                      <w:marTop w:val="0"/>
                      <w:marBottom w:val="0"/>
                      <w:divBdr>
                        <w:top w:val="none" w:sz="0" w:space="0" w:color="auto"/>
                        <w:left w:val="none" w:sz="0" w:space="0" w:color="auto"/>
                        <w:bottom w:val="none" w:sz="0" w:space="0" w:color="auto"/>
                        <w:right w:val="none" w:sz="0" w:space="0" w:color="auto"/>
                      </w:divBdr>
                    </w:div>
                  </w:divsChild>
                </w:div>
                <w:div w:id="1567912104">
                  <w:marLeft w:val="0"/>
                  <w:marRight w:val="0"/>
                  <w:marTop w:val="0"/>
                  <w:marBottom w:val="0"/>
                  <w:divBdr>
                    <w:top w:val="none" w:sz="0" w:space="0" w:color="auto"/>
                    <w:left w:val="none" w:sz="0" w:space="0" w:color="auto"/>
                    <w:bottom w:val="none" w:sz="0" w:space="0" w:color="auto"/>
                    <w:right w:val="none" w:sz="0" w:space="0" w:color="auto"/>
                  </w:divBdr>
                  <w:divsChild>
                    <w:div w:id="2017340989">
                      <w:marLeft w:val="0"/>
                      <w:marRight w:val="0"/>
                      <w:marTop w:val="0"/>
                      <w:marBottom w:val="0"/>
                      <w:divBdr>
                        <w:top w:val="none" w:sz="0" w:space="0" w:color="auto"/>
                        <w:left w:val="none" w:sz="0" w:space="0" w:color="auto"/>
                        <w:bottom w:val="none" w:sz="0" w:space="0" w:color="auto"/>
                        <w:right w:val="none" w:sz="0" w:space="0" w:color="auto"/>
                      </w:divBdr>
                    </w:div>
                  </w:divsChild>
                </w:div>
                <w:div w:id="1694957691">
                  <w:marLeft w:val="0"/>
                  <w:marRight w:val="0"/>
                  <w:marTop w:val="0"/>
                  <w:marBottom w:val="0"/>
                  <w:divBdr>
                    <w:top w:val="none" w:sz="0" w:space="0" w:color="auto"/>
                    <w:left w:val="none" w:sz="0" w:space="0" w:color="auto"/>
                    <w:bottom w:val="none" w:sz="0" w:space="0" w:color="auto"/>
                    <w:right w:val="none" w:sz="0" w:space="0" w:color="auto"/>
                  </w:divBdr>
                  <w:divsChild>
                    <w:div w:id="1331371830">
                      <w:marLeft w:val="0"/>
                      <w:marRight w:val="0"/>
                      <w:marTop w:val="0"/>
                      <w:marBottom w:val="0"/>
                      <w:divBdr>
                        <w:top w:val="none" w:sz="0" w:space="0" w:color="auto"/>
                        <w:left w:val="none" w:sz="0" w:space="0" w:color="auto"/>
                        <w:bottom w:val="none" w:sz="0" w:space="0" w:color="auto"/>
                        <w:right w:val="none" w:sz="0" w:space="0" w:color="auto"/>
                      </w:divBdr>
                    </w:div>
                  </w:divsChild>
                </w:div>
                <w:div w:id="1652565510">
                  <w:marLeft w:val="0"/>
                  <w:marRight w:val="0"/>
                  <w:marTop w:val="0"/>
                  <w:marBottom w:val="0"/>
                  <w:divBdr>
                    <w:top w:val="none" w:sz="0" w:space="0" w:color="auto"/>
                    <w:left w:val="none" w:sz="0" w:space="0" w:color="auto"/>
                    <w:bottom w:val="none" w:sz="0" w:space="0" w:color="auto"/>
                    <w:right w:val="none" w:sz="0" w:space="0" w:color="auto"/>
                  </w:divBdr>
                  <w:divsChild>
                    <w:div w:id="886527912">
                      <w:marLeft w:val="0"/>
                      <w:marRight w:val="0"/>
                      <w:marTop w:val="0"/>
                      <w:marBottom w:val="0"/>
                      <w:divBdr>
                        <w:top w:val="none" w:sz="0" w:space="0" w:color="auto"/>
                        <w:left w:val="none" w:sz="0" w:space="0" w:color="auto"/>
                        <w:bottom w:val="none" w:sz="0" w:space="0" w:color="auto"/>
                        <w:right w:val="none" w:sz="0" w:space="0" w:color="auto"/>
                      </w:divBdr>
                    </w:div>
                  </w:divsChild>
                </w:div>
                <w:div w:id="1423647706">
                  <w:marLeft w:val="0"/>
                  <w:marRight w:val="0"/>
                  <w:marTop w:val="0"/>
                  <w:marBottom w:val="0"/>
                  <w:divBdr>
                    <w:top w:val="none" w:sz="0" w:space="0" w:color="auto"/>
                    <w:left w:val="none" w:sz="0" w:space="0" w:color="auto"/>
                    <w:bottom w:val="none" w:sz="0" w:space="0" w:color="auto"/>
                    <w:right w:val="none" w:sz="0" w:space="0" w:color="auto"/>
                  </w:divBdr>
                  <w:divsChild>
                    <w:div w:id="981886111">
                      <w:marLeft w:val="0"/>
                      <w:marRight w:val="0"/>
                      <w:marTop w:val="0"/>
                      <w:marBottom w:val="0"/>
                      <w:divBdr>
                        <w:top w:val="none" w:sz="0" w:space="0" w:color="auto"/>
                        <w:left w:val="none" w:sz="0" w:space="0" w:color="auto"/>
                        <w:bottom w:val="none" w:sz="0" w:space="0" w:color="auto"/>
                        <w:right w:val="none" w:sz="0" w:space="0" w:color="auto"/>
                      </w:divBdr>
                    </w:div>
                  </w:divsChild>
                </w:div>
                <w:div w:id="51971817">
                  <w:marLeft w:val="0"/>
                  <w:marRight w:val="0"/>
                  <w:marTop w:val="0"/>
                  <w:marBottom w:val="0"/>
                  <w:divBdr>
                    <w:top w:val="none" w:sz="0" w:space="0" w:color="auto"/>
                    <w:left w:val="none" w:sz="0" w:space="0" w:color="auto"/>
                    <w:bottom w:val="none" w:sz="0" w:space="0" w:color="auto"/>
                    <w:right w:val="none" w:sz="0" w:space="0" w:color="auto"/>
                  </w:divBdr>
                  <w:divsChild>
                    <w:div w:id="615259315">
                      <w:marLeft w:val="0"/>
                      <w:marRight w:val="0"/>
                      <w:marTop w:val="0"/>
                      <w:marBottom w:val="0"/>
                      <w:divBdr>
                        <w:top w:val="none" w:sz="0" w:space="0" w:color="auto"/>
                        <w:left w:val="none" w:sz="0" w:space="0" w:color="auto"/>
                        <w:bottom w:val="none" w:sz="0" w:space="0" w:color="auto"/>
                        <w:right w:val="none" w:sz="0" w:space="0" w:color="auto"/>
                      </w:divBdr>
                    </w:div>
                  </w:divsChild>
                </w:div>
                <w:div w:id="1936283120">
                  <w:marLeft w:val="0"/>
                  <w:marRight w:val="0"/>
                  <w:marTop w:val="0"/>
                  <w:marBottom w:val="0"/>
                  <w:divBdr>
                    <w:top w:val="none" w:sz="0" w:space="0" w:color="auto"/>
                    <w:left w:val="none" w:sz="0" w:space="0" w:color="auto"/>
                    <w:bottom w:val="none" w:sz="0" w:space="0" w:color="auto"/>
                    <w:right w:val="none" w:sz="0" w:space="0" w:color="auto"/>
                  </w:divBdr>
                  <w:divsChild>
                    <w:div w:id="557787112">
                      <w:marLeft w:val="0"/>
                      <w:marRight w:val="0"/>
                      <w:marTop w:val="0"/>
                      <w:marBottom w:val="0"/>
                      <w:divBdr>
                        <w:top w:val="none" w:sz="0" w:space="0" w:color="auto"/>
                        <w:left w:val="none" w:sz="0" w:space="0" w:color="auto"/>
                        <w:bottom w:val="none" w:sz="0" w:space="0" w:color="auto"/>
                        <w:right w:val="none" w:sz="0" w:space="0" w:color="auto"/>
                      </w:divBdr>
                    </w:div>
                  </w:divsChild>
                </w:div>
                <w:div w:id="1943145734">
                  <w:marLeft w:val="0"/>
                  <w:marRight w:val="0"/>
                  <w:marTop w:val="0"/>
                  <w:marBottom w:val="0"/>
                  <w:divBdr>
                    <w:top w:val="none" w:sz="0" w:space="0" w:color="auto"/>
                    <w:left w:val="none" w:sz="0" w:space="0" w:color="auto"/>
                    <w:bottom w:val="none" w:sz="0" w:space="0" w:color="auto"/>
                    <w:right w:val="none" w:sz="0" w:space="0" w:color="auto"/>
                  </w:divBdr>
                  <w:divsChild>
                    <w:div w:id="166582084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71991655">
          <w:marLeft w:val="0"/>
          <w:marRight w:val="0"/>
          <w:marTop w:val="0"/>
          <w:marBottom w:val="0"/>
          <w:divBdr>
            <w:top w:val="none" w:sz="0" w:space="0" w:color="auto"/>
            <w:left w:val="none" w:sz="0" w:space="0" w:color="auto"/>
            <w:bottom w:val="none" w:sz="0" w:space="0" w:color="auto"/>
            <w:right w:val="none" w:sz="0" w:space="0" w:color="auto"/>
          </w:divBdr>
        </w:div>
        <w:div w:id="31465798">
          <w:marLeft w:val="0"/>
          <w:marRight w:val="0"/>
          <w:marTop w:val="0"/>
          <w:marBottom w:val="0"/>
          <w:divBdr>
            <w:top w:val="none" w:sz="0" w:space="0" w:color="auto"/>
            <w:left w:val="none" w:sz="0" w:space="0" w:color="auto"/>
            <w:bottom w:val="none" w:sz="0" w:space="0" w:color="auto"/>
            <w:right w:val="none" w:sz="0" w:space="0" w:color="auto"/>
          </w:divBdr>
        </w:div>
        <w:div w:id="461702222">
          <w:marLeft w:val="0"/>
          <w:marRight w:val="0"/>
          <w:marTop w:val="0"/>
          <w:marBottom w:val="0"/>
          <w:divBdr>
            <w:top w:val="none" w:sz="0" w:space="0" w:color="auto"/>
            <w:left w:val="none" w:sz="0" w:space="0" w:color="auto"/>
            <w:bottom w:val="none" w:sz="0" w:space="0" w:color="auto"/>
            <w:right w:val="none" w:sz="0" w:space="0" w:color="auto"/>
          </w:divBdr>
          <w:divsChild>
            <w:div w:id="2144498967">
              <w:marLeft w:val="0"/>
              <w:marRight w:val="0"/>
              <w:marTop w:val="0"/>
              <w:marBottom w:val="0"/>
              <w:divBdr>
                <w:top w:val="none" w:sz="0" w:space="0" w:color="auto"/>
                <w:left w:val="none" w:sz="0" w:space="0" w:color="auto"/>
                <w:bottom w:val="none" w:sz="0" w:space="0" w:color="auto"/>
                <w:right w:val="none" w:sz="0" w:space="0" w:color="auto"/>
              </w:divBdr>
            </w:div>
            <w:div w:id="498161388">
              <w:marLeft w:val="0"/>
              <w:marRight w:val="0"/>
              <w:marTop w:val="0"/>
              <w:marBottom w:val="0"/>
              <w:divBdr>
                <w:top w:val="none" w:sz="0" w:space="0" w:color="auto"/>
                <w:left w:val="none" w:sz="0" w:space="0" w:color="auto"/>
                <w:bottom w:val="none" w:sz="0" w:space="0" w:color="auto"/>
                <w:right w:val="none" w:sz="0" w:space="0" w:color="auto"/>
              </w:divBdr>
            </w:div>
            <w:div w:id="1104544686">
              <w:marLeft w:val="0"/>
              <w:marRight w:val="0"/>
              <w:marTop w:val="0"/>
              <w:marBottom w:val="0"/>
              <w:divBdr>
                <w:top w:val="none" w:sz="0" w:space="0" w:color="auto"/>
                <w:left w:val="none" w:sz="0" w:space="0" w:color="auto"/>
                <w:bottom w:val="none" w:sz="0" w:space="0" w:color="auto"/>
                <w:right w:val="none" w:sz="0" w:space="0" w:color="auto"/>
              </w:divBdr>
            </w:div>
            <w:div w:id="1028606113">
              <w:marLeft w:val="0"/>
              <w:marRight w:val="0"/>
              <w:marTop w:val="0"/>
              <w:marBottom w:val="0"/>
              <w:divBdr>
                <w:top w:val="none" w:sz="0" w:space="0" w:color="auto"/>
                <w:left w:val="none" w:sz="0" w:space="0" w:color="auto"/>
                <w:bottom w:val="none" w:sz="0" w:space="0" w:color="auto"/>
                <w:right w:val="none" w:sz="0" w:space="0" w:color="auto"/>
              </w:divBdr>
            </w:div>
            <w:div w:id="1911692322">
              <w:marLeft w:val="0"/>
              <w:marRight w:val="0"/>
              <w:marTop w:val="0"/>
              <w:marBottom w:val="0"/>
              <w:divBdr>
                <w:top w:val="none" w:sz="0" w:space="0" w:color="auto"/>
                <w:left w:val="none" w:sz="0" w:space="0" w:color="auto"/>
                <w:bottom w:val="none" w:sz="0" w:space="0" w:color="auto"/>
                <w:right w:val="none" w:sz="0" w:space="0" w:color="auto"/>
              </w:divBdr>
            </w:div>
            <w:div w:id="300111210">
              <w:marLeft w:val="0"/>
              <w:marRight w:val="0"/>
              <w:marTop w:val="0"/>
              <w:marBottom w:val="0"/>
              <w:divBdr>
                <w:top w:val="none" w:sz="0" w:space="0" w:color="auto"/>
                <w:left w:val="none" w:sz="0" w:space="0" w:color="auto"/>
                <w:bottom w:val="none" w:sz="0" w:space="0" w:color="auto"/>
                <w:right w:val="none" w:sz="0" w:space="0" w:color="auto"/>
              </w:divBdr>
            </w:div>
            <w:div w:id="1842503186">
              <w:marLeft w:val="0"/>
              <w:marRight w:val="0"/>
              <w:marTop w:val="0"/>
              <w:marBottom w:val="0"/>
              <w:divBdr>
                <w:top w:val="none" w:sz="0" w:space="0" w:color="auto"/>
                <w:left w:val="none" w:sz="0" w:space="0" w:color="auto"/>
                <w:bottom w:val="none" w:sz="0" w:space="0" w:color="auto"/>
                <w:right w:val="none" w:sz="0" w:space="0" w:color="auto"/>
              </w:divBdr>
            </w:div>
            <w:div w:id="1326712160">
              <w:marLeft w:val="0"/>
              <w:marRight w:val="0"/>
              <w:marTop w:val="0"/>
              <w:marBottom w:val="0"/>
              <w:divBdr>
                <w:top w:val="none" w:sz="0" w:space="0" w:color="auto"/>
                <w:left w:val="none" w:sz="0" w:space="0" w:color="auto"/>
                <w:bottom w:val="none" w:sz="0" w:space="0" w:color="auto"/>
                <w:right w:val="none" w:sz="0" w:space="0" w:color="auto"/>
              </w:divBdr>
            </w:div>
            <w:div w:id="304090425">
              <w:marLeft w:val="0"/>
              <w:marRight w:val="0"/>
              <w:marTop w:val="0"/>
              <w:marBottom w:val="0"/>
              <w:divBdr>
                <w:top w:val="none" w:sz="0" w:space="0" w:color="auto"/>
                <w:left w:val="none" w:sz="0" w:space="0" w:color="auto"/>
                <w:bottom w:val="none" w:sz="0" w:space="0" w:color="auto"/>
                <w:right w:val="none" w:sz="0" w:space="0" w:color="auto"/>
              </w:divBdr>
            </w:div>
            <w:div w:id="704334177">
              <w:marLeft w:val="0"/>
              <w:marRight w:val="0"/>
              <w:marTop w:val="0"/>
              <w:marBottom w:val="0"/>
              <w:divBdr>
                <w:top w:val="none" w:sz="0" w:space="0" w:color="auto"/>
                <w:left w:val="none" w:sz="0" w:space="0" w:color="auto"/>
                <w:bottom w:val="none" w:sz="0" w:space="0" w:color="auto"/>
                <w:right w:val="none" w:sz="0" w:space="0" w:color="auto"/>
              </w:divBdr>
            </w:div>
            <w:div w:id="822162074">
              <w:marLeft w:val="0"/>
              <w:marRight w:val="0"/>
              <w:marTop w:val="0"/>
              <w:marBottom w:val="0"/>
              <w:divBdr>
                <w:top w:val="none" w:sz="0" w:space="0" w:color="auto"/>
                <w:left w:val="none" w:sz="0" w:space="0" w:color="auto"/>
                <w:bottom w:val="none" w:sz="0" w:space="0" w:color="auto"/>
                <w:right w:val="none" w:sz="0" w:space="0" w:color="auto"/>
              </w:divBdr>
            </w:div>
            <w:div w:id="925308232">
              <w:marLeft w:val="0"/>
              <w:marRight w:val="0"/>
              <w:marTop w:val="0"/>
              <w:marBottom w:val="0"/>
              <w:divBdr>
                <w:top w:val="none" w:sz="0" w:space="0" w:color="auto"/>
                <w:left w:val="none" w:sz="0" w:space="0" w:color="auto"/>
                <w:bottom w:val="none" w:sz="0" w:space="0" w:color="auto"/>
                <w:right w:val="none" w:sz="0" w:space="0" w:color="auto"/>
              </w:divBdr>
            </w:div>
            <w:div w:id="1816140411">
              <w:marLeft w:val="0"/>
              <w:marRight w:val="0"/>
              <w:marTop w:val="0"/>
              <w:marBottom w:val="0"/>
              <w:divBdr>
                <w:top w:val="none" w:sz="0" w:space="0" w:color="auto"/>
                <w:left w:val="none" w:sz="0" w:space="0" w:color="auto"/>
                <w:bottom w:val="none" w:sz="0" w:space="0" w:color="auto"/>
                <w:right w:val="none" w:sz="0" w:space="0" w:color="auto"/>
              </w:divBdr>
            </w:div>
            <w:div w:id="2142459447">
              <w:marLeft w:val="0"/>
              <w:marRight w:val="0"/>
              <w:marTop w:val="0"/>
              <w:marBottom w:val="0"/>
              <w:divBdr>
                <w:top w:val="none" w:sz="0" w:space="0" w:color="auto"/>
                <w:left w:val="none" w:sz="0" w:space="0" w:color="auto"/>
                <w:bottom w:val="none" w:sz="0" w:space="0" w:color="auto"/>
                <w:right w:val="none" w:sz="0" w:space="0" w:color="auto"/>
              </w:divBdr>
            </w:div>
          </w:divsChild>
        </w:div>
        <w:div w:id="720715933">
          <w:marLeft w:val="0"/>
          <w:marRight w:val="0"/>
          <w:marTop w:val="0"/>
          <w:marBottom w:val="0"/>
          <w:divBdr>
            <w:top w:val="none" w:sz="0" w:space="0" w:color="auto"/>
            <w:left w:val="none" w:sz="0" w:space="0" w:color="auto"/>
            <w:bottom w:val="none" w:sz="0" w:space="0" w:color="auto"/>
            <w:right w:val="none" w:sz="0" w:space="0" w:color="auto"/>
          </w:divBdr>
        </w:div>
        <w:div w:id="1847398564">
          <w:marLeft w:val="0"/>
          <w:marRight w:val="0"/>
          <w:marTop w:val="0"/>
          <w:marBottom w:val="0"/>
          <w:divBdr>
            <w:top w:val="none" w:sz="0" w:space="0" w:color="auto"/>
            <w:left w:val="none" w:sz="0" w:space="0" w:color="auto"/>
            <w:bottom w:val="none" w:sz="0" w:space="0" w:color="auto"/>
            <w:right w:val="none" w:sz="0" w:space="0" w:color="auto"/>
          </w:divBdr>
        </w:div>
        <w:div w:id="2134859093">
          <w:marLeft w:val="0"/>
          <w:marRight w:val="0"/>
          <w:marTop w:val="0"/>
          <w:marBottom w:val="0"/>
          <w:divBdr>
            <w:top w:val="none" w:sz="0" w:space="0" w:color="auto"/>
            <w:left w:val="none" w:sz="0" w:space="0" w:color="auto"/>
            <w:bottom w:val="none" w:sz="0" w:space="0" w:color="auto"/>
            <w:right w:val="none" w:sz="0" w:space="0" w:color="auto"/>
          </w:divBdr>
        </w:div>
        <w:div w:id="1997372882">
          <w:marLeft w:val="0"/>
          <w:marRight w:val="0"/>
          <w:marTop w:val="0"/>
          <w:marBottom w:val="0"/>
          <w:divBdr>
            <w:top w:val="none" w:sz="0" w:space="0" w:color="auto"/>
            <w:left w:val="none" w:sz="0" w:space="0" w:color="auto"/>
            <w:bottom w:val="none" w:sz="0" w:space="0" w:color="auto"/>
            <w:right w:val="none" w:sz="0" w:space="0" w:color="auto"/>
          </w:divBdr>
          <w:divsChild>
            <w:div w:id="156500845">
              <w:marLeft w:val="-75"/>
              <w:marRight w:val="0"/>
              <w:marTop w:val="30"/>
              <w:marBottom w:val="30"/>
              <w:divBdr>
                <w:top w:val="none" w:sz="0" w:space="0" w:color="auto"/>
                <w:left w:val="none" w:sz="0" w:space="0" w:color="auto"/>
                <w:bottom w:val="none" w:sz="0" w:space="0" w:color="auto"/>
                <w:right w:val="none" w:sz="0" w:space="0" w:color="auto"/>
              </w:divBdr>
              <w:divsChild>
                <w:div w:id="58292403">
                  <w:marLeft w:val="0"/>
                  <w:marRight w:val="0"/>
                  <w:marTop w:val="0"/>
                  <w:marBottom w:val="0"/>
                  <w:divBdr>
                    <w:top w:val="none" w:sz="0" w:space="0" w:color="auto"/>
                    <w:left w:val="none" w:sz="0" w:space="0" w:color="auto"/>
                    <w:bottom w:val="none" w:sz="0" w:space="0" w:color="auto"/>
                    <w:right w:val="none" w:sz="0" w:space="0" w:color="auto"/>
                  </w:divBdr>
                  <w:divsChild>
                    <w:div w:id="435489229">
                      <w:marLeft w:val="0"/>
                      <w:marRight w:val="0"/>
                      <w:marTop w:val="0"/>
                      <w:marBottom w:val="0"/>
                      <w:divBdr>
                        <w:top w:val="none" w:sz="0" w:space="0" w:color="auto"/>
                        <w:left w:val="none" w:sz="0" w:space="0" w:color="auto"/>
                        <w:bottom w:val="none" w:sz="0" w:space="0" w:color="auto"/>
                        <w:right w:val="none" w:sz="0" w:space="0" w:color="auto"/>
                      </w:divBdr>
                    </w:div>
                  </w:divsChild>
                </w:div>
                <w:div w:id="1271669652">
                  <w:marLeft w:val="0"/>
                  <w:marRight w:val="0"/>
                  <w:marTop w:val="0"/>
                  <w:marBottom w:val="0"/>
                  <w:divBdr>
                    <w:top w:val="none" w:sz="0" w:space="0" w:color="auto"/>
                    <w:left w:val="none" w:sz="0" w:space="0" w:color="auto"/>
                    <w:bottom w:val="none" w:sz="0" w:space="0" w:color="auto"/>
                    <w:right w:val="none" w:sz="0" w:space="0" w:color="auto"/>
                  </w:divBdr>
                  <w:divsChild>
                    <w:div w:id="488601207">
                      <w:marLeft w:val="0"/>
                      <w:marRight w:val="0"/>
                      <w:marTop w:val="0"/>
                      <w:marBottom w:val="0"/>
                      <w:divBdr>
                        <w:top w:val="none" w:sz="0" w:space="0" w:color="auto"/>
                        <w:left w:val="none" w:sz="0" w:space="0" w:color="auto"/>
                        <w:bottom w:val="none" w:sz="0" w:space="0" w:color="auto"/>
                        <w:right w:val="none" w:sz="0" w:space="0" w:color="auto"/>
                      </w:divBdr>
                    </w:div>
                  </w:divsChild>
                </w:div>
                <w:div w:id="368189173">
                  <w:marLeft w:val="0"/>
                  <w:marRight w:val="0"/>
                  <w:marTop w:val="0"/>
                  <w:marBottom w:val="0"/>
                  <w:divBdr>
                    <w:top w:val="none" w:sz="0" w:space="0" w:color="auto"/>
                    <w:left w:val="none" w:sz="0" w:space="0" w:color="auto"/>
                    <w:bottom w:val="none" w:sz="0" w:space="0" w:color="auto"/>
                    <w:right w:val="none" w:sz="0" w:space="0" w:color="auto"/>
                  </w:divBdr>
                  <w:divsChild>
                    <w:div w:id="2130279553">
                      <w:marLeft w:val="0"/>
                      <w:marRight w:val="0"/>
                      <w:marTop w:val="0"/>
                      <w:marBottom w:val="0"/>
                      <w:divBdr>
                        <w:top w:val="none" w:sz="0" w:space="0" w:color="auto"/>
                        <w:left w:val="none" w:sz="0" w:space="0" w:color="auto"/>
                        <w:bottom w:val="none" w:sz="0" w:space="0" w:color="auto"/>
                        <w:right w:val="none" w:sz="0" w:space="0" w:color="auto"/>
                      </w:divBdr>
                    </w:div>
                  </w:divsChild>
                </w:div>
                <w:div w:id="1603762024">
                  <w:marLeft w:val="0"/>
                  <w:marRight w:val="0"/>
                  <w:marTop w:val="0"/>
                  <w:marBottom w:val="0"/>
                  <w:divBdr>
                    <w:top w:val="none" w:sz="0" w:space="0" w:color="auto"/>
                    <w:left w:val="none" w:sz="0" w:space="0" w:color="auto"/>
                    <w:bottom w:val="none" w:sz="0" w:space="0" w:color="auto"/>
                    <w:right w:val="none" w:sz="0" w:space="0" w:color="auto"/>
                  </w:divBdr>
                  <w:divsChild>
                    <w:div w:id="577515362">
                      <w:marLeft w:val="0"/>
                      <w:marRight w:val="0"/>
                      <w:marTop w:val="0"/>
                      <w:marBottom w:val="0"/>
                      <w:divBdr>
                        <w:top w:val="none" w:sz="0" w:space="0" w:color="auto"/>
                        <w:left w:val="none" w:sz="0" w:space="0" w:color="auto"/>
                        <w:bottom w:val="none" w:sz="0" w:space="0" w:color="auto"/>
                        <w:right w:val="none" w:sz="0" w:space="0" w:color="auto"/>
                      </w:divBdr>
                    </w:div>
                  </w:divsChild>
                </w:div>
                <w:div w:id="70083878">
                  <w:marLeft w:val="0"/>
                  <w:marRight w:val="0"/>
                  <w:marTop w:val="0"/>
                  <w:marBottom w:val="0"/>
                  <w:divBdr>
                    <w:top w:val="none" w:sz="0" w:space="0" w:color="auto"/>
                    <w:left w:val="none" w:sz="0" w:space="0" w:color="auto"/>
                    <w:bottom w:val="none" w:sz="0" w:space="0" w:color="auto"/>
                    <w:right w:val="none" w:sz="0" w:space="0" w:color="auto"/>
                  </w:divBdr>
                  <w:divsChild>
                    <w:div w:id="1874875892">
                      <w:marLeft w:val="0"/>
                      <w:marRight w:val="0"/>
                      <w:marTop w:val="0"/>
                      <w:marBottom w:val="0"/>
                      <w:divBdr>
                        <w:top w:val="none" w:sz="0" w:space="0" w:color="auto"/>
                        <w:left w:val="none" w:sz="0" w:space="0" w:color="auto"/>
                        <w:bottom w:val="none" w:sz="0" w:space="0" w:color="auto"/>
                        <w:right w:val="none" w:sz="0" w:space="0" w:color="auto"/>
                      </w:divBdr>
                    </w:div>
                  </w:divsChild>
                </w:div>
                <w:div w:id="1360548615">
                  <w:marLeft w:val="0"/>
                  <w:marRight w:val="0"/>
                  <w:marTop w:val="0"/>
                  <w:marBottom w:val="0"/>
                  <w:divBdr>
                    <w:top w:val="none" w:sz="0" w:space="0" w:color="auto"/>
                    <w:left w:val="none" w:sz="0" w:space="0" w:color="auto"/>
                    <w:bottom w:val="none" w:sz="0" w:space="0" w:color="auto"/>
                    <w:right w:val="none" w:sz="0" w:space="0" w:color="auto"/>
                  </w:divBdr>
                  <w:divsChild>
                    <w:div w:id="423572059">
                      <w:marLeft w:val="0"/>
                      <w:marRight w:val="0"/>
                      <w:marTop w:val="0"/>
                      <w:marBottom w:val="0"/>
                      <w:divBdr>
                        <w:top w:val="none" w:sz="0" w:space="0" w:color="auto"/>
                        <w:left w:val="none" w:sz="0" w:space="0" w:color="auto"/>
                        <w:bottom w:val="none" w:sz="0" w:space="0" w:color="auto"/>
                        <w:right w:val="none" w:sz="0" w:space="0" w:color="auto"/>
                      </w:divBdr>
                    </w:div>
                  </w:divsChild>
                </w:div>
                <w:div w:id="618226806">
                  <w:marLeft w:val="0"/>
                  <w:marRight w:val="0"/>
                  <w:marTop w:val="0"/>
                  <w:marBottom w:val="0"/>
                  <w:divBdr>
                    <w:top w:val="none" w:sz="0" w:space="0" w:color="auto"/>
                    <w:left w:val="none" w:sz="0" w:space="0" w:color="auto"/>
                    <w:bottom w:val="none" w:sz="0" w:space="0" w:color="auto"/>
                    <w:right w:val="none" w:sz="0" w:space="0" w:color="auto"/>
                  </w:divBdr>
                  <w:divsChild>
                    <w:div w:id="1264605391">
                      <w:marLeft w:val="0"/>
                      <w:marRight w:val="0"/>
                      <w:marTop w:val="0"/>
                      <w:marBottom w:val="0"/>
                      <w:divBdr>
                        <w:top w:val="none" w:sz="0" w:space="0" w:color="auto"/>
                        <w:left w:val="none" w:sz="0" w:space="0" w:color="auto"/>
                        <w:bottom w:val="none" w:sz="0" w:space="0" w:color="auto"/>
                        <w:right w:val="none" w:sz="0" w:space="0" w:color="auto"/>
                      </w:divBdr>
                    </w:div>
                  </w:divsChild>
                </w:div>
                <w:div w:id="601062683">
                  <w:marLeft w:val="0"/>
                  <w:marRight w:val="0"/>
                  <w:marTop w:val="0"/>
                  <w:marBottom w:val="0"/>
                  <w:divBdr>
                    <w:top w:val="none" w:sz="0" w:space="0" w:color="auto"/>
                    <w:left w:val="none" w:sz="0" w:space="0" w:color="auto"/>
                    <w:bottom w:val="none" w:sz="0" w:space="0" w:color="auto"/>
                    <w:right w:val="none" w:sz="0" w:space="0" w:color="auto"/>
                  </w:divBdr>
                  <w:divsChild>
                    <w:div w:id="883104705">
                      <w:marLeft w:val="0"/>
                      <w:marRight w:val="0"/>
                      <w:marTop w:val="0"/>
                      <w:marBottom w:val="0"/>
                      <w:divBdr>
                        <w:top w:val="none" w:sz="0" w:space="0" w:color="auto"/>
                        <w:left w:val="none" w:sz="0" w:space="0" w:color="auto"/>
                        <w:bottom w:val="none" w:sz="0" w:space="0" w:color="auto"/>
                        <w:right w:val="none" w:sz="0" w:space="0" w:color="auto"/>
                      </w:divBdr>
                    </w:div>
                    <w:div w:id="1019309631">
                      <w:marLeft w:val="0"/>
                      <w:marRight w:val="0"/>
                      <w:marTop w:val="0"/>
                      <w:marBottom w:val="0"/>
                      <w:divBdr>
                        <w:top w:val="none" w:sz="0" w:space="0" w:color="auto"/>
                        <w:left w:val="none" w:sz="0" w:space="0" w:color="auto"/>
                        <w:bottom w:val="none" w:sz="0" w:space="0" w:color="auto"/>
                        <w:right w:val="none" w:sz="0" w:space="0" w:color="auto"/>
                      </w:divBdr>
                    </w:div>
                    <w:div w:id="2857903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328170391">
          <w:marLeft w:val="0"/>
          <w:marRight w:val="0"/>
          <w:marTop w:val="0"/>
          <w:marBottom w:val="0"/>
          <w:divBdr>
            <w:top w:val="none" w:sz="0" w:space="0" w:color="auto"/>
            <w:left w:val="none" w:sz="0" w:space="0" w:color="auto"/>
            <w:bottom w:val="none" w:sz="0" w:space="0" w:color="auto"/>
            <w:right w:val="none" w:sz="0" w:space="0" w:color="auto"/>
          </w:divBdr>
        </w:div>
        <w:div w:id="1809975723">
          <w:marLeft w:val="0"/>
          <w:marRight w:val="0"/>
          <w:marTop w:val="0"/>
          <w:marBottom w:val="0"/>
          <w:divBdr>
            <w:top w:val="none" w:sz="0" w:space="0" w:color="auto"/>
            <w:left w:val="none" w:sz="0" w:space="0" w:color="auto"/>
            <w:bottom w:val="none" w:sz="0" w:space="0" w:color="auto"/>
            <w:right w:val="none" w:sz="0" w:space="0" w:color="auto"/>
          </w:divBdr>
        </w:div>
        <w:div w:id="1674919308">
          <w:marLeft w:val="0"/>
          <w:marRight w:val="0"/>
          <w:marTop w:val="0"/>
          <w:marBottom w:val="0"/>
          <w:divBdr>
            <w:top w:val="none" w:sz="0" w:space="0" w:color="auto"/>
            <w:left w:val="none" w:sz="0" w:space="0" w:color="auto"/>
            <w:bottom w:val="none" w:sz="0" w:space="0" w:color="auto"/>
            <w:right w:val="none" w:sz="0" w:space="0" w:color="auto"/>
          </w:divBdr>
        </w:div>
        <w:div w:id="942302911">
          <w:marLeft w:val="0"/>
          <w:marRight w:val="0"/>
          <w:marTop w:val="0"/>
          <w:marBottom w:val="0"/>
          <w:divBdr>
            <w:top w:val="none" w:sz="0" w:space="0" w:color="auto"/>
            <w:left w:val="none" w:sz="0" w:space="0" w:color="auto"/>
            <w:bottom w:val="none" w:sz="0" w:space="0" w:color="auto"/>
            <w:right w:val="none" w:sz="0" w:space="0" w:color="auto"/>
          </w:divBdr>
        </w:div>
        <w:div w:id="1577789237">
          <w:marLeft w:val="0"/>
          <w:marRight w:val="0"/>
          <w:marTop w:val="0"/>
          <w:marBottom w:val="0"/>
          <w:divBdr>
            <w:top w:val="none" w:sz="0" w:space="0" w:color="auto"/>
            <w:left w:val="none" w:sz="0" w:space="0" w:color="auto"/>
            <w:bottom w:val="none" w:sz="0" w:space="0" w:color="auto"/>
            <w:right w:val="none" w:sz="0" w:space="0" w:color="auto"/>
          </w:divBdr>
          <w:divsChild>
            <w:div w:id="1720280334">
              <w:marLeft w:val="-75"/>
              <w:marRight w:val="0"/>
              <w:marTop w:val="30"/>
              <w:marBottom w:val="30"/>
              <w:divBdr>
                <w:top w:val="none" w:sz="0" w:space="0" w:color="auto"/>
                <w:left w:val="none" w:sz="0" w:space="0" w:color="auto"/>
                <w:bottom w:val="none" w:sz="0" w:space="0" w:color="auto"/>
                <w:right w:val="none" w:sz="0" w:space="0" w:color="auto"/>
              </w:divBdr>
              <w:divsChild>
                <w:div w:id="567154719">
                  <w:marLeft w:val="0"/>
                  <w:marRight w:val="0"/>
                  <w:marTop w:val="0"/>
                  <w:marBottom w:val="0"/>
                  <w:divBdr>
                    <w:top w:val="none" w:sz="0" w:space="0" w:color="auto"/>
                    <w:left w:val="none" w:sz="0" w:space="0" w:color="auto"/>
                    <w:bottom w:val="none" w:sz="0" w:space="0" w:color="auto"/>
                    <w:right w:val="none" w:sz="0" w:space="0" w:color="auto"/>
                  </w:divBdr>
                  <w:divsChild>
                    <w:div w:id="204369151">
                      <w:marLeft w:val="0"/>
                      <w:marRight w:val="0"/>
                      <w:marTop w:val="0"/>
                      <w:marBottom w:val="0"/>
                      <w:divBdr>
                        <w:top w:val="none" w:sz="0" w:space="0" w:color="auto"/>
                        <w:left w:val="none" w:sz="0" w:space="0" w:color="auto"/>
                        <w:bottom w:val="none" w:sz="0" w:space="0" w:color="auto"/>
                        <w:right w:val="none" w:sz="0" w:space="0" w:color="auto"/>
                      </w:divBdr>
                    </w:div>
                  </w:divsChild>
                </w:div>
                <w:div w:id="1433476353">
                  <w:marLeft w:val="0"/>
                  <w:marRight w:val="0"/>
                  <w:marTop w:val="0"/>
                  <w:marBottom w:val="0"/>
                  <w:divBdr>
                    <w:top w:val="none" w:sz="0" w:space="0" w:color="auto"/>
                    <w:left w:val="none" w:sz="0" w:space="0" w:color="auto"/>
                    <w:bottom w:val="none" w:sz="0" w:space="0" w:color="auto"/>
                    <w:right w:val="none" w:sz="0" w:space="0" w:color="auto"/>
                  </w:divBdr>
                  <w:divsChild>
                    <w:div w:id="1829707006">
                      <w:marLeft w:val="0"/>
                      <w:marRight w:val="0"/>
                      <w:marTop w:val="0"/>
                      <w:marBottom w:val="0"/>
                      <w:divBdr>
                        <w:top w:val="none" w:sz="0" w:space="0" w:color="auto"/>
                        <w:left w:val="none" w:sz="0" w:space="0" w:color="auto"/>
                        <w:bottom w:val="none" w:sz="0" w:space="0" w:color="auto"/>
                        <w:right w:val="none" w:sz="0" w:space="0" w:color="auto"/>
                      </w:divBdr>
                    </w:div>
                  </w:divsChild>
                </w:div>
                <w:div w:id="805854862">
                  <w:marLeft w:val="0"/>
                  <w:marRight w:val="0"/>
                  <w:marTop w:val="0"/>
                  <w:marBottom w:val="0"/>
                  <w:divBdr>
                    <w:top w:val="none" w:sz="0" w:space="0" w:color="auto"/>
                    <w:left w:val="none" w:sz="0" w:space="0" w:color="auto"/>
                    <w:bottom w:val="none" w:sz="0" w:space="0" w:color="auto"/>
                    <w:right w:val="none" w:sz="0" w:space="0" w:color="auto"/>
                  </w:divBdr>
                  <w:divsChild>
                    <w:div w:id="1904750363">
                      <w:marLeft w:val="0"/>
                      <w:marRight w:val="0"/>
                      <w:marTop w:val="0"/>
                      <w:marBottom w:val="0"/>
                      <w:divBdr>
                        <w:top w:val="none" w:sz="0" w:space="0" w:color="auto"/>
                        <w:left w:val="none" w:sz="0" w:space="0" w:color="auto"/>
                        <w:bottom w:val="none" w:sz="0" w:space="0" w:color="auto"/>
                        <w:right w:val="none" w:sz="0" w:space="0" w:color="auto"/>
                      </w:divBdr>
                    </w:div>
                  </w:divsChild>
                </w:div>
                <w:div w:id="1880050313">
                  <w:marLeft w:val="0"/>
                  <w:marRight w:val="0"/>
                  <w:marTop w:val="0"/>
                  <w:marBottom w:val="0"/>
                  <w:divBdr>
                    <w:top w:val="none" w:sz="0" w:space="0" w:color="auto"/>
                    <w:left w:val="none" w:sz="0" w:space="0" w:color="auto"/>
                    <w:bottom w:val="none" w:sz="0" w:space="0" w:color="auto"/>
                    <w:right w:val="none" w:sz="0" w:space="0" w:color="auto"/>
                  </w:divBdr>
                  <w:divsChild>
                    <w:div w:id="519242308">
                      <w:marLeft w:val="0"/>
                      <w:marRight w:val="0"/>
                      <w:marTop w:val="0"/>
                      <w:marBottom w:val="0"/>
                      <w:divBdr>
                        <w:top w:val="none" w:sz="0" w:space="0" w:color="auto"/>
                        <w:left w:val="none" w:sz="0" w:space="0" w:color="auto"/>
                        <w:bottom w:val="none" w:sz="0" w:space="0" w:color="auto"/>
                        <w:right w:val="none" w:sz="0" w:space="0" w:color="auto"/>
                      </w:divBdr>
                    </w:div>
                  </w:divsChild>
                </w:div>
                <w:div w:id="94600812">
                  <w:marLeft w:val="0"/>
                  <w:marRight w:val="0"/>
                  <w:marTop w:val="0"/>
                  <w:marBottom w:val="0"/>
                  <w:divBdr>
                    <w:top w:val="none" w:sz="0" w:space="0" w:color="auto"/>
                    <w:left w:val="none" w:sz="0" w:space="0" w:color="auto"/>
                    <w:bottom w:val="none" w:sz="0" w:space="0" w:color="auto"/>
                    <w:right w:val="none" w:sz="0" w:space="0" w:color="auto"/>
                  </w:divBdr>
                  <w:divsChild>
                    <w:div w:id="1865904626">
                      <w:marLeft w:val="0"/>
                      <w:marRight w:val="0"/>
                      <w:marTop w:val="0"/>
                      <w:marBottom w:val="0"/>
                      <w:divBdr>
                        <w:top w:val="none" w:sz="0" w:space="0" w:color="auto"/>
                        <w:left w:val="none" w:sz="0" w:space="0" w:color="auto"/>
                        <w:bottom w:val="none" w:sz="0" w:space="0" w:color="auto"/>
                        <w:right w:val="none" w:sz="0" w:space="0" w:color="auto"/>
                      </w:divBdr>
                    </w:div>
                  </w:divsChild>
                </w:div>
                <w:div w:id="382757436">
                  <w:marLeft w:val="0"/>
                  <w:marRight w:val="0"/>
                  <w:marTop w:val="0"/>
                  <w:marBottom w:val="0"/>
                  <w:divBdr>
                    <w:top w:val="none" w:sz="0" w:space="0" w:color="auto"/>
                    <w:left w:val="none" w:sz="0" w:space="0" w:color="auto"/>
                    <w:bottom w:val="none" w:sz="0" w:space="0" w:color="auto"/>
                    <w:right w:val="none" w:sz="0" w:space="0" w:color="auto"/>
                  </w:divBdr>
                  <w:divsChild>
                    <w:div w:id="217060704">
                      <w:marLeft w:val="0"/>
                      <w:marRight w:val="0"/>
                      <w:marTop w:val="0"/>
                      <w:marBottom w:val="0"/>
                      <w:divBdr>
                        <w:top w:val="none" w:sz="0" w:space="0" w:color="auto"/>
                        <w:left w:val="none" w:sz="0" w:space="0" w:color="auto"/>
                        <w:bottom w:val="none" w:sz="0" w:space="0" w:color="auto"/>
                        <w:right w:val="none" w:sz="0" w:space="0" w:color="auto"/>
                      </w:divBdr>
                    </w:div>
                  </w:divsChild>
                </w:div>
                <w:div w:id="1123572974">
                  <w:marLeft w:val="0"/>
                  <w:marRight w:val="0"/>
                  <w:marTop w:val="0"/>
                  <w:marBottom w:val="0"/>
                  <w:divBdr>
                    <w:top w:val="none" w:sz="0" w:space="0" w:color="auto"/>
                    <w:left w:val="none" w:sz="0" w:space="0" w:color="auto"/>
                    <w:bottom w:val="none" w:sz="0" w:space="0" w:color="auto"/>
                    <w:right w:val="none" w:sz="0" w:space="0" w:color="auto"/>
                  </w:divBdr>
                  <w:divsChild>
                    <w:div w:id="710499610">
                      <w:marLeft w:val="0"/>
                      <w:marRight w:val="0"/>
                      <w:marTop w:val="0"/>
                      <w:marBottom w:val="0"/>
                      <w:divBdr>
                        <w:top w:val="none" w:sz="0" w:space="0" w:color="auto"/>
                        <w:left w:val="none" w:sz="0" w:space="0" w:color="auto"/>
                        <w:bottom w:val="none" w:sz="0" w:space="0" w:color="auto"/>
                        <w:right w:val="none" w:sz="0" w:space="0" w:color="auto"/>
                      </w:divBdr>
                    </w:div>
                  </w:divsChild>
                </w:div>
                <w:div w:id="1561210282">
                  <w:marLeft w:val="0"/>
                  <w:marRight w:val="0"/>
                  <w:marTop w:val="0"/>
                  <w:marBottom w:val="0"/>
                  <w:divBdr>
                    <w:top w:val="none" w:sz="0" w:space="0" w:color="auto"/>
                    <w:left w:val="none" w:sz="0" w:space="0" w:color="auto"/>
                    <w:bottom w:val="none" w:sz="0" w:space="0" w:color="auto"/>
                    <w:right w:val="none" w:sz="0" w:space="0" w:color="auto"/>
                  </w:divBdr>
                  <w:divsChild>
                    <w:div w:id="1513841653">
                      <w:marLeft w:val="0"/>
                      <w:marRight w:val="0"/>
                      <w:marTop w:val="0"/>
                      <w:marBottom w:val="0"/>
                      <w:divBdr>
                        <w:top w:val="none" w:sz="0" w:space="0" w:color="auto"/>
                        <w:left w:val="none" w:sz="0" w:space="0" w:color="auto"/>
                        <w:bottom w:val="none" w:sz="0" w:space="0" w:color="auto"/>
                        <w:right w:val="none" w:sz="0" w:space="0" w:color="auto"/>
                      </w:divBdr>
                    </w:div>
                  </w:divsChild>
                </w:div>
                <w:div w:id="1350181332">
                  <w:marLeft w:val="0"/>
                  <w:marRight w:val="0"/>
                  <w:marTop w:val="0"/>
                  <w:marBottom w:val="0"/>
                  <w:divBdr>
                    <w:top w:val="none" w:sz="0" w:space="0" w:color="auto"/>
                    <w:left w:val="none" w:sz="0" w:space="0" w:color="auto"/>
                    <w:bottom w:val="none" w:sz="0" w:space="0" w:color="auto"/>
                    <w:right w:val="none" w:sz="0" w:space="0" w:color="auto"/>
                  </w:divBdr>
                  <w:divsChild>
                    <w:div w:id="919631339">
                      <w:marLeft w:val="0"/>
                      <w:marRight w:val="0"/>
                      <w:marTop w:val="0"/>
                      <w:marBottom w:val="0"/>
                      <w:divBdr>
                        <w:top w:val="none" w:sz="0" w:space="0" w:color="auto"/>
                        <w:left w:val="none" w:sz="0" w:space="0" w:color="auto"/>
                        <w:bottom w:val="none" w:sz="0" w:space="0" w:color="auto"/>
                        <w:right w:val="none" w:sz="0" w:space="0" w:color="auto"/>
                      </w:divBdr>
                    </w:div>
                  </w:divsChild>
                </w:div>
                <w:div w:id="2092846742">
                  <w:marLeft w:val="0"/>
                  <w:marRight w:val="0"/>
                  <w:marTop w:val="0"/>
                  <w:marBottom w:val="0"/>
                  <w:divBdr>
                    <w:top w:val="none" w:sz="0" w:space="0" w:color="auto"/>
                    <w:left w:val="none" w:sz="0" w:space="0" w:color="auto"/>
                    <w:bottom w:val="none" w:sz="0" w:space="0" w:color="auto"/>
                    <w:right w:val="none" w:sz="0" w:space="0" w:color="auto"/>
                  </w:divBdr>
                  <w:divsChild>
                    <w:div w:id="297804452">
                      <w:marLeft w:val="0"/>
                      <w:marRight w:val="0"/>
                      <w:marTop w:val="0"/>
                      <w:marBottom w:val="0"/>
                      <w:divBdr>
                        <w:top w:val="none" w:sz="0" w:space="0" w:color="auto"/>
                        <w:left w:val="none" w:sz="0" w:space="0" w:color="auto"/>
                        <w:bottom w:val="none" w:sz="0" w:space="0" w:color="auto"/>
                        <w:right w:val="none" w:sz="0" w:space="0" w:color="auto"/>
                      </w:divBdr>
                    </w:div>
                  </w:divsChild>
                </w:div>
                <w:div w:id="2132940999">
                  <w:marLeft w:val="0"/>
                  <w:marRight w:val="0"/>
                  <w:marTop w:val="0"/>
                  <w:marBottom w:val="0"/>
                  <w:divBdr>
                    <w:top w:val="none" w:sz="0" w:space="0" w:color="auto"/>
                    <w:left w:val="none" w:sz="0" w:space="0" w:color="auto"/>
                    <w:bottom w:val="none" w:sz="0" w:space="0" w:color="auto"/>
                    <w:right w:val="none" w:sz="0" w:space="0" w:color="auto"/>
                  </w:divBdr>
                  <w:divsChild>
                    <w:div w:id="2128501212">
                      <w:marLeft w:val="0"/>
                      <w:marRight w:val="0"/>
                      <w:marTop w:val="0"/>
                      <w:marBottom w:val="0"/>
                      <w:divBdr>
                        <w:top w:val="none" w:sz="0" w:space="0" w:color="auto"/>
                        <w:left w:val="none" w:sz="0" w:space="0" w:color="auto"/>
                        <w:bottom w:val="none" w:sz="0" w:space="0" w:color="auto"/>
                        <w:right w:val="none" w:sz="0" w:space="0" w:color="auto"/>
                      </w:divBdr>
                    </w:div>
                  </w:divsChild>
                </w:div>
                <w:div w:id="2071154579">
                  <w:marLeft w:val="0"/>
                  <w:marRight w:val="0"/>
                  <w:marTop w:val="0"/>
                  <w:marBottom w:val="0"/>
                  <w:divBdr>
                    <w:top w:val="none" w:sz="0" w:space="0" w:color="auto"/>
                    <w:left w:val="none" w:sz="0" w:space="0" w:color="auto"/>
                    <w:bottom w:val="none" w:sz="0" w:space="0" w:color="auto"/>
                    <w:right w:val="none" w:sz="0" w:space="0" w:color="auto"/>
                  </w:divBdr>
                  <w:divsChild>
                    <w:div w:id="1877892829">
                      <w:marLeft w:val="0"/>
                      <w:marRight w:val="0"/>
                      <w:marTop w:val="0"/>
                      <w:marBottom w:val="0"/>
                      <w:divBdr>
                        <w:top w:val="none" w:sz="0" w:space="0" w:color="auto"/>
                        <w:left w:val="none" w:sz="0" w:space="0" w:color="auto"/>
                        <w:bottom w:val="none" w:sz="0" w:space="0" w:color="auto"/>
                        <w:right w:val="none" w:sz="0" w:space="0" w:color="auto"/>
                      </w:divBdr>
                    </w:div>
                  </w:divsChild>
                </w:div>
                <w:div w:id="2021421811">
                  <w:marLeft w:val="0"/>
                  <w:marRight w:val="0"/>
                  <w:marTop w:val="0"/>
                  <w:marBottom w:val="0"/>
                  <w:divBdr>
                    <w:top w:val="none" w:sz="0" w:space="0" w:color="auto"/>
                    <w:left w:val="none" w:sz="0" w:space="0" w:color="auto"/>
                    <w:bottom w:val="none" w:sz="0" w:space="0" w:color="auto"/>
                    <w:right w:val="none" w:sz="0" w:space="0" w:color="auto"/>
                  </w:divBdr>
                  <w:divsChild>
                    <w:div w:id="1806197306">
                      <w:marLeft w:val="0"/>
                      <w:marRight w:val="0"/>
                      <w:marTop w:val="0"/>
                      <w:marBottom w:val="0"/>
                      <w:divBdr>
                        <w:top w:val="none" w:sz="0" w:space="0" w:color="auto"/>
                        <w:left w:val="none" w:sz="0" w:space="0" w:color="auto"/>
                        <w:bottom w:val="none" w:sz="0" w:space="0" w:color="auto"/>
                        <w:right w:val="none" w:sz="0" w:space="0" w:color="auto"/>
                      </w:divBdr>
                    </w:div>
                  </w:divsChild>
                </w:div>
                <w:div w:id="549344951">
                  <w:marLeft w:val="0"/>
                  <w:marRight w:val="0"/>
                  <w:marTop w:val="0"/>
                  <w:marBottom w:val="0"/>
                  <w:divBdr>
                    <w:top w:val="none" w:sz="0" w:space="0" w:color="auto"/>
                    <w:left w:val="none" w:sz="0" w:space="0" w:color="auto"/>
                    <w:bottom w:val="none" w:sz="0" w:space="0" w:color="auto"/>
                    <w:right w:val="none" w:sz="0" w:space="0" w:color="auto"/>
                  </w:divBdr>
                  <w:divsChild>
                    <w:div w:id="1811898939">
                      <w:marLeft w:val="0"/>
                      <w:marRight w:val="0"/>
                      <w:marTop w:val="0"/>
                      <w:marBottom w:val="0"/>
                      <w:divBdr>
                        <w:top w:val="none" w:sz="0" w:space="0" w:color="auto"/>
                        <w:left w:val="none" w:sz="0" w:space="0" w:color="auto"/>
                        <w:bottom w:val="none" w:sz="0" w:space="0" w:color="auto"/>
                        <w:right w:val="none" w:sz="0" w:space="0" w:color="auto"/>
                      </w:divBdr>
                    </w:div>
                  </w:divsChild>
                </w:div>
                <w:div w:id="538712472">
                  <w:marLeft w:val="0"/>
                  <w:marRight w:val="0"/>
                  <w:marTop w:val="0"/>
                  <w:marBottom w:val="0"/>
                  <w:divBdr>
                    <w:top w:val="none" w:sz="0" w:space="0" w:color="auto"/>
                    <w:left w:val="none" w:sz="0" w:space="0" w:color="auto"/>
                    <w:bottom w:val="none" w:sz="0" w:space="0" w:color="auto"/>
                    <w:right w:val="none" w:sz="0" w:space="0" w:color="auto"/>
                  </w:divBdr>
                  <w:divsChild>
                    <w:div w:id="331876150">
                      <w:marLeft w:val="0"/>
                      <w:marRight w:val="0"/>
                      <w:marTop w:val="0"/>
                      <w:marBottom w:val="0"/>
                      <w:divBdr>
                        <w:top w:val="none" w:sz="0" w:space="0" w:color="auto"/>
                        <w:left w:val="none" w:sz="0" w:space="0" w:color="auto"/>
                        <w:bottom w:val="none" w:sz="0" w:space="0" w:color="auto"/>
                        <w:right w:val="none" w:sz="0" w:space="0" w:color="auto"/>
                      </w:divBdr>
                    </w:div>
                  </w:divsChild>
                </w:div>
                <w:div w:id="1360667750">
                  <w:marLeft w:val="0"/>
                  <w:marRight w:val="0"/>
                  <w:marTop w:val="0"/>
                  <w:marBottom w:val="0"/>
                  <w:divBdr>
                    <w:top w:val="none" w:sz="0" w:space="0" w:color="auto"/>
                    <w:left w:val="none" w:sz="0" w:space="0" w:color="auto"/>
                    <w:bottom w:val="none" w:sz="0" w:space="0" w:color="auto"/>
                    <w:right w:val="none" w:sz="0" w:space="0" w:color="auto"/>
                  </w:divBdr>
                  <w:divsChild>
                    <w:div w:id="751196845">
                      <w:marLeft w:val="0"/>
                      <w:marRight w:val="0"/>
                      <w:marTop w:val="0"/>
                      <w:marBottom w:val="0"/>
                      <w:divBdr>
                        <w:top w:val="none" w:sz="0" w:space="0" w:color="auto"/>
                        <w:left w:val="none" w:sz="0" w:space="0" w:color="auto"/>
                        <w:bottom w:val="none" w:sz="0" w:space="0" w:color="auto"/>
                        <w:right w:val="none" w:sz="0" w:space="0" w:color="auto"/>
                      </w:divBdr>
                    </w:div>
                  </w:divsChild>
                </w:div>
                <w:div w:id="1342317064">
                  <w:marLeft w:val="0"/>
                  <w:marRight w:val="0"/>
                  <w:marTop w:val="0"/>
                  <w:marBottom w:val="0"/>
                  <w:divBdr>
                    <w:top w:val="none" w:sz="0" w:space="0" w:color="auto"/>
                    <w:left w:val="none" w:sz="0" w:space="0" w:color="auto"/>
                    <w:bottom w:val="none" w:sz="0" w:space="0" w:color="auto"/>
                    <w:right w:val="none" w:sz="0" w:space="0" w:color="auto"/>
                  </w:divBdr>
                  <w:divsChild>
                    <w:div w:id="1774128501">
                      <w:marLeft w:val="0"/>
                      <w:marRight w:val="0"/>
                      <w:marTop w:val="0"/>
                      <w:marBottom w:val="0"/>
                      <w:divBdr>
                        <w:top w:val="none" w:sz="0" w:space="0" w:color="auto"/>
                        <w:left w:val="none" w:sz="0" w:space="0" w:color="auto"/>
                        <w:bottom w:val="none" w:sz="0" w:space="0" w:color="auto"/>
                        <w:right w:val="none" w:sz="0" w:space="0" w:color="auto"/>
                      </w:divBdr>
                    </w:div>
                  </w:divsChild>
                </w:div>
                <w:div w:id="1090199731">
                  <w:marLeft w:val="0"/>
                  <w:marRight w:val="0"/>
                  <w:marTop w:val="0"/>
                  <w:marBottom w:val="0"/>
                  <w:divBdr>
                    <w:top w:val="none" w:sz="0" w:space="0" w:color="auto"/>
                    <w:left w:val="none" w:sz="0" w:space="0" w:color="auto"/>
                    <w:bottom w:val="none" w:sz="0" w:space="0" w:color="auto"/>
                    <w:right w:val="none" w:sz="0" w:space="0" w:color="auto"/>
                  </w:divBdr>
                  <w:divsChild>
                    <w:div w:id="9413399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11741855">
          <w:marLeft w:val="0"/>
          <w:marRight w:val="0"/>
          <w:marTop w:val="0"/>
          <w:marBottom w:val="0"/>
          <w:divBdr>
            <w:top w:val="none" w:sz="0" w:space="0" w:color="auto"/>
            <w:left w:val="none" w:sz="0" w:space="0" w:color="auto"/>
            <w:bottom w:val="none" w:sz="0" w:space="0" w:color="auto"/>
            <w:right w:val="none" w:sz="0" w:space="0" w:color="auto"/>
          </w:divBdr>
        </w:div>
        <w:div w:id="579871098">
          <w:marLeft w:val="0"/>
          <w:marRight w:val="0"/>
          <w:marTop w:val="0"/>
          <w:marBottom w:val="0"/>
          <w:divBdr>
            <w:top w:val="none" w:sz="0" w:space="0" w:color="auto"/>
            <w:left w:val="none" w:sz="0" w:space="0" w:color="auto"/>
            <w:bottom w:val="none" w:sz="0" w:space="0" w:color="auto"/>
            <w:right w:val="none" w:sz="0" w:space="0" w:color="auto"/>
          </w:divBdr>
        </w:div>
        <w:div w:id="671372344">
          <w:marLeft w:val="0"/>
          <w:marRight w:val="0"/>
          <w:marTop w:val="0"/>
          <w:marBottom w:val="0"/>
          <w:divBdr>
            <w:top w:val="none" w:sz="0" w:space="0" w:color="auto"/>
            <w:left w:val="none" w:sz="0" w:space="0" w:color="auto"/>
            <w:bottom w:val="none" w:sz="0" w:space="0" w:color="auto"/>
            <w:right w:val="none" w:sz="0" w:space="0" w:color="auto"/>
          </w:divBdr>
          <w:divsChild>
            <w:div w:id="1261256360">
              <w:marLeft w:val="0"/>
              <w:marRight w:val="0"/>
              <w:marTop w:val="0"/>
              <w:marBottom w:val="0"/>
              <w:divBdr>
                <w:top w:val="none" w:sz="0" w:space="0" w:color="auto"/>
                <w:left w:val="none" w:sz="0" w:space="0" w:color="auto"/>
                <w:bottom w:val="none" w:sz="0" w:space="0" w:color="auto"/>
                <w:right w:val="none" w:sz="0" w:space="0" w:color="auto"/>
              </w:divBdr>
            </w:div>
            <w:div w:id="1160122951">
              <w:marLeft w:val="0"/>
              <w:marRight w:val="0"/>
              <w:marTop w:val="0"/>
              <w:marBottom w:val="0"/>
              <w:divBdr>
                <w:top w:val="none" w:sz="0" w:space="0" w:color="auto"/>
                <w:left w:val="none" w:sz="0" w:space="0" w:color="auto"/>
                <w:bottom w:val="none" w:sz="0" w:space="0" w:color="auto"/>
                <w:right w:val="none" w:sz="0" w:space="0" w:color="auto"/>
              </w:divBdr>
            </w:div>
            <w:div w:id="1209611158">
              <w:marLeft w:val="0"/>
              <w:marRight w:val="0"/>
              <w:marTop w:val="0"/>
              <w:marBottom w:val="0"/>
              <w:divBdr>
                <w:top w:val="none" w:sz="0" w:space="0" w:color="auto"/>
                <w:left w:val="none" w:sz="0" w:space="0" w:color="auto"/>
                <w:bottom w:val="none" w:sz="0" w:space="0" w:color="auto"/>
                <w:right w:val="none" w:sz="0" w:space="0" w:color="auto"/>
              </w:divBdr>
            </w:div>
            <w:div w:id="593436676">
              <w:marLeft w:val="0"/>
              <w:marRight w:val="0"/>
              <w:marTop w:val="0"/>
              <w:marBottom w:val="0"/>
              <w:divBdr>
                <w:top w:val="none" w:sz="0" w:space="0" w:color="auto"/>
                <w:left w:val="none" w:sz="0" w:space="0" w:color="auto"/>
                <w:bottom w:val="none" w:sz="0" w:space="0" w:color="auto"/>
                <w:right w:val="none" w:sz="0" w:space="0" w:color="auto"/>
              </w:divBdr>
            </w:div>
            <w:div w:id="1200707651">
              <w:marLeft w:val="0"/>
              <w:marRight w:val="0"/>
              <w:marTop w:val="0"/>
              <w:marBottom w:val="0"/>
              <w:divBdr>
                <w:top w:val="none" w:sz="0" w:space="0" w:color="auto"/>
                <w:left w:val="none" w:sz="0" w:space="0" w:color="auto"/>
                <w:bottom w:val="none" w:sz="0" w:space="0" w:color="auto"/>
                <w:right w:val="none" w:sz="0" w:space="0" w:color="auto"/>
              </w:divBdr>
            </w:div>
            <w:div w:id="614681849">
              <w:marLeft w:val="0"/>
              <w:marRight w:val="0"/>
              <w:marTop w:val="0"/>
              <w:marBottom w:val="0"/>
              <w:divBdr>
                <w:top w:val="none" w:sz="0" w:space="0" w:color="auto"/>
                <w:left w:val="none" w:sz="0" w:space="0" w:color="auto"/>
                <w:bottom w:val="none" w:sz="0" w:space="0" w:color="auto"/>
                <w:right w:val="none" w:sz="0" w:space="0" w:color="auto"/>
              </w:divBdr>
            </w:div>
            <w:div w:id="2087875757">
              <w:marLeft w:val="0"/>
              <w:marRight w:val="0"/>
              <w:marTop w:val="0"/>
              <w:marBottom w:val="0"/>
              <w:divBdr>
                <w:top w:val="none" w:sz="0" w:space="0" w:color="auto"/>
                <w:left w:val="none" w:sz="0" w:space="0" w:color="auto"/>
                <w:bottom w:val="none" w:sz="0" w:space="0" w:color="auto"/>
                <w:right w:val="none" w:sz="0" w:space="0" w:color="auto"/>
              </w:divBdr>
            </w:div>
            <w:div w:id="1168979936">
              <w:marLeft w:val="0"/>
              <w:marRight w:val="0"/>
              <w:marTop w:val="0"/>
              <w:marBottom w:val="0"/>
              <w:divBdr>
                <w:top w:val="none" w:sz="0" w:space="0" w:color="auto"/>
                <w:left w:val="none" w:sz="0" w:space="0" w:color="auto"/>
                <w:bottom w:val="none" w:sz="0" w:space="0" w:color="auto"/>
                <w:right w:val="none" w:sz="0" w:space="0" w:color="auto"/>
              </w:divBdr>
            </w:div>
            <w:div w:id="655032672">
              <w:marLeft w:val="0"/>
              <w:marRight w:val="0"/>
              <w:marTop w:val="0"/>
              <w:marBottom w:val="0"/>
              <w:divBdr>
                <w:top w:val="none" w:sz="0" w:space="0" w:color="auto"/>
                <w:left w:val="none" w:sz="0" w:space="0" w:color="auto"/>
                <w:bottom w:val="none" w:sz="0" w:space="0" w:color="auto"/>
                <w:right w:val="none" w:sz="0" w:space="0" w:color="auto"/>
              </w:divBdr>
            </w:div>
            <w:div w:id="891846177">
              <w:marLeft w:val="0"/>
              <w:marRight w:val="0"/>
              <w:marTop w:val="0"/>
              <w:marBottom w:val="0"/>
              <w:divBdr>
                <w:top w:val="none" w:sz="0" w:space="0" w:color="auto"/>
                <w:left w:val="none" w:sz="0" w:space="0" w:color="auto"/>
                <w:bottom w:val="none" w:sz="0" w:space="0" w:color="auto"/>
                <w:right w:val="none" w:sz="0" w:space="0" w:color="auto"/>
              </w:divBdr>
            </w:div>
            <w:div w:id="749280376">
              <w:marLeft w:val="0"/>
              <w:marRight w:val="0"/>
              <w:marTop w:val="0"/>
              <w:marBottom w:val="0"/>
              <w:divBdr>
                <w:top w:val="none" w:sz="0" w:space="0" w:color="auto"/>
                <w:left w:val="none" w:sz="0" w:space="0" w:color="auto"/>
                <w:bottom w:val="none" w:sz="0" w:space="0" w:color="auto"/>
                <w:right w:val="none" w:sz="0" w:space="0" w:color="auto"/>
              </w:divBdr>
            </w:div>
            <w:div w:id="625434945">
              <w:marLeft w:val="0"/>
              <w:marRight w:val="0"/>
              <w:marTop w:val="0"/>
              <w:marBottom w:val="0"/>
              <w:divBdr>
                <w:top w:val="none" w:sz="0" w:space="0" w:color="auto"/>
                <w:left w:val="none" w:sz="0" w:space="0" w:color="auto"/>
                <w:bottom w:val="none" w:sz="0" w:space="0" w:color="auto"/>
                <w:right w:val="none" w:sz="0" w:space="0" w:color="auto"/>
              </w:divBdr>
            </w:div>
            <w:div w:id="1681195225">
              <w:marLeft w:val="0"/>
              <w:marRight w:val="0"/>
              <w:marTop w:val="0"/>
              <w:marBottom w:val="0"/>
              <w:divBdr>
                <w:top w:val="none" w:sz="0" w:space="0" w:color="auto"/>
                <w:left w:val="none" w:sz="0" w:space="0" w:color="auto"/>
                <w:bottom w:val="none" w:sz="0" w:space="0" w:color="auto"/>
                <w:right w:val="none" w:sz="0" w:space="0" w:color="auto"/>
              </w:divBdr>
            </w:div>
            <w:div w:id="1358309718">
              <w:marLeft w:val="0"/>
              <w:marRight w:val="0"/>
              <w:marTop w:val="0"/>
              <w:marBottom w:val="0"/>
              <w:divBdr>
                <w:top w:val="none" w:sz="0" w:space="0" w:color="auto"/>
                <w:left w:val="none" w:sz="0" w:space="0" w:color="auto"/>
                <w:bottom w:val="none" w:sz="0" w:space="0" w:color="auto"/>
                <w:right w:val="none" w:sz="0" w:space="0" w:color="auto"/>
              </w:divBdr>
            </w:div>
            <w:div w:id="226576849">
              <w:marLeft w:val="0"/>
              <w:marRight w:val="0"/>
              <w:marTop w:val="0"/>
              <w:marBottom w:val="0"/>
              <w:divBdr>
                <w:top w:val="none" w:sz="0" w:space="0" w:color="auto"/>
                <w:left w:val="none" w:sz="0" w:space="0" w:color="auto"/>
                <w:bottom w:val="none" w:sz="0" w:space="0" w:color="auto"/>
                <w:right w:val="none" w:sz="0" w:space="0" w:color="auto"/>
              </w:divBdr>
            </w:div>
            <w:div w:id="514271407">
              <w:marLeft w:val="0"/>
              <w:marRight w:val="0"/>
              <w:marTop w:val="0"/>
              <w:marBottom w:val="0"/>
              <w:divBdr>
                <w:top w:val="none" w:sz="0" w:space="0" w:color="auto"/>
                <w:left w:val="none" w:sz="0" w:space="0" w:color="auto"/>
                <w:bottom w:val="none" w:sz="0" w:space="0" w:color="auto"/>
                <w:right w:val="none" w:sz="0" w:space="0" w:color="auto"/>
              </w:divBdr>
            </w:div>
            <w:div w:id="563679612">
              <w:marLeft w:val="0"/>
              <w:marRight w:val="0"/>
              <w:marTop w:val="0"/>
              <w:marBottom w:val="0"/>
              <w:divBdr>
                <w:top w:val="none" w:sz="0" w:space="0" w:color="auto"/>
                <w:left w:val="none" w:sz="0" w:space="0" w:color="auto"/>
                <w:bottom w:val="none" w:sz="0" w:space="0" w:color="auto"/>
                <w:right w:val="none" w:sz="0" w:space="0" w:color="auto"/>
              </w:divBdr>
            </w:div>
            <w:div w:id="1566061306">
              <w:marLeft w:val="0"/>
              <w:marRight w:val="0"/>
              <w:marTop w:val="0"/>
              <w:marBottom w:val="0"/>
              <w:divBdr>
                <w:top w:val="none" w:sz="0" w:space="0" w:color="auto"/>
                <w:left w:val="none" w:sz="0" w:space="0" w:color="auto"/>
                <w:bottom w:val="none" w:sz="0" w:space="0" w:color="auto"/>
                <w:right w:val="none" w:sz="0" w:space="0" w:color="auto"/>
              </w:divBdr>
            </w:div>
          </w:divsChild>
        </w:div>
        <w:div w:id="398093038">
          <w:marLeft w:val="0"/>
          <w:marRight w:val="0"/>
          <w:marTop w:val="0"/>
          <w:marBottom w:val="0"/>
          <w:divBdr>
            <w:top w:val="none" w:sz="0" w:space="0" w:color="auto"/>
            <w:left w:val="none" w:sz="0" w:space="0" w:color="auto"/>
            <w:bottom w:val="none" w:sz="0" w:space="0" w:color="auto"/>
            <w:right w:val="none" w:sz="0" w:space="0" w:color="auto"/>
          </w:divBdr>
        </w:div>
      </w:divsChild>
    </w:div>
  </w:divs>
  <w:optimizeForBrowser/>
  <w:allowPNG/>
</w:webSettings>
</file>

<file path=word/_rels/document.xml.rels><?xml version="1.0" encoding="UTF-8" standalone="yes"?>
<Relationships xmlns="http://schemas.openxmlformats.org/package/2006/relationships"><Relationship Id="rId26" Type="http://schemas.openxmlformats.org/officeDocument/2006/relationships/hyperlink" Target="https://www.adelaide.edu.au/writingcentre/sites/default/files/docs/learningguide-mindmapping.pdf" TargetMode="External"/><Relationship Id="rId21" Type="http://schemas.openxmlformats.org/officeDocument/2006/relationships/image" Target="media/image3.png"/><Relationship Id="rId34" Type="http://schemas.openxmlformats.org/officeDocument/2006/relationships/footer" Target="footer3.xml"/><Relationship Id="rId42" Type="http://schemas.openxmlformats.org/officeDocument/2006/relationships/hyperlink" Target="https://www.usingenglish.com/teachers/articles/21-negotiating-in-english-games.html" TargetMode="External"/><Relationship Id="rId47" Type="http://schemas.openxmlformats.org/officeDocument/2006/relationships/hyperlink" Target="https://lsc.cornell.edu/how-to-study/taking-notes/cornell-note-taking-system/" TargetMode="External"/><Relationship Id="rId50" Type="http://schemas.openxmlformats.org/officeDocument/2006/relationships/hyperlink" Target="https://arbs.nzcer.org.nz/venn-diagrams" TargetMode="External"/><Relationship Id="rId55" Type="http://schemas.openxmlformats.org/officeDocument/2006/relationships/hyperlink" Target="https://resolve.edu.au/pedagogical-tools/learning-community-tools/learning-each-other" TargetMode="External"/><Relationship Id="rId63" Type="http://schemas.openxmlformats.org/officeDocument/2006/relationships/fontTable" Target="fontTable.xml"/><Relationship Id="rId7" Type="http://schemas.openxmlformats.org/officeDocument/2006/relationships/settings" Target="settings.xml"/><Relationship Id="rId2" Type="http://schemas.openxmlformats.org/officeDocument/2006/relationships/customXml" Target="../customXml/item2.xml"/><Relationship Id="rId16" Type="http://schemas.openxmlformats.org/officeDocument/2006/relationships/hyperlink" Target="https://www.education.vic.gov.au/school/teachers/support/diversity/eal/Pages/Understanding-students-language-practices.aspx" TargetMode="External"/><Relationship Id="rId29" Type="http://schemas.openxmlformats.org/officeDocument/2006/relationships/hyperlink" Target="https://www.education.vic.gov.au/school/teachers/teachingresources/multicultural/Pages/lmerc.aspx" TargetMode="External"/><Relationship Id="rId11" Type="http://schemas.openxmlformats.org/officeDocument/2006/relationships/image" Target="media/image1.jpg"/><Relationship Id="rId24" Type="http://schemas.openxmlformats.org/officeDocument/2006/relationships/hyperlink" Target="https://dictionary.cambridge.org/grammar/british-grammar/discourse-markers-so-right-okay" TargetMode="External"/><Relationship Id="rId32" Type="http://schemas.openxmlformats.org/officeDocument/2006/relationships/hyperlink" Target="https://education.nsw.gov.au/teaching-and-learning/learning-from-home/teaching-at-home/expectations/contemporary-learning-and-teaching-from-home/learning-from-home--teaching-strategies/fishbowl" TargetMode="External"/><Relationship Id="rId37" Type="http://schemas.openxmlformats.org/officeDocument/2006/relationships/hyperlink" Target="https://comprehensibleclassroom.com/2013/10/07/gallery-walk-language-classes/" TargetMode="External"/><Relationship Id="rId40" Type="http://schemas.openxmlformats.org/officeDocument/2006/relationships/hyperlink" Target="https://resolve.edu.au/pedagogical-tools/learning-community-tools/learning-each-other" TargetMode="External"/><Relationship Id="rId45" Type="http://schemas.openxmlformats.org/officeDocument/2006/relationships/hyperlink" Target="https://education.nationalgeographic.org/resource/see-think-wonder/" TargetMode="External"/><Relationship Id="rId53" Type="http://schemas.openxmlformats.org/officeDocument/2006/relationships/hyperlink" Target="https://tesolatrennertnyc.wordpress.com/2013/09/25/quick-activity-idea-yes-but-dialogue-game/" TargetMode="External"/><Relationship Id="rId58" Type="http://schemas.openxmlformats.org/officeDocument/2006/relationships/hyperlink" Target="https://education.nsw.gov.au/teaching-and-learning/professional-learning/teacher-quality-and-accreditation/strong-start-great-teachers/refining-practice/peer-and-self-assessment-for-students/strategies-for-student-peer-assessment" TargetMode="External"/><Relationship Id="rId5" Type="http://schemas.openxmlformats.org/officeDocument/2006/relationships/numbering" Target="numbering.xml"/><Relationship Id="rId61" Type="http://schemas.openxmlformats.org/officeDocument/2006/relationships/header" Target="header6.xml"/><Relationship Id="rId19" Type="http://schemas.openxmlformats.org/officeDocument/2006/relationships/hyperlink" Target="https://pz.harvard.edu/sites/default/files/What%20Makes%20You%20Say%20That_1.pdf" TargetMode="External"/><Relationship Id="rId14" Type="http://schemas.openxmlformats.org/officeDocument/2006/relationships/header" Target="header2.xml"/><Relationship Id="rId22" Type="http://schemas.openxmlformats.org/officeDocument/2006/relationships/hyperlink" Target="https://www.debatingsa.com.au/wp-content/uploads/2017/07/Speech-Structure-Template.pdf" TargetMode="External"/><Relationship Id="rId27" Type="http://schemas.openxmlformats.org/officeDocument/2006/relationships/hyperlink" Target="https://app.education.nsw.gov.au/digital-learning-selector/LearningActivity/Browser?cache_id=0a821" TargetMode="External"/><Relationship Id="rId30" Type="http://schemas.openxmlformats.org/officeDocument/2006/relationships/hyperlink" Target="https://www.theedadvocate.org/how-to-implement-the-gallery-walk-teaching-strategy-in-your-classroom/" TargetMode="External"/><Relationship Id="rId35" Type="http://schemas.openxmlformats.org/officeDocument/2006/relationships/header" Target="header4.xml"/><Relationship Id="rId43" Type="http://schemas.openxmlformats.org/officeDocument/2006/relationships/hyperlink" Target="https://museumsvictoria.com.au/immigrationmuseum/whats-on/" TargetMode="External"/><Relationship Id="rId48" Type="http://schemas.openxmlformats.org/officeDocument/2006/relationships/hyperlink" Target="https://getting-it-together.moadoph.gov.au/teacher-guide/graphic-organisers.html" TargetMode="External"/><Relationship Id="rId56" Type="http://schemas.openxmlformats.org/officeDocument/2006/relationships/hyperlink" Target="https://online.visual-paradigm.com/knowledge/brainstorming/what-is-diamond-ranking-strategy/" TargetMode="External"/><Relationship Id="rId64" Type="http://schemas.openxmlformats.org/officeDocument/2006/relationships/glossaryDocument" Target="glossary/document.xml"/><Relationship Id="rId8" Type="http://schemas.openxmlformats.org/officeDocument/2006/relationships/webSettings" Target="webSettings.xml"/><Relationship Id="rId51" Type="http://schemas.openxmlformats.org/officeDocument/2006/relationships/hyperlink" Target="https://museumsvictoria.com.au/immigrationmuseum/whats-on/" TargetMode="External"/><Relationship Id="rId3" Type="http://schemas.openxmlformats.org/officeDocument/2006/relationships/customXml" Target="../customXml/item3.xml"/><Relationship Id="rId12" Type="http://schemas.openxmlformats.org/officeDocument/2006/relationships/header" Target="header1.xml"/><Relationship Id="rId17" Type="http://schemas.openxmlformats.org/officeDocument/2006/relationships/hyperlink" Target="https://learningandteaching.anu.edu.au/resources/gallery-walk-activity/" TargetMode="External"/><Relationship Id="rId25" Type="http://schemas.openxmlformats.org/officeDocument/2006/relationships/hyperlink" Target="https://lo.unisa.edu.au/mod/book/view.php?id=611321&amp;chapterid=100451" TargetMode="External"/><Relationship Id="rId33" Type="http://schemas.openxmlformats.org/officeDocument/2006/relationships/header" Target="header3.xml"/><Relationship Id="rId38" Type="http://schemas.openxmlformats.org/officeDocument/2006/relationships/hyperlink" Target="https://cetl.uconn.edu/resources/teaching-your-course/leading-effective-discussions/socratic-questions/" TargetMode="External"/><Relationship Id="rId46" Type="http://schemas.openxmlformats.org/officeDocument/2006/relationships/hyperlink" Target="https://learningcommons.ubc.ca/thinking-critically/" TargetMode="External"/><Relationship Id="rId59" Type="http://schemas.openxmlformats.org/officeDocument/2006/relationships/header" Target="header5.xml"/><Relationship Id="rId20" Type="http://schemas.openxmlformats.org/officeDocument/2006/relationships/image" Target="media/image2.png"/><Relationship Id="rId41" Type="http://schemas.openxmlformats.org/officeDocument/2006/relationships/hyperlink" Target="https://peo.gov.au/teach-our-parliament/classroom-activities/democratic-ideas/learn-to-negotiate/" TargetMode="External"/><Relationship Id="rId54" Type="http://schemas.openxmlformats.org/officeDocument/2006/relationships/hyperlink" Target="https://www.dramanotebook.com/drama-games/yes-and/" TargetMode="External"/><Relationship Id="rId62" Type="http://schemas.openxmlformats.org/officeDocument/2006/relationships/footer" Target="footer6.xml"/><Relationship Id="rId1" Type="http://schemas.openxmlformats.org/officeDocument/2006/relationships/customXml" Target="../customXml/item1.xml"/><Relationship Id="rId6" Type="http://schemas.openxmlformats.org/officeDocument/2006/relationships/styles" Target="styles.xml"/><Relationship Id="rId15" Type="http://schemas.openxmlformats.org/officeDocument/2006/relationships/footer" Target="footer2.xml"/><Relationship Id="rId23" Type="http://schemas.openxmlformats.org/officeDocument/2006/relationships/hyperlink" Target="https://www.debatingsa.com.au/resources/" TargetMode="External"/><Relationship Id="rId28" Type="http://schemas.openxmlformats.org/officeDocument/2006/relationships/hyperlink" Target="https://app.education.nsw.gov.au/digital-learning-selector/LearningActivity/Card/578?clearCache=ceaeab70-6ab7-bbd1-370c-19a643c2e73d" TargetMode="External"/><Relationship Id="rId36" Type="http://schemas.openxmlformats.org/officeDocument/2006/relationships/footer" Target="footer4.xml"/><Relationship Id="rId49" Type="http://schemas.openxmlformats.org/officeDocument/2006/relationships/hyperlink" Target="https://www.adelaide.edu.au/writingcentre/sites/default/files/docs/learningguide-mindmapping.pdf" TargetMode="External"/><Relationship Id="rId57" Type="http://schemas.openxmlformats.org/officeDocument/2006/relationships/hyperlink" Target="https://thinkingmuseum.com/2022/12/15/5-thinking-routines-for-comparing-contrasting/" TargetMode="External"/><Relationship Id="rId10" Type="http://schemas.openxmlformats.org/officeDocument/2006/relationships/endnotes" Target="endnotes.xml"/><Relationship Id="rId31" Type="http://schemas.openxmlformats.org/officeDocument/2006/relationships/hyperlink" Target="https://www.debatingsa.com.au/wp-content/uploads/2014/03/Debating-A-Brief-Introduction-for-Beginners.pdf" TargetMode="External"/><Relationship Id="rId44" Type="http://schemas.openxmlformats.org/officeDocument/2006/relationships/hyperlink" Target="https://resolve.edu.au/pedagogical-tools/learning-community-tools/learning-each-other" TargetMode="External"/><Relationship Id="rId52" Type="http://schemas.openxmlformats.org/officeDocument/2006/relationships/hyperlink" Target="https://www.vcaa.vic.edu.au/Documents/vce/adviceforteachers/2020SecondLanguagesTextTypes.docx" TargetMode="External"/><Relationship Id="rId60" Type="http://schemas.openxmlformats.org/officeDocument/2006/relationships/footer" Target="footer5.xml"/><Relationship Id="rId65"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footnotes" Target="footnotes.xml"/><Relationship Id="rId13" Type="http://schemas.openxmlformats.org/officeDocument/2006/relationships/footer" Target="footer1.xml"/><Relationship Id="rId18" Type="http://schemas.openxmlformats.org/officeDocument/2006/relationships/hyperlink" Target="https://pz.harvard.edu/sites/default/files/What%20Makes%20You%20Say%20That_1.pdf" TargetMode="External"/><Relationship Id="rId39" Type="http://schemas.openxmlformats.org/officeDocument/2006/relationships/hyperlink" Target="https://www.sadlier.com/school/ela-blog/how-to-use-the-circle-of-viewpoints-routine-with-students" TargetMode="External"/></Relationships>
</file>

<file path=word/_rels/footer2.xml.rels><?xml version="1.0" encoding="UTF-8" standalone="yes"?>
<Relationships xmlns="http://schemas.openxmlformats.org/package/2006/relationships"><Relationship Id="rId1" Type="http://schemas.openxmlformats.org/officeDocument/2006/relationships/hyperlink" Target="https://www.vcaa.vic.edu.au/Footer/Pages/Copyright.aspx" TargetMode="External"/></Relationships>
</file>

<file path=word/_rels/footer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hyperlink" Target="https://www.vcaa.vic.edu.au/Footer/Pages/Copyright.aspx" TargetMode="External"/></Relationships>
</file>

<file path=word/_rels/footer4.xml.rels><?xml version="1.0" encoding="UTF-8" standalone="yes"?>
<Relationships xmlns="http://schemas.openxmlformats.org/package/2006/relationships"><Relationship Id="rId1" Type="http://schemas.openxmlformats.org/officeDocument/2006/relationships/hyperlink" Target="http://www.vcaa.vic.edu.au/Pages/aboutus/policies/policy-copyright.aspx" TargetMode="External"/></Relationships>
</file>

<file path=word/_rels/footer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hyperlink" Target="https://www.vcaa.vic.edu.au/Footer/Pages/Copyright.aspx" TargetMode="External"/></Relationships>
</file>

<file path=word/_rels/footer6.xml.rels><?xml version="1.0" encoding="UTF-8" standalone="yes"?>
<Relationships xmlns="http://schemas.openxmlformats.org/package/2006/relationships"><Relationship Id="rId1" Type="http://schemas.openxmlformats.org/officeDocument/2006/relationships/hyperlink" Target="http://www.vcaa.vic.edu.au/Pages/aboutus/policies/policy-copyright.asp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75BD38B864049E4CB05FD22C1CB75C76"/>
        <w:category>
          <w:name w:val="General"/>
          <w:gallery w:val="placeholder"/>
        </w:category>
        <w:types>
          <w:type w:val="bbPlcHdr"/>
        </w:types>
        <w:behaviors>
          <w:behavior w:val="content"/>
        </w:behaviors>
        <w:guid w:val="{0367762B-DBA4-3443-8E14-1E7804D7B710}"/>
      </w:docPartPr>
      <w:docPartBody>
        <w:p w:rsidR="004567A0" w:rsidRDefault="004567A0">
          <w:pPr>
            <w:pStyle w:val="75BD38B864049E4CB05FD22C1CB75C76"/>
          </w:pPr>
          <w:r w:rsidRPr="00FA5D49">
            <w:rPr>
              <w:rStyle w:val="PlaceholderText"/>
            </w:rPr>
            <w:t>[Title]</w:t>
          </w:r>
        </w:p>
      </w:docPartBody>
    </w:docPart>
    <w:docPart>
      <w:docPartPr>
        <w:name w:val="1197516AC01444ADA32E3D8E4520A025"/>
        <w:category>
          <w:name w:val="General"/>
          <w:gallery w:val="placeholder"/>
        </w:category>
        <w:types>
          <w:type w:val="bbPlcHdr"/>
        </w:types>
        <w:behaviors>
          <w:behavior w:val="content"/>
        </w:behaviors>
        <w:guid w:val="{F42DB8FF-A3AB-48BE-975E-F97ACEC98B51}"/>
      </w:docPartPr>
      <w:docPartBody>
        <w:p w:rsidR="007332D5" w:rsidRDefault="007332D5" w:rsidP="007332D5">
          <w:pPr>
            <w:pStyle w:val="1197516AC01444ADA32E3D8E4520A025"/>
          </w:pPr>
          <w:r w:rsidRPr="007A01CF">
            <w:rPr>
              <w:rStyle w:val="PlaceholderText"/>
            </w:rPr>
            <w:t>Click or tap here to enter text.</w:t>
          </w:r>
        </w:p>
      </w:docPartBody>
    </w:docPart>
    <w:docPart>
      <w:docPartPr>
        <w:name w:val="9C15B7A5F025481C8D76DA0DD9CF2F1B"/>
        <w:category>
          <w:name w:val="General"/>
          <w:gallery w:val="placeholder"/>
        </w:category>
        <w:types>
          <w:type w:val="bbPlcHdr"/>
        </w:types>
        <w:behaviors>
          <w:behavior w:val="content"/>
        </w:behaviors>
        <w:guid w:val="{BE85E8FC-1FAA-454D-B1C8-7ABF7821A9A0}"/>
      </w:docPartPr>
      <w:docPartBody>
        <w:p w:rsidR="007332D5" w:rsidRDefault="007332D5" w:rsidP="007332D5">
          <w:pPr>
            <w:pStyle w:val="9C15B7A5F025481C8D76DA0DD9CF2F1B"/>
          </w:pPr>
          <w:r w:rsidRPr="007A01CF">
            <w:rPr>
              <w:rStyle w:val="PlaceholderText"/>
            </w:rPr>
            <w:t>[Title]</w:t>
          </w:r>
        </w:p>
      </w:docPartBody>
    </w:docPart>
    <w:docPart>
      <w:docPartPr>
        <w:name w:val="A3EB01B2849B4A8FAAA217906F809368"/>
        <w:category>
          <w:name w:val="General"/>
          <w:gallery w:val="placeholder"/>
        </w:category>
        <w:types>
          <w:type w:val="bbPlcHdr"/>
        </w:types>
        <w:behaviors>
          <w:behavior w:val="content"/>
        </w:behaviors>
        <w:guid w:val="{9C25EE01-4FAB-4C8D-9134-206BA90F77BF}"/>
      </w:docPartPr>
      <w:docPartBody>
        <w:p w:rsidR="007332D5" w:rsidRDefault="007332D5" w:rsidP="007332D5">
          <w:pPr>
            <w:pStyle w:val="A3EB01B2849B4A8FAAA217906F809368"/>
          </w:pPr>
          <w:r w:rsidRPr="003D58FC">
            <w:rPr>
              <w:rStyle w:val="PlaceholderText"/>
            </w:rPr>
            <w:t>[Keywords]</w:t>
          </w:r>
        </w:p>
      </w:docPartBody>
    </w:docPart>
    <w:docPart>
      <w:docPartPr>
        <w:name w:val="7FB16C26F2904721A138BAAE9CF1D56E"/>
        <w:category>
          <w:name w:val="General"/>
          <w:gallery w:val="placeholder"/>
        </w:category>
        <w:types>
          <w:type w:val="bbPlcHdr"/>
        </w:types>
        <w:behaviors>
          <w:behavior w:val="content"/>
        </w:behaviors>
        <w:guid w:val="{4BAE6C81-B251-449E-A351-7F4E94CA5231}"/>
      </w:docPartPr>
      <w:docPartBody>
        <w:p w:rsidR="007332D5" w:rsidRDefault="007332D5" w:rsidP="007332D5">
          <w:pPr>
            <w:pStyle w:val="7FB16C26F2904721A138BAAE9CF1D56E"/>
          </w:pPr>
          <w:r w:rsidRPr="003D58FC">
            <w:rPr>
              <w:rStyle w:val="PlaceholderText"/>
            </w:rPr>
            <w:t>[Keywords]</w:t>
          </w:r>
        </w:p>
      </w:docPartBody>
    </w:docPart>
    <w:docPart>
      <w:docPartPr>
        <w:name w:val="B33935D03CA144CEA72C6AABA3428D65"/>
        <w:category>
          <w:name w:val="General"/>
          <w:gallery w:val="placeholder"/>
        </w:category>
        <w:types>
          <w:type w:val="bbPlcHdr"/>
        </w:types>
        <w:behaviors>
          <w:behavior w:val="content"/>
        </w:behaviors>
        <w:guid w:val="{A6B0303C-A34E-4D86-B479-AAC23A8F7010}"/>
      </w:docPartPr>
      <w:docPartBody>
        <w:p w:rsidR="007332D5" w:rsidRDefault="007332D5" w:rsidP="007332D5">
          <w:pPr>
            <w:pStyle w:val="B33935D03CA144CEA72C6AABA3428D65"/>
          </w:pPr>
          <w:r w:rsidRPr="003D58FC">
            <w:rPr>
              <w:rStyle w:val="PlaceholderText"/>
            </w:rPr>
            <w:t>[Keywords]</w:t>
          </w:r>
        </w:p>
      </w:docPartBody>
    </w:docPart>
    <w:docPart>
      <w:docPartPr>
        <w:name w:val="851153331A344342A19A6A8E66BC214D"/>
        <w:category>
          <w:name w:val="General"/>
          <w:gallery w:val="placeholder"/>
        </w:category>
        <w:types>
          <w:type w:val="bbPlcHdr"/>
        </w:types>
        <w:behaviors>
          <w:behavior w:val="content"/>
        </w:behaviors>
        <w:guid w:val="{8C5468BD-5B82-47FC-B8AC-0B25F67C0BD5}"/>
      </w:docPartPr>
      <w:docPartBody>
        <w:p w:rsidR="007332D5" w:rsidRDefault="007332D5" w:rsidP="007332D5">
          <w:pPr>
            <w:pStyle w:val="851153331A344342A19A6A8E66BC214D"/>
          </w:pPr>
          <w:r w:rsidRPr="003D58FC">
            <w:rPr>
              <w:rStyle w:val="PlaceholderText"/>
            </w:rPr>
            <w:t>[Keywords]</w:t>
          </w:r>
        </w:p>
      </w:docPartBody>
    </w:docPart>
    <w:docPart>
      <w:docPartPr>
        <w:name w:val="D1772DCC59FA40A0AA7978A0ADB0A4C7"/>
        <w:category>
          <w:name w:val="General"/>
          <w:gallery w:val="placeholder"/>
        </w:category>
        <w:types>
          <w:type w:val="bbPlcHdr"/>
        </w:types>
        <w:behaviors>
          <w:behavior w:val="content"/>
        </w:behaviors>
        <w:guid w:val="{E33CCFB5-9AEA-442E-8885-BEB692549FB8}"/>
      </w:docPartPr>
      <w:docPartBody>
        <w:p w:rsidR="007332D5" w:rsidRDefault="007332D5" w:rsidP="007332D5">
          <w:pPr>
            <w:pStyle w:val="D1772DCC59FA40A0AA7978A0ADB0A4C7"/>
          </w:pPr>
          <w:r w:rsidRPr="003D58FC">
            <w:rPr>
              <w:rStyle w:val="PlaceholderText"/>
            </w:rPr>
            <w:t>[Keywords]</w:t>
          </w:r>
        </w:p>
      </w:docPartBody>
    </w:docPart>
    <w:docPart>
      <w:docPartPr>
        <w:name w:val="F86FF8BA8C03470E9CF78B3D1BEA9519"/>
        <w:category>
          <w:name w:val="General"/>
          <w:gallery w:val="placeholder"/>
        </w:category>
        <w:types>
          <w:type w:val="bbPlcHdr"/>
        </w:types>
        <w:behaviors>
          <w:behavior w:val="content"/>
        </w:behaviors>
        <w:guid w:val="{C1FC5536-1B0C-43E8-BCB3-EF97F4AF81C9}"/>
      </w:docPartPr>
      <w:docPartBody>
        <w:p w:rsidR="007332D5" w:rsidRDefault="007332D5" w:rsidP="007332D5">
          <w:pPr>
            <w:pStyle w:val="F86FF8BA8C03470E9CF78B3D1BEA9519"/>
          </w:pPr>
          <w:r w:rsidRPr="003D58FC">
            <w:rPr>
              <w:rStyle w:val="PlaceholderText"/>
            </w:rPr>
            <w:t>[Keywords]</w:t>
          </w:r>
        </w:p>
      </w:docPartBody>
    </w:docPart>
    <w:docPart>
      <w:docPartPr>
        <w:name w:val="5BDB9E2B4CFD402991AA37B2EE85C5D2"/>
        <w:category>
          <w:name w:val="General"/>
          <w:gallery w:val="placeholder"/>
        </w:category>
        <w:types>
          <w:type w:val="bbPlcHdr"/>
        </w:types>
        <w:behaviors>
          <w:behavior w:val="content"/>
        </w:behaviors>
        <w:guid w:val="{99C997B3-F641-45EF-8634-BB8B3DA4BB35}"/>
      </w:docPartPr>
      <w:docPartBody>
        <w:p w:rsidR="007332D5" w:rsidRDefault="007332D5" w:rsidP="007332D5">
          <w:pPr>
            <w:pStyle w:val="5BDB9E2B4CFD402991AA37B2EE85C5D2"/>
          </w:pPr>
          <w:r w:rsidRPr="003D58FC">
            <w:rPr>
              <w:rStyle w:val="PlaceholderText"/>
            </w:rPr>
            <w:t>[Keywords]</w:t>
          </w:r>
        </w:p>
      </w:docPartBody>
    </w:docPart>
    <w:docPart>
      <w:docPartPr>
        <w:name w:val="E3649612655B40BEA7339F50853BAB19"/>
        <w:category>
          <w:name w:val="General"/>
          <w:gallery w:val="placeholder"/>
        </w:category>
        <w:types>
          <w:type w:val="bbPlcHdr"/>
        </w:types>
        <w:behaviors>
          <w:behavior w:val="content"/>
        </w:behaviors>
        <w:guid w:val="{C07BAFBF-67EB-4A3E-B5A4-4F1A2764C3A1}"/>
      </w:docPartPr>
      <w:docPartBody>
        <w:p w:rsidR="007332D5" w:rsidRDefault="007332D5" w:rsidP="007332D5">
          <w:pPr>
            <w:pStyle w:val="E3649612655B40BEA7339F50853BAB19"/>
          </w:pPr>
          <w:r w:rsidRPr="003D58FC">
            <w:rPr>
              <w:rStyle w:val="PlaceholderText"/>
            </w:rPr>
            <w:t>[Keywords]</w:t>
          </w:r>
        </w:p>
      </w:docPartBody>
    </w:docPart>
    <w:docPart>
      <w:docPartPr>
        <w:name w:val="3EB850182E9847F3AA262BCB9AFF7FDC"/>
        <w:category>
          <w:name w:val="General"/>
          <w:gallery w:val="placeholder"/>
        </w:category>
        <w:types>
          <w:type w:val="bbPlcHdr"/>
        </w:types>
        <w:behaviors>
          <w:behavior w:val="content"/>
        </w:behaviors>
        <w:guid w:val="{40858C73-4FBA-47F5-B4CB-F07FFA2A5810}"/>
      </w:docPartPr>
      <w:docPartBody>
        <w:p w:rsidR="007332D5" w:rsidRDefault="007332D5" w:rsidP="007332D5">
          <w:pPr>
            <w:pStyle w:val="3EB850182E9847F3AA262BCB9AFF7FDC"/>
          </w:pPr>
          <w:r w:rsidRPr="003D58FC">
            <w:rPr>
              <w:rStyle w:val="PlaceholderText"/>
            </w:rPr>
            <w:t>[Keywords]</w:t>
          </w:r>
        </w:p>
      </w:docPartBody>
    </w:docPart>
    <w:docPart>
      <w:docPartPr>
        <w:name w:val="CD29BD21AA0F4BF89D85A9795D19BB3B"/>
        <w:category>
          <w:name w:val="General"/>
          <w:gallery w:val="placeholder"/>
        </w:category>
        <w:types>
          <w:type w:val="bbPlcHdr"/>
        </w:types>
        <w:behaviors>
          <w:behavior w:val="content"/>
        </w:behaviors>
        <w:guid w:val="{50108A84-95C0-416B-80F5-ADBFF8C6375C}"/>
      </w:docPartPr>
      <w:docPartBody>
        <w:p w:rsidR="007332D5" w:rsidRDefault="007332D5" w:rsidP="007332D5">
          <w:pPr>
            <w:pStyle w:val="CD29BD21AA0F4BF89D85A9795D19BB3B"/>
          </w:pPr>
          <w:r w:rsidRPr="003D58FC">
            <w:rPr>
              <w:rStyle w:val="PlaceholderText"/>
            </w:rPr>
            <w:t>[Keywords]</w:t>
          </w:r>
        </w:p>
      </w:docPartBody>
    </w:docPart>
    <w:docPart>
      <w:docPartPr>
        <w:name w:val="22B080A4B5BA41A78872DAF8939987B5"/>
        <w:category>
          <w:name w:val="General"/>
          <w:gallery w:val="placeholder"/>
        </w:category>
        <w:types>
          <w:type w:val="bbPlcHdr"/>
        </w:types>
        <w:behaviors>
          <w:behavior w:val="content"/>
        </w:behaviors>
        <w:guid w:val="{95CF222F-7B3F-4087-BCBD-0850F8D311A5}"/>
      </w:docPartPr>
      <w:docPartBody>
        <w:p w:rsidR="007332D5" w:rsidRDefault="007332D5" w:rsidP="007332D5">
          <w:pPr>
            <w:pStyle w:val="22B080A4B5BA41A78872DAF8939987B5"/>
          </w:pPr>
          <w:r w:rsidRPr="003D58FC">
            <w:rPr>
              <w:rStyle w:val="PlaceholderText"/>
            </w:rPr>
            <w:t>[Keywords]</w:t>
          </w:r>
        </w:p>
      </w:docPartBody>
    </w:docPart>
    <w:docPart>
      <w:docPartPr>
        <w:name w:val="B05B28F4D7CB43D486F3F88A51685CF1"/>
        <w:category>
          <w:name w:val="General"/>
          <w:gallery w:val="placeholder"/>
        </w:category>
        <w:types>
          <w:type w:val="bbPlcHdr"/>
        </w:types>
        <w:behaviors>
          <w:behavior w:val="content"/>
        </w:behaviors>
        <w:guid w:val="{9D0FA437-A129-4106-B939-245D8EC7437B}"/>
      </w:docPartPr>
      <w:docPartBody>
        <w:p w:rsidR="007332D5" w:rsidRDefault="007332D5" w:rsidP="007332D5">
          <w:pPr>
            <w:pStyle w:val="B05B28F4D7CB43D486F3F88A51685CF1"/>
          </w:pPr>
          <w:r w:rsidRPr="003D58FC">
            <w:rPr>
              <w:rStyle w:val="PlaceholderText"/>
            </w:rPr>
            <w:t>[Keywords]</w:t>
          </w:r>
        </w:p>
      </w:docPartBody>
    </w:docPart>
    <w:docPart>
      <w:docPartPr>
        <w:name w:val="0960F5C3649D4642961B65752FDD543C"/>
        <w:category>
          <w:name w:val="General"/>
          <w:gallery w:val="placeholder"/>
        </w:category>
        <w:types>
          <w:type w:val="bbPlcHdr"/>
        </w:types>
        <w:behaviors>
          <w:behavior w:val="content"/>
        </w:behaviors>
        <w:guid w:val="{0EB76000-715D-472C-98EA-B05B0972F288}"/>
      </w:docPartPr>
      <w:docPartBody>
        <w:p w:rsidR="007332D5" w:rsidRDefault="007332D5" w:rsidP="007332D5">
          <w:pPr>
            <w:pStyle w:val="0960F5C3649D4642961B65752FDD543C"/>
          </w:pPr>
          <w:r w:rsidRPr="003D58FC">
            <w:rPr>
              <w:rStyle w:val="PlaceholderText"/>
            </w:rPr>
            <w:t>[Keywords]</w:t>
          </w:r>
        </w:p>
      </w:docPartBody>
    </w:docPart>
    <w:docPart>
      <w:docPartPr>
        <w:name w:val="84747F9775F9459E89436ED804880A65"/>
        <w:category>
          <w:name w:val="General"/>
          <w:gallery w:val="placeholder"/>
        </w:category>
        <w:types>
          <w:type w:val="bbPlcHdr"/>
        </w:types>
        <w:behaviors>
          <w:behavior w:val="content"/>
        </w:behaviors>
        <w:guid w:val="{C6CF84A7-E975-473F-94BD-B6C95B83D324}"/>
      </w:docPartPr>
      <w:docPartBody>
        <w:p w:rsidR="007332D5" w:rsidRDefault="007332D5" w:rsidP="007332D5">
          <w:pPr>
            <w:pStyle w:val="84747F9775F9459E89436ED804880A65"/>
          </w:pPr>
          <w:r w:rsidRPr="003D58FC">
            <w:rPr>
              <w:rStyle w:val="PlaceholderText"/>
            </w:rPr>
            <w:t>[Keywords]</w:t>
          </w:r>
        </w:p>
      </w:docPartBody>
    </w:docPart>
    <w:docPart>
      <w:docPartPr>
        <w:name w:val="D956F832079947D8BC41083F37652E6C"/>
        <w:category>
          <w:name w:val="General"/>
          <w:gallery w:val="placeholder"/>
        </w:category>
        <w:types>
          <w:type w:val="bbPlcHdr"/>
        </w:types>
        <w:behaviors>
          <w:behavior w:val="content"/>
        </w:behaviors>
        <w:guid w:val="{41F62670-5CA1-4499-BA31-6771F000354B}"/>
      </w:docPartPr>
      <w:docPartBody>
        <w:p w:rsidR="007332D5" w:rsidRDefault="007332D5" w:rsidP="007332D5">
          <w:pPr>
            <w:pStyle w:val="D956F832079947D8BC41083F37652E6C"/>
          </w:pPr>
          <w:r w:rsidRPr="003D58FC">
            <w:rPr>
              <w:rStyle w:val="PlaceholderText"/>
            </w:rPr>
            <w:t>[Keywords]</w:t>
          </w:r>
        </w:p>
      </w:docPartBody>
    </w:docPart>
    <w:docPart>
      <w:docPartPr>
        <w:name w:val="9B71A235080844D48374BFD6D95687DC"/>
        <w:category>
          <w:name w:val="General"/>
          <w:gallery w:val="placeholder"/>
        </w:category>
        <w:types>
          <w:type w:val="bbPlcHdr"/>
        </w:types>
        <w:behaviors>
          <w:behavior w:val="content"/>
        </w:behaviors>
        <w:guid w:val="{F42DDDE1-14FD-45CB-9057-61F9764910F7}"/>
      </w:docPartPr>
      <w:docPartBody>
        <w:p w:rsidR="007332D5" w:rsidRDefault="007332D5" w:rsidP="007332D5">
          <w:pPr>
            <w:pStyle w:val="9B71A235080844D48374BFD6D95687DC"/>
          </w:pPr>
          <w:r w:rsidRPr="003D58FC">
            <w:rPr>
              <w:rStyle w:val="PlaceholderText"/>
            </w:rPr>
            <w:t>[Keywords]</w:t>
          </w:r>
        </w:p>
      </w:docPartBody>
    </w:docPart>
    <w:docPart>
      <w:docPartPr>
        <w:name w:val="FE8ED2A5D9D1457E800FD446EC0A06AF"/>
        <w:category>
          <w:name w:val="General"/>
          <w:gallery w:val="placeholder"/>
        </w:category>
        <w:types>
          <w:type w:val="bbPlcHdr"/>
        </w:types>
        <w:behaviors>
          <w:behavior w:val="content"/>
        </w:behaviors>
        <w:guid w:val="{5373D04E-FA58-4115-956A-01E77DA639DB}"/>
      </w:docPartPr>
      <w:docPartBody>
        <w:p w:rsidR="007332D5" w:rsidRDefault="007332D5" w:rsidP="007332D5">
          <w:pPr>
            <w:pStyle w:val="FE8ED2A5D9D1457E800FD446EC0A06AF"/>
          </w:pPr>
          <w:r w:rsidRPr="003D58FC">
            <w:rPr>
              <w:rStyle w:val="PlaceholderText"/>
            </w:rPr>
            <w:t>[Keywords]</w:t>
          </w:r>
        </w:p>
      </w:docPartBody>
    </w:docPart>
    <w:docPart>
      <w:docPartPr>
        <w:name w:val="8C91FFFAD92440DCA3CCBCDCB521C3F3"/>
        <w:category>
          <w:name w:val="General"/>
          <w:gallery w:val="placeholder"/>
        </w:category>
        <w:types>
          <w:type w:val="bbPlcHdr"/>
        </w:types>
        <w:behaviors>
          <w:behavior w:val="content"/>
        </w:behaviors>
        <w:guid w:val="{C27AEB6C-01DE-4045-90AB-8A0A93BB28F8}"/>
      </w:docPartPr>
      <w:docPartBody>
        <w:p w:rsidR="007332D5" w:rsidRDefault="007332D5" w:rsidP="007332D5">
          <w:pPr>
            <w:pStyle w:val="8C91FFFAD92440DCA3CCBCDCB521C3F3"/>
          </w:pPr>
          <w:r w:rsidRPr="003D58FC">
            <w:rPr>
              <w:rStyle w:val="PlaceholderText"/>
            </w:rPr>
            <w:t>[Keywords]</w:t>
          </w:r>
        </w:p>
      </w:docPartBody>
    </w:docPart>
    <w:docPart>
      <w:docPartPr>
        <w:name w:val="825EEB6F1E824565A373E9EB90CF4287"/>
        <w:category>
          <w:name w:val="General"/>
          <w:gallery w:val="placeholder"/>
        </w:category>
        <w:types>
          <w:type w:val="bbPlcHdr"/>
        </w:types>
        <w:behaviors>
          <w:behavior w:val="content"/>
        </w:behaviors>
        <w:guid w:val="{D3579FB4-DDE3-4B1B-8F78-6BB49AE6D7DD}"/>
      </w:docPartPr>
      <w:docPartBody>
        <w:p w:rsidR="007332D5" w:rsidRDefault="007332D5" w:rsidP="007332D5">
          <w:pPr>
            <w:pStyle w:val="825EEB6F1E824565A373E9EB90CF4287"/>
          </w:pPr>
          <w:r w:rsidRPr="003D58FC">
            <w:rPr>
              <w:rStyle w:val="PlaceholderText"/>
            </w:rPr>
            <w:t>[Keywords]</w:t>
          </w:r>
        </w:p>
      </w:docPartBody>
    </w:docPart>
    <w:docPart>
      <w:docPartPr>
        <w:name w:val="D57D509C34D945AD8FBE8D5DAEDA4C3E"/>
        <w:category>
          <w:name w:val="General"/>
          <w:gallery w:val="placeholder"/>
        </w:category>
        <w:types>
          <w:type w:val="bbPlcHdr"/>
        </w:types>
        <w:behaviors>
          <w:behavior w:val="content"/>
        </w:behaviors>
        <w:guid w:val="{F9CE5DCC-EEC4-43EE-BEB4-DDB93A7939A3}"/>
      </w:docPartPr>
      <w:docPartBody>
        <w:p w:rsidR="007332D5" w:rsidRDefault="007332D5" w:rsidP="007332D5">
          <w:pPr>
            <w:pStyle w:val="D57D509C34D945AD8FBE8D5DAEDA4C3E"/>
          </w:pPr>
          <w:r w:rsidRPr="003D58FC">
            <w:rPr>
              <w:rStyle w:val="PlaceholderText"/>
            </w:rPr>
            <w:t>[Keywords]</w:t>
          </w:r>
        </w:p>
      </w:docPartBody>
    </w:docPart>
    <w:docPart>
      <w:docPartPr>
        <w:name w:val="A377F3C9A8D24C0F9EB313E1A0060DA3"/>
        <w:category>
          <w:name w:val="General"/>
          <w:gallery w:val="placeholder"/>
        </w:category>
        <w:types>
          <w:type w:val="bbPlcHdr"/>
        </w:types>
        <w:behaviors>
          <w:behavior w:val="content"/>
        </w:behaviors>
        <w:guid w:val="{4CEDDD23-B0EE-4C73-8D3A-98AA0EEFF74F}"/>
      </w:docPartPr>
      <w:docPartBody>
        <w:p w:rsidR="007332D5" w:rsidRDefault="007332D5" w:rsidP="007332D5">
          <w:pPr>
            <w:pStyle w:val="A377F3C9A8D24C0F9EB313E1A0060DA3"/>
          </w:pPr>
          <w:r w:rsidRPr="003D58FC">
            <w:rPr>
              <w:rStyle w:val="PlaceholderText"/>
            </w:rPr>
            <w:t>[Keywords]</w:t>
          </w:r>
        </w:p>
      </w:docPartBody>
    </w:docPart>
    <w:docPart>
      <w:docPartPr>
        <w:name w:val="0C67DD6D67434543A0D61C9F4BA1B51E"/>
        <w:category>
          <w:name w:val="General"/>
          <w:gallery w:val="placeholder"/>
        </w:category>
        <w:types>
          <w:type w:val="bbPlcHdr"/>
        </w:types>
        <w:behaviors>
          <w:behavior w:val="content"/>
        </w:behaviors>
        <w:guid w:val="{F91A5A59-282B-4461-927A-F53529ABBE3A}"/>
      </w:docPartPr>
      <w:docPartBody>
        <w:p w:rsidR="007332D5" w:rsidRDefault="007332D5" w:rsidP="007332D5">
          <w:pPr>
            <w:pStyle w:val="0C67DD6D67434543A0D61C9F4BA1B51E"/>
          </w:pPr>
          <w:r w:rsidRPr="003D58FC">
            <w:rPr>
              <w:rStyle w:val="PlaceholderText"/>
            </w:rPr>
            <w:t>[Keywords]</w:t>
          </w:r>
        </w:p>
      </w:docPartBody>
    </w:docPart>
    <w:docPart>
      <w:docPartPr>
        <w:name w:val="4501BA170F1949AEA83C1FF48944DBF5"/>
        <w:category>
          <w:name w:val="General"/>
          <w:gallery w:val="placeholder"/>
        </w:category>
        <w:types>
          <w:type w:val="bbPlcHdr"/>
        </w:types>
        <w:behaviors>
          <w:behavior w:val="content"/>
        </w:behaviors>
        <w:guid w:val="{CC5382BC-F51C-48DD-A979-67B28AF3D15B}"/>
      </w:docPartPr>
      <w:docPartBody>
        <w:p w:rsidR="007332D5" w:rsidRDefault="007332D5" w:rsidP="007332D5">
          <w:pPr>
            <w:pStyle w:val="4501BA170F1949AEA83C1FF48944DBF5"/>
          </w:pPr>
          <w:r w:rsidRPr="003D58FC">
            <w:rPr>
              <w:rStyle w:val="PlaceholderText"/>
            </w:rPr>
            <w:t>[Keywords]</w:t>
          </w:r>
        </w:p>
      </w:docPartBody>
    </w:docPart>
    <w:docPart>
      <w:docPartPr>
        <w:name w:val="5DCF32897C94415F971DDDD29CF0524A"/>
        <w:category>
          <w:name w:val="General"/>
          <w:gallery w:val="placeholder"/>
        </w:category>
        <w:types>
          <w:type w:val="bbPlcHdr"/>
        </w:types>
        <w:behaviors>
          <w:behavior w:val="content"/>
        </w:behaviors>
        <w:guid w:val="{8CD70668-3E4E-4D80-8806-AEC948E7ECAE}"/>
      </w:docPartPr>
      <w:docPartBody>
        <w:p w:rsidR="007332D5" w:rsidRDefault="007332D5" w:rsidP="007332D5">
          <w:pPr>
            <w:pStyle w:val="5DCF32897C94415F971DDDD29CF0524A"/>
          </w:pPr>
          <w:r w:rsidRPr="003D58FC">
            <w:rPr>
              <w:rStyle w:val="PlaceholderText"/>
            </w:rPr>
            <w:t>[Keywords]</w:t>
          </w:r>
        </w:p>
      </w:docPartBody>
    </w:docPart>
    <w:docPart>
      <w:docPartPr>
        <w:name w:val="78D19E59E3D94B149332E7AB9C1C2726"/>
        <w:category>
          <w:name w:val="General"/>
          <w:gallery w:val="placeholder"/>
        </w:category>
        <w:types>
          <w:type w:val="bbPlcHdr"/>
        </w:types>
        <w:behaviors>
          <w:behavior w:val="content"/>
        </w:behaviors>
        <w:guid w:val="{10CEFC45-0212-46E9-BDBE-F43EFF4D550B}"/>
      </w:docPartPr>
      <w:docPartBody>
        <w:p w:rsidR="007332D5" w:rsidRDefault="007332D5" w:rsidP="007332D5">
          <w:pPr>
            <w:pStyle w:val="78D19E59E3D94B149332E7AB9C1C2726"/>
          </w:pPr>
          <w:r w:rsidRPr="003D58FC">
            <w:rPr>
              <w:rStyle w:val="PlaceholderText"/>
            </w:rPr>
            <w:t>[Keywords]</w:t>
          </w:r>
        </w:p>
      </w:docPartBody>
    </w:docPart>
    <w:docPart>
      <w:docPartPr>
        <w:name w:val="D15A4C635AC14367BF93000363FD0906"/>
        <w:category>
          <w:name w:val="General"/>
          <w:gallery w:val="placeholder"/>
        </w:category>
        <w:types>
          <w:type w:val="bbPlcHdr"/>
        </w:types>
        <w:behaviors>
          <w:behavior w:val="content"/>
        </w:behaviors>
        <w:guid w:val="{A0CE1281-1951-40F2-8140-43A82BDDA5A5}"/>
      </w:docPartPr>
      <w:docPartBody>
        <w:p w:rsidR="007332D5" w:rsidRDefault="007332D5" w:rsidP="007332D5">
          <w:pPr>
            <w:pStyle w:val="D15A4C635AC14367BF93000363FD0906"/>
          </w:pPr>
          <w:r w:rsidRPr="003D58FC">
            <w:rPr>
              <w:rStyle w:val="PlaceholderText"/>
            </w:rPr>
            <w:t>[Keywords]</w:t>
          </w:r>
        </w:p>
      </w:docPartBody>
    </w:docPart>
    <w:docPart>
      <w:docPartPr>
        <w:name w:val="D14EF1B497E8457FA7B89B073075345B"/>
        <w:category>
          <w:name w:val="General"/>
          <w:gallery w:val="placeholder"/>
        </w:category>
        <w:types>
          <w:type w:val="bbPlcHdr"/>
        </w:types>
        <w:behaviors>
          <w:behavior w:val="content"/>
        </w:behaviors>
        <w:guid w:val="{6FB19627-EA0B-4CD1-9BCE-B1F9D98585A2}"/>
      </w:docPartPr>
      <w:docPartBody>
        <w:p w:rsidR="007332D5" w:rsidRDefault="007332D5" w:rsidP="007332D5">
          <w:pPr>
            <w:pStyle w:val="D14EF1B497E8457FA7B89B073075345B"/>
          </w:pPr>
          <w:r w:rsidRPr="003D58FC">
            <w:rPr>
              <w:rStyle w:val="PlaceholderText"/>
            </w:rPr>
            <w:t>[Keywords]</w:t>
          </w:r>
        </w:p>
      </w:docPartBody>
    </w:docPart>
    <w:docPart>
      <w:docPartPr>
        <w:name w:val="70FFA16457B24DE4BC4A5501AD95DA03"/>
        <w:category>
          <w:name w:val="General"/>
          <w:gallery w:val="placeholder"/>
        </w:category>
        <w:types>
          <w:type w:val="bbPlcHdr"/>
        </w:types>
        <w:behaviors>
          <w:behavior w:val="content"/>
        </w:behaviors>
        <w:guid w:val="{7A48CA46-3F2B-4B14-BFCA-9A7895E89AA9}"/>
      </w:docPartPr>
      <w:docPartBody>
        <w:p w:rsidR="007332D5" w:rsidRDefault="007332D5" w:rsidP="007332D5">
          <w:pPr>
            <w:pStyle w:val="70FFA16457B24DE4BC4A5501AD95DA03"/>
          </w:pPr>
          <w:r w:rsidRPr="003D58FC">
            <w:rPr>
              <w:rStyle w:val="PlaceholderText"/>
            </w:rPr>
            <w:t>[Keywords]</w:t>
          </w:r>
        </w:p>
      </w:docPartBody>
    </w:docPart>
    <w:docPart>
      <w:docPartPr>
        <w:name w:val="7DDADA3FABB24F2599C8441E588BB858"/>
        <w:category>
          <w:name w:val="General"/>
          <w:gallery w:val="placeholder"/>
        </w:category>
        <w:types>
          <w:type w:val="bbPlcHdr"/>
        </w:types>
        <w:behaviors>
          <w:behavior w:val="content"/>
        </w:behaviors>
        <w:guid w:val="{C21E2B9C-EF7F-460C-B3DF-4916E363F991}"/>
      </w:docPartPr>
      <w:docPartBody>
        <w:p w:rsidR="007332D5" w:rsidRDefault="007332D5" w:rsidP="007332D5">
          <w:pPr>
            <w:pStyle w:val="7DDADA3FABB24F2599C8441E588BB858"/>
          </w:pPr>
          <w:r w:rsidRPr="003D58FC">
            <w:rPr>
              <w:rStyle w:val="PlaceholderText"/>
            </w:rPr>
            <w:t>[Keywords]</w:t>
          </w:r>
        </w:p>
      </w:docPartBody>
    </w:docPart>
    <w:docPart>
      <w:docPartPr>
        <w:name w:val="027035922B684EC8929F2139B2C0C20E"/>
        <w:category>
          <w:name w:val="General"/>
          <w:gallery w:val="placeholder"/>
        </w:category>
        <w:types>
          <w:type w:val="bbPlcHdr"/>
        </w:types>
        <w:behaviors>
          <w:behavior w:val="content"/>
        </w:behaviors>
        <w:guid w:val="{5F1E28BB-A200-4B23-8F9F-ABD5A57FD23B}"/>
      </w:docPartPr>
      <w:docPartBody>
        <w:p w:rsidR="007332D5" w:rsidRDefault="007332D5" w:rsidP="007332D5">
          <w:pPr>
            <w:pStyle w:val="027035922B684EC8929F2139B2C0C20E"/>
          </w:pPr>
          <w:r w:rsidRPr="003D58FC">
            <w:rPr>
              <w:rStyle w:val="PlaceholderText"/>
            </w:rPr>
            <w:t>[Keywords]</w:t>
          </w:r>
        </w:p>
      </w:docPartBody>
    </w:docPart>
    <w:docPart>
      <w:docPartPr>
        <w:name w:val="6F622F7D0EE1406ABCB898B32A20DEA1"/>
        <w:category>
          <w:name w:val="General"/>
          <w:gallery w:val="placeholder"/>
        </w:category>
        <w:types>
          <w:type w:val="bbPlcHdr"/>
        </w:types>
        <w:behaviors>
          <w:behavior w:val="content"/>
        </w:behaviors>
        <w:guid w:val="{D74253CC-6214-4254-9470-B101F0705566}"/>
      </w:docPartPr>
      <w:docPartBody>
        <w:p w:rsidR="007332D5" w:rsidRDefault="007332D5" w:rsidP="007332D5">
          <w:pPr>
            <w:pStyle w:val="6F622F7D0EE1406ABCB898B32A20DEA1"/>
          </w:pPr>
          <w:r w:rsidRPr="003D58FC">
            <w:rPr>
              <w:rStyle w:val="PlaceholderText"/>
            </w:rPr>
            <w:t>[Keywords]</w:t>
          </w:r>
        </w:p>
      </w:docPartBody>
    </w:docPart>
    <w:docPart>
      <w:docPartPr>
        <w:name w:val="A83C3D482C524C3EB952EE9AC53095E8"/>
        <w:category>
          <w:name w:val="General"/>
          <w:gallery w:val="placeholder"/>
        </w:category>
        <w:types>
          <w:type w:val="bbPlcHdr"/>
        </w:types>
        <w:behaviors>
          <w:behavior w:val="content"/>
        </w:behaviors>
        <w:guid w:val="{D564BB08-2E7E-4D30-B74F-3D7EFAF1DE40}"/>
      </w:docPartPr>
      <w:docPartBody>
        <w:p w:rsidR="007332D5" w:rsidRDefault="007332D5" w:rsidP="007332D5">
          <w:pPr>
            <w:pStyle w:val="A83C3D482C524C3EB952EE9AC53095E8"/>
          </w:pPr>
          <w:r w:rsidRPr="003D58FC">
            <w:rPr>
              <w:rStyle w:val="PlaceholderText"/>
            </w:rPr>
            <w:t>[Keywords]</w:t>
          </w:r>
        </w:p>
      </w:docPartBody>
    </w:docPart>
    <w:docPart>
      <w:docPartPr>
        <w:name w:val="A58CCE4BFAA9426E80F12521582A8047"/>
        <w:category>
          <w:name w:val="General"/>
          <w:gallery w:val="placeholder"/>
        </w:category>
        <w:types>
          <w:type w:val="bbPlcHdr"/>
        </w:types>
        <w:behaviors>
          <w:behavior w:val="content"/>
        </w:behaviors>
        <w:guid w:val="{CBE9B234-00CE-4BE3-BFF2-60022D5C0E7A}"/>
      </w:docPartPr>
      <w:docPartBody>
        <w:p w:rsidR="007332D5" w:rsidRDefault="007332D5" w:rsidP="007332D5">
          <w:pPr>
            <w:pStyle w:val="A58CCE4BFAA9426E80F12521582A8047"/>
          </w:pPr>
          <w:r w:rsidRPr="003D58FC">
            <w:rPr>
              <w:rStyle w:val="PlaceholderText"/>
            </w:rPr>
            <w:t>[Keywords]</w:t>
          </w:r>
        </w:p>
      </w:docPartBody>
    </w:docPart>
    <w:docPart>
      <w:docPartPr>
        <w:name w:val="71E72DBE9DAC48FCB203F5726CF33E35"/>
        <w:category>
          <w:name w:val="General"/>
          <w:gallery w:val="placeholder"/>
        </w:category>
        <w:types>
          <w:type w:val="bbPlcHdr"/>
        </w:types>
        <w:behaviors>
          <w:behavior w:val="content"/>
        </w:behaviors>
        <w:guid w:val="{A5DFEDE9-DAE8-4A85-8F56-0F866733BB69}"/>
      </w:docPartPr>
      <w:docPartBody>
        <w:p w:rsidR="007332D5" w:rsidRDefault="007332D5" w:rsidP="007332D5">
          <w:pPr>
            <w:pStyle w:val="71E72DBE9DAC48FCB203F5726CF33E35"/>
          </w:pPr>
          <w:r w:rsidRPr="003D58FC">
            <w:rPr>
              <w:rStyle w:val="PlaceholderText"/>
            </w:rPr>
            <w:t>[Keywords]</w:t>
          </w:r>
        </w:p>
      </w:docPartBody>
    </w:docPart>
    <w:docPart>
      <w:docPartPr>
        <w:name w:val="AA71F9DA36CA417EBB70248BC1602510"/>
        <w:category>
          <w:name w:val="General"/>
          <w:gallery w:val="placeholder"/>
        </w:category>
        <w:types>
          <w:type w:val="bbPlcHdr"/>
        </w:types>
        <w:behaviors>
          <w:behavior w:val="content"/>
        </w:behaviors>
        <w:guid w:val="{9B1BCE72-1EDA-4E31-9FD5-8BD9C94C5108}"/>
      </w:docPartPr>
      <w:docPartBody>
        <w:p w:rsidR="007332D5" w:rsidRDefault="007332D5" w:rsidP="007332D5">
          <w:pPr>
            <w:pStyle w:val="AA71F9DA36CA417EBB70248BC1602510"/>
          </w:pPr>
          <w:r w:rsidRPr="003D58FC">
            <w:rPr>
              <w:rStyle w:val="PlaceholderText"/>
            </w:rPr>
            <w:t>[Keywords]</w:t>
          </w:r>
        </w:p>
      </w:docPartBody>
    </w:docPart>
    <w:docPart>
      <w:docPartPr>
        <w:name w:val="A40CC6AA5943495E8321CF78D66DAE3A"/>
        <w:category>
          <w:name w:val="General"/>
          <w:gallery w:val="placeholder"/>
        </w:category>
        <w:types>
          <w:type w:val="bbPlcHdr"/>
        </w:types>
        <w:behaviors>
          <w:behavior w:val="content"/>
        </w:behaviors>
        <w:guid w:val="{B07E08F4-E87C-4D01-97E4-76A1ADCB6332}"/>
      </w:docPartPr>
      <w:docPartBody>
        <w:p w:rsidR="007332D5" w:rsidRDefault="007332D5" w:rsidP="007332D5">
          <w:pPr>
            <w:pStyle w:val="A40CC6AA5943495E8321CF78D66DAE3A"/>
          </w:pPr>
          <w:r w:rsidRPr="003D58FC">
            <w:rPr>
              <w:rStyle w:val="PlaceholderText"/>
            </w:rPr>
            <w:t>[Keywords]</w:t>
          </w:r>
        </w:p>
      </w:docPartBody>
    </w:docPart>
    <w:docPart>
      <w:docPartPr>
        <w:name w:val="78BC38799EBC48D9AFE71CCE0D67FA70"/>
        <w:category>
          <w:name w:val="General"/>
          <w:gallery w:val="placeholder"/>
        </w:category>
        <w:types>
          <w:type w:val="bbPlcHdr"/>
        </w:types>
        <w:behaviors>
          <w:behavior w:val="content"/>
        </w:behaviors>
        <w:guid w:val="{2BC540E7-BE60-49F3-B75A-3258075EFFD9}"/>
      </w:docPartPr>
      <w:docPartBody>
        <w:p w:rsidR="007332D5" w:rsidRDefault="007332D5" w:rsidP="007332D5">
          <w:pPr>
            <w:pStyle w:val="78BC38799EBC48D9AFE71CCE0D67FA70"/>
          </w:pPr>
          <w:r w:rsidRPr="003D58FC">
            <w:rPr>
              <w:rStyle w:val="PlaceholderText"/>
            </w:rPr>
            <w:t>[Keywords]</w:t>
          </w:r>
        </w:p>
      </w:docPartBody>
    </w:docPart>
    <w:docPart>
      <w:docPartPr>
        <w:name w:val="53DFA3DA93B340D2AB8978887A40C181"/>
        <w:category>
          <w:name w:val="General"/>
          <w:gallery w:val="placeholder"/>
        </w:category>
        <w:types>
          <w:type w:val="bbPlcHdr"/>
        </w:types>
        <w:behaviors>
          <w:behavior w:val="content"/>
        </w:behaviors>
        <w:guid w:val="{4F10E274-122A-40E9-98C0-1DB577741F6F}"/>
      </w:docPartPr>
      <w:docPartBody>
        <w:p w:rsidR="007332D5" w:rsidRDefault="007332D5" w:rsidP="007332D5">
          <w:pPr>
            <w:pStyle w:val="53DFA3DA93B340D2AB8978887A40C181"/>
          </w:pPr>
          <w:r w:rsidRPr="003D58FC">
            <w:rPr>
              <w:rStyle w:val="PlaceholderText"/>
            </w:rPr>
            <w:t>[Keywords]</w:t>
          </w:r>
        </w:p>
      </w:docPartBody>
    </w:docPart>
    <w:docPart>
      <w:docPartPr>
        <w:name w:val="089C60AF1B504BC5A94679F8B57CD5FC"/>
        <w:category>
          <w:name w:val="General"/>
          <w:gallery w:val="placeholder"/>
        </w:category>
        <w:types>
          <w:type w:val="bbPlcHdr"/>
        </w:types>
        <w:behaviors>
          <w:behavior w:val="content"/>
        </w:behaviors>
        <w:guid w:val="{3B0C4665-5E58-4907-B36E-C3734ABC8115}"/>
      </w:docPartPr>
      <w:docPartBody>
        <w:p w:rsidR="007332D5" w:rsidRDefault="007332D5" w:rsidP="007332D5">
          <w:pPr>
            <w:pStyle w:val="089C60AF1B504BC5A94679F8B57CD5FC"/>
          </w:pPr>
          <w:r w:rsidRPr="003D58FC">
            <w:rPr>
              <w:rStyle w:val="PlaceholderText"/>
            </w:rPr>
            <w:t>[Keywords]</w:t>
          </w:r>
        </w:p>
      </w:docPartBody>
    </w:docPart>
    <w:docPart>
      <w:docPartPr>
        <w:name w:val="2A532AD1526440BBADAD30AD7370C957"/>
        <w:category>
          <w:name w:val="General"/>
          <w:gallery w:val="placeholder"/>
        </w:category>
        <w:types>
          <w:type w:val="bbPlcHdr"/>
        </w:types>
        <w:behaviors>
          <w:behavior w:val="content"/>
        </w:behaviors>
        <w:guid w:val="{F8A0F4F3-85E2-4A7E-8226-8A4CEFB042A7}"/>
      </w:docPartPr>
      <w:docPartBody>
        <w:p w:rsidR="007332D5" w:rsidRDefault="007332D5" w:rsidP="007332D5">
          <w:pPr>
            <w:pStyle w:val="2A532AD1526440BBADAD30AD7370C957"/>
          </w:pPr>
          <w:r w:rsidRPr="003D58FC">
            <w:rPr>
              <w:rStyle w:val="PlaceholderText"/>
            </w:rPr>
            <w:t>[Keywords]</w:t>
          </w:r>
        </w:p>
      </w:docPartBody>
    </w:docPart>
    <w:docPart>
      <w:docPartPr>
        <w:name w:val="8375B74B217B4806A9BD829F8DBD526B"/>
        <w:category>
          <w:name w:val="General"/>
          <w:gallery w:val="placeholder"/>
        </w:category>
        <w:types>
          <w:type w:val="bbPlcHdr"/>
        </w:types>
        <w:behaviors>
          <w:behavior w:val="content"/>
        </w:behaviors>
        <w:guid w:val="{97817981-24A3-436A-A019-16641405591C}"/>
      </w:docPartPr>
      <w:docPartBody>
        <w:p w:rsidR="007332D5" w:rsidRDefault="007332D5" w:rsidP="007332D5">
          <w:pPr>
            <w:pStyle w:val="8375B74B217B4806A9BD829F8DBD526B"/>
          </w:pPr>
          <w:r w:rsidRPr="003D58FC">
            <w:rPr>
              <w:rStyle w:val="PlaceholderText"/>
            </w:rPr>
            <w:t>[Keywords]</w:t>
          </w:r>
        </w:p>
      </w:docPartBody>
    </w:docPart>
    <w:docPart>
      <w:docPartPr>
        <w:name w:val="789A8507D77243AA8AD98BF050D139FC"/>
        <w:category>
          <w:name w:val="General"/>
          <w:gallery w:val="placeholder"/>
        </w:category>
        <w:types>
          <w:type w:val="bbPlcHdr"/>
        </w:types>
        <w:behaviors>
          <w:behavior w:val="content"/>
        </w:behaviors>
        <w:guid w:val="{BDBEE2AE-06A3-4527-A93D-621B403C7E27}"/>
      </w:docPartPr>
      <w:docPartBody>
        <w:p w:rsidR="007332D5" w:rsidRDefault="007332D5" w:rsidP="007332D5">
          <w:pPr>
            <w:pStyle w:val="789A8507D77243AA8AD98BF050D139FC"/>
          </w:pPr>
          <w:r w:rsidRPr="003D58FC">
            <w:rPr>
              <w:rStyle w:val="PlaceholderText"/>
            </w:rPr>
            <w:t>[Keywords]</w:t>
          </w:r>
        </w:p>
      </w:docPartBody>
    </w:docPart>
    <w:docPart>
      <w:docPartPr>
        <w:name w:val="5B4E82F87B764755BFDBD3D34556EE65"/>
        <w:category>
          <w:name w:val="General"/>
          <w:gallery w:val="placeholder"/>
        </w:category>
        <w:types>
          <w:type w:val="bbPlcHdr"/>
        </w:types>
        <w:behaviors>
          <w:behavior w:val="content"/>
        </w:behaviors>
        <w:guid w:val="{8CF7629A-76FD-4CA8-80E0-262E6D19C33E}"/>
      </w:docPartPr>
      <w:docPartBody>
        <w:p w:rsidR="007332D5" w:rsidRDefault="007332D5" w:rsidP="007332D5">
          <w:pPr>
            <w:pStyle w:val="5B4E82F87B764755BFDBD3D34556EE65"/>
          </w:pPr>
          <w:r w:rsidRPr="003D58FC">
            <w:rPr>
              <w:rStyle w:val="PlaceholderText"/>
            </w:rPr>
            <w:t>[Keywords]</w:t>
          </w:r>
        </w:p>
      </w:docPartBody>
    </w:docPart>
    <w:docPart>
      <w:docPartPr>
        <w:name w:val="B93E96E641A145B194358BCF67D62F87"/>
        <w:category>
          <w:name w:val="General"/>
          <w:gallery w:val="placeholder"/>
        </w:category>
        <w:types>
          <w:type w:val="bbPlcHdr"/>
        </w:types>
        <w:behaviors>
          <w:behavior w:val="content"/>
        </w:behaviors>
        <w:guid w:val="{F419A93C-C218-4BFC-AFB4-2F609335641A}"/>
      </w:docPartPr>
      <w:docPartBody>
        <w:p w:rsidR="007332D5" w:rsidRDefault="007332D5" w:rsidP="007332D5">
          <w:pPr>
            <w:pStyle w:val="B93E96E641A145B194358BCF67D62F87"/>
          </w:pPr>
          <w:r w:rsidRPr="003D58FC">
            <w:rPr>
              <w:rStyle w:val="PlaceholderText"/>
            </w:rPr>
            <w:t>[Keywords]</w:t>
          </w:r>
        </w:p>
      </w:docPartBody>
    </w:docPart>
    <w:docPart>
      <w:docPartPr>
        <w:name w:val="7108919B05284E6AACC5002CD5DB157A"/>
        <w:category>
          <w:name w:val="General"/>
          <w:gallery w:val="placeholder"/>
        </w:category>
        <w:types>
          <w:type w:val="bbPlcHdr"/>
        </w:types>
        <w:behaviors>
          <w:behavior w:val="content"/>
        </w:behaviors>
        <w:guid w:val="{35DCA0BE-DAE9-46E4-B3E4-FFA54D9290B8}"/>
      </w:docPartPr>
      <w:docPartBody>
        <w:p w:rsidR="007332D5" w:rsidRDefault="007332D5" w:rsidP="007332D5">
          <w:pPr>
            <w:pStyle w:val="7108919B05284E6AACC5002CD5DB157A"/>
          </w:pPr>
          <w:r w:rsidRPr="003D58FC">
            <w:rPr>
              <w:rStyle w:val="PlaceholderText"/>
            </w:rPr>
            <w:t>[Keywords]</w:t>
          </w:r>
        </w:p>
      </w:docPartBody>
    </w:docPart>
    <w:docPart>
      <w:docPartPr>
        <w:name w:val="D5F6F6D4C19C481AACF079596082FB9F"/>
        <w:category>
          <w:name w:val="General"/>
          <w:gallery w:val="placeholder"/>
        </w:category>
        <w:types>
          <w:type w:val="bbPlcHdr"/>
        </w:types>
        <w:behaviors>
          <w:behavior w:val="content"/>
        </w:behaviors>
        <w:guid w:val="{3058B0EA-C8E4-4D28-B0BA-BF96C77E2A94}"/>
      </w:docPartPr>
      <w:docPartBody>
        <w:p w:rsidR="007332D5" w:rsidRDefault="007332D5" w:rsidP="007332D5">
          <w:pPr>
            <w:pStyle w:val="D5F6F6D4C19C481AACF079596082FB9F"/>
          </w:pPr>
          <w:r w:rsidRPr="003D58FC">
            <w:rPr>
              <w:rStyle w:val="PlaceholderText"/>
            </w:rPr>
            <w:t>[Keywords]</w:t>
          </w:r>
        </w:p>
      </w:docPartBody>
    </w:docPart>
    <w:docPart>
      <w:docPartPr>
        <w:name w:val="45891B2AA4714AD1A5C10DCD5AE468A9"/>
        <w:category>
          <w:name w:val="General"/>
          <w:gallery w:val="placeholder"/>
        </w:category>
        <w:types>
          <w:type w:val="bbPlcHdr"/>
        </w:types>
        <w:behaviors>
          <w:behavior w:val="content"/>
        </w:behaviors>
        <w:guid w:val="{68AC9077-4B57-4840-8594-18FE4F81DAC2}"/>
      </w:docPartPr>
      <w:docPartBody>
        <w:p w:rsidR="007332D5" w:rsidRDefault="007332D5" w:rsidP="007332D5">
          <w:pPr>
            <w:pStyle w:val="45891B2AA4714AD1A5C10DCD5AE468A9"/>
          </w:pPr>
          <w:r w:rsidRPr="003D58FC">
            <w:rPr>
              <w:rStyle w:val="PlaceholderText"/>
            </w:rPr>
            <w:t>[Keywords]</w:t>
          </w:r>
        </w:p>
      </w:docPartBody>
    </w:docPart>
    <w:docPart>
      <w:docPartPr>
        <w:name w:val="2B9BA2E8F8AD40A784479F40B94D56BF"/>
        <w:category>
          <w:name w:val="General"/>
          <w:gallery w:val="placeholder"/>
        </w:category>
        <w:types>
          <w:type w:val="bbPlcHdr"/>
        </w:types>
        <w:behaviors>
          <w:behavior w:val="content"/>
        </w:behaviors>
        <w:guid w:val="{2C4A7294-8C6F-4A12-9CD7-34CC824BB18A}"/>
      </w:docPartPr>
      <w:docPartBody>
        <w:p w:rsidR="007332D5" w:rsidRDefault="007332D5" w:rsidP="007332D5">
          <w:pPr>
            <w:pStyle w:val="2B9BA2E8F8AD40A784479F40B94D56BF"/>
          </w:pPr>
          <w:r w:rsidRPr="003D58FC">
            <w:rPr>
              <w:rStyle w:val="PlaceholderText"/>
            </w:rPr>
            <w:t>[Keywords]</w:t>
          </w:r>
        </w:p>
      </w:docPartBody>
    </w:docPart>
    <w:docPart>
      <w:docPartPr>
        <w:name w:val="0BD6C577EE6A41ACA64A8A01DFC1C3B0"/>
        <w:category>
          <w:name w:val="General"/>
          <w:gallery w:val="placeholder"/>
        </w:category>
        <w:types>
          <w:type w:val="bbPlcHdr"/>
        </w:types>
        <w:behaviors>
          <w:behavior w:val="content"/>
        </w:behaviors>
        <w:guid w:val="{08A214A0-22C8-47CB-BB93-ECA92F3A15DC}"/>
      </w:docPartPr>
      <w:docPartBody>
        <w:p w:rsidR="007332D5" w:rsidRDefault="007332D5" w:rsidP="007332D5">
          <w:pPr>
            <w:pStyle w:val="0BD6C577EE6A41ACA64A8A01DFC1C3B0"/>
          </w:pPr>
          <w:r w:rsidRPr="003D58FC">
            <w:rPr>
              <w:rStyle w:val="PlaceholderText"/>
            </w:rPr>
            <w:t>[Keywords]</w:t>
          </w:r>
        </w:p>
      </w:docPartBody>
    </w:docPart>
    <w:docPart>
      <w:docPartPr>
        <w:name w:val="D657476EE1EF496B8587915EA00B2BE6"/>
        <w:category>
          <w:name w:val="General"/>
          <w:gallery w:val="placeholder"/>
        </w:category>
        <w:types>
          <w:type w:val="bbPlcHdr"/>
        </w:types>
        <w:behaviors>
          <w:behavior w:val="content"/>
        </w:behaviors>
        <w:guid w:val="{287262F7-E5D0-4EA9-ADCB-1D53418F0EA5}"/>
      </w:docPartPr>
      <w:docPartBody>
        <w:p w:rsidR="007332D5" w:rsidRDefault="007332D5" w:rsidP="007332D5">
          <w:pPr>
            <w:pStyle w:val="D657476EE1EF496B8587915EA00B2BE6"/>
          </w:pPr>
          <w:r w:rsidRPr="003D58FC">
            <w:rPr>
              <w:rStyle w:val="PlaceholderText"/>
            </w:rPr>
            <w:t>[Keywords]</w:t>
          </w:r>
        </w:p>
      </w:docPartBody>
    </w:docPart>
    <w:docPart>
      <w:docPartPr>
        <w:name w:val="87E95505B6B747A0B9928F6B2F25B2DA"/>
        <w:category>
          <w:name w:val="General"/>
          <w:gallery w:val="placeholder"/>
        </w:category>
        <w:types>
          <w:type w:val="bbPlcHdr"/>
        </w:types>
        <w:behaviors>
          <w:behavior w:val="content"/>
        </w:behaviors>
        <w:guid w:val="{89B6A0AF-BFD5-4FEC-A1CA-746C4869F9CB}"/>
      </w:docPartPr>
      <w:docPartBody>
        <w:p w:rsidR="007332D5" w:rsidRDefault="007332D5" w:rsidP="007332D5">
          <w:pPr>
            <w:pStyle w:val="87E95505B6B747A0B9928F6B2F25B2DA"/>
          </w:pPr>
          <w:r w:rsidRPr="003D58FC">
            <w:rPr>
              <w:rStyle w:val="PlaceholderText"/>
            </w:rPr>
            <w:t>[Keywords]</w:t>
          </w:r>
        </w:p>
      </w:docPartBody>
    </w:docPart>
    <w:docPart>
      <w:docPartPr>
        <w:name w:val="CBCB273D0E224E8CB552E9307837B224"/>
        <w:category>
          <w:name w:val="General"/>
          <w:gallery w:val="placeholder"/>
        </w:category>
        <w:types>
          <w:type w:val="bbPlcHdr"/>
        </w:types>
        <w:behaviors>
          <w:behavior w:val="content"/>
        </w:behaviors>
        <w:guid w:val="{6BE84820-4F63-4295-8676-0B75DE686CC9}"/>
      </w:docPartPr>
      <w:docPartBody>
        <w:p w:rsidR="007332D5" w:rsidRDefault="007332D5" w:rsidP="007332D5">
          <w:pPr>
            <w:pStyle w:val="CBCB273D0E224E8CB552E9307837B224"/>
          </w:pPr>
          <w:r w:rsidRPr="003D58FC">
            <w:rPr>
              <w:rStyle w:val="PlaceholderText"/>
            </w:rPr>
            <w:t>[Keywords]</w:t>
          </w:r>
        </w:p>
      </w:docPartBody>
    </w:docPart>
    <w:docPart>
      <w:docPartPr>
        <w:name w:val="5217BFE4AC2D43CCBD8C2AA586631B50"/>
        <w:category>
          <w:name w:val="General"/>
          <w:gallery w:val="placeholder"/>
        </w:category>
        <w:types>
          <w:type w:val="bbPlcHdr"/>
        </w:types>
        <w:behaviors>
          <w:behavior w:val="content"/>
        </w:behaviors>
        <w:guid w:val="{6C063A68-0D49-4DCA-A25A-5E42B891760F}"/>
      </w:docPartPr>
      <w:docPartBody>
        <w:p w:rsidR="007332D5" w:rsidRDefault="007332D5" w:rsidP="007332D5">
          <w:pPr>
            <w:pStyle w:val="5217BFE4AC2D43CCBD8C2AA586631B50"/>
          </w:pPr>
          <w:r w:rsidRPr="003D58FC">
            <w:rPr>
              <w:rStyle w:val="PlaceholderText"/>
            </w:rPr>
            <w:t>[Keywords]</w:t>
          </w:r>
        </w:p>
      </w:docPartBody>
    </w:docPart>
    <w:docPart>
      <w:docPartPr>
        <w:name w:val="CA3A60E39DA147CAB1886FE6E85BEC6C"/>
        <w:category>
          <w:name w:val="General"/>
          <w:gallery w:val="placeholder"/>
        </w:category>
        <w:types>
          <w:type w:val="bbPlcHdr"/>
        </w:types>
        <w:behaviors>
          <w:behavior w:val="content"/>
        </w:behaviors>
        <w:guid w:val="{CC994CBF-630A-40D6-8D89-550ADCE8CC93}"/>
      </w:docPartPr>
      <w:docPartBody>
        <w:p w:rsidR="007332D5" w:rsidRDefault="007332D5" w:rsidP="007332D5">
          <w:pPr>
            <w:pStyle w:val="CA3A60E39DA147CAB1886FE6E85BEC6C"/>
          </w:pPr>
          <w:r w:rsidRPr="003D58FC">
            <w:rPr>
              <w:rStyle w:val="PlaceholderText"/>
            </w:rPr>
            <w:t>[Keywords]</w:t>
          </w:r>
        </w:p>
      </w:docPartBody>
    </w:docPart>
    <w:docPart>
      <w:docPartPr>
        <w:name w:val="5EF34F9D3106448096439F81E4FAE9AD"/>
        <w:category>
          <w:name w:val="General"/>
          <w:gallery w:val="placeholder"/>
        </w:category>
        <w:types>
          <w:type w:val="bbPlcHdr"/>
        </w:types>
        <w:behaviors>
          <w:behavior w:val="content"/>
        </w:behaviors>
        <w:guid w:val="{4030FCDA-CAE0-442C-82DC-6F7911A3F19D}"/>
      </w:docPartPr>
      <w:docPartBody>
        <w:p w:rsidR="007332D5" w:rsidRDefault="007332D5" w:rsidP="007332D5">
          <w:pPr>
            <w:pStyle w:val="5EF34F9D3106448096439F81E4FAE9AD"/>
          </w:pPr>
          <w:r w:rsidRPr="003D58FC">
            <w:rPr>
              <w:rStyle w:val="PlaceholderText"/>
            </w:rPr>
            <w:t>[Keywords]</w:t>
          </w:r>
        </w:p>
      </w:docPartBody>
    </w:docPart>
    <w:docPart>
      <w:docPartPr>
        <w:name w:val="564D6B17E530473C9FE8CBDD2EEB536F"/>
        <w:category>
          <w:name w:val="General"/>
          <w:gallery w:val="placeholder"/>
        </w:category>
        <w:types>
          <w:type w:val="bbPlcHdr"/>
        </w:types>
        <w:behaviors>
          <w:behavior w:val="content"/>
        </w:behaviors>
        <w:guid w:val="{DF78C37A-0FCE-43C8-810F-AFDBF07D7B4C}"/>
      </w:docPartPr>
      <w:docPartBody>
        <w:p w:rsidR="007332D5" w:rsidRDefault="007332D5" w:rsidP="007332D5">
          <w:pPr>
            <w:pStyle w:val="564D6B17E530473C9FE8CBDD2EEB536F"/>
          </w:pPr>
          <w:r w:rsidRPr="003D58FC">
            <w:rPr>
              <w:rStyle w:val="PlaceholderText"/>
            </w:rPr>
            <w:t>[Keywords]</w:t>
          </w:r>
        </w:p>
      </w:docPartBody>
    </w:docPart>
    <w:docPart>
      <w:docPartPr>
        <w:name w:val="7FFCBA2DFD8A4D6A9AA49DF0F55C60BC"/>
        <w:category>
          <w:name w:val="General"/>
          <w:gallery w:val="placeholder"/>
        </w:category>
        <w:types>
          <w:type w:val="bbPlcHdr"/>
        </w:types>
        <w:behaviors>
          <w:behavior w:val="content"/>
        </w:behaviors>
        <w:guid w:val="{A8790C34-751B-48C3-BB00-FB15FCF13F12}"/>
      </w:docPartPr>
      <w:docPartBody>
        <w:p w:rsidR="007332D5" w:rsidRDefault="007332D5" w:rsidP="007332D5">
          <w:pPr>
            <w:pStyle w:val="7FFCBA2DFD8A4D6A9AA49DF0F55C60BC"/>
          </w:pPr>
          <w:r w:rsidRPr="003D58FC">
            <w:rPr>
              <w:rStyle w:val="PlaceholderText"/>
            </w:rPr>
            <w:t>[Keywords]</w:t>
          </w:r>
        </w:p>
      </w:docPartBody>
    </w:docPart>
    <w:docPart>
      <w:docPartPr>
        <w:name w:val="6552BC047DDA4964A26EE2E1890B1856"/>
        <w:category>
          <w:name w:val="General"/>
          <w:gallery w:val="placeholder"/>
        </w:category>
        <w:types>
          <w:type w:val="bbPlcHdr"/>
        </w:types>
        <w:behaviors>
          <w:behavior w:val="content"/>
        </w:behaviors>
        <w:guid w:val="{A722CAFD-A5BB-4244-93BB-30A3BF8CC483}"/>
      </w:docPartPr>
      <w:docPartBody>
        <w:p w:rsidR="007332D5" w:rsidRDefault="007332D5" w:rsidP="007332D5">
          <w:pPr>
            <w:pStyle w:val="6552BC047DDA4964A26EE2E1890B1856"/>
          </w:pPr>
          <w:r w:rsidRPr="003D58FC">
            <w:rPr>
              <w:rStyle w:val="PlaceholderText"/>
            </w:rPr>
            <w:t>[Keywords]</w:t>
          </w:r>
        </w:p>
      </w:docPartBody>
    </w:docPart>
    <w:docPart>
      <w:docPartPr>
        <w:name w:val="B92481C979E44D3B8C9AA3EDA61DDC0B"/>
        <w:category>
          <w:name w:val="General"/>
          <w:gallery w:val="placeholder"/>
        </w:category>
        <w:types>
          <w:type w:val="bbPlcHdr"/>
        </w:types>
        <w:behaviors>
          <w:behavior w:val="content"/>
        </w:behaviors>
        <w:guid w:val="{2DEF9AC9-A335-476F-B599-45ABA0C7EB2C}"/>
      </w:docPartPr>
      <w:docPartBody>
        <w:p w:rsidR="007332D5" w:rsidRDefault="007332D5" w:rsidP="007332D5">
          <w:pPr>
            <w:pStyle w:val="B92481C979E44D3B8C9AA3EDA61DDC0B"/>
          </w:pPr>
          <w:r w:rsidRPr="003D58FC">
            <w:rPr>
              <w:rStyle w:val="PlaceholderText"/>
            </w:rPr>
            <w:t>[Keywords]</w:t>
          </w:r>
        </w:p>
      </w:docPartBody>
    </w:docPart>
    <w:docPart>
      <w:docPartPr>
        <w:name w:val="A68C0B3D5F564A83B3080F7C6A63F1C2"/>
        <w:category>
          <w:name w:val="General"/>
          <w:gallery w:val="placeholder"/>
        </w:category>
        <w:types>
          <w:type w:val="bbPlcHdr"/>
        </w:types>
        <w:behaviors>
          <w:behavior w:val="content"/>
        </w:behaviors>
        <w:guid w:val="{D0A8AE65-ABB3-40FC-9C97-41330F836D69}"/>
      </w:docPartPr>
      <w:docPartBody>
        <w:p w:rsidR="007332D5" w:rsidRDefault="007332D5" w:rsidP="007332D5">
          <w:pPr>
            <w:pStyle w:val="A68C0B3D5F564A83B3080F7C6A63F1C2"/>
          </w:pPr>
          <w:r w:rsidRPr="003D58FC">
            <w:rPr>
              <w:rStyle w:val="PlaceholderText"/>
            </w:rPr>
            <w:t>[Keywords]</w:t>
          </w:r>
        </w:p>
      </w:docPartBody>
    </w:docPart>
    <w:docPart>
      <w:docPartPr>
        <w:name w:val="64B16F351D1149828290B1F85C92539E"/>
        <w:category>
          <w:name w:val="General"/>
          <w:gallery w:val="placeholder"/>
        </w:category>
        <w:types>
          <w:type w:val="bbPlcHdr"/>
        </w:types>
        <w:behaviors>
          <w:behavior w:val="content"/>
        </w:behaviors>
        <w:guid w:val="{27FF1A85-53EF-4882-99C1-F1E3867B20E3}"/>
      </w:docPartPr>
      <w:docPartBody>
        <w:p w:rsidR="007332D5" w:rsidRDefault="007332D5" w:rsidP="007332D5">
          <w:pPr>
            <w:pStyle w:val="64B16F351D1149828290B1F85C92539E"/>
          </w:pPr>
          <w:r w:rsidRPr="003D58FC">
            <w:rPr>
              <w:rStyle w:val="PlaceholderText"/>
            </w:rPr>
            <w:t>[Keywords]</w:t>
          </w:r>
        </w:p>
      </w:docPartBody>
    </w:docPart>
    <w:docPart>
      <w:docPartPr>
        <w:name w:val="5FAEDAF87938421396D58EF00303E90E"/>
        <w:category>
          <w:name w:val="General"/>
          <w:gallery w:val="placeholder"/>
        </w:category>
        <w:types>
          <w:type w:val="bbPlcHdr"/>
        </w:types>
        <w:behaviors>
          <w:behavior w:val="content"/>
        </w:behaviors>
        <w:guid w:val="{3CE638B0-B20A-4ED1-8016-CBEBA572D68A}"/>
      </w:docPartPr>
      <w:docPartBody>
        <w:p w:rsidR="007332D5" w:rsidRDefault="007332D5" w:rsidP="007332D5">
          <w:pPr>
            <w:pStyle w:val="5FAEDAF87938421396D58EF00303E90E"/>
          </w:pPr>
          <w:r w:rsidRPr="003D58FC">
            <w:rPr>
              <w:rStyle w:val="PlaceholderText"/>
            </w:rPr>
            <w:t>[Keywords]</w:t>
          </w:r>
        </w:p>
      </w:docPartBody>
    </w:docPart>
    <w:docPart>
      <w:docPartPr>
        <w:name w:val="284BF71AB07A41C6AA6357481D2867DE"/>
        <w:category>
          <w:name w:val="General"/>
          <w:gallery w:val="placeholder"/>
        </w:category>
        <w:types>
          <w:type w:val="bbPlcHdr"/>
        </w:types>
        <w:behaviors>
          <w:behavior w:val="content"/>
        </w:behaviors>
        <w:guid w:val="{3526FC2B-22CB-43E6-9711-AE874C58BA2E}"/>
      </w:docPartPr>
      <w:docPartBody>
        <w:p w:rsidR="007332D5" w:rsidRDefault="007332D5" w:rsidP="007332D5">
          <w:pPr>
            <w:pStyle w:val="284BF71AB07A41C6AA6357481D2867DE"/>
          </w:pPr>
          <w:r w:rsidRPr="003D58FC">
            <w:rPr>
              <w:rStyle w:val="PlaceholderText"/>
            </w:rPr>
            <w:t>[Keywords]</w:t>
          </w:r>
        </w:p>
      </w:docPartBody>
    </w:docPart>
    <w:docPart>
      <w:docPartPr>
        <w:name w:val="CBE44EC8B3924776ACA435F98FB4CBA5"/>
        <w:category>
          <w:name w:val="General"/>
          <w:gallery w:val="placeholder"/>
        </w:category>
        <w:types>
          <w:type w:val="bbPlcHdr"/>
        </w:types>
        <w:behaviors>
          <w:behavior w:val="content"/>
        </w:behaviors>
        <w:guid w:val="{C99CED2C-8303-4932-ADB5-349C02FA93DA}"/>
      </w:docPartPr>
      <w:docPartBody>
        <w:p w:rsidR="007332D5" w:rsidRDefault="007332D5" w:rsidP="007332D5">
          <w:pPr>
            <w:pStyle w:val="CBE44EC8B3924776ACA435F98FB4CBA5"/>
          </w:pPr>
          <w:r w:rsidRPr="003D58FC">
            <w:rPr>
              <w:rStyle w:val="PlaceholderText"/>
            </w:rPr>
            <w:t>[Keywords]</w:t>
          </w:r>
        </w:p>
      </w:docPartBody>
    </w:docPart>
    <w:docPart>
      <w:docPartPr>
        <w:name w:val="7078242FFC8947F5B7262986929E3B5B"/>
        <w:category>
          <w:name w:val="General"/>
          <w:gallery w:val="placeholder"/>
        </w:category>
        <w:types>
          <w:type w:val="bbPlcHdr"/>
        </w:types>
        <w:behaviors>
          <w:behavior w:val="content"/>
        </w:behaviors>
        <w:guid w:val="{AC4B27DE-C6D7-41CF-80BB-6E5A889EA409}"/>
      </w:docPartPr>
      <w:docPartBody>
        <w:p w:rsidR="007332D5" w:rsidRDefault="007332D5" w:rsidP="007332D5">
          <w:pPr>
            <w:pStyle w:val="7078242FFC8947F5B7262986929E3B5B"/>
          </w:pPr>
          <w:r w:rsidRPr="003D58FC">
            <w:rPr>
              <w:rStyle w:val="PlaceholderText"/>
            </w:rPr>
            <w:t>[Keywords]</w:t>
          </w:r>
        </w:p>
      </w:docPartBody>
    </w:docPart>
    <w:docPart>
      <w:docPartPr>
        <w:name w:val="55C60472771C4D52B8B18B9DD0386B22"/>
        <w:category>
          <w:name w:val="General"/>
          <w:gallery w:val="placeholder"/>
        </w:category>
        <w:types>
          <w:type w:val="bbPlcHdr"/>
        </w:types>
        <w:behaviors>
          <w:behavior w:val="content"/>
        </w:behaviors>
        <w:guid w:val="{566388B5-929D-4A89-9D83-1CD1003DB881}"/>
      </w:docPartPr>
      <w:docPartBody>
        <w:p w:rsidR="007332D5" w:rsidRDefault="007332D5" w:rsidP="007332D5">
          <w:pPr>
            <w:pStyle w:val="55C60472771C4D52B8B18B9DD0386B22"/>
          </w:pPr>
          <w:r w:rsidRPr="003D58FC">
            <w:rPr>
              <w:rStyle w:val="PlaceholderText"/>
            </w:rPr>
            <w:t>[Keywords]</w:t>
          </w:r>
        </w:p>
      </w:docPartBody>
    </w:docPart>
    <w:docPart>
      <w:docPartPr>
        <w:name w:val="5034733DF026417786C225D02B72BF1E"/>
        <w:category>
          <w:name w:val="General"/>
          <w:gallery w:val="placeholder"/>
        </w:category>
        <w:types>
          <w:type w:val="bbPlcHdr"/>
        </w:types>
        <w:behaviors>
          <w:behavior w:val="content"/>
        </w:behaviors>
        <w:guid w:val="{E1109272-F70F-47AA-8C6F-F06983ADF524}"/>
      </w:docPartPr>
      <w:docPartBody>
        <w:p w:rsidR="007332D5" w:rsidRDefault="007332D5" w:rsidP="007332D5">
          <w:pPr>
            <w:pStyle w:val="5034733DF026417786C225D02B72BF1E"/>
          </w:pPr>
          <w:r w:rsidRPr="003D58FC">
            <w:rPr>
              <w:rStyle w:val="PlaceholderText"/>
            </w:rPr>
            <w:t>[Keywords]</w:t>
          </w:r>
        </w:p>
      </w:docPartBody>
    </w:docPart>
    <w:docPart>
      <w:docPartPr>
        <w:name w:val="B94FECC7995742AA938163737ED97F11"/>
        <w:category>
          <w:name w:val="General"/>
          <w:gallery w:val="placeholder"/>
        </w:category>
        <w:types>
          <w:type w:val="bbPlcHdr"/>
        </w:types>
        <w:behaviors>
          <w:behavior w:val="content"/>
        </w:behaviors>
        <w:guid w:val="{19D56F22-E54F-4A1D-9362-4EA3E4502047}"/>
      </w:docPartPr>
      <w:docPartBody>
        <w:p w:rsidR="007332D5" w:rsidRDefault="007332D5" w:rsidP="007332D5">
          <w:pPr>
            <w:pStyle w:val="B94FECC7995742AA938163737ED97F11"/>
          </w:pPr>
          <w:r w:rsidRPr="003D58FC">
            <w:rPr>
              <w:rStyle w:val="PlaceholderText"/>
            </w:rPr>
            <w:t>[Keywords]</w:t>
          </w:r>
        </w:p>
      </w:docPartBody>
    </w:docPart>
    <w:docPart>
      <w:docPartPr>
        <w:name w:val="881DE7C9A0414FA882EFD31CE0A73F5E"/>
        <w:category>
          <w:name w:val="General"/>
          <w:gallery w:val="placeholder"/>
        </w:category>
        <w:types>
          <w:type w:val="bbPlcHdr"/>
        </w:types>
        <w:behaviors>
          <w:behavior w:val="content"/>
        </w:behaviors>
        <w:guid w:val="{FD6BBCBE-F46E-4A45-91FD-172FDA4CF6C6}"/>
      </w:docPartPr>
      <w:docPartBody>
        <w:p w:rsidR="007332D5" w:rsidRDefault="007332D5" w:rsidP="007332D5">
          <w:pPr>
            <w:pStyle w:val="881DE7C9A0414FA882EFD31CE0A73F5E"/>
          </w:pPr>
          <w:r w:rsidRPr="003D58FC">
            <w:rPr>
              <w:rStyle w:val="PlaceholderText"/>
            </w:rPr>
            <w:t>[Keywords]</w:t>
          </w:r>
        </w:p>
      </w:docPartBody>
    </w:docPart>
    <w:docPart>
      <w:docPartPr>
        <w:name w:val="2256699D0AE24EAF91CCF3FB32F6A837"/>
        <w:category>
          <w:name w:val="General"/>
          <w:gallery w:val="placeholder"/>
        </w:category>
        <w:types>
          <w:type w:val="bbPlcHdr"/>
        </w:types>
        <w:behaviors>
          <w:behavior w:val="content"/>
        </w:behaviors>
        <w:guid w:val="{3242A1E9-6BDE-4F21-B05C-E5988B7D5915}"/>
      </w:docPartPr>
      <w:docPartBody>
        <w:p w:rsidR="007332D5" w:rsidRDefault="007332D5" w:rsidP="007332D5">
          <w:pPr>
            <w:pStyle w:val="2256699D0AE24EAF91CCF3FB32F6A837"/>
          </w:pPr>
          <w:r w:rsidRPr="003D58FC">
            <w:rPr>
              <w:rStyle w:val="PlaceholderText"/>
            </w:rPr>
            <w:t>[Keywords]</w:t>
          </w:r>
        </w:p>
      </w:docPartBody>
    </w:docPart>
    <w:docPart>
      <w:docPartPr>
        <w:name w:val="FF469A3DD89E40719990ADB077B55D3E"/>
        <w:category>
          <w:name w:val="General"/>
          <w:gallery w:val="placeholder"/>
        </w:category>
        <w:types>
          <w:type w:val="bbPlcHdr"/>
        </w:types>
        <w:behaviors>
          <w:behavior w:val="content"/>
        </w:behaviors>
        <w:guid w:val="{89586624-D509-4EE8-9A09-431ADC01CDAE}"/>
      </w:docPartPr>
      <w:docPartBody>
        <w:p w:rsidR="007332D5" w:rsidRDefault="007332D5" w:rsidP="007332D5">
          <w:pPr>
            <w:pStyle w:val="FF469A3DD89E40719990ADB077B55D3E"/>
          </w:pPr>
          <w:r w:rsidRPr="003D58FC">
            <w:rPr>
              <w:rStyle w:val="PlaceholderText"/>
            </w:rPr>
            <w:t>[Keywords]</w:t>
          </w:r>
        </w:p>
      </w:docPartBody>
    </w:docPart>
    <w:docPart>
      <w:docPartPr>
        <w:name w:val="07EA133051F34F6D89544FC42BC22A19"/>
        <w:category>
          <w:name w:val="General"/>
          <w:gallery w:val="placeholder"/>
        </w:category>
        <w:types>
          <w:type w:val="bbPlcHdr"/>
        </w:types>
        <w:behaviors>
          <w:behavior w:val="content"/>
        </w:behaviors>
        <w:guid w:val="{0EB4FE9D-F701-4EE9-B803-8DCB86EBCD66}"/>
      </w:docPartPr>
      <w:docPartBody>
        <w:p w:rsidR="007332D5" w:rsidRDefault="007332D5" w:rsidP="007332D5">
          <w:pPr>
            <w:pStyle w:val="07EA133051F34F6D89544FC42BC22A19"/>
          </w:pPr>
          <w:r w:rsidRPr="003D58FC">
            <w:rPr>
              <w:rStyle w:val="PlaceholderText"/>
            </w:rPr>
            <w:t>[Keywords]</w:t>
          </w:r>
        </w:p>
      </w:docPartBody>
    </w:docPart>
    <w:docPart>
      <w:docPartPr>
        <w:name w:val="AFE99731BEDC44DABD9F0B6B5037CC8B"/>
        <w:category>
          <w:name w:val="General"/>
          <w:gallery w:val="placeholder"/>
        </w:category>
        <w:types>
          <w:type w:val="bbPlcHdr"/>
        </w:types>
        <w:behaviors>
          <w:behavior w:val="content"/>
        </w:behaviors>
        <w:guid w:val="{29ED06C4-D082-498E-A826-A15238C9C9AB}"/>
      </w:docPartPr>
      <w:docPartBody>
        <w:p w:rsidR="007332D5" w:rsidRDefault="007332D5" w:rsidP="007332D5">
          <w:pPr>
            <w:pStyle w:val="AFE99731BEDC44DABD9F0B6B5037CC8B"/>
          </w:pPr>
          <w:r w:rsidRPr="003D58FC">
            <w:rPr>
              <w:rStyle w:val="PlaceholderText"/>
            </w:rPr>
            <w:t>[Keywords]</w:t>
          </w:r>
        </w:p>
      </w:docPartBody>
    </w:docPart>
    <w:docPart>
      <w:docPartPr>
        <w:name w:val="2198E05EC2F94905BAE4B8F8C23AD49C"/>
        <w:category>
          <w:name w:val="General"/>
          <w:gallery w:val="placeholder"/>
        </w:category>
        <w:types>
          <w:type w:val="bbPlcHdr"/>
        </w:types>
        <w:behaviors>
          <w:behavior w:val="content"/>
        </w:behaviors>
        <w:guid w:val="{AF267674-51DE-40E2-8CBE-B91990F715A5}"/>
      </w:docPartPr>
      <w:docPartBody>
        <w:p w:rsidR="007332D5" w:rsidRDefault="007332D5" w:rsidP="007332D5">
          <w:pPr>
            <w:pStyle w:val="2198E05EC2F94905BAE4B8F8C23AD49C"/>
          </w:pPr>
          <w:r w:rsidRPr="003D58FC">
            <w:rPr>
              <w:rStyle w:val="PlaceholderText"/>
            </w:rPr>
            <w:t>[Keywords]</w:t>
          </w:r>
        </w:p>
      </w:docPartBody>
    </w:docPart>
    <w:docPart>
      <w:docPartPr>
        <w:name w:val="67436C78E020461582622C490C7C3AF6"/>
        <w:category>
          <w:name w:val="General"/>
          <w:gallery w:val="placeholder"/>
        </w:category>
        <w:types>
          <w:type w:val="bbPlcHdr"/>
        </w:types>
        <w:behaviors>
          <w:behavior w:val="content"/>
        </w:behaviors>
        <w:guid w:val="{AD1092FF-69E1-4D10-A9B0-12F22BE94967}"/>
      </w:docPartPr>
      <w:docPartBody>
        <w:p w:rsidR="007332D5" w:rsidRDefault="007332D5" w:rsidP="007332D5">
          <w:pPr>
            <w:pStyle w:val="67436C78E020461582622C490C7C3AF6"/>
          </w:pPr>
          <w:r w:rsidRPr="003D58FC">
            <w:rPr>
              <w:rStyle w:val="PlaceholderText"/>
            </w:rPr>
            <w:t>[Keywords]</w:t>
          </w:r>
        </w:p>
      </w:docPartBody>
    </w:docPart>
    <w:docPart>
      <w:docPartPr>
        <w:name w:val="B5278E0C2F5646E48F4104A40C1CF6C9"/>
        <w:category>
          <w:name w:val="General"/>
          <w:gallery w:val="placeholder"/>
        </w:category>
        <w:types>
          <w:type w:val="bbPlcHdr"/>
        </w:types>
        <w:behaviors>
          <w:behavior w:val="content"/>
        </w:behaviors>
        <w:guid w:val="{D36F872D-1F37-4B4F-B996-966ADDF2BF74}"/>
      </w:docPartPr>
      <w:docPartBody>
        <w:p w:rsidR="007332D5" w:rsidRDefault="007332D5" w:rsidP="007332D5">
          <w:pPr>
            <w:pStyle w:val="B5278E0C2F5646E48F4104A40C1CF6C9"/>
          </w:pPr>
          <w:r w:rsidRPr="003D58FC">
            <w:rPr>
              <w:rStyle w:val="PlaceholderText"/>
            </w:rPr>
            <w:t>[Keywords]</w:t>
          </w:r>
        </w:p>
      </w:docPartBody>
    </w:docPart>
    <w:docPart>
      <w:docPartPr>
        <w:name w:val="5110070184314388BEE0E52F7CB4090A"/>
        <w:category>
          <w:name w:val="General"/>
          <w:gallery w:val="placeholder"/>
        </w:category>
        <w:types>
          <w:type w:val="bbPlcHdr"/>
        </w:types>
        <w:behaviors>
          <w:behavior w:val="content"/>
        </w:behaviors>
        <w:guid w:val="{B799D36A-5B85-48C7-8037-AC04DFBF07D1}"/>
      </w:docPartPr>
      <w:docPartBody>
        <w:p w:rsidR="007332D5" w:rsidRDefault="007332D5" w:rsidP="007332D5">
          <w:pPr>
            <w:pStyle w:val="5110070184314388BEE0E52F7CB4090A"/>
          </w:pPr>
          <w:r w:rsidRPr="003D58FC">
            <w:rPr>
              <w:rStyle w:val="PlaceholderText"/>
            </w:rPr>
            <w:t>[Keywords]</w:t>
          </w:r>
        </w:p>
      </w:docPartBody>
    </w:docPart>
    <w:docPart>
      <w:docPartPr>
        <w:name w:val="C4AD916B65EC44C69C2CE168D2C321F8"/>
        <w:category>
          <w:name w:val="General"/>
          <w:gallery w:val="placeholder"/>
        </w:category>
        <w:types>
          <w:type w:val="bbPlcHdr"/>
        </w:types>
        <w:behaviors>
          <w:behavior w:val="content"/>
        </w:behaviors>
        <w:guid w:val="{7E3F2DE5-7489-467A-89D0-2EABC280F6FA}"/>
      </w:docPartPr>
      <w:docPartBody>
        <w:p w:rsidR="007332D5" w:rsidRDefault="007332D5" w:rsidP="007332D5">
          <w:pPr>
            <w:pStyle w:val="C4AD916B65EC44C69C2CE168D2C321F8"/>
          </w:pPr>
          <w:r w:rsidRPr="003D58FC">
            <w:rPr>
              <w:rStyle w:val="PlaceholderText"/>
            </w:rPr>
            <w:t>[Keywords]</w:t>
          </w:r>
        </w:p>
      </w:docPartBody>
    </w:docPart>
    <w:docPart>
      <w:docPartPr>
        <w:name w:val="AC3A0B7294F2483E8B5B91129391F5C1"/>
        <w:category>
          <w:name w:val="General"/>
          <w:gallery w:val="placeholder"/>
        </w:category>
        <w:types>
          <w:type w:val="bbPlcHdr"/>
        </w:types>
        <w:behaviors>
          <w:behavior w:val="content"/>
        </w:behaviors>
        <w:guid w:val="{1EDA0FB4-AE83-4124-9A3C-F70CAF85CB1D}"/>
      </w:docPartPr>
      <w:docPartBody>
        <w:p w:rsidR="007332D5" w:rsidRDefault="007332D5" w:rsidP="007332D5">
          <w:pPr>
            <w:pStyle w:val="AC3A0B7294F2483E8B5B91129391F5C1"/>
          </w:pPr>
          <w:r w:rsidRPr="003D58FC">
            <w:rPr>
              <w:rStyle w:val="PlaceholderText"/>
            </w:rPr>
            <w:t>[Keywords]</w:t>
          </w:r>
        </w:p>
      </w:docPartBody>
    </w:docPart>
    <w:docPart>
      <w:docPartPr>
        <w:name w:val="86A413862C9F4F4BAD51A6348B249DA0"/>
        <w:category>
          <w:name w:val="General"/>
          <w:gallery w:val="placeholder"/>
        </w:category>
        <w:types>
          <w:type w:val="bbPlcHdr"/>
        </w:types>
        <w:behaviors>
          <w:behavior w:val="content"/>
        </w:behaviors>
        <w:guid w:val="{265D2723-B013-4D8D-BAE0-6874E73786E0}"/>
      </w:docPartPr>
      <w:docPartBody>
        <w:p w:rsidR="007332D5" w:rsidRDefault="007332D5" w:rsidP="007332D5">
          <w:pPr>
            <w:pStyle w:val="86A413862C9F4F4BAD51A6348B249DA0"/>
          </w:pPr>
          <w:r w:rsidRPr="003D58FC">
            <w:rPr>
              <w:rStyle w:val="PlaceholderText"/>
            </w:rPr>
            <w:t>[Keywords]</w:t>
          </w:r>
        </w:p>
      </w:docPartBody>
    </w:docPart>
    <w:docPart>
      <w:docPartPr>
        <w:name w:val="DECB5D3FAD95468FAA055B0859664560"/>
        <w:category>
          <w:name w:val="General"/>
          <w:gallery w:val="placeholder"/>
        </w:category>
        <w:types>
          <w:type w:val="bbPlcHdr"/>
        </w:types>
        <w:behaviors>
          <w:behavior w:val="content"/>
        </w:behaviors>
        <w:guid w:val="{C9FC6B1D-F987-4FCF-940F-F6C87488D5B7}"/>
      </w:docPartPr>
      <w:docPartBody>
        <w:p w:rsidR="007332D5" w:rsidRDefault="007332D5" w:rsidP="007332D5">
          <w:pPr>
            <w:pStyle w:val="DECB5D3FAD95468FAA055B0859664560"/>
          </w:pPr>
          <w:r w:rsidRPr="003D58FC">
            <w:rPr>
              <w:rStyle w:val="PlaceholderText"/>
            </w:rPr>
            <w:t>[Keywords]</w:t>
          </w:r>
        </w:p>
      </w:docPartBody>
    </w:docPart>
    <w:docPart>
      <w:docPartPr>
        <w:name w:val="2BFD8205CC2E41AAB29D8D09373730AD"/>
        <w:category>
          <w:name w:val="General"/>
          <w:gallery w:val="placeholder"/>
        </w:category>
        <w:types>
          <w:type w:val="bbPlcHdr"/>
        </w:types>
        <w:behaviors>
          <w:behavior w:val="content"/>
        </w:behaviors>
        <w:guid w:val="{4AEF167A-6DDB-44EE-8CA3-E65C2CFC4ED9}"/>
      </w:docPartPr>
      <w:docPartBody>
        <w:p w:rsidR="007332D5" w:rsidRDefault="007332D5" w:rsidP="007332D5">
          <w:pPr>
            <w:pStyle w:val="2BFD8205CC2E41AAB29D8D09373730AD"/>
          </w:pPr>
          <w:r w:rsidRPr="003D58FC">
            <w:rPr>
              <w:rStyle w:val="PlaceholderText"/>
            </w:rPr>
            <w:t>[Keywords]</w:t>
          </w:r>
        </w:p>
      </w:docPartBody>
    </w:docPart>
    <w:docPart>
      <w:docPartPr>
        <w:name w:val="3FC8342456344F5AA41269A6C97EEFF4"/>
        <w:category>
          <w:name w:val="General"/>
          <w:gallery w:val="placeholder"/>
        </w:category>
        <w:types>
          <w:type w:val="bbPlcHdr"/>
        </w:types>
        <w:behaviors>
          <w:behavior w:val="content"/>
        </w:behaviors>
        <w:guid w:val="{8446B0A2-8099-4214-8121-7923A4F1298E}"/>
      </w:docPartPr>
      <w:docPartBody>
        <w:p w:rsidR="007332D5" w:rsidRDefault="007332D5" w:rsidP="007332D5">
          <w:pPr>
            <w:pStyle w:val="3FC8342456344F5AA41269A6C97EEFF4"/>
          </w:pPr>
          <w:r w:rsidRPr="003D58FC">
            <w:rPr>
              <w:rStyle w:val="PlaceholderText"/>
            </w:rPr>
            <w:t>[Keywords]</w:t>
          </w:r>
        </w:p>
      </w:docPartBody>
    </w:docPart>
    <w:docPart>
      <w:docPartPr>
        <w:name w:val="ED5BDCD356A24B62B9E5FB6AF516421B"/>
        <w:category>
          <w:name w:val="General"/>
          <w:gallery w:val="placeholder"/>
        </w:category>
        <w:types>
          <w:type w:val="bbPlcHdr"/>
        </w:types>
        <w:behaviors>
          <w:behavior w:val="content"/>
        </w:behaviors>
        <w:guid w:val="{12FC22ED-2386-4A6B-861F-5E3FF611B375}"/>
      </w:docPartPr>
      <w:docPartBody>
        <w:p w:rsidR="007332D5" w:rsidRDefault="007332D5" w:rsidP="007332D5">
          <w:pPr>
            <w:pStyle w:val="ED5BDCD356A24B62B9E5FB6AF516421B"/>
          </w:pPr>
          <w:r w:rsidRPr="003D58FC">
            <w:rPr>
              <w:rStyle w:val="PlaceholderText"/>
            </w:rPr>
            <w:t>[Keywords]</w:t>
          </w:r>
        </w:p>
      </w:docPartBody>
    </w:docPart>
    <w:docPart>
      <w:docPartPr>
        <w:name w:val="0827B6CFC092487EAD4F59A34B3A8BF5"/>
        <w:category>
          <w:name w:val="General"/>
          <w:gallery w:val="placeholder"/>
        </w:category>
        <w:types>
          <w:type w:val="bbPlcHdr"/>
        </w:types>
        <w:behaviors>
          <w:behavior w:val="content"/>
        </w:behaviors>
        <w:guid w:val="{C81A10EC-6E94-46DB-B817-0F62C1F59CDA}"/>
      </w:docPartPr>
      <w:docPartBody>
        <w:p w:rsidR="007332D5" w:rsidRDefault="007332D5" w:rsidP="007332D5">
          <w:pPr>
            <w:pStyle w:val="0827B6CFC092487EAD4F59A34B3A8BF5"/>
          </w:pPr>
          <w:r w:rsidRPr="003D58FC">
            <w:rPr>
              <w:rStyle w:val="PlaceholderText"/>
            </w:rPr>
            <w:t>[Keywords]</w:t>
          </w:r>
        </w:p>
      </w:docPartBody>
    </w:docPart>
    <w:docPart>
      <w:docPartPr>
        <w:name w:val="AD76FA85BB5A4AD28B0105D7D8AB4768"/>
        <w:category>
          <w:name w:val="General"/>
          <w:gallery w:val="placeholder"/>
        </w:category>
        <w:types>
          <w:type w:val="bbPlcHdr"/>
        </w:types>
        <w:behaviors>
          <w:behavior w:val="content"/>
        </w:behaviors>
        <w:guid w:val="{F16479AF-7C07-4C33-A0D3-C562DFADA979}"/>
      </w:docPartPr>
      <w:docPartBody>
        <w:p w:rsidR="007332D5" w:rsidRDefault="007332D5" w:rsidP="007332D5">
          <w:pPr>
            <w:pStyle w:val="AD76FA85BB5A4AD28B0105D7D8AB4768"/>
          </w:pPr>
          <w:r w:rsidRPr="003D58FC">
            <w:rPr>
              <w:rStyle w:val="PlaceholderText"/>
            </w:rPr>
            <w:t>[Keywords]</w:t>
          </w:r>
        </w:p>
      </w:docPartBody>
    </w:docPart>
    <w:docPart>
      <w:docPartPr>
        <w:name w:val="168FE94C0F6D4BCBB909DEEC2DE64AB8"/>
        <w:category>
          <w:name w:val="General"/>
          <w:gallery w:val="placeholder"/>
        </w:category>
        <w:types>
          <w:type w:val="bbPlcHdr"/>
        </w:types>
        <w:behaviors>
          <w:behavior w:val="content"/>
        </w:behaviors>
        <w:guid w:val="{5CCBC14E-0F2A-46FA-977A-92A6255AEF85}"/>
      </w:docPartPr>
      <w:docPartBody>
        <w:p w:rsidR="007332D5" w:rsidRDefault="007332D5" w:rsidP="007332D5">
          <w:pPr>
            <w:pStyle w:val="168FE94C0F6D4BCBB909DEEC2DE64AB8"/>
          </w:pPr>
          <w:r w:rsidRPr="003D58FC">
            <w:rPr>
              <w:rStyle w:val="PlaceholderText"/>
            </w:rPr>
            <w:t>[Keywords]</w:t>
          </w:r>
        </w:p>
      </w:docPartBody>
    </w:docPart>
    <w:docPart>
      <w:docPartPr>
        <w:name w:val="7994B6F6424E4C01ADC03FE12159E940"/>
        <w:category>
          <w:name w:val="General"/>
          <w:gallery w:val="placeholder"/>
        </w:category>
        <w:types>
          <w:type w:val="bbPlcHdr"/>
        </w:types>
        <w:behaviors>
          <w:behavior w:val="content"/>
        </w:behaviors>
        <w:guid w:val="{D47B9612-6D47-4AEA-BF22-F86D9F710E08}"/>
      </w:docPartPr>
      <w:docPartBody>
        <w:p w:rsidR="007332D5" w:rsidRDefault="007332D5" w:rsidP="007332D5">
          <w:pPr>
            <w:pStyle w:val="7994B6F6424E4C01ADC03FE12159E940"/>
          </w:pPr>
          <w:r w:rsidRPr="003D58FC">
            <w:rPr>
              <w:rStyle w:val="PlaceholderText"/>
            </w:rPr>
            <w:t>[Keywords]</w:t>
          </w:r>
        </w:p>
      </w:docPartBody>
    </w:docPart>
    <w:docPart>
      <w:docPartPr>
        <w:name w:val="80BE232C1699415BA58E3675ADEB4AEC"/>
        <w:category>
          <w:name w:val="General"/>
          <w:gallery w:val="placeholder"/>
        </w:category>
        <w:types>
          <w:type w:val="bbPlcHdr"/>
        </w:types>
        <w:behaviors>
          <w:behavior w:val="content"/>
        </w:behaviors>
        <w:guid w:val="{92464582-CE1B-4BFC-9A8F-99ECB81C07C8}"/>
      </w:docPartPr>
      <w:docPartBody>
        <w:p w:rsidR="007332D5" w:rsidRDefault="007332D5" w:rsidP="007332D5">
          <w:pPr>
            <w:pStyle w:val="80BE232C1699415BA58E3675ADEB4AEC"/>
          </w:pPr>
          <w:r w:rsidRPr="003D58FC">
            <w:rPr>
              <w:rStyle w:val="PlaceholderText"/>
            </w:rPr>
            <w:t>[Keywords]</w:t>
          </w:r>
        </w:p>
      </w:docPartBody>
    </w:docPart>
    <w:docPart>
      <w:docPartPr>
        <w:name w:val="1AA3C0E5D9ED46BE95555AF2551D0A2C"/>
        <w:category>
          <w:name w:val="General"/>
          <w:gallery w:val="placeholder"/>
        </w:category>
        <w:types>
          <w:type w:val="bbPlcHdr"/>
        </w:types>
        <w:behaviors>
          <w:behavior w:val="content"/>
        </w:behaviors>
        <w:guid w:val="{A66B91E9-B084-4C24-BC80-4CE5917956FD}"/>
      </w:docPartPr>
      <w:docPartBody>
        <w:p w:rsidR="007332D5" w:rsidRDefault="007332D5" w:rsidP="007332D5">
          <w:pPr>
            <w:pStyle w:val="1AA3C0E5D9ED46BE95555AF2551D0A2C"/>
          </w:pPr>
          <w:r w:rsidRPr="003D58FC">
            <w:rPr>
              <w:rStyle w:val="PlaceholderText"/>
            </w:rPr>
            <w:t>[Keywords]</w:t>
          </w:r>
        </w:p>
      </w:docPartBody>
    </w:docPart>
    <w:docPart>
      <w:docPartPr>
        <w:name w:val="527411F447D1456490CE471786132BD1"/>
        <w:category>
          <w:name w:val="General"/>
          <w:gallery w:val="placeholder"/>
        </w:category>
        <w:types>
          <w:type w:val="bbPlcHdr"/>
        </w:types>
        <w:behaviors>
          <w:behavior w:val="content"/>
        </w:behaviors>
        <w:guid w:val="{6D40331F-B2BB-4B4B-BCBD-1B9D0721955A}"/>
      </w:docPartPr>
      <w:docPartBody>
        <w:p w:rsidR="007332D5" w:rsidRDefault="007332D5" w:rsidP="007332D5">
          <w:pPr>
            <w:pStyle w:val="527411F447D1456490CE471786132BD1"/>
          </w:pPr>
          <w:r w:rsidRPr="003D58FC">
            <w:rPr>
              <w:rStyle w:val="PlaceholderText"/>
            </w:rPr>
            <w:t>[Keywords]</w:t>
          </w:r>
        </w:p>
      </w:docPartBody>
    </w:docPart>
    <w:docPart>
      <w:docPartPr>
        <w:name w:val="66F2C25B560D4ABBA0BF5E361A5EE95B"/>
        <w:category>
          <w:name w:val="General"/>
          <w:gallery w:val="placeholder"/>
        </w:category>
        <w:types>
          <w:type w:val="bbPlcHdr"/>
        </w:types>
        <w:behaviors>
          <w:behavior w:val="content"/>
        </w:behaviors>
        <w:guid w:val="{211F85BB-CFD8-4B84-B1CB-73E1E85B0CAD}"/>
      </w:docPartPr>
      <w:docPartBody>
        <w:p w:rsidR="007332D5" w:rsidRDefault="007332D5" w:rsidP="007332D5">
          <w:pPr>
            <w:pStyle w:val="66F2C25B560D4ABBA0BF5E361A5EE95B"/>
          </w:pPr>
          <w:r w:rsidRPr="003D58FC">
            <w:rPr>
              <w:rStyle w:val="PlaceholderText"/>
            </w:rPr>
            <w:t>[Keywords]</w:t>
          </w:r>
        </w:p>
      </w:docPartBody>
    </w:docPart>
    <w:docPart>
      <w:docPartPr>
        <w:name w:val="B8B71563AF7540C38AC59785AABDD6CE"/>
        <w:category>
          <w:name w:val="General"/>
          <w:gallery w:val="placeholder"/>
        </w:category>
        <w:types>
          <w:type w:val="bbPlcHdr"/>
        </w:types>
        <w:behaviors>
          <w:behavior w:val="content"/>
        </w:behaviors>
        <w:guid w:val="{4538065B-0190-41CB-827F-5371115A3A76}"/>
      </w:docPartPr>
      <w:docPartBody>
        <w:p w:rsidR="007332D5" w:rsidRDefault="007332D5" w:rsidP="007332D5">
          <w:pPr>
            <w:pStyle w:val="B8B71563AF7540C38AC59785AABDD6CE"/>
          </w:pPr>
          <w:r w:rsidRPr="003D58FC">
            <w:rPr>
              <w:rStyle w:val="PlaceholderText"/>
            </w:rPr>
            <w:t>[Keywords]</w:t>
          </w:r>
        </w:p>
      </w:docPartBody>
    </w:docPart>
    <w:docPart>
      <w:docPartPr>
        <w:name w:val="9F07AB8CAC9346C2BB7B11C4B3D50057"/>
        <w:category>
          <w:name w:val="General"/>
          <w:gallery w:val="placeholder"/>
        </w:category>
        <w:types>
          <w:type w:val="bbPlcHdr"/>
        </w:types>
        <w:behaviors>
          <w:behavior w:val="content"/>
        </w:behaviors>
        <w:guid w:val="{C22285B2-8150-4403-8120-DFD9F803AA72}"/>
      </w:docPartPr>
      <w:docPartBody>
        <w:p w:rsidR="007332D5" w:rsidRDefault="007332D5" w:rsidP="007332D5">
          <w:pPr>
            <w:pStyle w:val="9F07AB8CAC9346C2BB7B11C4B3D50057"/>
          </w:pPr>
          <w:r w:rsidRPr="003D58FC">
            <w:rPr>
              <w:rStyle w:val="PlaceholderText"/>
            </w:rPr>
            <w:t>[Keywords]</w:t>
          </w:r>
        </w:p>
      </w:docPartBody>
    </w:docPart>
    <w:docPart>
      <w:docPartPr>
        <w:name w:val="8BB59C057C46499A8D6164FCB7F10DBE"/>
        <w:category>
          <w:name w:val="General"/>
          <w:gallery w:val="placeholder"/>
        </w:category>
        <w:types>
          <w:type w:val="bbPlcHdr"/>
        </w:types>
        <w:behaviors>
          <w:behavior w:val="content"/>
        </w:behaviors>
        <w:guid w:val="{C2143086-20C9-49BD-9575-E4F42AB32279}"/>
      </w:docPartPr>
      <w:docPartBody>
        <w:p w:rsidR="007332D5" w:rsidRDefault="007332D5" w:rsidP="007332D5">
          <w:pPr>
            <w:pStyle w:val="8BB59C057C46499A8D6164FCB7F10DBE"/>
          </w:pPr>
          <w:r w:rsidRPr="003D58FC">
            <w:rPr>
              <w:rStyle w:val="PlaceholderText"/>
            </w:rPr>
            <w:t>[Keywords]</w:t>
          </w:r>
        </w:p>
      </w:docPartBody>
    </w:docPart>
    <w:docPart>
      <w:docPartPr>
        <w:name w:val="A2E40129A34A4B5EA041B726A6DEB6D1"/>
        <w:category>
          <w:name w:val="General"/>
          <w:gallery w:val="placeholder"/>
        </w:category>
        <w:types>
          <w:type w:val="bbPlcHdr"/>
        </w:types>
        <w:behaviors>
          <w:behavior w:val="content"/>
        </w:behaviors>
        <w:guid w:val="{CEB4B831-F82C-4411-871B-FD7C2E9BBA59}"/>
      </w:docPartPr>
      <w:docPartBody>
        <w:p w:rsidR="007332D5" w:rsidRDefault="007332D5" w:rsidP="007332D5">
          <w:pPr>
            <w:pStyle w:val="A2E40129A34A4B5EA041B726A6DEB6D1"/>
          </w:pPr>
          <w:r w:rsidRPr="003D58FC">
            <w:rPr>
              <w:rStyle w:val="PlaceholderText"/>
            </w:rPr>
            <w:t>[Keywords]</w:t>
          </w:r>
        </w:p>
      </w:docPartBody>
    </w:docPart>
    <w:docPart>
      <w:docPartPr>
        <w:name w:val="C94006C8348E46FB8708A8D87099E0D8"/>
        <w:category>
          <w:name w:val="General"/>
          <w:gallery w:val="placeholder"/>
        </w:category>
        <w:types>
          <w:type w:val="bbPlcHdr"/>
        </w:types>
        <w:behaviors>
          <w:behavior w:val="content"/>
        </w:behaviors>
        <w:guid w:val="{592F695D-E05A-4E3B-95E2-4A00C86DA479}"/>
      </w:docPartPr>
      <w:docPartBody>
        <w:p w:rsidR="007332D5" w:rsidRDefault="007332D5" w:rsidP="007332D5">
          <w:pPr>
            <w:pStyle w:val="C94006C8348E46FB8708A8D87099E0D8"/>
          </w:pPr>
          <w:r w:rsidRPr="003D58FC">
            <w:rPr>
              <w:rStyle w:val="PlaceholderText"/>
            </w:rPr>
            <w:t>[Keywords]</w:t>
          </w:r>
        </w:p>
      </w:docPartBody>
    </w:docPart>
    <w:docPart>
      <w:docPartPr>
        <w:name w:val="8BCEA1F005A94D5E9EAD120C8D80150C"/>
        <w:category>
          <w:name w:val="General"/>
          <w:gallery w:val="placeholder"/>
        </w:category>
        <w:types>
          <w:type w:val="bbPlcHdr"/>
        </w:types>
        <w:behaviors>
          <w:behavior w:val="content"/>
        </w:behaviors>
        <w:guid w:val="{8833367D-D98C-4A48-BABB-83D492CBC379}"/>
      </w:docPartPr>
      <w:docPartBody>
        <w:p w:rsidR="007332D5" w:rsidRDefault="007332D5" w:rsidP="007332D5">
          <w:pPr>
            <w:pStyle w:val="8BCEA1F005A94D5E9EAD120C8D80150C"/>
          </w:pPr>
          <w:r w:rsidRPr="003D58FC">
            <w:rPr>
              <w:rStyle w:val="PlaceholderText"/>
            </w:rPr>
            <w:t>[Keywords]</w:t>
          </w:r>
        </w:p>
      </w:docPartBody>
    </w:docPart>
    <w:docPart>
      <w:docPartPr>
        <w:name w:val="007310BCC2FC44AB8101B20C1F6C4E25"/>
        <w:category>
          <w:name w:val="General"/>
          <w:gallery w:val="placeholder"/>
        </w:category>
        <w:types>
          <w:type w:val="bbPlcHdr"/>
        </w:types>
        <w:behaviors>
          <w:behavior w:val="content"/>
        </w:behaviors>
        <w:guid w:val="{A07F38D4-6F5C-4548-824B-017247DA3080}"/>
      </w:docPartPr>
      <w:docPartBody>
        <w:p w:rsidR="007332D5" w:rsidRDefault="007332D5" w:rsidP="007332D5">
          <w:pPr>
            <w:pStyle w:val="007310BCC2FC44AB8101B20C1F6C4E25"/>
          </w:pPr>
          <w:r w:rsidRPr="003D58FC">
            <w:rPr>
              <w:rStyle w:val="PlaceholderText"/>
            </w:rPr>
            <w:t>[Keywords]</w:t>
          </w:r>
        </w:p>
      </w:docPartBody>
    </w:docPart>
    <w:docPart>
      <w:docPartPr>
        <w:name w:val="D859EB7AD445491883581157E03D8E67"/>
        <w:category>
          <w:name w:val="General"/>
          <w:gallery w:val="placeholder"/>
        </w:category>
        <w:types>
          <w:type w:val="bbPlcHdr"/>
        </w:types>
        <w:behaviors>
          <w:behavior w:val="content"/>
        </w:behaviors>
        <w:guid w:val="{E0FCD12A-7F01-4720-8F12-C24737D5DAED}"/>
      </w:docPartPr>
      <w:docPartBody>
        <w:p w:rsidR="007332D5" w:rsidRDefault="007332D5" w:rsidP="007332D5">
          <w:pPr>
            <w:pStyle w:val="D859EB7AD445491883581157E03D8E67"/>
          </w:pPr>
          <w:r w:rsidRPr="003D58FC">
            <w:rPr>
              <w:rStyle w:val="PlaceholderText"/>
            </w:rPr>
            <w:t>[Keywords]</w:t>
          </w:r>
        </w:p>
      </w:docPartBody>
    </w:docPart>
    <w:docPart>
      <w:docPartPr>
        <w:name w:val="74BE39C68EFB40D9B02B8C20A7C699F6"/>
        <w:category>
          <w:name w:val="General"/>
          <w:gallery w:val="placeholder"/>
        </w:category>
        <w:types>
          <w:type w:val="bbPlcHdr"/>
        </w:types>
        <w:behaviors>
          <w:behavior w:val="content"/>
        </w:behaviors>
        <w:guid w:val="{5A76C60C-DDF0-47C3-A1E3-3292177B55F4}"/>
      </w:docPartPr>
      <w:docPartBody>
        <w:p w:rsidR="007332D5" w:rsidRDefault="007332D5" w:rsidP="007332D5">
          <w:pPr>
            <w:pStyle w:val="74BE39C68EFB40D9B02B8C20A7C699F6"/>
          </w:pPr>
          <w:r w:rsidRPr="003D58FC">
            <w:rPr>
              <w:rStyle w:val="PlaceholderText"/>
            </w:rPr>
            <w:t>[Keywords]</w:t>
          </w:r>
        </w:p>
      </w:docPartBody>
    </w:docPart>
    <w:docPart>
      <w:docPartPr>
        <w:name w:val="BB5A22CD10D24C6FAC6A770AAFEF9610"/>
        <w:category>
          <w:name w:val="General"/>
          <w:gallery w:val="placeholder"/>
        </w:category>
        <w:types>
          <w:type w:val="bbPlcHdr"/>
        </w:types>
        <w:behaviors>
          <w:behavior w:val="content"/>
        </w:behaviors>
        <w:guid w:val="{436DA5E9-6B4D-438B-B14A-A5E1ED22E03D}"/>
      </w:docPartPr>
      <w:docPartBody>
        <w:p w:rsidR="007332D5" w:rsidRDefault="007332D5" w:rsidP="007332D5">
          <w:pPr>
            <w:pStyle w:val="BB5A22CD10D24C6FAC6A770AAFEF9610"/>
          </w:pPr>
          <w:r w:rsidRPr="003D58FC">
            <w:rPr>
              <w:rStyle w:val="PlaceholderText"/>
            </w:rPr>
            <w:t>[Keywords]</w:t>
          </w:r>
        </w:p>
      </w:docPartBody>
    </w:docPart>
    <w:docPart>
      <w:docPartPr>
        <w:name w:val="B39F941B1C2D418C90FBE904FAD26744"/>
        <w:category>
          <w:name w:val="General"/>
          <w:gallery w:val="placeholder"/>
        </w:category>
        <w:types>
          <w:type w:val="bbPlcHdr"/>
        </w:types>
        <w:behaviors>
          <w:behavior w:val="content"/>
        </w:behaviors>
        <w:guid w:val="{352EB1A1-CFCC-4146-9DF4-57EE118780EB}"/>
      </w:docPartPr>
      <w:docPartBody>
        <w:p w:rsidR="007332D5" w:rsidRDefault="007332D5" w:rsidP="007332D5">
          <w:pPr>
            <w:pStyle w:val="B39F941B1C2D418C90FBE904FAD26744"/>
          </w:pPr>
          <w:r w:rsidRPr="003D58FC">
            <w:rPr>
              <w:rStyle w:val="PlaceholderText"/>
            </w:rPr>
            <w:t>[Keywords]</w:t>
          </w:r>
        </w:p>
      </w:docPartBody>
    </w:docPart>
    <w:docPart>
      <w:docPartPr>
        <w:name w:val="A4FE7E14FEC6490793CB52F8B35F7637"/>
        <w:category>
          <w:name w:val="General"/>
          <w:gallery w:val="placeholder"/>
        </w:category>
        <w:types>
          <w:type w:val="bbPlcHdr"/>
        </w:types>
        <w:behaviors>
          <w:behavior w:val="content"/>
        </w:behaviors>
        <w:guid w:val="{EBAC4F27-B43D-4EDF-A053-65E4BFC7789C}"/>
      </w:docPartPr>
      <w:docPartBody>
        <w:p w:rsidR="007332D5" w:rsidRDefault="007332D5" w:rsidP="007332D5">
          <w:pPr>
            <w:pStyle w:val="A4FE7E14FEC6490793CB52F8B35F7637"/>
          </w:pPr>
          <w:r w:rsidRPr="003D58FC">
            <w:rPr>
              <w:rStyle w:val="PlaceholderText"/>
            </w:rPr>
            <w:t>[Keywords]</w:t>
          </w:r>
        </w:p>
      </w:docPartBody>
    </w:docPart>
    <w:docPart>
      <w:docPartPr>
        <w:name w:val="DC0CB82AE2E84F6EAEAB61553CD19A33"/>
        <w:category>
          <w:name w:val="General"/>
          <w:gallery w:val="placeholder"/>
        </w:category>
        <w:types>
          <w:type w:val="bbPlcHdr"/>
        </w:types>
        <w:behaviors>
          <w:behavior w:val="content"/>
        </w:behaviors>
        <w:guid w:val="{8E01360E-1D8D-426F-8090-95E86FCC3258}"/>
      </w:docPartPr>
      <w:docPartBody>
        <w:p w:rsidR="007332D5" w:rsidRDefault="007332D5" w:rsidP="007332D5">
          <w:pPr>
            <w:pStyle w:val="DC0CB82AE2E84F6EAEAB61553CD19A33"/>
          </w:pPr>
          <w:r w:rsidRPr="003D58FC">
            <w:rPr>
              <w:rStyle w:val="PlaceholderText"/>
            </w:rPr>
            <w:t>[Keywords]</w:t>
          </w:r>
        </w:p>
      </w:docPartBody>
    </w:docPart>
    <w:docPart>
      <w:docPartPr>
        <w:name w:val="509E431622D0475FAAB636004A40E561"/>
        <w:category>
          <w:name w:val="General"/>
          <w:gallery w:val="placeholder"/>
        </w:category>
        <w:types>
          <w:type w:val="bbPlcHdr"/>
        </w:types>
        <w:behaviors>
          <w:behavior w:val="content"/>
        </w:behaviors>
        <w:guid w:val="{B4701324-9C0F-46AC-BF44-A618D0A779FE}"/>
      </w:docPartPr>
      <w:docPartBody>
        <w:p w:rsidR="007332D5" w:rsidRDefault="007332D5" w:rsidP="007332D5">
          <w:pPr>
            <w:pStyle w:val="509E431622D0475FAAB636004A40E561"/>
          </w:pPr>
          <w:r w:rsidRPr="003D58FC">
            <w:rPr>
              <w:rStyle w:val="PlaceholderText"/>
            </w:rPr>
            <w:t>[Keywords]</w:t>
          </w:r>
        </w:p>
      </w:docPartBody>
    </w:docPart>
    <w:docPart>
      <w:docPartPr>
        <w:name w:val="EE603BB734654FDCBED3DA3D7FB83A17"/>
        <w:category>
          <w:name w:val="General"/>
          <w:gallery w:val="placeholder"/>
        </w:category>
        <w:types>
          <w:type w:val="bbPlcHdr"/>
        </w:types>
        <w:behaviors>
          <w:behavior w:val="content"/>
        </w:behaviors>
        <w:guid w:val="{5BDD17F8-7EC2-4D8A-9157-76AD1607178B}"/>
      </w:docPartPr>
      <w:docPartBody>
        <w:p w:rsidR="007332D5" w:rsidRDefault="007332D5" w:rsidP="007332D5">
          <w:pPr>
            <w:pStyle w:val="EE603BB734654FDCBED3DA3D7FB83A17"/>
          </w:pPr>
          <w:r w:rsidRPr="003D58FC">
            <w:rPr>
              <w:rStyle w:val="PlaceholderText"/>
            </w:rPr>
            <w:t>[Keywords]</w:t>
          </w:r>
        </w:p>
      </w:docPartBody>
    </w:docPart>
    <w:docPart>
      <w:docPartPr>
        <w:name w:val="849B4F660FC440BC9006C8A5C17E1366"/>
        <w:category>
          <w:name w:val="General"/>
          <w:gallery w:val="placeholder"/>
        </w:category>
        <w:types>
          <w:type w:val="bbPlcHdr"/>
        </w:types>
        <w:behaviors>
          <w:behavior w:val="content"/>
        </w:behaviors>
        <w:guid w:val="{A2A2370F-9136-4C14-AF6F-08224026CE67}"/>
      </w:docPartPr>
      <w:docPartBody>
        <w:p w:rsidR="007332D5" w:rsidRDefault="007332D5" w:rsidP="007332D5">
          <w:pPr>
            <w:pStyle w:val="849B4F660FC440BC9006C8A5C17E1366"/>
          </w:pPr>
          <w:r w:rsidRPr="003D58FC">
            <w:rPr>
              <w:rStyle w:val="PlaceholderText"/>
            </w:rPr>
            <w:t>[Keywords]</w:t>
          </w:r>
        </w:p>
      </w:docPartBody>
    </w:docPart>
    <w:docPart>
      <w:docPartPr>
        <w:name w:val="7184FED621C3464EAC34DFEC379A4DA3"/>
        <w:category>
          <w:name w:val="General"/>
          <w:gallery w:val="placeholder"/>
        </w:category>
        <w:types>
          <w:type w:val="bbPlcHdr"/>
        </w:types>
        <w:behaviors>
          <w:behavior w:val="content"/>
        </w:behaviors>
        <w:guid w:val="{C1510EBE-4FD6-4493-890F-1D3791C752CE}"/>
      </w:docPartPr>
      <w:docPartBody>
        <w:p w:rsidR="007332D5" w:rsidRDefault="007332D5" w:rsidP="007332D5">
          <w:pPr>
            <w:pStyle w:val="7184FED621C3464EAC34DFEC379A4DA3"/>
          </w:pPr>
          <w:r w:rsidRPr="003D58FC">
            <w:rPr>
              <w:rStyle w:val="PlaceholderText"/>
            </w:rPr>
            <w:t>[Keywords]</w:t>
          </w:r>
        </w:p>
      </w:docPartBody>
    </w:docPart>
    <w:docPart>
      <w:docPartPr>
        <w:name w:val="229217A363674EF8987915DEA8D5EC1E"/>
        <w:category>
          <w:name w:val="General"/>
          <w:gallery w:val="placeholder"/>
        </w:category>
        <w:types>
          <w:type w:val="bbPlcHdr"/>
        </w:types>
        <w:behaviors>
          <w:behavior w:val="content"/>
        </w:behaviors>
        <w:guid w:val="{1BEF3734-75A5-4CEF-B03A-6DC0C77E977A}"/>
      </w:docPartPr>
      <w:docPartBody>
        <w:p w:rsidR="007332D5" w:rsidRDefault="007332D5" w:rsidP="007332D5">
          <w:pPr>
            <w:pStyle w:val="229217A363674EF8987915DEA8D5EC1E"/>
          </w:pPr>
          <w:r w:rsidRPr="003D58FC">
            <w:rPr>
              <w:rStyle w:val="PlaceholderText"/>
            </w:rPr>
            <w:t>[Keywords]</w:t>
          </w:r>
        </w:p>
      </w:docPartBody>
    </w:docPart>
    <w:docPart>
      <w:docPartPr>
        <w:name w:val="B78F1E69AE9E4C5EBAD25C18C2BA9B9D"/>
        <w:category>
          <w:name w:val="General"/>
          <w:gallery w:val="placeholder"/>
        </w:category>
        <w:types>
          <w:type w:val="bbPlcHdr"/>
        </w:types>
        <w:behaviors>
          <w:behavior w:val="content"/>
        </w:behaviors>
        <w:guid w:val="{1857945F-7A15-41A6-A0C6-365B5D3E1101}"/>
      </w:docPartPr>
      <w:docPartBody>
        <w:p w:rsidR="007332D5" w:rsidRDefault="007332D5" w:rsidP="007332D5">
          <w:pPr>
            <w:pStyle w:val="B78F1E69AE9E4C5EBAD25C18C2BA9B9D"/>
          </w:pPr>
          <w:r w:rsidRPr="003D58FC">
            <w:rPr>
              <w:rStyle w:val="PlaceholderText"/>
            </w:rPr>
            <w:t>[Keywords]</w:t>
          </w:r>
        </w:p>
      </w:docPartBody>
    </w:docPart>
    <w:docPart>
      <w:docPartPr>
        <w:name w:val="5C61AA1FAD6F4FD6A3329CE7F67ABF15"/>
        <w:category>
          <w:name w:val="General"/>
          <w:gallery w:val="placeholder"/>
        </w:category>
        <w:types>
          <w:type w:val="bbPlcHdr"/>
        </w:types>
        <w:behaviors>
          <w:behavior w:val="content"/>
        </w:behaviors>
        <w:guid w:val="{D43AE944-CB4D-45C8-870A-88807040C71F}"/>
      </w:docPartPr>
      <w:docPartBody>
        <w:p w:rsidR="007332D5" w:rsidRDefault="007332D5" w:rsidP="007332D5">
          <w:pPr>
            <w:pStyle w:val="5C61AA1FAD6F4FD6A3329CE7F67ABF15"/>
          </w:pPr>
          <w:r w:rsidRPr="003D58FC">
            <w:rPr>
              <w:rStyle w:val="PlaceholderText"/>
            </w:rPr>
            <w:t>[Keywords]</w:t>
          </w:r>
        </w:p>
      </w:docPartBody>
    </w:docPart>
    <w:docPart>
      <w:docPartPr>
        <w:name w:val="78D7BC8B55624A3A9BEA423F05B03836"/>
        <w:category>
          <w:name w:val="General"/>
          <w:gallery w:val="placeholder"/>
        </w:category>
        <w:types>
          <w:type w:val="bbPlcHdr"/>
        </w:types>
        <w:behaviors>
          <w:behavior w:val="content"/>
        </w:behaviors>
        <w:guid w:val="{5B4D3E5B-5A8D-4181-8285-CAD237D6F8B8}"/>
      </w:docPartPr>
      <w:docPartBody>
        <w:p w:rsidR="007332D5" w:rsidRDefault="007332D5" w:rsidP="007332D5">
          <w:pPr>
            <w:pStyle w:val="78D7BC8B55624A3A9BEA423F05B03836"/>
          </w:pPr>
          <w:r w:rsidRPr="003D58FC">
            <w:rPr>
              <w:rStyle w:val="PlaceholderText"/>
            </w:rPr>
            <w:t>[Keywords]</w:t>
          </w:r>
        </w:p>
      </w:docPartBody>
    </w:docPart>
    <w:docPart>
      <w:docPartPr>
        <w:name w:val="C43C8CA2195E4C188BDA2ACCBEA7097F"/>
        <w:category>
          <w:name w:val="General"/>
          <w:gallery w:val="placeholder"/>
        </w:category>
        <w:types>
          <w:type w:val="bbPlcHdr"/>
        </w:types>
        <w:behaviors>
          <w:behavior w:val="content"/>
        </w:behaviors>
        <w:guid w:val="{FD3D73F9-E851-41CB-ACDF-F6B24AF0AB08}"/>
      </w:docPartPr>
      <w:docPartBody>
        <w:p w:rsidR="007332D5" w:rsidRDefault="007332D5" w:rsidP="007332D5">
          <w:pPr>
            <w:pStyle w:val="C43C8CA2195E4C188BDA2ACCBEA7097F"/>
          </w:pPr>
          <w:r w:rsidRPr="003D58FC">
            <w:rPr>
              <w:rStyle w:val="PlaceholderText"/>
            </w:rPr>
            <w:t>[Keywords]</w:t>
          </w:r>
        </w:p>
      </w:docPartBody>
    </w:docPart>
    <w:docPart>
      <w:docPartPr>
        <w:name w:val="4D7812CECD044F3683B663FBBB5E3F6A"/>
        <w:category>
          <w:name w:val="General"/>
          <w:gallery w:val="placeholder"/>
        </w:category>
        <w:types>
          <w:type w:val="bbPlcHdr"/>
        </w:types>
        <w:behaviors>
          <w:behavior w:val="content"/>
        </w:behaviors>
        <w:guid w:val="{7604EA07-0EB5-4951-AA4E-9830467BDD4E}"/>
      </w:docPartPr>
      <w:docPartBody>
        <w:p w:rsidR="007332D5" w:rsidRDefault="007332D5" w:rsidP="007332D5">
          <w:pPr>
            <w:pStyle w:val="4D7812CECD044F3683B663FBBB5E3F6A"/>
          </w:pPr>
          <w:r w:rsidRPr="003D58FC">
            <w:rPr>
              <w:rStyle w:val="PlaceholderText"/>
            </w:rPr>
            <w:t>[Keywords]</w:t>
          </w:r>
        </w:p>
      </w:docPartBody>
    </w:docPart>
    <w:docPart>
      <w:docPartPr>
        <w:name w:val="7A1229D3BD0A4FA0A24F3B3CFD0B6425"/>
        <w:category>
          <w:name w:val="General"/>
          <w:gallery w:val="placeholder"/>
        </w:category>
        <w:types>
          <w:type w:val="bbPlcHdr"/>
        </w:types>
        <w:behaviors>
          <w:behavior w:val="content"/>
        </w:behaviors>
        <w:guid w:val="{5E5FC291-4DD3-49BC-ADF7-6270A4E81EE9}"/>
      </w:docPartPr>
      <w:docPartBody>
        <w:p w:rsidR="007332D5" w:rsidRDefault="007332D5" w:rsidP="007332D5">
          <w:pPr>
            <w:pStyle w:val="7A1229D3BD0A4FA0A24F3B3CFD0B6425"/>
          </w:pPr>
          <w:r w:rsidRPr="003D58FC">
            <w:rPr>
              <w:rStyle w:val="PlaceholderText"/>
            </w:rPr>
            <w:t>[Keywords]</w:t>
          </w:r>
        </w:p>
      </w:docPartBody>
    </w:docPart>
    <w:docPart>
      <w:docPartPr>
        <w:name w:val="DCDA7AE7B3A745D4A06C18E190B79D11"/>
        <w:category>
          <w:name w:val="General"/>
          <w:gallery w:val="placeholder"/>
        </w:category>
        <w:types>
          <w:type w:val="bbPlcHdr"/>
        </w:types>
        <w:behaviors>
          <w:behavior w:val="content"/>
        </w:behaviors>
        <w:guid w:val="{520E213D-6E2E-4BC8-BD82-046FAA168572}"/>
      </w:docPartPr>
      <w:docPartBody>
        <w:p w:rsidR="007332D5" w:rsidRDefault="007332D5" w:rsidP="007332D5">
          <w:pPr>
            <w:pStyle w:val="DCDA7AE7B3A745D4A06C18E190B79D11"/>
          </w:pPr>
          <w:r w:rsidRPr="003D58FC">
            <w:rPr>
              <w:rStyle w:val="PlaceholderText"/>
            </w:rPr>
            <w:t>[Keywords]</w:t>
          </w:r>
        </w:p>
      </w:docPartBody>
    </w:docPart>
    <w:docPart>
      <w:docPartPr>
        <w:name w:val="3C9E3C3504194747A28670EE5263CB42"/>
        <w:category>
          <w:name w:val="General"/>
          <w:gallery w:val="placeholder"/>
        </w:category>
        <w:types>
          <w:type w:val="bbPlcHdr"/>
        </w:types>
        <w:behaviors>
          <w:behavior w:val="content"/>
        </w:behaviors>
        <w:guid w:val="{A066A83A-D40A-4957-85E9-D05CC27255B4}"/>
      </w:docPartPr>
      <w:docPartBody>
        <w:p w:rsidR="007332D5" w:rsidRDefault="007332D5" w:rsidP="007332D5">
          <w:pPr>
            <w:pStyle w:val="3C9E3C3504194747A28670EE5263CB42"/>
          </w:pPr>
          <w:r w:rsidRPr="003D58FC">
            <w:rPr>
              <w:rStyle w:val="PlaceholderText"/>
            </w:rPr>
            <w:t>[Keywords]</w:t>
          </w:r>
        </w:p>
      </w:docPartBody>
    </w:docPart>
    <w:docPart>
      <w:docPartPr>
        <w:name w:val="8D34D41C33A64E09A7F5FBD9C3739A91"/>
        <w:category>
          <w:name w:val="General"/>
          <w:gallery w:val="placeholder"/>
        </w:category>
        <w:types>
          <w:type w:val="bbPlcHdr"/>
        </w:types>
        <w:behaviors>
          <w:behavior w:val="content"/>
        </w:behaviors>
        <w:guid w:val="{26E96DB5-30DB-48F9-ACF8-CCC26E6CEC31}"/>
      </w:docPartPr>
      <w:docPartBody>
        <w:p w:rsidR="007332D5" w:rsidRDefault="007332D5" w:rsidP="007332D5">
          <w:pPr>
            <w:pStyle w:val="8D34D41C33A64E09A7F5FBD9C3739A91"/>
          </w:pPr>
          <w:r w:rsidRPr="003D58FC">
            <w:rPr>
              <w:rStyle w:val="PlaceholderText"/>
            </w:rPr>
            <w:t>[Keywords]</w:t>
          </w:r>
        </w:p>
      </w:docPartBody>
    </w:docPart>
    <w:docPart>
      <w:docPartPr>
        <w:name w:val="9F75235B5FC34F5B94E977A7C302C55A"/>
        <w:category>
          <w:name w:val="General"/>
          <w:gallery w:val="placeholder"/>
        </w:category>
        <w:types>
          <w:type w:val="bbPlcHdr"/>
        </w:types>
        <w:behaviors>
          <w:behavior w:val="content"/>
        </w:behaviors>
        <w:guid w:val="{D11A734B-8919-4647-B581-2C8B008A3043}"/>
      </w:docPartPr>
      <w:docPartBody>
        <w:p w:rsidR="007332D5" w:rsidRDefault="007332D5" w:rsidP="007332D5">
          <w:pPr>
            <w:pStyle w:val="9F75235B5FC34F5B94E977A7C302C55A"/>
          </w:pPr>
          <w:r w:rsidRPr="003D58FC">
            <w:rPr>
              <w:rStyle w:val="PlaceholderText"/>
            </w:rPr>
            <w:t>[Keywords]</w:t>
          </w:r>
        </w:p>
      </w:docPartBody>
    </w:docPart>
    <w:docPart>
      <w:docPartPr>
        <w:name w:val="0F3BEEC120D94586BB1395029B5C6DD3"/>
        <w:category>
          <w:name w:val="General"/>
          <w:gallery w:val="placeholder"/>
        </w:category>
        <w:types>
          <w:type w:val="bbPlcHdr"/>
        </w:types>
        <w:behaviors>
          <w:behavior w:val="content"/>
        </w:behaviors>
        <w:guid w:val="{5374A580-4C8A-4E3E-9490-59D575CFCF98}"/>
      </w:docPartPr>
      <w:docPartBody>
        <w:p w:rsidR="007332D5" w:rsidRDefault="007332D5" w:rsidP="007332D5">
          <w:pPr>
            <w:pStyle w:val="0F3BEEC120D94586BB1395029B5C6DD3"/>
          </w:pPr>
          <w:r w:rsidRPr="003D58FC">
            <w:rPr>
              <w:rStyle w:val="PlaceholderText"/>
            </w:rPr>
            <w:t>[Keywords]</w:t>
          </w:r>
        </w:p>
      </w:docPartBody>
    </w:docPart>
    <w:docPart>
      <w:docPartPr>
        <w:name w:val="1C448D4235A149E8896C2A2AA8C33426"/>
        <w:category>
          <w:name w:val="General"/>
          <w:gallery w:val="placeholder"/>
        </w:category>
        <w:types>
          <w:type w:val="bbPlcHdr"/>
        </w:types>
        <w:behaviors>
          <w:behavior w:val="content"/>
        </w:behaviors>
        <w:guid w:val="{9B7C8E93-8C97-489D-97ED-350FE29E1030}"/>
      </w:docPartPr>
      <w:docPartBody>
        <w:p w:rsidR="007332D5" w:rsidRDefault="007332D5" w:rsidP="007332D5">
          <w:pPr>
            <w:pStyle w:val="1C448D4235A149E8896C2A2AA8C33426"/>
          </w:pPr>
          <w:r w:rsidRPr="003D58FC">
            <w:rPr>
              <w:rStyle w:val="PlaceholderText"/>
            </w:rPr>
            <w:t>[Keywords]</w:t>
          </w:r>
        </w:p>
      </w:docPartBody>
    </w:docPart>
    <w:docPart>
      <w:docPartPr>
        <w:name w:val="82C76643D0AB4FFABF1AB9E259D807D6"/>
        <w:category>
          <w:name w:val="General"/>
          <w:gallery w:val="placeholder"/>
        </w:category>
        <w:types>
          <w:type w:val="bbPlcHdr"/>
        </w:types>
        <w:behaviors>
          <w:behavior w:val="content"/>
        </w:behaviors>
        <w:guid w:val="{9AE49087-9E83-4DB3-81E6-B7A3B19A448B}"/>
      </w:docPartPr>
      <w:docPartBody>
        <w:p w:rsidR="007332D5" w:rsidRDefault="007332D5" w:rsidP="007332D5">
          <w:pPr>
            <w:pStyle w:val="82C76643D0AB4FFABF1AB9E259D807D6"/>
          </w:pPr>
          <w:r w:rsidRPr="003D58FC">
            <w:rPr>
              <w:rStyle w:val="PlaceholderText"/>
            </w:rPr>
            <w:t>[Keywords]</w:t>
          </w:r>
        </w:p>
      </w:docPartBody>
    </w:docPart>
    <w:docPart>
      <w:docPartPr>
        <w:name w:val="72CD34F552E54E57862342BFB9589954"/>
        <w:category>
          <w:name w:val="General"/>
          <w:gallery w:val="placeholder"/>
        </w:category>
        <w:types>
          <w:type w:val="bbPlcHdr"/>
        </w:types>
        <w:behaviors>
          <w:behavior w:val="content"/>
        </w:behaviors>
        <w:guid w:val="{F7494DCA-3FBC-4635-AA3F-DEDEC3501CE0}"/>
      </w:docPartPr>
      <w:docPartBody>
        <w:p w:rsidR="007332D5" w:rsidRDefault="007332D5" w:rsidP="007332D5">
          <w:pPr>
            <w:pStyle w:val="72CD34F552E54E57862342BFB9589954"/>
          </w:pPr>
          <w:r w:rsidRPr="003D58FC">
            <w:rPr>
              <w:rStyle w:val="PlaceholderText"/>
            </w:rPr>
            <w:t>[Keywords]</w:t>
          </w:r>
        </w:p>
      </w:docPartBody>
    </w:docPart>
    <w:docPart>
      <w:docPartPr>
        <w:name w:val="48C9AD73DF074303806A3478C6D829DA"/>
        <w:category>
          <w:name w:val="General"/>
          <w:gallery w:val="placeholder"/>
        </w:category>
        <w:types>
          <w:type w:val="bbPlcHdr"/>
        </w:types>
        <w:behaviors>
          <w:behavior w:val="content"/>
        </w:behaviors>
        <w:guid w:val="{0E5A7A69-1860-4B73-8A70-65674A1B8320}"/>
      </w:docPartPr>
      <w:docPartBody>
        <w:p w:rsidR="007332D5" w:rsidRDefault="007332D5" w:rsidP="007332D5">
          <w:pPr>
            <w:pStyle w:val="48C9AD73DF074303806A3478C6D829DA"/>
          </w:pPr>
          <w:r w:rsidRPr="003D58FC">
            <w:rPr>
              <w:rStyle w:val="PlaceholderText"/>
            </w:rPr>
            <w:t>[Keywords]</w:t>
          </w:r>
        </w:p>
      </w:docPartBody>
    </w:docPart>
    <w:docPart>
      <w:docPartPr>
        <w:name w:val="145991BBD9834D8D9A6E9B1F248F9372"/>
        <w:category>
          <w:name w:val="General"/>
          <w:gallery w:val="placeholder"/>
        </w:category>
        <w:types>
          <w:type w:val="bbPlcHdr"/>
        </w:types>
        <w:behaviors>
          <w:behavior w:val="content"/>
        </w:behaviors>
        <w:guid w:val="{21D965A9-846F-4AD2-90A5-D286E0A800BF}"/>
      </w:docPartPr>
      <w:docPartBody>
        <w:p w:rsidR="007332D5" w:rsidRDefault="007332D5" w:rsidP="007332D5">
          <w:pPr>
            <w:pStyle w:val="145991BBD9834D8D9A6E9B1F248F9372"/>
          </w:pPr>
          <w:r w:rsidRPr="003D58FC">
            <w:rPr>
              <w:rStyle w:val="PlaceholderText"/>
            </w:rPr>
            <w:t>[Keywords]</w:t>
          </w:r>
        </w:p>
      </w:docPartBody>
    </w:docPart>
    <w:docPart>
      <w:docPartPr>
        <w:name w:val="00DEC6C0C31A4063A63DD17D6724D763"/>
        <w:category>
          <w:name w:val="General"/>
          <w:gallery w:val="placeholder"/>
        </w:category>
        <w:types>
          <w:type w:val="bbPlcHdr"/>
        </w:types>
        <w:behaviors>
          <w:behavior w:val="content"/>
        </w:behaviors>
        <w:guid w:val="{0E9B3B7C-B782-4D9E-A801-E96C441AC663}"/>
      </w:docPartPr>
      <w:docPartBody>
        <w:p w:rsidR="007332D5" w:rsidRDefault="007332D5" w:rsidP="007332D5">
          <w:pPr>
            <w:pStyle w:val="00DEC6C0C31A4063A63DD17D6724D763"/>
          </w:pPr>
          <w:r w:rsidRPr="003D58FC">
            <w:rPr>
              <w:rStyle w:val="PlaceholderText"/>
            </w:rPr>
            <w:t>[Keywords]</w:t>
          </w:r>
        </w:p>
      </w:docPartBody>
    </w:docPart>
    <w:docPart>
      <w:docPartPr>
        <w:name w:val="B94D6EE37E574C2B9AA5EE86D8F75AFA"/>
        <w:category>
          <w:name w:val="General"/>
          <w:gallery w:val="placeholder"/>
        </w:category>
        <w:types>
          <w:type w:val="bbPlcHdr"/>
        </w:types>
        <w:behaviors>
          <w:behavior w:val="content"/>
        </w:behaviors>
        <w:guid w:val="{6AB8A9CA-0A77-4B7B-B156-2F6619C02DE8}"/>
      </w:docPartPr>
      <w:docPartBody>
        <w:p w:rsidR="007332D5" w:rsidRDefault="007332D5" w:rsidP="007332D5">
          <w:pPr>
            <w:pStyle w:val="B94D6EE37E574C2B9AA5EE86D8F75AFA"/>
          </w:pPr>
          <w:r w:rsidRPr="003D58FC">
            <w:rPr>
              <w:rStyle w:val="PlaceholderText"/>
            </w:rPr>
            <w:t>[Keywords]</w:t>
          </w:r>
        </w:p>
      </w:docPartBody>
    </w:docPart>
    <w:docPart>
      <w:docPartPr>
        <w:name w:val="BADF9A0FEB9F4C6B819B493135EF0FEF"/>
        <w:category>
          <w:name w:val="General"/>
          <w:gallery w:val="placeholder"/>
        </w:category>
        <w:types>
          <w:type w:val="bbPlcHdr"/>
        </w:types>
        <w:behaviors>
          <w:behavior w:val="content"/>
        </w:behaviors>
        <w:guid w:val="{BB0E644A-4966-44EE-BFAA-B862D25FA68E}"/>
      </w:docPartPr>
      <w:docPartBody>
        <w:p w:rsidR="007332D5" w:rsidRDefault="007332D5" w:rsidP="007332D5">
          <w:pPr>
            <w:pStyle w:val="BADF9A0FEB9F4C6B819B493135EF0FEF"/>
          </w:pPr>
          <w:r w:rsidRPr="003D58FC">
            <w:rPr>
              <w:rStyle w:val="PlaceholderText"/>
            </w:rPr>
            <w:t>[Keywords]</w:t>
          </w:r>
        </w:p>
      </w:docPartBody>
    </w:docPart>
    <w:docPart>
      <w:docPartPr>
        <w:name w:val="420180D05BF8445C9BFB5278FB342C67"/>
        <w:category>
          <w:name w:val="General"/>
          <w:gallery w:val="placeholder"/>
        </w:category>
        <w:types>
          <w:type w:val="bbPlcHdr"/>
        </w:types>
        <w:behaviors>
          <w:behavior w:val="content"/>
        </w:behaviors>
        <w:guid w:val="{0D82558D-0C5F-4B5F-B97C-FD7E92725858}"/>
      </w:docPartPr>
      <w:docPartBody>
        <w:p w:rsidR="007332D5" w:rsidRDefault="007332D5" w:rsidP="007332D5">
          <w:pPr>
            <w:pStyle w:val="420180D05BF8445C9BFB5278FB342C67"/>
          </w:pPr>
          <w:r w:rsidRPr="003D58FC">
            <w:rPr>
              <w:rStyle w:val="PlaceholderText"/>
            </w:rPr>
            <w:t>[Keywords]</w:t>
          </w:r>
        </w:p>
      </w:docPartBody>
    </w:docPart>
    <w:docPart>
      <w:docPartPr>
        <w:name w:val="F66D0F565B4C4BC1837C864C8DBDEFCC"/>
        <w:category>
          <w:name w:val="General"/>
          <w:gallery w:val="placeholder"/>
        </w:category>
        <w:types>
          <w:type w:val="bbPlcHdr"/>
        </w:types>
        <w:behaviors>
          <w:behavior w:val="content"/>
        </w:behaviors>
        <w:guid w:val="{9C64616B-327E-43D7-9346-5604202F8C1D}"/>
      </w:docPartPr>
      <w:docPartBody>
        <w:p w:rsidR="007332D5" w:rsidRDefault="007332D5" w:rsidP="007332D5">
          <w:pPr>
            <w:pStyle w:val="F66D0F565B4C4BC1837C864C8DBDEFCC"/>
          </w:pPr>
          <w:r w:rsidRPr="003D58FC">
            <w:rPr>
              <w:rStyle w:val="PlaceholderText"/>
            </w:rPr>
            <w:t>[Keywords]</w:t>
          </w:r>
        </w:p>
      </w:docPartBody>
    </w:docPart>
    <w:docPart>
      <w:docPartPr>
        <w:name w:val="E596CF4C788A41019F2510E1EBBBACD8"/>
        <w:category>
          <w:name w:val="General"/>
          <w:gallery w:val="placeholder"/>
        </w:category>
        <w:types>
          <w:type w:val="bbPlcHdr"/>
        </w:types>
        <w:behaviors>
          <w:behavior w:val="content"/>
        </w:behaviors>
        <w:guid w:val="{F97866C5-ADA9-4850-B5C7-AC08B7D90AC3}"/>
      </w:docPartPr>
      <w:docPartBody>
        <w:p w:rsidR="007332D5" w:rsidRDefault="007332D5" w:rsidP="007332D5">
          <w:pPr>
            <w:pStyle w:val="E596CF4C788A41019F2510E1EBBBACD8"/>
          </w:pPr>
          <w:r w:rsidRPr="003D58FC">
            <w:rPr>
              <w:rStyle w:val="PlaceholderText"/>
            </w:rPr>
            <w:t>[Keywords]</w:t>
          </w:r>
        </w:p>
      </w:docPartBody>
    </w:docPart>
    <w:docPart>
      <w:docPartPr>
        <w:name w:val="35F83CC10BC843C8822FBAFB183BB693"/>
        <w:category>
          <w:name w:val="General"/>
          <w:gallery w:val="placeholder"/>
        </w:category>
        <w:types>
          <w:type w:val="bbPlcHdr"/>
        </w:types>
        <w:behaviors>
          <w:behavior w:val="content"/>
        </w:behaviors>
        <w:guid w:val="{299B3097-4E9C-451C-9657-B7F6A61115A5}"/>
      </w:docPartPr>
      <w:docPartBody>
        <w:p w:rsidR="007332D5" w:rsidRDefault="007332D5" w:rsidP="007332D5">
          <w:pPr>
            <w:pStyle w:val="35F83CC10BC843C8822FBAFB183BB693"/>
          </w:pPr>
          <w:r w:rsidRPr="003D58FC">
            <w:rPr>
              <w:rStyle w:val="PlaceholderText"/>
            </w:rPr>
            <w:t>[Keywords]</w:t>
          </w:r>
        </w:p>
      </w:docPartBody>
    </w:docPart>
    <w:docPart>
      <w:docPartPr>
        <w:name w:val="0F10A99F78CF4BAFAB2E01ACAD52DAE4"/>
        <w:category>
          <w:name w:val="General"/>
          <w:gallery w:val="placeholder"/>
        </w:category>
        <w:types>
          <w:type w:val="bbPlcHdr"/>
        </w:types>
        <w:behaviors>
          <w:behavior w:val="content"/>
        </w:behaviors>
        <w:guid w:val="{0FAA9715-B114-4E49-BE35-7248B27D9CF8}"/>
      </w:docPartPr>
      <w:docPartBody>
        <w:p w:rsidR="007332D5" w:rsidRDefault="007332D5" w:rsidP="007332D5">
          <w:pPr>
            <w:pStyle w:val="0F10A99F78CF4BAFAB2E01ACAD52DAE4"/>
          </w:pPr>
          <w:r w:rsidRPr="003D58FC">
            <w:rPr>
              <w:rStyle w:val="PlaceholderText"/>
            </w:rPr>
            <w:t>[Keywords]</w:t>
          </w:r>
        </w:p>
      </w:docPartBody>
    </w:docPart>
    <w:docPart>
      <w:docPartPr>
        <w:name w:val="24AA69DDB95A440991B58F73709BAD5D"/>
        <w:category>
          <w:name w:val="General"/>
          <w:gallery w:val="placeholder"/>
        </w:category>
        <w:types>
          <w:type w:val="bbPlcHdr"/>
        </w:types>
        <w:behaviors>
          <w:behavior w:val="content"/>
        </w:behaviors>
        <w:guid w:val="{A2C8B1D2-4D5D-4E91-9967-BF1F81964B77}"/>
      </w:docPartPr>
      <w:docPartBody>
        <w:p w:rsidR="007332D5" w:rsidRDefault="007332D5" w:rsidP="007332D5">
          <w:pPr>
            <w:pStyle w:val="24AA69DDB95A440991B58F73709BAD5D"/>
          </w:pPr>
          <w:r w:rsidRPr="003D58FC">
            <w:rPr>
              <w:rStyle w:val="PlaceholderText"/>
            </w:rPr>
            <w:t>[Keywords]</w:t>
          </w:r>
        </w:p>
      </w:docPartBody>
    </w:docPart>
    <w:docPart>
      <w:docPartPr>
        <w:name w:val="2F651EA3444B45BF8A9D4C46A24AAB69"/>
        <w:category>
          <w:name w:val="General"/>
          <w:gallery w:val="placeholder"/>
        </w:category>
        <w:types>
          <w:type w:val="bbPlcHdr"/>
        </w:types>
        <w:behaviors>
          <w:behavior w:val="content"/>
        </w:behaviors>
        <w:guid w:val="{3936B39B-339B-4C72-84D0-FCC7CA3359A7}"/>
      </w:docPartPr>
      <w:docPartBody>
        <w:p w:rsidR="007332D5" w:rsidRDefault="007332D5" w:rsidP="007332D5">
          <w:pPr>
            <w:pStyle w:val="2F651EA3444B45BF8A9D4C46A24AAB69"/>
          </w:pPr>
          <w:r w:rsidRPr="003D58FC">
            <w:rPr>
              <w:rStyle w:val="PlaceholderText"/>
            </w:rPr>
            <w:t>[Keywords]</w:t>
          </w:r>
        </w:p>
      </w:docPartBody>
    </w:docPart>
    <w:docPart>
      <w:docPartPr>
        <w:name w:val="2EE825D615E74A2F9864CEF413F9416E"/>
        <w:category>
          <w:name w:val="General"/>
          <w:gallery w:val="placeholder"/>
        </w:category>
        <w:types>
          <w:type w:val="bbPlcHdr"/>
        </w:types>
        <w:behaviors>
          <w:behavior w:val="content"/>
        </w:behaviors>
        <w:guid w:val="{91FB4284-9D36-4F0A-B3CE-9F72E0EE8491}"/>
      </w:docPartPr>
      <w:docPartBody>
        <w:p w:rsidR="007332D5" w:rsidRDefault="007332D5" w:rsidP="007332D5">
          <w:pPr>
            <w:pStyle w:val="2EE825D615E74A2F9864CEF413F9416E"/>
          </w:pPr>
          <w:r w:rsidRPr="003D58FC">
            <w:rPr>
              <w:rStyle w:val="PlaceholderText"/>
            </w:rPr>
            <w:t>[Keywords]</w:t>
          </w:r>
        </w:p>
      </w:docPartBody>
    </w:docPart>
    <w:docPart>
      <w:docPartPr>
        <w:name w:val="ACB4C9DF149E417BB752ABE9B226F8C3"/>
        <w:category>
          <w:name w:val="General"/>
          <w:gallery w:val="placeholder"/>
        </w:category>
        <w:types>
          <w:type w:val="bbPlcHdr"/>
        </w:types>
        <w:behaviors>
          <w:behavior w:val="content"/>
        </w:behaviors>
        <w:guid w:val="{4E3A280A-194F-4409-B8E4-21A8AA850025}"/>
      </w:docPartPr>
      <w:docPartBody>
        <w:p w:rsidR="007332D5" w:rsidRDefault="007332D5" w:rsidP="007332D5">
          <w:pPr>
            <w:pStyle w:val="ACB4C9DF149E417BB752ABE9B226F8C3"/>
          </w:pPr>
          <w:r w:rsidRPr="003D58FC">
            <w:rPr>
              <w:rStyle w:val="PlaceholderText"/>
            </w:rPr>
            <w:t>[Keywords]</w:t>
          </w:r>
        </w:p>
      </w:docPartBody>
    </w:docPart>
    <w:docPart>
      <w:docPartPr>
        <w:name w:val="C7C9AA77B4A24923813060A4A044C4AE"/>
        <w:category>
          <w:name w:val="General"/>
          <w:gallery w:val="placeholder"/>
        </w:category>
        <w:types>
          <w:type w:val="bbPlcHdr"/>
        </w:types>
        <w:behaviors>
          <w:behavior w:val="content"/>
        </w:behaviors>
        <w:guid w:val="{2F6DA859-93F7-43DF-8C7A-A991DAE1DEAF}"/>
      </w:docPartPr>
      <w:docPartBody>
        <w:p w:rsidR="007332D5" w:rsidRDefault="007332D5" w:rsidP="007332D5">
          <w:pPr>
            <w:pStyle w:val="C7C9AA77B4A24923813060A4A044C4AE"/>
          </w:pPr>
          <w:r w:rsidRPr="003D58FC">
            <w:rPr>
              <w:rStyle w:val="PlaceholderText"/>
            </w:rPr>
            <w:t>[Keywords]</w:t>
          </w:r>
        </w:p>
      </w:docPartBody>
    </w:docPart>
    <w:docPart>
      <w:docPartPr>
        <w:name w:val="B156199C5AA44371BDAD00EFF8225686"/>
        <w:category>
          <w:name w:val="General"/>
          <w:gallery w:val="placeholder"/>
        </w:category>
        <w:types>
          <w:type w:val="bbPlcHdr"/>
        </w:types>
        <w:behaviors>
          <w:behavior w:val="content"/>
        </w:behaviors>
        <w:guid w:val="{50C8495C-0495-498A-A365-5630CDC1A9CF}"/>
      </w:docPartPr>
      <w:docPartBody>
        <w:p w:rsidR="007332D5" w:rsidRDefault="007332D5" w:rsidP="007332D5">
          <w:pPr>
            <w:pStyle w:val="B156199C5AA44371BDAD00EFF8225686"/>
          </w:pPr>
          <w:r w:rsidRPr="003D58FC">
            <w:rPr>
              <w:rStyle w:val="PlaceholderText"/>
            </w:rPr>
            <w:t>[Keywords]</w:t>
          </w:r>
        </w:p>
      </w:docPartBody>
    </w:docPart>
    <w:docPart>
      <w:docPartPr>
        <w:name w:val="B96430E8D30A47EA8D85866171927197"/>
        <w:category>
          <w:name w:val="General"/>
          <w:gallery w:val="placeholder"/>
        </w:category>
        <w:types>
          <w:type w:val="bbPlcHdr"/>
        </w:types>
        <w:behaviors>
          <w:behavior w:val="content"/>
        </w:behaviors>
        <w:guid w:val="{C9972D86-76E5-4D1B-870C-7EEBDD7A3B65}"/>
      </w:docPartPr>
      <w:docPartBody>
        <w:p w:rsidR="007332D5" w:rsidRDefault="007332D5" w:rsidP="007332D5">
          <w:pPr>
            <w:pStyle w:val="B96430E8D30A47EA8D85866171927197"/>
          </w:pPr>
          <w:r w:rsidRPr="003D58FC">
            <w:rPr>
              <w:rStyle w:val="PlaceholderText"/>
            </w:rPr>
            <w:t>[Keywords]</w:t>
          </w:r>
        </w:p>
      </w:docPartBody>
    </w:docPart>
    <w:docPart>
      <w:docPartPr>
        <w:name w:val="3556F84195E64718BC3D379F693985F3"/>
        <w:category>
          <w:name w:val="General"/>
          <w:gallery w:val="placeholder"/>
        </w:category>
        <w:types>
          <w:type w:val="bbPlcHdr"/>
        </w:types>
        <w:behaviors>
          <w:behavior w:val="content"/>
        </w:behaviors>
        <w:guid w:val="{0F3839A5-EEF9-463D-ABDF-DF6CE15DCEAD}"/>
      </w:docPartPr>
      <w:docPartBody>
        <w:p w:rsidR="007332D5" w:rsidRDefault="007332D5" w:rsidP="007332D5">
          <w:pPr>
            <w:pStyle w:val="3556F84195E64718BC3D379F693985F3"/>
          </w:pPr>
          <w:r w:rsidRPr="003D58FC">
            <w:rPr>
              <w:rStyle w:val="PlaceholderText"/>
            </w:rPr>
            <w:t>[Keywords]</w:t>
          </w:r>
        </w:p>
      </w:docPartBody>
    </w:docPart>
    <w:docPart>
      <w:docPartPr>
        <w:name w:val="D4D07370EACD4F83A691AB2AC9A80FE4"/>
        <w:category>
          <w:name w:val="General"/>
          <w:gallery w:val="placeholder"/>
        </w:category>
        <w:types>
          <w:type w:val="bbPlcHdr"/>
        </w:types>
        <w:behaviors>
          <w:behavior w:val="content"/>
        </w:behaviors>
        <w:guid w:val="{561E9D3E-23BD-436E-B729-525BC5ED6EB6}"/>
      </w:docPartPr>
      <w:docPartBody>
        <w:p w:rsidR="007332D5" w:rsidRDefault="007332D5" w:rsidP="007332D5">
          <w:pPr>
            <w:pStyle w:val="D4D07370EACD4F83A691AB2AC9A80FE4"/>
          </w:pPr>
          <w:r w:rsidRPr="003D58FC">
            <w:rPr>
              <w:rStyle w:val="PlaceholderText"/>
            </w:rPr>
            <w:t>[Keywords]</w:t>
          </w:r>
        </w:p>
      </w:docPartBody>
    </w:docPart>
    <w:docPart>
      <w:docPartPr>
        <w:name w:val="B87F88C3BC384D9386AD26B632DB41CB"/>
        <w:category>
          <w:name w:val="General"/>
          <w:gallery w:val="placeholder"/>
        </w:category>
        <w:types>
          <w:type w:val="bbPlcHdr"/>
        </w:types>
        <w:behaviors>
          <w:behavior w:val="content"/>
        </w:behaviors>
        <w:guid w:val="{4506AD55-62AF-4F62-9C93-12C94444117B}"/>
      </w:docPartPr>
      <w:docPartBody>
        <w:p w:rsidR="007332D5" w:rsidRDefault="007332D5" w:rsidP="007332D5">
          <w:pPr>
            <w:pStyle w:val="B87F88C3BC384D9386AD26B632DB41CB"/>
          </w:pPr>
          <w:r w:rsidRPr="007A01CF">
            <w:rPr>
              <w:rStyle w:val="PlaceholderText"/>
            </w:rPr>
            <w:t>[Title]</w:t>
          </w:r>
        </w:p>
      </w:docPartBody>
    </w:docPart>
    <w:docPart>
      <w:docPartPr>
        <w:name w:val="492B78E7B9DC4482A678EEF17837F8CB"/>
        <w:category>
          <w:name w:val="General"/>
          <w:gallery w:val="placeholder"/>
        </w:category>
        <w:types>
          <w:type w:val="bbPlcHdr"/>
        </w:types>
        <w:behaviors>
          <w:behavior w:val="content"/>
        </w:behaviors>
        <w:guid w:val="{5011758A-F137-4A5D-B695-13F1EA1FE75C}"/>
      </w:docPartPr>
      <w:docPartBody>
        <w:p w:rsidR="007332D5" w:rsidRDefault="007332D5" w:rsidP="007332D5">
          <w:pPr>
            <w:pStyle w:val="492B78E7B9DC4482A678EEF17837F8CB"/>
          </w:pPr>
          <w:r w:rsidRPr="003D58FC">
            <w:rPr>
              <w:rStyle w:val="PlaceholderText"/>
            </w:rPr>
            <w:t>[Keywords]</w:t>
          </w:r>
        </w:p>
      </w:docPartBody>
    </w:docPart>
    <w:docPart>
      <w:docPartPr>
        <w:name w:val="0821F29329AC43B6AD741311B99D4517"/>
        <w:category>
          <w:name w:val="General"/>
          <w:gallery w:val="placeholder"/>
        </w:category>
        <w:types>
          <w:type w:val="bbPlcHdr"/>
        </w:types>
        <w:behaviors>
          <w:behavior w:val="content"/>
        </w:behaviors>
        <w:guid w:val="{35DE5CEB-026B-4D1C-B0E9-100D98BF6C74}"/>
      </w:docPartPr>
      <w:docPartBody>
        <w:p w:rsidR="007332D5" w:rsidRDefault="007332D5" w:rsidP="007332D5">
          <w:pPr>
            <w:pStyle w:val="0821F29329AC43B6AD741311B99D4517"/>
          </w:pPr>
          <w:r w:rsidRPr="003D58FC">
            <w:rPr>
              <w:rStyle w:val="PlaceholderText"/>
            </w:rPr>
            <w:t>[Keywords]</w:t>
          </w:r>
        </w:p>
      </w:docPartBody>
    </w:docPart>
    <w:docPart>
      <w:docPartPr>
        <w:name w:val="A691BE3CE9CB4B90BC2C02F4BE7E88EA"/>
        <w:category>
          <w:name w:val="General"/>
          <w:gallery w:val="placeholder"/>
        </w:category>
        <w:types>
          <w:type w:val="bbPlcHdr"/>
        </w:types>
        <w:behaviors>
          <w:behavior w:val="content"/>
        </w:behaviors>
        <w:guid w:val="{4E1E705D-684F-498C-BAC5-AB0661A382EF}"/>
      </w:docPartPr>
      <w:docPartBody>
        <w:p w:rsidR="007332D5" w:rsidRDefault="007332D5" w:rsidP="007332D5">
          <w:pPr>
            <w:pStyle w:val="A691BE3CE9CB4B90BC2C02F4BE7E88EA"/>
          </w:pPr>
          <w:r w:rsidRPr="003D58FC">
            <w:rPr>
              <w:rStyle w:val="PlaceholderText"/>
            </w:rPr>
            <w:t>[Keywords]</w:t>
          </w:r>
        </w:p>
      </w:docPartBody>
    </w:docPart>
    <w:docPart>
      <w:docPartPr>
        <w:name w:val="4B8C4BBCF02D42A59A8132C2649DA053"/>
        <w:category>
          <w:name w:val="General"/>
          <w:gallery w:val="placeholder"/>
        </w:category>
        <w:types>
          <w:type w:val="bbPlcHdr"/>
        </w:types>
        <w:behaviors>
          <w:behavior w:val="content"/>
        </w:behaviors>
        <w:guid w:val="{5EEC5562-1768-416A-8C5B-DA7867AC3399}"/>
      </w:docPartPr>
      <w:docPartBody>
        <w:p w:rsidR="007332D5" w:rsidRDefault="007332D5" w:rsidP="007332D5">
          <w:pPr>
            <w:pStyle w:val="4B8C4BBCF02D42A59A8132C2649DA053"/>
          </w:pPr>
          <w:r w:rsidRPr="003D58FC">
            <w:rPr>
              <w:rStyle w:val="PlaceholderText"/>
            </w:rPr>
            <w:t>[Keywords]</w:t>
          </w:r>
        </w:p>
      </w:docPartBody>
    </w:docPart>
    <w:docPart>
      <w:docPartPr>
        <w:name w:val="6CB2FBF59DAF416F97466C18464F30AF"/>
        <w:category>
          <w:name w:val="General"/>
          <w:gallery w:val="placeholder"/>
        </w:category>
        <w:types>
          <w:type w:val="bbPlcHdr"/>
        </w:types>
        <w:behaviors>
          <w:behavior w:val="content"/>
        </w:behaviors>
        <w:guid w:val="{0FED4911-1759-455F-939E-C744271E8084}"/>
      </w:docPartPr>
      <w:docPartBody>
        <w:p w:rsidR="007332D5" w:rsidRDefault="007332D5" w:rsidP="007332D5">
          <w:pPr>
            <w:pStyle w:val="6CB2FBF59DAF416F97466C18464F30AF"/>
          </w:pPr>
          <w:r w:rsidRPr="003D58FC">
            <w:rPr>
              <w:rStyle w:val="PlaceholderText"/>
            </w:rPr>
            <w:t>[Keywords]</w:t>
          </w:r>
        </w:p>
      </w:docPartBody>
    </w:docPart>
    <w:docPart>
      <w:docPartPr>
        <w:name w:val="8ECFC2B6C5B44EA9B9FB20F82F8A0911"/>
        <w:category>
          <w:name w:val="General"/>
          <w:gallery w:val="placeholder"/>
        </w:category>
        <w:types>
          <w:type w:val="bbPlcHdr"/>
        </w:types>
        <w:behaviors>
          <w:behavior w:val="content"/>
        </w:behaviors>
        <w:guid w:val="{7CAF249D-F362-4626-8705-AEDC757ECC5D}"/>
      </w:docPartPr>
      <w:docPartBody>
        <w:p w:rsidR="007332D5" w:rsidRDefault="007332D5" w:rsidP="007332D5">
          <w:pPr>
            <w:pStyle w:val="8ECFC2B6C5B44EA9B9FB20F82F8A0911"/>
          </w:pPr>
          <w:r w:rsidRPr="003D58FC">
            <w:rPr>
              <w:rStyle w:val="PlaceholderText"/>
            </w:rPr>
            <w:t>[Keywords]</w:t>
          </w:r>
        </w:p>
      </w:docPartBody>
    </w:docPart>
    <w:docPart>
      <w:docPartPr>
        <w:name w:val="769CC6162DB64B1F9E97ABBB7CB20471"/>
        <w:category>
          <w:name w:val="General"/>
          <w:gallery w:val="placeholder"/>
        </w:category>
        <w:types>
          <w:type w:val="bbPlcHdr"/>
        </w:types>
        <w:behaviors>
          <w:behavior w:val="content"/>
        </w:behaviors>
        <w:guid w:val="{65A3D5AB-BBD9-45D2-A83D-4B1A69E67F45}"/>
      </w:docPartPr>
      <w:docPartBody>
        <w:p w:rsidR="007332D5" w:rsidRDefault="007332D5" w:rsidP="007332D5">
          <w:pPr>
            <w:pStyle w:val="769CC6162DB64B1F9E97ABBB7CB20471"/>
          </w:pPr>
          <w:r w:rsidRPr="003D58FC">
            <w:rPr>
              <w:rStyle w:val="PlaceholderText"/>
            </w:rPr>
            <w:t>[Keywords]</w:t>
          </w:r>
        </w:p>
      </w:docPartBody>
    </w:docPart>
    <w:docPart>
      <w:docPartPr>
        <w:name w:val="39CA91F7E5BA462CA390663065D4D655"/>
        <w:category>
          <w:name w:val="General"/>
          <w:gallery w:val="placeholder"/>
        </w:category>
        <w:types>
          <w:type w:val="bbPlcHdr"/>
        </w:types>
        <w:behaviors>
          <w:behavior w:val="content"/>
        </w:behaviors>
        <w:guid w:val="{57D7A941-B758-4D03-8612-0643F6BB13BA}"/>
      </w:docPartPr>
      <w:docPartBody>
        <w:p w:rsidR="007332D5" w:rsidRDefault="007332D5" w:rsidP="007332D5">
          <w:pPr>
            <w:pStyle w:val="39CA91F7E5BA462CA390663065D4D655"/>
          </w:pPr>
          <w:r w:rsidRPr="003D58FC">
            <w:rPr>
              <w:rStyle w:val="PlaceholderText"/>
            </w:rPr>
            <w:t>[Keywords]</w:t>
          </w:r>
        </w:p>
      </w:docPartBody>
    </w:docPart>
    <w:docPart>
      <w:docPartPr>
        <w:name w:val="842642BB92984E1B9E187CD62AC3BFA4"/>
        <w:category>
          <w:name w:val="General"/>
          <w:gallery w:val="placeholder"/>
        </w:category>
        <w:types>
          <w:type w:val="bbPlcHdr"/>
        </w:types>
        <w:behaviors>
          <w:behavior w:val="content"/>
        </w:behaviors>
        <w:guid w:val="{300AB76A-57C1-41ED-82E5-657C5035A167}"/>
      </w:docPartPr>
      <w:docPartBody>
        <w:p w:rsidR="007332D5" w:rsidRDefault="007332D5" w:rsidP="007332D5">
          <w:pPr>
            <w:pStyle w:val="842642BB92984E1B9E187CD62AC3BFA4"/>
          </w:pPr>
          <w:r w:rsidRPr="003D58FC">
            <w:rPr>
              <w:rStyle w:val="PlaceholderText"/>
            </w:rPr>
            <w:t>[Keywords]</w:t>
          </w:r>
        </w:p>
      </w:docPartBody>
    </w:docPart>
    <w:docPart>
      <w:docPartPr>
        <w:name w:val="BB1626269CFF48BC99BD0E67FEB08F18"/>
        <w:category>
          <w:name w:val="General"/>
          <w:gallery w:val="placeholder"/>
        </w:category>
        <w:types>
          <w:type w:val="bbPlcHdr"/>
        </w:types>
        <w:behaviors>
          <w:behavior w:val="content"/>
        </w:behaviors>
        <w:guid w:val="{734D1360-6527-42DA-B08A-758D13BAD7CE}"/>
      </w:docPartPr>
      <w:docPartBody>
        <w:p w:rsidR="007332D5" w:rsidRDefault="007332D5" w:rsidP="007332D5">
          <w:pPr>
            <w:pStyle w:val="BB1626269CFF48BC99BD0E67FEB08F18"/>
          </w:pPr>
          <w:r w:rsidRPr="003D58FC">
            <w:rPr>
              <w:rStyle w:val="PlaceholderText"/>
            </w:rPr>
            <w:t>[Keywords]</w:t>
          </w:r>
        </w:p>
      </w:docPartBody>
    </w:docPart>
    <w:docPart>
      <w:docPartPr>
        <w:name w:val="B848AE8D9A6B4218A70637F965BC9596"/>
        <w:category>
          <w:name w:val="General"/>
          <w:gallery w:val="placeholder"/>
        </w:category>
        <w:types>
          <w:type w:val="bbPlcHdr"/>
        </w:types>
        <w:behaviors>
          <w:behavior w:val="content"/>
        </w:behaviors>
        <w:guid w:val="{E397088B-02CA-4652-A521-69A7620761DB}"/>
      </w:docPartPr>
      <w:docPartBody>
        <w:p w:rsidR="007332D5" w:rsidRDefault="007332D5" w:rsidP="007332D5">
          <w:pPr>
            <w:pStyle w:val="B848AE8D9A6B4218A70637F965BC9596"/>
          </w:pPr>
          <w:r w:rsidRPr="003D58FC">
            <w:rPr>
              <w:rStyle w:val="PlaceholderText"/>
            </w:rPr>
            <w:t>[Keywords]</w:t>
          </w:r>
        </w:p>
      </w:docPartBody>
    </w:docPart>
    <w:docPart>
      <w:docPartPr>
        <w:name w:val="4907FF0604A746D5BF1E19DAD52EFD2D"/>
        <w:category>
          <w:name w:val="General"/>
          <w:gallery w:val="placeholder"/>
        </w:category>
        <w:types>
          <w:type w:val="bbPlcHdr"/>
        </w:types>
        <w:behaviors>
          <w:behavior w:val="content"/>
        </w:behaviors>
        <w:guid w:val="{254E9816-CFCB-4223-9772-B7C01E38F909}"/>
      </w:docPartPr>
      <w:docPartBody>
        <w:p w:rsidR="007332D5" w:rsidRDefault="007332D5" w:rsidP="007332D5">
          <w:pPr>
            <w:pStyle w:val="4907FF0604A746D5BF1E19DAD52EFD2D"/>
          </w:pPr>
          <w:r w:rsidRPr="003D58FC">
            <w:rPr>
              <w:rStyle w:val="PlaceholderText"/>
            </w:rPr>
            <w:t>[Keywords]</w:t>
          </w:r>
        </w:p>
      </w:docPartBody>
    </w:docPart>
    <w:docPart>
      <w:docPartPr>
        <w:name w:val="A777A1E2E0A24C309112FBF3D999BD01"/>
        <w:category>
          <w:name w:val="General"/>
          <w:gallery w:val="placeholder"/>
        </w:category>
        <w:types>
          <w:type w:val="bbPlcHdr"/>
        </w:types>
        <w:behaviors>
          <w:behavior w:val="content"/>
        </w:behaviors>
        <w:guid w:val="{2364DB23-D541-42E6-949D-333325F1AD28}"/>
      </w:docPartPr>
      <w:docPartBody>
        <w:p w:rsidR="007332D5" w:rsidRDefault="007332D5" w:rsidP="007332D5">
          <w:pPr>
            <w:pStyle w:val="A777A1E2E0A24C309112FBF3D999BD01"/>
          </w:pPr>
          <w:r w:rsidRPr="003D58FC">
            <w:rPr>
              <w:rStyle w:val="PlaceholderText"/>
            </w:rPr>
            <w:t>[Keywords]</w:t>
          </w:r>
        </w:p>
      </w:docPartBody>
    </w:docPart>
    <w:docPart>
      <w:docPartPr>
        <w:name w:val="029992B6B80844478EBFF11142F13CF5"/>
        <w:category>
          <w:name w:val="General"/>
          <w:gallery w:val="placeholder"/>
        </w:category>
        <w:types>
          <w:type w:val="bbPlcHdr"/>
        </w:types>
        <w:behaviors>
          <w:behavior w:val="content"/>
        </w:behaviors>
        <w:guid w:val="{A005280D-756D-476B-816D-A6375DFCE300}"/>
      </w:docPartPr>
      <w:docPartBody>
        <w:p w:rsidR="007332D5" w:rsidRDefault="007332D5" w:rsidP="007332D5">
          <w:pPr>
            <w:pStyle w:val="029992B6B80844478EBFF11142F13CF5"/>
          </w:pPr>
          <w:r w:rsidRPr="003D58FC">
            <w:rPr>
              <w:rStyle w:val="PlaceholderText"/>
            </w:rPr>
            <w:t>[Keywords]</w:t>
          </w:r>
        </w:p>
      </w:docPartBody>
    </w:docPart>
    <w:docPart>
      <w:docPartPr>
        <w:name w:val="E587EE2BF5A54B088C4F4D3D862E9BF3"/>
        <w:category>
          <w:name w:val="General"/>
          <w:gallery w:val="placeholder"/>
        </w:category>
        <w:types>
          <w:type w:val="bbPlcHdr"/>
        </w:types>
        <w:behaviors>
          <w:behavior w:val="content"/>
        </w:behaviors>
        <w:guid w:val="{CBBB2F26-9835-4446-9A99-88B8A6FE7575}"/>
      </w:docPartPr>
      <w:docPartBody>
        <w:p w:rsidR="007332D5" w:rsidRDefault="007332D5" w:rsidP="007332D5">
          <w:pPr>
            <w:pStyle w:val="E587EE2BF5A54B088C4F4D3D862E9BF3"/>
          </w:pPr>
          <w:r w:rsidRPr="003D58FC">
            <w:rPr>
              <w:rStyle w:val="PlaceholderText"/>
            </w:rPr>
            <w:t>[Keywords]</w:t>
          </w:r>
        </w:p>
      </w:docPartBody>
    </w:docPart>
    <w:docPart>
      <w:docPartPr>
        <w:name w:val="CD9910B2F95A4A96BF9F9B08DC146A63"/>
        <w:category>
          <w:name w:val="General"/>
          <w:gallery w:val="placeholder"/>
        </w:category>
        <w:types>
          <w:type w:val="bbPlcHdr"/>
        </w:types>
        <w:behaviors>
          <w:behavior w:val="content"/>
        </w:behaviors>
        <w:guid w:val="{2F13CD59-0F85-4238-8B2C-21D704242568}"/>
      </w:docPartPr>
      <w:docPartBody>
        <w:p w:rsidR="007332D5" w:rsidRDefault="007332D5" w:rsidP="007332D5">
          <w:pPr>
            <w:pStyle w:val="CD9910B2F95A4A96BF9F9B08DC146A63"/>
          </w:pPr>
          <w:r w:rsidRPr="003D58FC">
            <w:rPr>
              <w:rStyle w:val="PlaceholderText"/>
            </w:rPr>
            <w:t>[Keywords]</w:t>
          </w:r>
        </w:p>
      </w:docPartBody>
    </w:docPart>
    <w:docPart>
      <w:docPartPr>
        <w:name w:val="EB4A19CBC9D34FACB6A342CB83E366FC"/>
        <w:category>
          <w:name w:val="General"/>
          <w:gallery w:val="placeholder"/>
        </w:category>
        <w:types>
          <w:type w:val="bbPlcHdr"/>
        </w:types>
        <w:behaviors>
          <w:behavior w:val="content"/>
        </w:behaviors>
        <w:guid w:val="{D6AEEFD9-F313-4CB1-BF33-F973D5443E49}"/>
      </w:docPartPr>
      <w:docPartBody>
        <w:p w:rsidR="007332D5" w:rsidRDefault="007332D5" w:rsidP="007332D5">
          <w:pPr>
            <w:pStyle w:val="EB4A19CBC9D34FACB6A342CB83E366FC"/>
          </w:pPr>
          <w:r w:rsidRPr="003D58FC">
            <w:rPr>
              <w:rStyle w:val="PlaceholderText"/>
            </w:rPr>
            <w:t>[Keywords]</w:t>
          </w:r>
        </w:p>
      </w:docPartBody>
    </w:docPart>
    <w:docPart>
      <w:docPartPr>
        <w:name w:val="4F45AAC6FF1443248C56E08E671AFAFC"/>
        <w:category>
          <w:name w:val="General"/>
          <w:gallery w:val="placeholder"/>
        </w:category>
        <w:types>
          <w:type w:val="bbPlcHdr"/>
        </w:types>
        <w:behaviors>
          <w:behavior w:val="content"/>
        </w:behaviors>
        <w:guid w:val="{1A20E609-E6B1-4864-B5FD-AD0C3A19DD7F}"/>
      </w:docPartPr>
      <w:docPartBody>
        <w:p w:rsidR="007332D5" w:rsidRDefault="007332D5" w:rsidP="007332D5">
          <w:pPr>
            <w:pStyle w:val="4F45AAC6FF1443248C56E08E671AFAFC"/>
          </w:pPr>
          <w:r w:rsidRPr="003D58FC">
            <w:rPr>
              <w:rStyle w:val="PlaceholderText"/>
            </w:rPr>
            <w:t>[Keywords]</w:t>
          </w:r>
        </w:p>
      </w:docPartBody>
    </w:docPart>
    <w:docPart>
      <w:docPartPr>
        <w:name w:val="5EED533CCDB7462AA87A4DAD2A6DF0D7"/>
        <w:category>
          <w:name w:val="General"/>
          <w:gallery w:val="placeholder"/>
        </w:category>
        <w:types>
          <w:type w:val="bbPlcHdr"/>
        </w:types>
        <w:behaviors>
          <w:behavior w:val="content"/>
        </w:behaviors>
        <w:guid w:val="{110AB40F-2FC7-45F9-9918-9107CC820061}"/>
      </w:docPartPr>
      <w:docPartBody>
        <w:p w:rsidR="007332D5" w:rsidRDefault="007332D5" w:rsidP="007332D5">
          <w:pPr>
            <w:pStyle w:val="5EED533CCDB7462AA87A4DAD2A6DF0D7"/>
          </w:pPr>
          <w:r w:rsidRPr="003D58FC">
            <w:rPr>
              <w:rStyle w:val="PlaceholderText"/>
            </w:rPr>
            <w:t>[Keywords]</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Narrow">
    <w:panose1 w:val="020B0606020202030204"/>
    <w:charset w:val="00"/>
    <w:family w:val="swiss"/>
    <w:pitch w:val="variable"/>
    <w:sig w:usb0="00000287" w:usb1="00000800" w:usb2="00000000" w:usb3="00000000" w:csb0="0000009F" w:csb1="00000000"/>
  </w:font>
  <w:font w:name="MS Mincho">
    <w:altName w:val="ＭＳ 明朝"/>
    <w:panose1 w:val="020206090402050803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4567A0"/>
    <w:rsid w:val="000877AD"/>
    <w:rsid w:val="00093270"/>
    <w:rsid w:val="0021067D"/>
    <w:rsid w:val="00266E53"/>
    <w:rsid w:val="00317E0C"/>
    <w:rsid w:val="004567A0"/>
    <w:rsid w:val="00472EE5"/>
    <w:rsid w:val="00607E8D"/>
    <w:rsid w:val="007332D5"/>
    <w:rsid w:val="00827393"/>
    <w:rsid w:val="00A67188"/>
    <w:rsid w:val="00A96180"/>
    <w:rsid w:val="00BA717F"/>
    <w:rsid w:val="00F011DB"/>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4"/>
        <w:szCs w:val="24"/>
        <w:lang w:val="en-AU"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7332D5"/>
    <w:rPr>
      <w:color w:val="808080"/>
    </w:rPr>
  </w:style>
  <w:style w:type="paragraph" w:customStyle="1" w:styleId="75BD38B864049E4CB05FD22C1CB75C76">
    <w:name w:val="75BD38B864049E4CB05FD22C1CB75C76"/>
  </w:style>
  <w:style w:type="paragraph" w:customStyle="1" w:styleId="1197516AC01444ADA32E3D8E4520A025">
    <w:name w:val="1197516AC01444ADA32E3D8E4520A025"/>
    <w:rsid w:val="007332D5"/>
    <w:pPr>
      <w:spacing w:after="160" w:line="259" w:lineRule="auto"/>
    </w:pPr>
    <w:rPr>
      <w:kern w:val="2"/>
      <w:sz w:val="22"/>
      <w:szCs w:val="22"/>
      <w:lang w:eastAsia="en-AU"/>
      <w14:ligatures w14:val="standardContextual"/>
    </w:rPr>
  </w:style>
  <w:style w:type="paragraph" w:customStyle="1" w:styleId="9C15B7A5F025481C8D76DA0DD9CF2F1B">
    <w:name w:val="9C15B7A5F025481C8D76DA0DD9CF2F1B"/>
    <w:rsid w:val="007332D5"/>
    <w:pPr>
      <w:spacing w:after="160" w:line="259" w:lineRule="auto"/>
    </w:pPr>
    <w:rPr>
      <w:kern w:val="2"/>
      <w:sz w:val="22"/>
      <w:szCs w:val="22"/>
      <w:lang w:eastAsia="en-AU"/>
      <w14:ligatures w14:val="standardContextual"/>
    </w:rPr>
  </w:style>
  <w:style w:type="paragraph" w:customStyle="1" w:styleId="A3EB01B2849B4A8FAAA217906F809368">
    <w:name w:val="A3EB01B2849B4A8FAAA217906F809368"/>
    <w:rsid w:val="007332D5"/>
    <w:pPr>
      <w:spacing w:after="160" w:line="259" w:lineRule="auto"/>
    </w:pPr>
    <w:rPr>
      <w:kern w:val="2"/>
      <w:sz w:val="22"/>
      <w:szCs w:val="22"/>
      <w:lang w:eastAsia="en-AU"/>
      <w14:ligatures w14:val="standardContextual"/>
    </w:rPr>
  </w:style>
  <w:style w:type="paragraph" w:customStyle="1" w:styleId="7FB16C26F2904721A138BAAE9CF1D56E">
    <w:name w:val="7FB16C26F2904721A138BAAE9CF1D56E"/>
    <w:rsid w:val="007332D5"/>
    <w:pPr>
      <w:spacing w:after="160" w:line="259" w:lineRule="auto"/>
    </w:pPr>
    <w:rPr>
      <w:kern w:val="2"/>
      <w:sz w:val="22"/>
      <w:szCs w:val="22"/>
      <w:lang w:eastAsia="en-AU"/>
      <w14:ligatures w14:val="standardContextual"/>
    </w:rPr>
  </w:style>
  <w:style w:type="paragraph" w:customStyle="1" w:styleId="B33935D03CA144CEA72C6AABA3428D65">
    <w:name w:val="B33935D03CA144CEA72C6AABA3428D65"/>
    <w:rsid w:val="007332D5"/>
    <w:pPr>
      <w:spacing w:after="160" w:line="259" w:lineRule="auto"/>
    </w:pPr>
    <w:rPr>
      <w:kern w:val="2"/>
      <w:sz w:val="22"/>
      <w:szCs w:val="22"/>
      <w:lang w:eastAsia="en-AU"/>
      <w14:ligatures w14:val="standardContextual"/>
    </w:rPr>
  </w:style>
  <w:style w:type="paragraph" w:customStyle="1" w:styleId="851153331A344342A19A6A8E66BC214D">
    <w:name w:val="851153331A344342A19A6A8E66BC214D"/>
    <w:rsid w:val="007332D5"/>
    <w:pPr>
      <w:spacing w:after="160" w:line="259" w:lineRule="auto"/>
    </w:pPr>
    <w:rPr>
      <w:kern w:val="2"/>
      <w:sz w:val="22"/>
      <w:szCs w:val="22"/>
      <w:lang w:eastAsia="en-AU"/>
      <w14:ligatures w14:val="standardContextual"/>
    </w:rPr>
  </w:style>
  <w:style w:type="paragraph" w:customStyle="1" w:styleId="D1772DCC59FA40A0AA7978A0ADB0A4C7">
    <w:name w:val="D1772DCC59FA40A0AA7978A0ADB0A4C7"/>
    <w:rsid w:val="007332D5"/>
    <w:pPr>
      <w:spacing w:after="160" w:line="259" w:lineRule="auto"/>
    </w:pPr>
    <w:rPr>
      <w:kern w:val="2"/>
      <w:sz w:val="22"/>
      <w:szCs w:val="22"/>
      <w:lang w:eastAsia="en-AU"/>
      <w14:ligatures w14:val="standardContextual"/>
    </w:rPr>
  </w:style>
  <w:style w:type="paragraph" w:customStyle="1" w:styleId="F86FF8BA8C03470E9CF78B3D1BEA9519">
    <w:name w:val="F86FF8BA8C03470E9CF78B3D1BEA9519"/>
    <w:rsid w:val="007332D5"/>
    <w:pPr>
      <w:spacing w:after="160" w:line="259" w:lineRule="auto"/>
    </w:pPr>
    <w:rPr>
      <w:kern w:val="2"/>
      <w:sz w:val="22"/>
      <w:szCs w:val="22"/>
      <w:lang w:eastAsia="en-AU"/>
      <w14:ligatures w14:val="standardContextual"/>
    </w:rPr>
  </w:style>
  <w:style w:type="paragraph" w:customStyle="1" w:styleId="5BDB9E2B4CFD402991AA37B2EE85C5D2">
    <w:name w:val="5BDB9E2B4CFD402991AA37B2EE85C5D2"/>
    <w:rsid w:val="007332D5"/>
    <w:pPr>
      <w:spacing w:after="160" w:line="259" w:lineRule="auto"/>
    </w:pPr>
    <w:rPr>
      <w:kern w:val="2"/>
      <w:sz w:val="22"/>
      <w:szCs w:val="22"/>
      <w:lang w:eastAsia="en-AU"/>
      <w14:ligatures w14:val="standardContextual"/>
    </w:rPr>
  </w:style>
  <w:style w:type="paragraph" w:customStyle="1" w:styleId="E3649612655B40BEA7339F50853BAB19">
    <w:name w:val="E3649612655B40BEA7339F50853BAB19"/>
    <w:rsid w:val="007332D5"/>
    <w:pPr>
      <w:spacing w:after="160" w:line="259" w:lineRule="auto"/>
    </w:pPr>
    <w:rPr>
      <w:kern w:val="2"/>
      <w:sz w:val="22"/>
      <w:szCs w:val="22"/>
      <w:lang w:eastAsia="en-AU"/>
      <w14:ligatures w14:val="standardContextual"/>
    </w:rPr>
  </w:style>
  <w:style w:type="paragraph" w:customStyle="1" w:styleId="3EB850182E9847F3AA262BCB9AFF7FDC">
    <w:name w:val="3EB850182E9847F3AA262BCB9AFF7FDC"/>
    <w:rsid w:val="007332D5"/>
    <w:pPr>
      <w:spacing w:after="160" w:line="259" w:lineRule="auto"/>
    </w:pPr>
    <w:rPr>
      <w:kern w:val="2"/>
      <w:sz w:val="22"/>
      <w:szCs w:val="22"/>
      <w:lang w:eastAsia="en-AU"/>
      <w14:ligatures w14:val="standardContextual"/>
    </w:rPr>
  </w:style>
  <w:style w:type="paragraph" w:customStyle="1" w:styleId="CD29BD21AA0F4BF89D85A9795D19BB3B">
    <w:name w:val="CD29BD21AA0F4BF89D85A9795D19BB3B"/>
    <w:rsid w:val="007332D5"/>
    <w:pPr>
      <w:spacing w:after="160" w:line="259" w:lineRule="auto"/>
    </w:pPr>
    <w:rPr>
      <w:kern w:val="2"/>
      <w:sz w:val="22"/>
      <w:szCs w:val="22"/>
      <w:lang w:eastAsia="en-AU"/>
      <w14:ligatures w14:val="standardContextual"/>
    </w:rPr>
  </w:style>
  <w:style w:type="paragraph" w:customStyle="1" w:styleId="22B080A4B5BA41A78872DAF8939987B5">
    <w:name w:val="22B080A4B5BA41A78872DAF8939987B5"/>
    <w:rsid w:val="007332D5"/>
    <w:pPr>
      <w:spacing w:after="160" w:line="259" w:lineRule="auto"/>
    </w:pPr>
    <w:rPr>
      <w:kern w:val="2"/>
      <w:sz w:val="22"/>
      <w:szCs w:val="22"/>
      <w:lang w:eastAsia="en-AU"/>
      <w14:ligatures w14:val="standardContextual"/>
    </w:rPr>
  </w:style>
  <w:style w:type="paragraph" w:customStyle="1" w:styleId="B05B28F4D7CB43D486F3F88A51685CF1">
    <w:name w:val="B05B28F4D7CB43D486F3F88A51685CF1"/>
    <w:rsid w:val="007332D5"/>
    <w:pPr>
      <w:spacing w:after="160" w:line="259" w:lineRule="auto"/>
    </w:pPr>
    <w:rPr>
      <w:kern w:val="2"/>
      <w:sz w:val="22"/>
      <w:szCs w:val="22"/>
      <w:lang w:eastAsia="en-AU"/>
      <w14:ligatures w14:val="standardContextual"/>
    </w:rPr>
  </w:style>
  <w:style w:type="paragraph" w:customStyle="1" w:styleId="0960F5C3649D4642961B65752FDD543C">
    <w:name w:val="0960F5C3649D4642961B65752FDD543C"/>
    <w:rsid w:val="007332D5"/>
    <w:pPr>
      <w:spacing w:after="160" w:line="259" w:lineRule="auto"/>
    </w:pPr>
    <w:rPr>
      <w:kern w:val="2"/>
      <w:sz w:val="22"/>
      <w:szCs w:val="22"/>
      <w:lang w:eastAsia="en-AU"/>
      <w14:ligatures w14:val="standardContextual"/>
    </w:rPr>
  </w:style>
  <w:style w:type="paragraph" w:customStyle="1" w:styleId="84747F9775F9459E89436ED804880A65">
    <w:name w:val="84747F9775F9459E89436ED804880A65"/>
    <w:rsid w:val="007332D5"/>
    <w:pPr>
      <w:spacing w:after="160" w:line="259" w:lineRule="auto"/>
    </w:pPr>
    <w:rPr>
      <w:kern w:val="2"/>
      <w:sz w:val="22"/>
      <w:szCs w:val="22"/>
      <w:lang w:eastAsia="en-AU"/>
      <w14:ligatures w14:val="standardContextual"/>
    </w:rPr>
  </w:style>
  <w:style w:type="paragraph" w:customStyle="1" w:styleId="D956F832079947D8BC41083F37652E6C">
    <w:name w:val="D956F832079947D8BC41083F37652E6C"/>
    <w:rsid w:val="007332D5"/>
    <w:pPr>
      <w:spacing w:after="160" w:line="259" w:lineRule="auto"/>
    </w:pPr>
    <w:rPr>
      <w:kern w:val="2"/>
      <w:sz w:val="22"/>
      <w:szCs w:val="22"/>
      <w:lang w:eastAsia="en-AU"/>
      <w14:ligatures w14:val="standardContextual"/>
    </w:rPr>
  </w:style>
  <w:style w:type="paragraph" w:customStyle="1" w:styleId="9B71A235080844D48374BFD6D95687DC">
    <w:name w:val="9B71A235080844D48374BFD6D95687DC"/>
    <w:rsid w:val="007332D5"/>
    <w:pPr>
      <w:spacing w:after="160" w:line="259" w:lineRule="auto"/>
    </w:pPr>
    <w:rPr>
      <w:kern w:val="2"/>
      <w:sz w:val="22"/>
      <w:szCs w:val="22"/>
      <w:lang w:eastAsia="en-AU"/>
      <w14:ligatures w14:val="standardContextual"/>
    </w:rPr>
  </w:style>
  <w:style w:type="paragraph" w:customStyle="1" w:styleId="FE8ED2A5D9D1457E800FD446EC0A06AF">
    <w:name w:val="FE8ED2A5D9D1457E800FD446EC0A06AF"/>
    <w:rsid w:val="007332D5"/>
    <w:pPr>
      <w:spacing w:after="160" w:line="259" w:lineRule="auto"/>
    </w:pPr>
    <w:rPr>
      <w:kern w:val="2"/>
      <w:sz w:val="22"/>
      <w:szCs w:val="22"/>
      <w:lang w:eastAsia="en-AU"/>
      <w14:ligatures w14:val="standardContextual"/>
    </w:rPr>
  </w:style>
  <w:style w:type="paragraph" w:customStyle="1" w:styleId="8C91FFFAD92440DCA3CCBCDCB521C3F3">
    <w:name w:val="8C91FFFAD92440DCA3CCBCDCB521C3F3"/>
    <w:rsid w:val="007332D5"/>
    <w:pPr>
      <w:spacing w:after="160" w:line="259" w:lineRule="auto"/>
    </w:pPr>
    <w:rPr>
      <w:kern w:val="2"/>
      <w:sz w:val="22"/>
      <w:szCs w:val="22"/>
      <w:lang w:eastAsia="en-AU"/>
      <w14:ligatures w14:val="standardContextual"/>
    </w:rPr>
  </w:style>
  <w:style w:type="paragraph" w:customStyle="1" w:styleId="825EEB6F1E824565A373E9EB90CF4287">
    <w:name w:val="825EEB6F1E824565A373E9EB90CF4287"/>
    <w:rsid w:val="007332D5"/>
    <w:pPr>
      <w:spacing w:after="160" w:line="259" w:lineRule="auto"/>
    </w:pPr>
    <w:rPr>
      <w:kern w:val="2"/>
      <w:sz w:val="22"/>
      <w:szCs w:val="22"/>
      <w:lang w:eastAsia="en-AU"/>
      <w14:ligatures w14:val="standardContextual"/>
    </w:rPr>
  </w:style>
  <w:style w:type="paragraph" w:customStyle="1" w:styleId="D57D509C34D945AD8FBE8D5DAEDA4C3E">
    <w:name w:val="D57D509C34D945AD8FBE8D5DAEDA4C3E"/>
    <w:rsid w:val="007332D5"/>
    <w:pPr>
      <w:spacing w:after="160" w:line="259" w:lineRule="auto"/>
    </w:pPr>
    <w:rPr>
      <w:kern w:val="2"/>
      <w:sz w:val="22"/>
      <w:szCs w:val="22"/>
      <w:lang w:eastAsia="en-AU"/>
      <w14:ligatures w14:val="standardContextual"/>
    </w:rPr>
  </w:style>
  <w:style w:type="paragraph" w:customStyle="1" w:styleId="A377F3C9A8D24C0F9EB313E1A0060DA3">
    <w:name w:val="A377F3C9A8D24C0F9EB313E1A0060DA3"/>
    <w:rsid w:val="007332D5"/>
    <w:pPr>
      <w:spacing w:after="160" w:line="259" w:lineRule="auto"/>
    </w:pPr>
    <w:rPr>
      <w:kern w:val="2"/>
      <w:sz w:val="22"/>
      <w:szCs w:val="22"/>
      <w:lang w:eastAsia="en-AU"/>
      <w14:ligatures w14:val="standardContextual"/>
    </w:rPr>
  </w:style>
  <w:style w:type="paragraph" w:customStyle="1" w:styleId="0C67DD6D67434543A0D61C9F4BA1B51E">
    <w:name w:val="0C67DD6D67434543A0D61C9F4BA1B51E"/>
    <w:rsid w:val="007332D5"/>
    <w:pPr>
      <w:spacing w:after="160" w:line="259" w:lineRule="auto"/>
    </w:pPr>
    <w:rPr>
      <w:kern w:val="2"/>
      <w:sz w:val="22"/>
      <w:szCs w:val="22"/>
      <w:lang w:eastAsia="en-AU"/>
      <w14:ligatures w14:val="standardContextual"/>
    </w:rPr>
  </w:style>
  <w:style w:type="paragraph" w:customStyle="1" w:styleId="4501BA170F1949AEA83C1FF48944DBF5">
    <w:name w:val="4501BA170F1949AEA83C1FF48944DBF5"/>
    <w:rsid w:val="007332D5"/>
    <w:pPr>
      <w:spacing w:after="160" w:line="259" w:lineRule="auto"/>
    </w:pPr>
    <w:rPr>
      <w:kern w:val="2"/>
      <w:sz w:val="22"/>
      <w:szCs w:val="22"/>
      <w:lang w:eastAsia="en-AU"/>
      <w14:ligatures w14:val="standardContextual"/>
    </w:rPr>
  </w:style>
  <w:style w:type="paragraph" w:customStyle="1" w:styleId="5DCF32897C94415F971DDDD29CF0524A">
    <w:name w:val="5DCF32897C94415F971DDDD29CF0524A"/>
    <w:rsid w:val="007332D5"/>
    <w:pPr>
      <w:spacing w:after="160" w:line="259" w:lineRule="auto"/>
    </w:pPr>
    <w:rPr>
      <w:kern w:val="2"/>
      <w:sz w:val="22"/>
      <w:szCs w:val="22"/>
      <w:lang w:eastAsia="en-AU"/>
      <w14:ligatures w14:val="standardContextual"/>
    </w:rPr>
  </w:style>
  <w:style w:type="paragraph" w:customStyle="1" w:styleId="78D19E59E3D94B149332E7AB9C1C2726">
    <w:name w:val="78D19E59E3D94B149332E7AB9C1C2726"/>
    <w:rsid w:val="007332D5"/>
    <w:pPr>
      <w:spacing w:after="160" w:line="259" w:lineRule="auto"/>
    </w:pPr>
    <w:rPr>
      <w:kern w:val="2"/>
      <w:sz w:val="22"/>
      <w:szCs w:val="22"/>
      <w:lang w:eastAsia="en-AU"/>
      <w14:ligatures w14:val="standardContextual"/>
    </w:rPr>
  </w:style>
  <w:style w:type="paragraph" w:customStyle="1" w:styleId="D15A4C635AC14367BF93000363FD0906">
    <w:name w:val="D15A4C635AC14367BF93000363FD0906"/>
    <w:rsid w:val="007332D5"/>
    <w:pPr>
      <w:spacing w:after="160" w:line="259" w:lineRule="auto"/>
    </w:pPr>
    <w:rPr>
      <w:kern w:val="2"/>
      <w:sz w:val="22"/>
      <w:szCs w:val="22"/>
      <w:lang w:eastAsia="en-AU"/>
      <w14:ligatures w14:val="standardContextual"/>
    </w:rPr>
  </w:style>
  <w:style w:type="paragraph" w:customStyle="1" w:styleId="D14EF1B497E8457FA7B89B073075345B">
    <w:name w:val="D14EF1B497E8457FA7B89B073075345B"/>
    <w:rsid w:val="007332D5"/>
    <w:pPr>
      <w:spacing w:after="160" w:line="259" w:lineRule="auto"/>
    </w:pPr>
    <w:rPr>
      <w:kern w:val="2"/>
      <w:sz w:val="22"/>
      <w:szCs w:val="22"/>
      <w:lang w:eastAsia="en-AU"/>
      <w14:ligatures w14:val="standardContextual"/>
    </w:rPr>
  </w:style>
  <w:style w:type="paragraph" w:customStyle="1" w:styleId="70FFA16457B24DE4BC4A5501AD95DA03">
    <w:name w:val="70FFA16457B24DE4BC4A5501AD95DA03"/>
    <w:rsid w:val="007332D5"/>
    <w:pPr>
      <w:spacing w:after="160" w:line="259" w:lineRule="auto"/>
    </w:pPr>
    <w:rPr>
      <w:kern w:val="2"/>
      <w:sz w:val="22"/>
      <w:szCs w:val="22"/>
      <w:lang w:eastAsia="en-AU"/>
      <w14:ligatures w14:val="standardContextual"/>
    </w:rPr>
  </w:style>
  <w:style w:type="paragraph" w:customStyle="1" w:styleId="7DDADA3FABB24F2599C8441E588BB858">
    <w:name w:val="7DDADA3FABB24F2599C8441E588BB858"/>
    <w:rsid w:val="007332D5"/>
    <w:pPr>
      <w:spacing w:after="160" w:line="259" w:lineRule="auto"/>
    </w:pPr>
    <w:rPr>
      <w:kern w:val="2"/>
      <w:sz w:val="22"/>
      <w:szCs w:val="22"/>
      <w:lang w:eastAsia="en-AU"/>
      <w14:ligatures w14:val="standardContextual"/>
    </w:rPr>
  </w:style>
  <w:style w:type="paragraph" w:customStyle="1" w:styleId="027035922B684EC8929F2139B2C0C20E">
    <w:name w:val="027035922B684EC8929F2139B2C0C20E"/>
    <w:rsid w:val="007332D5"/>
    <w:pPr>
      <w:spacing w:after="160" w:line="259" w:lineRule="auto"/>
    </w:pPr>
    <w:rPr>
      <w:kern w:val="2"/>
      <w:sz w:val="22"/>
      <w:szCs w:val="22"/>
      <w:lang w:eastAsia="en-AU"/>
      <w14:ligatures w14:val="standardContextual"/>
    </w:rPr>
  </w:style>
  <w:style w:type="paragraph" w:customStyle="1" w:styleId="6F622F7D0EE1406ABCB898B32A20DEA1">
    <w:name w:val="6F622F7D0EE1406ABCB898B32A20DEA1"/>
    <w:rsid w:val="007332D5"/>
    <w:pPr>
      <w:spacing w:after="160" w:line="259" w:lineRule="auto"/>
    </w:pPr>
    <w:rPr>
      <w:kern w:val="2"/>
      <w:sz w:val="22"/>
      <w:szCs w:val="22"/>
      <w:lang w:eastAsia="en-AU"/>
      <w14:ligatures w14:val="standardContextual"/>
    </w:rPr>
  </w:style>
  <w:style w:type="paragraph" w:customStyle="1" w:styleId="A83C3D482C524C3EB952EE9AC53095E8">
    <w:name w:val="A83C3D482C524C3EB952EE9AC53095E8"/>
    <w:rsid w:val="007332D5"/>
    <w:pPr>
      <w:spacing w:after="160" w:line="259" w:lineRule="auto"/>
    </w:pPr>
    <w:rPr>
      <w:kern w:val="2"/>
      <w:sz w:val="22"/>
      <w:szCs w:val="22"/>
      <w:lang w:eastAsia="en-AU"/>
      <w14:ligatures w14:val="standardContextual"/>
    </w:rPr>
  </w:style>
  <w:style w:type="paragraph" w:customStyle="1" w:styleId="A58CCE4BFAA9426E80F12521582A8047">
    <w:name w:val="A58CCE4BFAA9426E80F12521582A8047"/>
    <w:rsid w:val="007332D5"/>
    <w:pPr>
      <w:spacing w:after="160" w:line="259" w:lineRule="auto"/>
    </w:pPr>
    <w:rPr>
      <w:kern w:val="2"/>
      <w:sz w:val="22"/>
      <w:szCs w:val="22"/>
      <w:lang w:eastAsia="en-AU"/>
      <w14:ligatures w14:val="standardContextual"/>
    </w:rPr>
  </w:style>
  <w:style w:type="paragraph" w:customStyle="1" w:styleId="71E72DBE9DAC48FCB203F5726CF33E35">
    <w:name w:val="71E72DBE9DAC48FCB203F5726CF33E35"/>
    <w:rsid w:val="007332D5"/>
    <w:pPr>
      <w:spacing w:after="160" w:line="259" w:lineRule="auto"/>
    </w:pPr>
    <w:rPr>
      <w:kern w:val="2"/>
      <w:sz w:val="22"/>
      <w:szCs w:val="22"/>
      <w:lang w:eastAsia="en-AU"/>
      <w14:ligatures w14:val="standardContextual"/>
    </w:rPr>
  </w:style>
  <w:style w:type="paragraph" w:customStyle="1" w:styleId="AA71F9DA36CA417EBB70248BC1602510">
    <w:name w:val="AA71F9DA36CA417EBB70248BC1602510"/>
    <w:rsid w:val="007332D5"/>
    <w:pPr>
      <w:spacing w:after="160" w:line="259" w:lineRule="auto"/>
    </w:pPr>
    <w:rPr>
      <w:kern w:val="2"/>
      <w:sz w:val="22"/>
      <w:szCs w:val="22"/>
      <w:lang w:eastAsia="en-AU"/>
      <w14:ligatures w14:val="standardContextual"/>
    </w:rPr>
  </w:style>
  <w:style w:type="paragraph" w:customStyle="1" w:styleId="A40CC6AA5943495E8321CF78D66DAE3A">
    <w:name w:val="A40CC6AA5943495E8321CF78D66DAE3A"/>
    <w:rsid w:val="007332D5"/>
    <w:pPr>
      <w:spacing w:after="160" w:line="259" w:lineRule="auto"/>
    </w:pPr>
    <w:rPr>
      <w:kern w:val="2"/>
      <w:sz w:val="22"/>
      <w:szCs w:val="22"/>
      <w:lang w:eastAsia="en-AU"/>
      <w14:ligatures w14:val="standardContextual"/>
    </w:rPr>
  </w:style>
  <w:style w:type="paragraph" w:customStyle="1" w:styleId="78BC38799EBC48D9AFE71CCE0D67FA70">
    <w:name w:val="78BC38799EBC48D9AFE71CCE0D67FA70"/>
    <w:rsid w:val="007332D5"/>
    <w:pPr>
      <w:spacing w:after="160" w:line="259" w:lineRule="auto"/>
    </w:pPr>
    <w:rPr>
      <w:kern w:val="2"/>
      <w:sz w:val="22"/>
      <w:szCs w:val="22"/>
      <w:lang w:eastAsia="en-AU"/>
      <w14:ligatures w14:val="standardContextual"/>
    </w:rPr>
  </w:style>
  <w:style w:type="paragraph" w:customStyle="1" w:styleId="53DFA3DA93B340D2AB8978887A40C181">
    <w:name w:val="53DFA3DA93B340D2AB8978887A40C181"/>
    <w:rsid w:val="007332D5"/>
    <w:pPr>
      <w:spacing w:after="160" w:line="259" w:lineRule="auto"/>
    </w:pPr>
    <w:rPr>
      <w:kern w:val="2"/>
      <w:sz w:val="22"/>
      <w:szCs w:val="22"/>
      <w:lang w:eastAsia="en-AU"/>
      <w14:ligatures w14:val="standardContextual"/>
    </w:rPr>
  </w:style>
  <w:style w:type="paragraph" w:customStyle="1" w:styleId="089C60AF1B504BC5A94679F8B57CD5FC">
    <w:name w:val="089C60AF1B504BC5A94679F8B57CD5FC"/>
    <w:rsid w:val="007332D5"/>
    <w:pPr>
      <w:spacing w:after="160" w:line="259" w:lineRule="auto"/>
    </w:pPr>
    <w:rPr>
      <w:kern w:val="2"/>
      <w:sz w:val="22"/>
      <w:szCs w:val="22"/>
      <w:lang w:eastAsia="en-AU"/>
      <w14:ligatures w14:val="standardContextual"/>
    </w:rPr>
  </w:style>
  <w:style w:type="paragraph" w:customStyle="1" w:styleId="2A532AD1526440BBADAD30AD7370C957">
    <w:name w:val="2A532AD1526440BBADAD30AD7370C957"/>
    <w:rsid w:val="007332D5"/>
    <w:pPr>
      <w:spacing w:after="160" w:line="259" w:lineRule="auto"/>
    </w:pPr>
    <w:rPr>
      <w:kern w:val="2"/>
      <w:sz w:val="22"/>
      <w:szCs w:val="22"/>
      <w:lang w:eastAsia="en-AU"/>
      <w14:ligatures w14:val="standardContextual"/>
    </w:rPr>
  </w:style>
  <w:style w:type="paragraph" w:customStyle="1" w:styleId="8375B74B217B4806A9BD829F8DBD526B">
    <w:name w:val="8375B74B217B4806A9BD829F8DBD526B"/>
    <w:rsid w:val="007332D5"/>
    <w:pPr>
      <w:spacing w:after="160" w:line="259" w:lineRule="auto"/>
    </w:pPr>
    <w:rPr>
      <w:kern w:val="2"/>
      <w:sz w:val="22"/>
      <w:szCs w:val="22"/>
      <w:lang w:eastAsia="en-AU"/>
      <w14:ligatures w14:val="standardContextual"/>
    </w:rPr>
  </w:style>
  <w:style w:type="paragraph" w:customStyle="1" w:styleId="789A8507D77243AA8AD98BF050D139FC">
    <w:name w:val="789A8507D77243AA8AD98BF050D139FC"/>
    <w:rsid w:val="007332D5"/>
    <w:pPr>
      <w:spacing w:after="160" w:line="259" w:lineRule="auto"/>
    </w:pPr>
    <w:rPr>
      <w:kern w:val="2"/>
      <w:sz w:val="22"/>
      <w:szCs w:val="22"/>
      <w:lang w:eastAsia="en-AU"/>
      <w14:ligatures w14:val="standardContextual"/>
    </w:rPr>
  </w:style>
  <w:style w:type="paragraph" w:customStyle="1" w:styleId="5B4E82F87B764755BFDBD3D34556EE65">
    <w:name w:val="5B4E82F87B764755BFDBD3D34556EE65"/>
    <w:rsid w:val="007332D5"/>
    <w:pPr>
      <w:spacing w:after="160" w:line="259" w:lineRule="auto"/>
    </w:pPr>
    <w:rPr>
      <w:kern w:val="2"/>
      <w:sz w:val="22"/>
      <w:szCs w:val="22"/>
      <w:lang w:eastAsia="en-AU"/>
      <w14:ligatures w14:val="standardContextual"/>
    </w:rPr>
  </w:style>
  <w:style w:type="paragraph" w:customStyle="1" w:styleId="B93E96E641A145B194358BCF67D62F87">
    <w:name w:val="B93E96E641A145B194358BCF67D62F87"/>
    <w:rsid w:val="007332D5"/>
    <w:pPr>
      <w:spacing w:after="160" w:line="259" w:lineRule="auto"/>
    </w:pPr>
    <w:rPr>
      <w:kern w:val="2"/>
      <w:sz w:val="22"/>
      <w:szCs w:val="22"/>
      <w:lang w:eastAsia="en-AU"/>
      <w14:ligatures w14:val="standardContextual"/>
    </w:rPr>
  </w:style>
  <w:style w:type="paragraph" w:customStyle="1" w:styleId="7108919B05284E6AACC5002CD5DB157A">
    <w:name w:val="7108919B05284E6AACC5002CD5DB157A"/>
    <w:rsid w:val="007332D5"/>
    <w:pPr>
      <w:spacing w:after="160" w:line="259" w:lineRule="auto"/>
    </w:pPr>
    <w:rPr>
      <w:kern w:val="2"/>
      <w:sz w:val="22"/>
      <w:szCs w:val="22"/>
      <w:lang w:eastAsia="en-AU"/>
      <w14:ligatures w14:val="standardContextual"/>
    </w:rPr>
  </w:style>
  <w:style w:type="paragraph" w:customStyle="1" w:styleId="D5F6F6D4C19C481AACF079596082FB9F">
    <w:name w:val="D5F6F6D4C19C481AACF079596082FB9F"/>
    <w:rsid w:val="007332D5"/>
    <w:pPr>
      <w:spacing w:after="160" w:line="259" w:lineRule="auto"/>
    </w:pPr>
    <w:rPr>
      <w:kern w:val="2"/>
      <w:sz w:val="22"/>
      <w:szCs w:val="22"/>
      <w:lang w:eastAsia="en-AU"/>
      <w14:ligatures w14:val="standardContextual"/>
    </w:rPr>
  </w:style>
  <w:style w:type="paragraph" w:customStyle="1" w:styleId="45891B2AA4714AD1A5C10DCD5AE468A9">
    <w:name w:val="45891B2AA4714AD1A5C10DCD5AE468A9"/>
    <w:rsid w:val="007332D5"/>
    <w:pPr>
      <w:spacing w:after="160" w:line="259" w:lineRule="auto"/>
    </w:pPr>
    <w:rPr>
      <w:kern w:val="2"/>
      <w:sz w:val="22"/>
      <w:szCs w:val="22"/>
      <w:lang w:eastAsia="en-AU"/>
      <w14:ligatures w14:val="standardContextual"/>
    </w:rPr>
  </w:style>
  <w:style w:type="paragraph" w:customStyle="1" w:styleId="2B9BA2E8F8AD40A784479F40B94D56BF">
    <w:name w:val="2B9BA2E8F8AD40A784479F40B94D56BF"/>
    <w:rsid w:val="007332D5"/>
    <w:pPr>
      <w:spacing w:after="160" w:line="259" w:lineRule="auto"/>
    </w:pPr>
    <w:rPr>
      <w:kern w:val="2"/>
      <w:sz w:val="22"/>
      <w:szCs w:val="22"/>
      <w:lang w:eastAsia="en-AU"/>
      <w14:ligatures w14:val="standardContextual"/>
    </w:rPr>
  </w:style>
  <w:style w:type="paragraph" w:customStyle="1" w:styleId="0BD6C577EE6A41ACA64A8A01DFC1C3B0">
    <w:name w:val="0BD6C577EE6A41ACA64A8A01DFC1C3B0"/>
    <w:rsid w:val="007332D5"/>
    <w:pPr>
      <w:spacing w:after="160" w:line="259" w:lineRule="auto"/>
    </w:pPr>
    <w:rPr>
      <w:kern w:val="2"/>
      <w:sz w:val="22"/>
      <w:szCs w:val="22"/>
      <w:lang w:eastAsia="en-AU"/>
      <w14:ligatures w14:val="standardContextual"/>
    </w:rPr>
  </w:style>
  <w:style w:type="paragraph" w:customStyle="1" w:styleId="D657476EE1EF496B8587915EA00B2BE6">
    <w:name w:val="D657476EE1EF496B8587915EA00B2BE6"/>
    <w:rsid w:val="007332D5"/>
    <w:pPr>
      <w:spacing w:after="160" w:line="259" w:lineRule="auto"/>
    </w:pPr>
    <w:rPr>
      <w:kern w:val="2"/>
      <w:sz w:val="22"/>
      <w:szCs w:val="22"/>
      <w:lang w:eastAsia="en-AU"/>
      <w14:ligatures w14:val="standardContextual"/>
    </w:rPr>
  </w:style>
  <w:style w:type="paragraph" w:customStyle="1" w:styleId="87E95505B6B747A0B9928F6B2F25B2DA">
    <w:name w:val="87E95505B6B747A0B9928F6B2F25B2DA"/>
    <w:rsid w:val="007332D5"/>
    <w:pPr>
      <w:spacing w:after="160" w:line="259" w:lineRule="auto"/>
    </w:pPr>
    <w:rPr>
      <w:kern w:val="2"/>
      <w:sz w:val="22"/>
      <w:szCs w:val="22"/>
      <w:lang w:eastAsia="en-AU"/>
      <w14:ligatures w14:val="standardContextual"/>
    </w:rPr>
  </w:style>
  <w:style w:type="paragraph" w:customStyle="1" w:styleId="CBCB273D0E224E8CB552E9307837B224">
    <w:name w:val="CBCB273D0E224E8CB552E9307837B224"/>
    <w:rsid w:val="007332D5"/>
    <w:pPr>
      <w:spacing w:after="160" w:line="259" w:lineRule="auto"/>
    </w:pPr>
    <w:rPr>
      <w:kern w:val="2"/>
      <w:sz w:val="22"/>
      <w:szCs w:val="22"/>
      <w:lang w:eastAsia="en-AU"/>
      <w14:ligatures w14:val="standardContextual"/>
    </w:rPr>
  </w:style>
  <w:style w:type="paragraph" w:customStyle="1" w:styleId="5217BFE4AC2D43CCBD8C2AA586631B50">
    <w:name w:val="5217BFE4AC2D43CCBD8C2AA586631B50"/>
    <w:rsid w:val="007332D5"/>
    <w:pPr>
      <w:spacing w:after="160" w:line="259" w:lineRule="auto"/>
    </w:pPr>
    <w:rPr>
      <w:kern w:val="2"/>
      <w:sz w:val="22"/>
      <w:szCs w:val="22"/>
      <w:lang w:eastAsia="en-AU"/>
      <w14:ligatures w14:val="standardContextual"/>
    </w:rPr>
  </w:style>
  <w:style w:type="paragraph" w:customStyle="1" w:styleId="CA3A60E39DA147CAB1886FE6E85BEC6C">
    <w:name w:val="CA3A60E39DA147CAB1886FE6E85BEC6C"/>
    <w:rsid w:val="007332D5"/>
    <w:pPr>
      <w:spacing w:after="160" w:line="259" w:lineRule="auto"/>
    </w:pPr>
    <w:rPr>
      <w:kern w:val="2"/>
      <w:sz w:val="22"/>
      <w:szCs w:val="22"/>
      <w:lang w:eastAsia="en-AU"/>
      <w14:ligatures w14:val="standardContextual"/>
    </w:rPr>
  </w:style>
  <w:style w:type="paragraph" w:customStyle="1" w:styleId="5EF34F9D3106448096439F81E4FAE9AD">
    <w:name w:val="5EF34F9D3106448096439F81E4FAE9AD"/>
    <w:rsid w:val="007332D5"/>
    <w:pPr>
      <w:spacing w:after="160" w:line="259" w:lineRule="auto"/>
    </w:pPr>
    <w:rPr>
      <w:kern w:val="2"/>
      <w:sz w:val="22"/>
      <w:szCs w:val="22"/>
      <w:lang w:eastAsia="en-AU"/>
      <w14:ligatures w14:val="standardContextual"/>
    </w:rPr>
  </w:style>
  <w:style w:type="paragraph" w:customStyle="1" w:styleId="564D6B17E530473C9FE8CBDD2EEB536F">
    <w:name w:val="564D6B17E530473C9FE8CBDD2EEB536F"/>
    <w:rsid w:val="007332D5"/>
    <w:pPr>
      <w:spacing w:after="160" w:line="259" w:lineRule="auto"/>
    </w:pPr>
    <w:rPr>
      <w:kern w:val="2"/>
      <w:sz w:val="22"/>
      <w:szCs w:val="22"/>
      <w:lang w:eastAsia="en-AU"/>
      <w14:ligatures w14:val="standardContextual"/>
    </w:rPr>
  </w:style>
  <w:style w:type="paragraph" w:customStyle="1" w:styleId="7FFCBA2DFD8A4D6A9AA49DF0F55C60BC">
    <w:name w:val="7FFCBA2DFD8A4D6A9AA49DF0F55C60BC"/>
    <w:rsid w:val="007332D5"/>
    <w:pPr>
      <w:spacing w:after="160" w:line="259" w:lineRule="auto"/>
    </w:pPr>
    <w:rPr>
      <w:kern w:val="2"/>
      <w:sz w:val="22"/>
      <w:szCs w:val="22"/>
      <w:lang w:eastAsia="en-AU"/>
      <w14:ligatures w14:val="standardContextual"/>
    </w:rPr>
  </w:style>
  <w:style w:type="paragraph" w:customStyle="1" w:styleId="6552BC047DDA4964A26EE2E1890B1856">
    <w:name w:val="6552BC047DDA4964A26EE2E1890B1856"/>
    <w:rsid w:val="007332D5"/>
    <w:pPr>
      <w:spacing w:after="160" w:line="259" w:lineRule="auto"/>
    </w:pPr>
    <w:rPr>
      <w:kern w:val="2"/>
      <w:sz w:val="22"/>
      <w:szCs w:val="22"/>
      <w:lang w:eastAsia="en-AU"/>
      <w14:ligatures w14:val="standardContextual"/>
    </w:rPr>
  </w:style>
  <w:style w:type="paragraph" w:customStyle="1" w:styleId="B92481C979E44D3B8C9AA3EDA61DDC0B">
    <w:name w:val="B92481C979E44D3B8C9AA3EDA61DDC0B"/>
    <w:rsid w:val="007332D5"/>
    <w:pPr>
      <w:spacing w:after="160" w:line="259" w:lineRule="auto"/>
    </w:pPr>
    <w:rPr>
      <w:kern w:val="2"/>
      <w:sz w:val="22"/>
      <w:szCs w:val="22"/>
      <w:lang w:eastAsia="en-AU"/>
      <w14:ligatures w14:val="standardContextual"/>
    </w:rPr>
  </w:style>
  <w:style w:type="paragraph" w:customStyle="1" w:styleId="A68C0B3D5F564A83B3080F7C6A63F1C2">
    <w:name w:val="A68C0B3D5F564A83B3080F7C6A63F1C2"/>
    <w:rsid w:val="007332D5"/>
    <w:pPr>
      <w:spacing w:after="160" w:line="259" w:lineRule="auto"/>
    </w:pPr>
    <w:rPr>
      <w:kern w:val="2"/>
      <w:sz w:val="22"/>
      <w:szCs w:val="22"/>
      <w:lang w:eastAsia="en-AU"/>
      <w14:ligatures w14:val="standardContextual"/>
    </w:rPr>
  </w:style>
  <w:style w:type="paragraph" w:customStyle="1" w:styleId="64B16F351D1149828290B1F85C92539E">
    <w:name w:val="64B16F351D1149828290B1F85C92539E"/>
    <w:rsid w:val="007332D5"/>
    <w:pPr>
      <w:spacing w:after="160" w:line="259" w:lineRule="auto"/>
    </w:pPr>
    <w:rPr>
      <w:kern w:val="2"/>
      <w:sz w:val="22"/>
      <w:szCs w:val="22"/>
      <w:lang w:eastAsia="en-AU"/>
      <w14:ligatures w14:val="standardContextual"/>
    </w:rPr>
  </w:style>
  <w:style w:type="paragraph" w:customStyle="1" w:styleId="5FAEDAF87938421396D58EF00303E90E">
    <w:name w:val="5FAEDAF87938421396D58EF00303E90E"/>
    <w:rsid w:val="007332D5"/>
    <w:pPr>
      <w:spacing w:after="160" w:line="259" w:lineRule="auto"/>
    </w:pPr>
    <w:rPr>
      <w:kern w:val="2"/>
      <w:sz w:val="22"/>
      <w:szCs w:val="22"/>
      <w:lang w:eastAsia="en-AU"/>
      <w14:ligatures w14:val="standardContextual"/>
    </w:rPr>
  </w:style>
  <w:style w:type="paragraph" w:customStyle="1" w:styleId="284BF71AB07A41C6AA6357481D2867DE">
    <w:name w:val="284BF71AB07A41C6AA6357481D2867DE"/>
    <w:rsid w:val="007332D5"/>
    <w:pPr>
      <w:spacing w:after="160" w:line="259" w:lineRule="auto"/>
    </w:pPr>
    <w:rPr>
      <w:kern w:val="2"/>
      <w:sz w:val="22"/>
      <w:szCs w:val="22"/>
      <w:lang w:eastAsia="en-AU"/>
      <w14:ligatures w14:val="standardContextual"/>
    </w:rPr>
  </w:style>
  <w:style w:type="paragraph" w:customStyle="1" w:styleId="CBE44EC8B3924776ACA435F98FB4CBA5">
    <w:name w:val="CBE44EC8B3924776ACA435F98FB4CBA5"/>
    <w:rsid w:val="007332D5"/>
    <w:pPr>
      <w:spacing w:after="160" w:line="259" w:lineRule="auto"/>
    </w:pPr>
    <w:rPr>
      <w:kern w:val="2"/>
      <w:sz w:val="22"/>
      <w:szCs w:val="22"/>
      <w:lang w:eastAsia="en-AU"/>
      <w14:ligatures w14:val="standardContextual"/>
    </w:rPr>
  </w:style>
  <w:style w:type="paragraph" w:customStyle="1" w:styleId="7078242FFC8947F5B7262986929E3B5B">
    <w:name w:val="7078242FFC8947F5B7262986929E3B5B"/>
    <w:rsid w:val="007332D5"/>
    <w:pPr>
      <w:spacing w:after="160" w:line="259" w:lineRule="auto"/>
    </w:pPr>
    <w:rPr>
      <w:kern w:val="2"/>
      <w:sz w:val="22"/>
      <w:szCs w:val="22"/>
      <w:lang w:eastAsia="en-AU"/>
      <w14:ligatures w14:val="standardContextual"/>
    </w:rPr>
  </w:style>
  <w:style w:type="paragraph" w:customStyle="1" w:styleId="55C60472771C4D52B8B18B9DD0386B22">
    <w:name w:val="55C60472771C4D52B8B18B9DD0386B22"/>
    <w:rsid w:val="007332D5"/>
    <w:pPr>
      <w:spacing w:after="160" w:line="259" w:lineRule="auto"/>
    </w:pPr>
    <w:rPr>
      <w:kern w:val="2"/>
      <w:sz w:val="22"/>
      <w:szCs w:val="22"/>
      <w:lang w:eastAsia="en-AU"/>
      <w14:ligatures w14:val="standardContextual"/>
    </w:rPr>
  </w:style>
  <w:style w:type="paragraph" w:customStyle="1" w:styleId="5034733DF026417786C225D02B72BF1E">
    <w:name w:val="5034733DF026417786C225D02B72BF1E"/>
    <w:rsid w:val="007332D5"/>
    <w:pPr>
      <w:spacing w:after="160" w:line="259" w:lineRule="auto"/>
    </w:pPr>
    <w:rPr>
      <w:kern w:val="2"/>
      <w:sz w:val="22"/>
      <w:szCs w:val="22"/>
      <w:lang w:eastAsia="en-AU"/>
      <w14:ligatures w14:val="standardContextual"/>
    </w:rPr>
  </w:style>
  <w:style w:type="paragraph" w:customStyle="1" w:styleId="B94FECC7995742AA938163737ED97F11">
    <w:name w:val="B94FECC7995742AA938163737ED97F11"/>
    <w:rsid w:val="007332D5"/>
    <w:pPr>
      <w:spacing w:after="160" w:line="259" w:lineRule="auto"/>
    </w:pPr>
    <w:rPr>
      <w:kern w:val="2"/>
      <w:sz w:val="22"/>
      <w:szCs w:val="22"/>
      <w:lang w:eastAsia="en-AU"/>
      <w14:ligatures w14:val="standardContextual"/>
    </w:rPr>
  </w:style>
  <w:style w:type="paragraph" w:customStyle="1" w:styleId="881DE7C9A0414FA882EFD31CE0A73F5E">
    <w:name w:val="881DE7C9A0414FA882EFD31CE0A73F5E"/>
    <w:rsid w:val="007332D5"/>
    <w:pPr>
      <w:spacing w:after="160" w:line="259" w:lineRule="auto"/>
    </w:pPr>
    <w:rPr>
      <w:kern w:val="2"/>
      <w:sz w:val="22"/>
      <w:szCs w:val="22"/>
      <w:lang w:eastAsia="en-AU"/>
      <w14:ligatures w14:val="standardContextual"/>
    </w:rPr>
  </w:style>
  <w:style w:type="paragraph" w:customStyle="1" w:styleId="2256699D0AE24EAF91CCF3FB32F6A837">
    <w:name w:val="2256699D0AE24EAF91CCF3FB32F6A837"/>
    <w:rsid w:val="007332D5"/>
    <w:pPr>
      <w:spacing w:after="160" w:line="259" w:lineRule="auto"/>
    </w:pPr>
    <w:rPr>
      <w:kern w:val="2"/>
      <w:sz w:val="22"/>
      <w:szCs w:val="22"/>
      <w:lang w:eastAsia="en-AU"/>
      <w14:ligatures w14:val="standardContextual"/>
    </w:rPr>
  </w:style>
  <w:style w:type="paragraph" w:customStyle="1" w:styleId="FF469A3DD89E40719990ADB077B55D3E">
    <w:name w:val="FF469A3DD89E40719990ADB077B55D3E"/>
    <w:rsid w:val="007332D5"/>
    <w:pPr>
      <w:spacing w:after="160" w:line="259" w:lineRule="auto"/>
    </w:pPr>
    <w:rPr>
      <w:kern w:val="2"/>
      <w:sz w:val="22"/>
      <w:szCs w:val="22"/>
      <w:lang w:eastAsia="en-AU"/>
      <w14:ligatures w14:val="standardContextual"/>
    </w:rPr>
  </w:style>
  <w:style w:type="paragraph" w:customStyle="1" w:styleId="07EA133051F34F6D89544FC42BC22A19">
    <w:name w:val="07EA133051F34F6D89544FC42BC22A19"/>
    <w:rsid w:val="007332D5"/>
    <w:pPr>
      <w:spacing w:after="160" w:line="259" w:lineRule="auto"/>
    </w:pPr>
    <w:rPr>
      <w:kern w:val="2"/>
      <w:sz w:val="22"/>
      <w:szCs w:val="22"/>
      <w:lang w:eastAsia="en-AU"/>
      <w14:ligatures w14:val="standardContextual"/>
    </w:rPr>
  </w:style>
  <w:style w:type="paragraph" w:customStyle="1" w:styleId="AFE99731BEDC44DABD9F0B6B5037CC8B">
    <w:name w:val="AFE99731BEDC44DABD9F0B6B5037CC8B"/>
    <w:rsid w:val="007332D5"/>
    <w:pPr>
      <w:spacing w:after="160" w:line="259" w:lineRule="auto"/>
    </w:pPr>
    <w:rPr>
      <w:kern w:val="2"/>
      <w:sz w:val="22"/>
      <w:szCs w:val="22"/>
      <w:lang w:eastAsia="en-AU"/>
      <w14:ligatures w14:val="standardContextual"/>
    </w:rPr>
  </w:style>
  <w:style w:type="paragraph" w:customStyle="1" w:styleId="2198E05EC2F94905BAE4B8F8C23AD49C">
    <w:name w:val="2198E05EC2F94905BAE4B8F8C23AD49C"/>
    <w:rsid w:val="007332D5"/>
    <w:pPr>
      <w:spacing w:after="160" w:line="259" w:lineRule="auto"/>
    </w:pPr>
    <w:rPr>
      <w:kern w:val="2"/>
      <w:sz w:val="22"/>
      <w:szCs w:val="22"/>
      <w:lang w:eastAsia="en-AU"/>
      <w14:ligatures w14:val="standardContextual"/>
    </w:rPr>
  </w:style>
  <w:style w:type="paragraph" w:customStyle="1" w:styleId="67436C78E020461582622C490C7C3AF6">
    <w:name w:val="67436C78E020461582622C490C7C3AF6"/>
    <w:rsid w:val="007332D5"/>
    <w:pPr>
      <w:spacing w:after="160" w:line="259" w:lineRule="auto"/>
    </w:pPr>
    <w:rPr>
      <w:kern w:val="2"/>
      <w:sz w:val="22"/>
      <w:szCs w:val="22"/>
      <w:lang w:eastAsia="en-AU"/>
      <w14:ligatures w14:val="standardContextual"/>
    </w:rPr>
  </w:style>
  <w:style w:type="paragraph" w:customStyle="1" w:styleId="B5278E0C2F5646E48F4104A40C1CF6C9">
    <w:name w:val="B5278E0C2F5646E48F4104A40C1CF6C9"/>
    <w:rsid w:val="007332D5"/>
    <w:pPr>
      <w:spacing w:after="160" w:line="259" w:lineRule="auto"/>
    </w:pPr>
    <w:rPr>
      <w:kern w:val="2"/>
      <w:sz w:val="22"/>
      <w:szCs w:val="22"/>
      <w:lang w:eastAsia="en-AU"/>
      <w14:ligatures w14:val="standardContextual"/>
    </w:rPr>
  </w:style>
  <w:style w:type="paragraph" w:customStyle="1" w:styleId="5110070184314388BEE0E52F7CB4090A">
    <w:name w:val="5110070184314388BEE0E52F7CB4090A"/>
    <w:rsid w:val="007332D5"/>
    <w:pPr>
      <w:spacing w:after="160" w:line="259" w:lineRule="auto"/>
    </w:pPr>
    <w:rPr>
      <w:kern w:val="2"/>
      <w:sz w:val="22"/>
      <w:szCs w:val="22"/>
      <w:lang w:eastAsia="en-AU"/>
      <w14:ligatures w14:val="standardContextual"/>
    </w:rPr>
  </w:style>
  <w:style w:type="paragraph" w:customStyle="1" w:styleId="C4AD916B65EC44C69C2CE168D2C321F8">
    <w:name w:val="C4AD916B65EC44C69C2CE168D2C321F8"/>
    <w:rsid w:val="007332D5"/>
    <w:pPr>
      <w:spacing w:after="160" w:line="259" w:lineRule="auto"/>
    </w:pPr>
    <w:rPr>
      <w:kern w:val="2"/>
      <w:sz w:val="22"/>
      <w:szCs w:val="22"/>
      <w:lang w:eastAsia="en-AU"/>
      <w14:ligatures w14:val="standardContextual"/>
    </w:rPr>
  </w:style>
  <w:style w:type="paragraph" w:customStyle="1" w:styleId="AC3A0B7294F2483E8B5B91129391F5C1">
    <w:name w:val="AC3A0B7294F2483E8B5B91129391F5C1"/>
    <w:rsid w:val="007332D5"/>
    <w:pPr>
      <w:spacing w:after="160" w:line="259" w:lineRule="auto"/>
    </w:pPr>
    <w:rPr>
      <w:kern w:val="2"/>
      <w:sz w:val="22"/>
      <w:szCs w:val="22"/>
      <w:lang w:eastAsia="en-AU"/>
      <w14:ligatures w14:val="standardContextual"/>
    </w:rPr>
  </w:style>
  <w:style w:type="paragraph" w:customStyle="1" w:styleId="86A413862C9F4F4BAD51A6348B249DA0">
    <w:name w:val="86A413862C9F4F4BAD51A6348B249DA0"/>
    <w:rsid w:val="007332D5"/>
    <w:pPr>
      <w:spacing w:after="160" w:line="259" w:lineRule="auto"/>
    </w:pPr>
    <w:rPr>
      <w:kern w:val="2"/>
      <w:sz w:val="22"/>
      <w:szCs w:val="22"/>
      <w:lang w:eastAsia="en-AU"/>
      <w14:ligatures w14:val="standardContextual"/>
    </w:rPr>
  </w:style>
  <w:style w:type="paragraph" w:customStyle="1" w:styleId="DECB5D3FAD95468FAA055B0859664560">
    <w:name w:val="DECB5D3FAD95468FAA055B0859664560"/>
    <w:rsid w:val="007332D5"/>
    <w:pPr>
      <w:spacing w:after="160" w:line="259" w:lineRule="auto"/>
    </w:pPr>
    <w:rPr>
      <w:kern w:val="2"/>
      <w:sz w:val="22"/>
      <w:szCs w:val="22"/>
      <w:lang w:eastAsia="en-AU"/>
      <w14:ligatures w14:val="standardContextual"/>
    </w:rPr>
  </w:style>
  <w:style w:type="paragraph" w:customStyle="1" w:styleId="2BFD8205CC2E41AAB29D8D09373730AD">
    <w:name w:val="2BFD8205CC2E41AAB29D8D09373730AD"/>
    <w:rsid w:val="007332D5"/>
    <w:pPr>
      <w:spacing w:after="160" w:line="259" w:lineRule="auto"/>
    </w:pPr>
    <w:rPr>
      <w:kern w:val="2"/>
      <w:sz w:val="22"/>
      <w:szCs w:val="22"/>
      <w:lang w:eastAsia="en-AU"/>
      <w14:ligatures w14:val="standardContextual"/>
    </w:rPr>
  </w:style>
  <w:style w:type="paragraph" w:customStyle="1" w:styleId="3FC8342456344F5AA41269A6C97EEFF4">
    <w:name w:val="3FC8342456344F5AA41269A6C97EEFF4"/>
    <w:rsid w:val="007332D5"/>
    <w:pPr>
      <w:spacing w:after="160" w:line="259" w:lineRule="auto"/>
    </w:pPr>
    <w:rPr>
      <w:kern w:val="2"/>
      <w:sz w:val="22"/>
      <w:szCs w:val="22"/>
      <w:lang w:eastAsia="en-AU"/>
      <w14:ligatures w14:val="standardContextual"/>
    </w:rPr>
  </w:style>
  <w:style w:type="paragraph" w:customStyle="1" w:styleId="ED5BDCD356A24B62B9E5FB6AF516421B">
    <w:name w:val="ED5BDCD356A24B62B9E5FB6AF516421B"/>
    <w:rsid w:val="007332D5"/>
    <w:pPr>
      <w:spacing w:after="160" w:line="259" w:lineRule="auto"/>
    </w:pPr>
    <w:rPr>
      <w:kern w:val="2"/>
      <w:sz w:val="22"/>
      <w:szCs w:val="22"/>
      <w:lang w:eastAsia="en-AU"/>
      <w14:ligatures w14:val="standardContextual"/>
    </w:rPr>
  </w:style>
  <w:style w:type="paragraph" w:customStyle="1" w:styleId="0827B6CFC092487EAD4F59A34B3A8BF5">
    <w:name w:val="0827B6CFC092487EAD4F59A34B3A8BF5"/>
    <w:rsid w:val="007332D5"/>
    <w:pPr>
      <w:spacing w:after="160" w:line="259" w:lineRule="auto"/>
    </w:pPr>
    <w:rPr>
      <w:kern w:val="2"/>
      <w:sz w:val="22"/>
      <w:szCs w:val="22"/>
      <w:lang w:eastAsia="en-AU"/>
      <w14:ligatures w14:val="standardContextual"/>
    </w:rPr>
  </w:style>
  <w:style w:type="paragraph" w:customStyle="1" w:styleId="AD76FA85BB5A4AD28B0105D7D8AB4768">
    <w:name w:val="AD76FA85BB5A4AD28B0105D7D8AB4768"/>
    <w:rsid w:val="007332D5"/>
    <w:pPr>
      <w:spacing w:after="160" w:line="259" w:lineRule="auto"/>
    </w:pPr>
    <w:rPr>
      <w:kern w:val="2"/>
      <w:sz w:val="22"/>
      <w:szCs w:val="22"/>
      <w:lang w:eastAsia="en-AU"/>
      <w14:ligatures w14:val="standardContextual"/>
    </w:rPr>
  </w:style>
  <w:style w:type="paragraph" w:customStyle="1" w:styleId="168FE94C0F6D4BCBB909DEEC2DE64AB8">
    <w:name w:val="168FE94C0F6D4BCBB909DEEC2DE64AB8"/>
    <w:rsid w:val="007332D5"/>
    <w:pPr>
      <w:spacing w:after="160" w:line="259" w:lineRule="auto"/>
    </w:pPr>
    <w:rPr>
      <w:kern w:val="2"/>
      <w:sz w:val="22"/>
      <w:szCs w:val="22"/>
      <w:lang w:eastAsia="en-AU"/>
      <w14:ligatures w14:val="standardContextual"/>
    </w:rPr>
  </w:style>
  <w:style w:type="paragraph" w:customStyle="1" w:styleId="7994B6F6424E4C01ADC03FE12159E940">
    <w:name w:val="7994B6F6424E4C01ADC03FE12159E940"/>
    <w:rsid w:val="007332D5"/>
    <w:pPr>
      <w:spacing w:after="160" w:line="259" w:lineRule="auto"/>
    </w:pPr>
    <w:rPr>
      <w:kern w:val="2"/>
      <w:sz w:val="22"/>
      <w:szCs w:val="22"/>
      <w:lang w:eastAsia="en-AU"/>
      <w14:ligatures w14:val="standardContextual"/>
    </w:rPr>
  </w:style>
  <w:style w:type="paragraph" w:customStyle="1" w:styleId="80BE232C1699415BA58E3675ADEB4AEC">
    <w:name w:val="80BE232C1699415BA58E3675ADEB4AEC"/>
    <w:rsid w:val="007332D5"/>
    <w:pPr>
      <w:spacing w:after="160" w:line="259" w:lineRule="auto"/>
    </w:pPr>
    <w:rPr>
      <w:kern w:val="2"/>
      <w:sz w:val="22"/>
      <w:szCs w:val="22"/>
      <w:lang w:eastAsia="en-AU"/>
      <w14:ligatures w14:val="standardContextual"/>
    </w:rPr>
  </w:style>
  <w:style w:type="paragraph" w:customStyle="1" w:styleId="1AA3C0E5D9ED46BE95555AF2551D0A2C">
    <w:name w:val="1AA3C0E5D9ED46BE95555AF2551D0A2C"/>
    <w:rsid w:val="007332D5"/>
    <w:pPr>
      <w:spacing w:after="160" w:line="259" w:lineRule="auto"/>
    </w:pPr>
    <w:rPr>
      <w:kern w:val="2"/>
      <w:sz w:val="22"/>
      <w:szCs w:val="22"/>
      <w:lang w:eastAsia="en-AU"/>
      <w14:ligatures w14:val="standardContextual"/>
    </w:rPr>
  </w:style>
  <w:style w:type="paragraph" w:customStyle="1" w:styleId="527411F447D1456490CE471786132BD1">
    <w:name w:val="527411F447D1456490CE471786132BD1"/>
    <w:rsid w:val="007332D5"/>
    <w:pPr>
      <w:spacing w:after="160" w:line="259" w:lineRule="auto"/>
    </w:pPr>
    <w:rPr>
      <w:kern w:val="2"/>
      <w:sz w:val="22"/>
      <w:szCs w:val="22"/>
      <w:lang w:eastAsia="en-AU"/>
      <w14:ligatures w14:val="standardContextual"/>
    </w:rPr>
  </w:style>
  <w:style w:type="paragraph" w:customStyle="1" w:styleId="66F2C25B560D4ABBA0BF5E361A5EE95B">
    <w:name w:val="66F2C25B560D4ABBA0BF5E361A5EE95B"/>
    <w:rsid w:val="007332D5"/>
    <w:pPr>
      <w:spacing w:after="160" w:line="259" w:lineRule="auto"/>
    </w:pPr>
    <w:rPr>
      <w:kern w:val="2"/>
      <w:sz w:val="22"/>
      <w:szCs w:val="22"/>
      <w:lang w:eastAsia="en-AU"/>
      <w14:ligatures w14:val="standardContextual"/>
    </w:rPr>
  </w:style>
  <w:style w:type="paragraph" w:customStyle="1" w:styleId="B8B71563AF7540C38AC59785AABDD6CE">
    <w:name w:val="B8B71563AF7540C38AC59785AABDD6CE"/>
    <w:rsid w:val="007332D5"/>
    <w:pPr>
      <w:spacing w:after="160" w:line="259" w:lineRule="auto"/>
    </w:pPr>
    <w:rPr>
      <w:kern w:val="2"/>
      <w:sz w:val="22"/>
      <w:szCs w:val="22"/>
      <w:lang w:eastAsia="en-AU"/>
      <w14:ligatures w14:val="standardContextual"/>
    </w:rPr>
  </w:style>
  <w:style w:type="paragraph" w:customStyle="1" w:styleId="9F07AB8CAC9346C2BB7B11C4B3D50057">
    <w:name w:val="9F07AB8CAC9346C2BB7B11C4B3D50057"/>
    <w:rsid w:val="007332D5"/>
    <w:pPr>
      <w:spacing w:after="160" w:line="259" w:lineRule="auto"/>
    </w:pPr>
    <w:rPr>
      <w:kern w:val="2"/>
      <w:sz w:val="22"/>
      <w:szCs w:val="22"/>
      <w:lang w:eastAsia="en-AU"/>
      <w14:ligatures w14:val="standardContextual"/>
    </w:rPr>
  </w:style>
  <w:style w:type="paragraph" w:customStyle="1" w:styleId="8BB59C057C46499A8D6164FCB7F10DBE">
    <w:name w:val="8BB59C057C46499A8D6164FCB7F10DBE"/>
    <w:rsid w:val="007332D5"/>
    <w:pPr>
      <w:spacing w:after="160" w:line="259" w:lineRule="auto"/>
    </w:pPr>
    <w:rPr>
      <w:kern w:val="2"/>
      <w:sz w:val="22"/>
      <w:szCs w:val="22"/>
      <w:lang w:eastAsia="en-AU"/>
      <w14:ligatures w14:val="standardContextual"/>
    </w:rPr>
  </w:style>
  <w:style w:type="paragraph" w:customStyle="1" w:styleId="A2E40129A34A4B5EA041B726A6DEB6D1">
    <w:name w:val="A2E40129A34A4B5EA041B726A6DEB6D1"/>
    <w:rsid w:val="007332D5"/>
    <w:pPr>
      <w:spacing w:after="160" w:line="259" w:lineRule="auto"/>
    </w:pPr>
    <w:rPr>
      <w:kern w:val="2"/>
      <w:sz w:val="22"/>
      <w:szCs w:val="22"/>
      <w:lang w:eastAsia="en-AU"/>
      <w14:ligatures w14:val="standardContextual"/>
    </w:rPr>
  </w:style>
  <w:style w:type="paragraph" w:customStyle="1" w:styleId="C94006C8348E46FB8708A8D87099E0D8">
    <w:name w:val="C94006C8348E46FB8708A8D87099E0D8"/>
    <w:rsid w:val="007332D5"/>
    <w:pPr>
      <w:spacing w:after="160" w:line="259" w:lineRule="auto"/>
    </w:pPr>
    <w:rPr>
      <w:kern w:val="2"/>
      <w:sz w:val="22"/>
      <w:szCs w:val="22"/>
      <w:lang w:eastAsia="en-AU"/>
      <w14:ligatures w14:val="standardContextual"/>
    </w:rPr>
  </w:style>
  <w:style w:type="paragraph" w:customStyle="1" w:styleId="8BCEA1F005A94D5E9EAD120C8D80150C">
    <w:name w:val="8BCEA1F005A94D5E9EAD120C8D80150C"/>
    <w:rsid w:val="007332D5"/>
    <w:pPr>
      <w:spacing w:after="160" w:line="259" w:lineRule="auto"/>
    </w:pPr>
    <w:rPr>
      <w:kern w:val="2"/>
      <w:sz w:val="22"/>
      <w:szCs w:val="22"/>
      <w:lang w:eastAsia="en-AU"/>
      <w14:ligatures w14:val="standardContextual"/>
    </w:rPr>
  </w:style>
  <w:style w:type="paragraph" w:customStyle="1" w:styleId="007310BCC2FC44AB8101B20C1F6C4E25">
    <w:name w:val="007310BCC2FC44AB8101B20C1F6C4E25"/>
    <w:rsid w:val="007332D5"/>
    <w:pPr>
      <w:spacing w:after="160" w:line="259" w:lineRule="auto"/>
    </w:pPr>
    <w:rPr>
      <w:kern w:val="2"/>
      <w:sz w:val="22"/>
      <w:szCs w:val="22"/>
      <w:lang w:eastAsia="en-AU"/>
      <w14:ligatures w14:val="standardContextual"/>
    </w:rPr>
  </w:style>
  <w:style w:type="paragraph" w:customStyle="1" w:styleId="D859EB7AD445491883581157E03D8E67">
    <w:name w:val="D859EB7AD445491883581157E03D8E67"/>
    <w:rsid w:val="007332D5"/>
    <w:pPr>
      <w:spacing w:after="160" w:line="259" w:lineRule="auto"/>
    </w:pPr>
    <w:rPr>
      <w:kern w:val="2"/>
      <w:sz w:val="22"/>
      <w:szCs w:val="22"/>
      <w:lang w:eastAsia="en-AU"/>
      <w14:ligatures w14:val="standardContextual"/>
    </w:rPr>
  </w:style>
  <w:style w:type="paragraph" w:customStyle="1" w:styleId="74BE39C68EFB40D9B02B8C20A7C699F6">
    <w:name w:val="74BE39C68EFB40D9B02B8C20A7C699F6"/>
    <w:rsid w:val="007332D5"/>
    <w:pPr>
      <w:spacing w:after="160" w:line="259" w:lineRule="auto"/>
    </w:pPr>
    <w:rPr>
      <w:kern w:val="2"/>
      <w:sz w:val="22"/>
      <w:szCs w:val="22"/>
      <w:lang w:eastAsia="en-AU"/>
      <w14:ligatures w14:val="standardContextual"/>
    </w:rPr>
  </w:style>
  <w:style w:type="paragraph" w:customStyle="1" w:styleId="BB5A22CD10D24C6FAC6A770AAFEF9610">
    <w:name w:val="BB5A22CD10D24C6FAC6A770AAFEF9610"/>
    <w:rsid w:val="007332D5"/>
    <w:pPr>
      <w:spacing w:after="160" w:line="259" w:lineRule="auto"/>
    </w:pPr>
    <w:rPr>
      <w:kern w:val="2"/>
      <w:sz w:val="22"/>
      <w:szCs w:val="22"/>
      <w:lang w:eastAsia="en-AU"/>
      <w14:ligatures w14:val="standardContextual"/>
    </w:rPr>
  </w:style>
  <w:style w:type="paragraph" w:customStyle="1" w:styleId="B39F941B1C2D418C90FBE904FAD26744">
    <w:name w:val="B39F941B1C2D418C90FBE904FAD26744"/>
    <w:rsid w:val="007332D5"/>
    <w:pPr>
      <w:spacing w:after="160" w:line="259" w:lineRule="auto"/>
    </w:pPr>
    <w:rPr>
      <w:kern w:val="2"/>
      <w:sz w:val="22"/>
      <w:szCs w:val="22"/>
      <w:lang w:eastAsia="en-AU"/>
      <w14:ligatures w14:val="standardContextual"/>
    </w:rPr>
  </w:style>
  <w:style w:type="paragraph" w:customStyle="1" w:styleId="A4FE7E14FEC6490793CB52F8B35F7637">
    <w:name w:val="A4FE7E14FEC6490793CB52F8B35F7637"/>
    <w:rsid w:val="007332D5"/>
    <w:pPr>
      <w:spacing w:after="160" w:line="259" w:lineRule="auto"/>
    </w:pPr>
    <w:rPr>
      <w:kern w:val="2"/>
      <w:sz w:val="22"/>
      <w:szCs w:val="22"/>
      <w:lang w:eastAsia="en-AU"/>
      <w14:ligatures w14:val="standardContextual"/>
    </w:rPr>
  </w:style>
  <w:style w:type="paragraph" w:customStyle="1" w:styleId="DC0CB82AE2E84F6EAEAB61553CD19A33">
    <w:name w:val="DC0CB82AE2E84F6EAEAB61553CD19A33"/>
    <w:rsid w:val="007332D5"/>
    <w:pPr>
      <w:spacing w:after="160" w:line="259" w:lineRule="auto"/>
    </w:pPr>
    <w:rPr>
      <w:kern w:val="2"/>
      <w:sz w:val="22"/>
      <w:szCs w:val="22"/>
      <w:lang w:eastAsia="en-AU"/>
      <w14:ligatures w14:val="standardContextual"/>
    </w:rPr>
  </w:style>
  <w:style w:type="paragraph" w:customStyle="1" w:styleId="509E431622D0475FAAB636004A40E561">
    <w:name w:val="509E431622D0475FAAB636004A40E561"/>
    <w:rsid w:val="007332D5"/>
    <w:pPr>
      <w:spacing w:after="160" w:line="259" w:lineRule="auto"/>
    </w:pPr>
    <w:rPr>
      <w:kern w:val="2"/>
      <w:sz w:val="22"/>
      <w:szCs w:val="22"/>
      <w:lang w:eastAsia="en-AU"/>
      <w14:ligatures w14:val="standardContextual"/>
    </w:rPr>
  </w:style>
  <w:style w:type="paragraph" w:customStyle="1" w:styleId="EE603BB734654FDCBED3DA3D7FB83A17">
    <w:name w:val="EE603BB734654FDCBED3DA3D7FB83A17"/>
    <w:rsid w:val="007332D5"/>
    <w:pPr>
      <w:spacing w:after="160" w:line="259" w:lineRule="auto"/>
    </w:pPr>
    <w:rPr>
      <w:kern w:val="2"/>
      <w:sz w:val="22"/>
      <w:szCs w:val="22"/>
      <w:lang w:eastAsia="en-AU"/>
      <w14:ligatures w14:val="standardContextual"/>
    </w:rPr>
  </w:style>
  <w:style w:type="paragraph" w:customStyle="1" w:styleId="849B4F660FC440BC9006C8A5C17E1366">
    <w:name w:val="849B4F660FC440BC9006C8A5C17E1366"/>
    <w:rsid w:val="007332D5"/>
    <w:pPr>
      <w:spacing w:after="160" w:line="259" w:lineRule="auto"/>
    </w:pPr>
    <w:rPr>
      <w:kern w:val="2"/>
      <w:sz w:val="22"/>
      <w:szCs w:val="22"/>
      <w:lang w:eastAsia="en-AU"/>
      <w14:ligatures w14:val="standardContextual"/>
    </w:rPr>
  </w:style>
  <w:style w:type="paragraph" w:customStyle="1" w:styleId="7184FED621C3464EAC34DFEC379A4DA3">
    <w:name w:val="7184FED621C3464EAC34DFEC379A4DA3"/>
    <w:rsid w:val="007332D5"/>
    <w:pPr>
      <w:spacing w:after="160" w:line="259" w:lineRule="auto"/>
    </w:pPr>
    <w:rPr>
      <w:kern w:val="2"/>
      <w:sz w:val="22"/>
      <w:szCs w:val="22"/>
      <w:lang w:eastAsia="en-AU"/>
      <w14:ligatures w14:val="standardContextual"/>
    </w:rPr>
  </w:style>
  <w:style w:type="paragraph" w:customStyle="1" w:styleId="229217A363674EF8987915DEA8D5EC1E">
    <w:name w:val="229217A363674EF8987915DEA8D5EC1E"/>
    <w:rsid w:val="007332D5"/>
    <w:pPr>
      <w:spacing w:after="160" w:line="259" w:lineRule="auto"/>
    </w:pPr>
    <w:rPr>
      <w:kern w:val="2"/>
      <w:sz w:val="22"/>
      <w:szCs w:val="22"/>
      <w:lang w:eastAsia="en-AU"/>
      <w14:ligatures w14:val="standardContextual"/>
    </w:rPr>
  </w:style>
  <w:style w:type="paragraph" w:customStyle="1" w:styleId="B78F1E69AE9E4C5EBAD25C18C2BA9B9D">
    <w:name w:val="B78F1E69AE9E4C5EBAD25C18C2BA9B9D"/>
    <w:rsid w:val="007332D5"/>
    <w:pPr>
      <w:spacing w:after="160" w:line="259" w:lineRule="auto"/>
    </w:pPr>
    <w:rPr>
      <w:kern w:val="2"/>
      <w:sz w:val="22"/>
      <w:szCs w:val="22"/>
      <w:lang w:eastAsia="en-AU"/>
      <w14:ligatures w14:val="standardContextual"/>
    </w:rPr>
  </w:style>
  <w:style w:type="paragraph" w:customStyle="1" w:styleId="5C61AA1FAD6F4FD6A3329CE7F67ABF15">
    <w:name w:val="5C61AA1FAD6F4FD6A3329CE7F67ABF15"/>
    <w:rsid w:val="007332D5"/>
    <w:pPr>
      <w:spacing w:after="160" w:line="259" w:lineRule="auto"/>
    </w:pPr>
    <w:rPr>
      <w:kern w:val="2"/>
      <w:sz w:val="22"/>
      <w:szCs w:val="22"/>
      <w:lang w:eastAsia="en-AU"/>
      <w14:ligatures w14:val="standardContextual"/>
    </w:rPr>
  </w:style>
  <w:style w:type="paragraph" w:customStyle="1" w:styleId="78D7BC8B55624A3A9BEA423F05B03836">
    <w:name w:val="78D7BC8B55624A3A9BEA423F05B03836"/>
    <w:rsid w:val="007332D5"/>
    <w:pPr>
      <w:spacing w:after="160" w:line="259" w:lineRule="auto"/>
    </w:pPr>
    <w:rPr>
      <w:kern w:val="2"/>
      <w:sz w:val="22"/>
      <w:szCs w:val="22"/>
      <w:lang w:eastAsia="en-AU"/>
      <w14:ligatures w14:val="standardContextual"/>
    </w:rPr>
  </w:style>
  <w:style w:type="paragraph" w:customStyle="1" w:styleId="C43C8CA2195E4C188BDA2ACCBEA7097F">
    <w:name w:val="C43C8CA2195E4C188BDA2ACCBEA7097F"/>
    <w:rsid w:val="007332D5"/>
    <w:pPr>
      <w:spacing w:after="160" w:line="259" w:lineRule="auto"/>
    </w:pPr>
    <w:rPr>
      <w:kern w:val="2"/>
      <w:sz w:val="22"/>
      <w:szCs w:val="22"/>
      <w:lang w:eastAsia="en-AU"/>
      <w14:ligatures w14:val="standardContextual"/>
    </w:rPr>
  </w:style>
  <w:style w:type="paragraph" w:customStyle="1" w:styleId="4D7812CECD044F3683B663FBBB5E3F6A">
    <w:name w:val="4D7812CECD044F3683B663FBBB5E3F6A"/>
    <w:rsid w:val="007332D5"/>
    <w:pPr>
      <w:spacing w:after="160" w:line="259" w:lineRule="auto"/>
    </w:pPr>
    <w:rPr>
      <w:kern w:val="2"/>
      <w:sz w:val="22"/>
      <w:szCs w:val="22"/>
      <w:lang w:eastAsia="en-AU"/>
      <w14:ligatures w14:val="standardContextual"/>
    </w:rPr>
  </w:style>
  <w:style w:type="paragraph" w:customStyle="1" w:styleId="7A1229D3BD0A4FA0A24F3B3CFD0B6425">
    <w:name w:val="7A1229D3BD0A4FA0A24F3B3CFD0B6425"/>
    <w:rsid w:val="007332D5"/>
    <w:pPr>
      <w:spacing w:after="160" w:line="259" w:lineRule="auto"/>
    </w:pPr>
    <w:rPr>
      <w:kern w:val="2"/>
      <w:sz w:val="22"/>
      <w:szCs w:val="22"/>
      <w:lang w:eastAsia="en-AU"/>
      <w14:ligatures w14:val="standardContextual"/>
    </w:rPr>
  </w:style>
  <w:style w:type="paragraph" w:customStyle="1" w:styleId="DCDA7AE7B3A745D4A06C18E190B79D11">
    <w:name w:val="DCDA7AE7B3A745D4A06C18E190B79D11"/>
    <w:rsid w:val="007332D5"/>
    <w:pPr>
      <w:spacing w:after="160" w:line="259" w:lineRule="auto"/>
    </w:pPr>
    <w:rPr>
      <w:kern w:val="2"/>
      <w:sz w:val="22"/>
      <w:szCs w:val="22"/>
      <w:lang w:eastAsia="en-AU"/>
      <w14:ligatures w14:val="standardContextual"/>
    </w:rPr>
  </w:style>
  <w:style w:type="paragraph" w:customStyle="1" w:styleId="3C9E3C3504194747A28670EE5263CB42">
    <w:name w:val="3C9E3C3504194747A28670EE5263CB42"/>
    <w:rsid w:val="007332D5"/>
    <w:pPr>
      <w:spacing w:after="160" w:line="259" w:lineRule="auto"/>
    </w:pPr>
    <w:rPr>
      <w:kern w:val="2"/>
      <w:sz w:val="22"/>
      <w:szCs w:val="22"/>
      <w:lang w:eastAsia="en-AU"/>
      <w14:ligatures w14:val="standardContextual"/>
    </w:rPr>
  </w:style>
  <w:style w:type="paragraph" w:customStyle="1" w:styleId="8D34D41C33A64E09A7F5FBD9C3739A91">
    <w:name w:val="8D34D41C33A64E09A7F5FBD9C3739A91"/>
    <w:rsid w:val="007332D5"/>
    <w:pPr>
      <w:spacing w:after="160" w:line="259" w:lineRule="auto"/>
    </w:pPr>
    <w:rPr>
      <w:kern w:val="2"/>
      <w:sz w:val="22"/>
      <w:szCs w:val="22"/>
      <w:lang w:eastAsia="en-AU"/>
      <w14:ligatures w14:val="standardContextual"/>
    </w:rPr>
  </w:style>
  <w:style w:type="paragraph" w:customStyle="1" w:styleId="9F75235B5FC34F5B94E977A7C302C55A">
    <w:name w:val="9F75235B5FC34F5B94E977A7C302C55A"/>
    <w:rsid w:val="007332D5"/>
    <w:pPr>
      <w:spacing w:after="160" w:line="259" w:lineRule="auto"/>
    </w:pPr>
    <w:rPr>
      <w:kern w:val="2"/>
      <w:sz w:val="22"/>
      <w:szCs w:val="22"/>
      <w:lang w:eastAsia="en-AU"/>
      <w14:ligatures w14:val="standardContextual"/>
    </w:rPr>
  </w:style>
  <w:style w:type="paragraph" w:customStyle="1" w:styleId="0F3BEEC120D94586BB1395029B5C6DD3">
    <w:name w:val="0F3BEEC120D94586BB1395029B5C6DD3"/>
    <w:rsid w:val="007332D5"/>
    <w:pPr>
      <w:spacing w:after="160" w:line="259" w:lineRule="auto"/>
    </w:pPr>
    <w:rPr>
      <w:kern w:val="2"/>
      <w:sz w:val="22"/>
      <w:szCs w:val="22"/>
      <w:lang w:eastAsia="en-AU"/>
      <w14:ligatures w14:val="standardContextual"/>
    </w:rPr>
  </w:style>
  <w:style w:type="paragraph" w:customStyle="1" w:styleId="1C448D4235A149E8896C2A2AA8C33426">
    <w:name w:val="1C448D4235A149E8896C2A2AA8C33426"/>
    <w:rsid w:val="007332D5"/>
    <w:pPr>
      <w:spacing w:after="160" w:line="259" w:lineRule="auto"/>
    </w:pPr>
    <w:rPr>
      <w:kern w:val="2"/>
      <w:sz w:val="22"/>
      <w:szCs w:val="22"/>
      <w:lang w:eastAsia="en-AU"/>
      <w14:ligatures w14:val="standardContextual"/>
    </w:rPr>
  </w:style>
  <w:style w:type="paragraph" w:customStyle="1" w:styleId="82C76643D0AB4FFABF1AB9E259D807D6">
    <w:name w:val="82C76643D0AB4FFABF1AB9E259D807D6"/>
    <w:rsid w:val="007332D5"/>
    <w:pPr>
      <w:spacing w:after="160" w:line="259" w:lineRule="auto"/>
    </w:pPr>
    <w:rPr>
      <w:kern w:val="2"/>
      <w:sz w:val="22"/>
      <w:szCs w:val="22"/>
      <w:lang w:eastAsia="en-AU"/>
      <w14:ligatures w14:val="standardContextual"/>
    </w:rPr>
  </w:style>
  <w:style w:type="paragraph" w:customStyle="1" w:styleId="72CD34F552E54E57862342BFB9589954">
    <w:name w:val="72CD34F552E54E57862342BFB9589954"/>
    <w:rsid w:val="007332D5"/>
    <w:pPr>
      <w:spacing w:after="160" w:line="259" w:lineRule="auto"/>
    </w:pPr>
    <w:rPr>
      <w:kern w:val="2"/>
      <w:sz w:val="22"/>
      <w:szCs w:val="22"/>
      <w:lang w:eastAsia="en-AU"/>
      <w14:ligatures w14:val="standardContextual"/>
    </w:rPr>
  </w:style>
  <w:style w:type="paragraph" w:customStyle="1" w:styleId="48C9AD73DF074303806A3478C6D829DA">
    <w:name w:val="48C9AD73DF074303806A3478C6D829DA"/>
    <w:rsid w:val="007332D5"/>
    <w:pPr>
      <w:spacing w:after="160" w:line="259" w:lineRule="auto"/>
    </w:pPr>
    <w:rPr>
      <w:kern w:val="2"/>
      <w:sz w:val="22"/>
      <w:szCs w:val="22"/>
      <w:lang w:eastAsia="en-AU"/>
      <w14:ligatures w14:val="standardContextual"/>
    </w:rPr>
  </w:style>
  <w:style w:type="paragraph" w:customStyle="1" w:styleId="145991BBD9834D8D9A6E9B1F248F9372">
    <w:name w:val="145991BBD9834D8D9A6E9B1F248F9372"/>
    <w:rsid w:val="007332D5"/>
    <w:pPr>
      <w:spacing w:after="160" w:line="259" w:lineRule="auto"/>
    </w:pPr>
    <w:rPr>
      <w:kern w:val="2"/>
      <w:sz w:val="22"/>
      <w:szCs w:val="22"/>
      <w:lang w:eastAsia="en-AU"/>
      <w14:ligatures w14:val="standardContextual"/>
    </w:rPr>
  </w:style>
  <w:style w:type="paragraph" w:customStyle="1" w:styleId="00DEC6C0C31A4063A63DD17D6724D763">
    <w:name w:val="00DEC6C0C31A4063A63DD17D6724D763"/>
    <w:rsid w:val="007332D5"/>
    <w:pPr>
      <w:spacing w:after="160" w:line="259" w:lineRule="auto"/>
    </w:pPr>
    <w:rPr>
      <w:kern w:val="2"/>
      <w:sz w:val="22"/>
      <w:szCs w:val="22"/>
      <w:lang w:eastAsia="en-AU"/>
      <w14:ligatures w14:val="standardContextual"/>
    </w:rPr>
  </w:style>
  <w:style w:type="paragraph" w:customStyle="1" w:styleId="B94D6EE37E574C2B9AA5EE86D8F75AFA">
    <w:name w:val="B94D6EE37E574C2B9AA5EE86D8F75AFA"/>
    <w:rsid w:val="007332D5"/>
    <w:pPr>
      <w:spacing w:after="160" w:line="259" w:lineRule="auto"/>
    </w:pPr>
    <w:rPr>
      <w:kern w:val="2"/>
      <w:sz w:val="22"/>
      <w:szCs w:val="22"/>
      <w:lang w:eastAsia="en-AU"/>
      <w14:ligatures w14:val="standardContextual"/>
    </w:rPr>
  </w:style>
  <w:style w:type="paragraph" w:customStyle="1" w:styleId="BADF9A0FEB9F4C6B819B493135EF0FEF">
    <w:name w:val="BADF9A0FEB9F4C6B819B493135EF0FEF"/>
    <w:rsid w:val="007332D5"/>
    <w:pPr>
      <w:spacing w:after="160" w:line="259" w:lineRule="auto"/>
    </w:pPr>
    <w:rPr>
      <w:kern w:val="2"/>
      <w:sz w:val="22"/>
      <w:szCs w:val="22"/>
      <w:lang w:eastAsia="en-AU"/>
      <w14:ligatures w14:val="standardContextual"/>
    </w:rPr>
  </w:style>
  <w:style w:type="paragraph" w:customStyle="1" w:styleId="420180D05BF8445C9BFB5278FB342C67">
    <w:name w:val="420180D05BF8445C9BFB5278FB342C67"/>
    <w:rsid w:val="007332D5"/>
    <w:pPr>
      <w:spacing w:after="160" w:line="259" w:lineRule="auto"/>
    </w:pPr>
    <w:rPr>
      <w:kern w:val="2"/>
      <w:sz w:val="22"/>
      <w:szCs w:val="22"/>
      <w:lang w:eastAsia="en-AU"/>
      <w14:ligatures w14:val="standardContextual"/>
    </w:rPr>
  </w:style>
  <w:style w:type="paragraph" w:customStyle="1" w:styleId="F66D0F565B4C4BC1837C864C8DBDEFCC">
    <w:name w:val="F66D0F565B4C4BC1837C864C8DBDEFCC"/>
    <w:rsid w:val="007332D5"/>
    <w:pPr>
      <w:spacing w:after="160" w:line="259" w:lineRule="auto"/>
    </w:pPr>
    <w:rPr>
      <w:kern w:val="2"/>
      <w:sz w:val="22"/>
      <w:szCs w:val="22"/>
      <w:lang w:eastAsia="en-AU"/>
      <w14:ligatures w14:val="standardContextual"/>
    </w:rPr>
  </w:style>
  <w:style w:type="paragraph" w:customStyle="1" w:styleId="E596CF4C788A41019F2510E1EBBBACD8">
    <w:name w:val="E596CF4C788A41019F2510E1EBBBACD8"/>
    <w:rsid w:val="007332D5"/>
    <w:pPr>
      <w:spacing w:after="160" w:line="259" w:lineRule="auto"/>
    </w:pPr>
    <w:rPr>
      <w:kern w:val="2"/>
      <w:sz w:val="22"/>
      <w:szCs w:val="22"/>
      <w:lang w:eastAsia="en-AU"/>
      <w14:ligatures w14:val="standardContextual"/>
    </w:rPr>
  </w:style>
  <w:style w:type="paragraph" w:customStyle="1" w:styleId="35F83CC10BC843C8822FBAFB183BB693">
    <w:name w:val="35F83CC10BC843C8822FBAFB183BB693"/>
    <w:rsid w:val="007332D5"/>
    <w:pPr>
      <w:spacing w:after="160" w:line="259" w:lineRule="auto"/>
    </w:pPr>
    <w:rPr>
      <w:kern w:val="2"/>
      <w:sz w:val="22"/>
      <w:szCs w:val="22"/>
      <w:lang w:eastAsia="en-AU"/>
      <w14:ligatures w14:val="standardContextual"/>
    </w:rPr>
  </w:style>
  <w:style w:type="paragraph" w:customStyle="1" w:styleId="0F10A99F78CF4BAFAB2E01ACAD52DAE4">
    <w:name w:val="0F10A99F78CF4BAFAB2E01ACAD52DAE4"/>
    <w:rsid w:val="007332D5"/>
    <w:pPr>
      <w:spacing w:after="160" w:line="259" w:lineRule="auto"/>
    </w:pPr>
    <w:rPr>
      <w:kern w:val="2"/>
      <w:sz w:val="22"/>
      <w:szCs w:val="22"/>
      <w:lang w:eastAsia="en-AU"/>
      <w14:ligatures w14:val="standardContextual"/>
    </w:rPr>
  </w:style>
  <w:style w:type="paragraph" w:customStyle="1" w:styleId="24AA69DDB95A440991B58F73709BAD5D">
    <w:name w:val="24AA69DDB95A440991B58F73709BAD5D"/>
    <w:rsid w:val="007332D5"/>
    <w:pPr>
      <w:spacing w:after="160" w:line="259" w:lineRule="auto"/>
    </w:pPr>
    <w:rPr>
      <w:kern w:val="2"/>
      <w:sz w:val="22"/>
      <w:szCs w:val="22"/>
      <w:lang w:eastAsia="en-AU"/>
      <w14:ligatures w14:val="standardContextual"/>
    </w:rPr>
  </w:style>
  <w:style w:type="paragraph" w:customStyle="1" w:styleId="2F651EA3444B45BF8A9D4C46A24AAB69">
    <w:name w:val="2F651EA3444B45BF8A9D4C46A24AAB69"/>
    <w:rsid w:val="007332D5"/>
    <w:pPr>
      <w:spacing w:after="160" w:line="259" w:lineRule="auto"/>
    </w:pPr>
    <w:rPr>
      <w:kern w:val="2"/>
      <w:sz w:val="22"/>
      <w:szCs w:val="22"/>
      <w:lang w:eastAsia="en-AU"/>
      <w14:ligatures w14:val="standardContextual"/>
    </w:rPr>
  </w:style>
  <w:style w:type="paragraph" w:customStyle="1" w:styleId="2EE825D615E74A2F9864CEF413F9416E">
    <w:name w:val="2EE825D615E74A2F9864CEF413F9416E"/>
    <w:rsid w:val="007332D5"/>
    <w:pPr>
      <w:spacing w:after="160" w:line="259" w:lineRule="auto"/>
    </w:pPr>
    <w:rPr>
      <w:kern w:val="2"/>
      <w:sz w:val="22"/>
      <w:szCs w:val="22"/>
      <w:lang w:eastAsia="en-AU"/>
      <w14:ligatures w14:val="standardContextual"/>
    </w:rPr>
  </w:style>
  <w:style w:type="paragraph" w:customStyle="1" w:styleId="ACB4C9DF149E417BB752ABE9B226F8C3">
    <w:name w:val="ACB4C9DF149E417BB752ABE9B226F8C3"/>
    <w:rsid w:val="007332D5"/>
    <w:pPr>
      <w:spacing w:after="160" w:line="259" w:lineRule="auto"/>
    </w:pPr>
    <w:rPr>
      <w:kern w:val="2"/>
      <w:sz w:val="22"/>
      <w:szCs w:val="22"/>
      <w:lang w:eastAsia="en-AU"/>
      <w14:ligatures w14:val="standardContextual"/>
    </w:rPr>
  </w:style>
  <w:style w:type="paragraph" w:customStyle="1" w:styleId="C7C9AA77B4A24923813060A4A044C4AE">
    <w:name w:val="C7C9AA77B4A24923813060A4A044C4AE"/>
    <w:rsid w:val="007332D5"/>
    <w:pPr>
      <w:spacing w:after="160" w:line="259" w:lineRule="auto"/>
    </w:pPr>
    <w:rPr>
      <w:kern w:val="2"/>
      <w:sz w:val="22"/>
      <w:szCs w:val="22"/>
      <w:lang w:eastAsia="en-AU"/>
      <w14:ligatures w14:val="standardContextual"/>
    </w:rPr>
  </w:style>
  <w:style w:type="paragraph" w:customStyle="1" w:styleId="B156199C5AA44371BDAD00EFF8225686">
    <w:name w:val="B156199C5AA44371BDAD00EFF8225686"/>
    <w:rsid w:val="007332D5"/>
    <w:pPr>
      <w:spacing w:after="160" w:line="259" w:lineRule="auto"/>
    </w:pPr>
    <w:rPr>
      <w:kern w:val="2"/>
      <w:sz w:val="22"/>
      <w:szCs w:val="22"/>
      <w:lang w:eastAsia="en-AU"/>
      <w14:ligatures w14:val="standardContextual"/>
    </w:rPr>
  </w:style>
  <w:style w:type="paragraph" w:customStyle="1" w:styleId="B96430E8D30A47EA8D85866171927197">
    <w:name w:val="B96430E8D30A47EA8D85866171927197"/>
    <w:rsid w:val="007332D5"/>
    <w:pPr>
      <w:spacing w:after="160" w:line="259" w:lineRule="auto"/>
    </w:pPr>
    <w:rPr>
      <w:kern w:val="2"/>
      <w:sz w:val="22"/>
      <w:szCs w:val="22"/>
      <w:lang w:eastAsia="en-AU"/>
      <w14:ligatures w14:val="standardContextual"/>
    </w:rPr>
  </w:style>
  <w:style w:type="paragraph" w:customStyle="1" w:styleId="3556F84195E64718BC3D379F693985F3">
    <w:name w:val="3556F84195E64718BC3D379F693985F3"/>
    <w:rsid w:val="007332D5"/>
    <w:pPr>
      <w:spacing w:after="160" w:line="259" w:lineRule="auto"/>
    </w:pPr>
    <w:rPr>
      <w:kern w:val="2"/>
      <w:sz w:val="22"/>
      <w:szCs w:val="22"/>
      <w:lang w:eastAsia="en-AU"/>
      <w14:ligatures w14:val="standardContextual"/>
    </w:rPr>
  </w:style>
  <w:style w:type="paragraph" w:customStyle="1" w:styleId="D4D07370EACD4F83A691AB2AC9A80FE4">
    <w:name w:val="D4D07370EACD4F83A691AB2AC9A80FE4"/>
    <w:rsid w:val="007332D5"/>
    <w:pPr>
      <w:spacing w:after="160" w:line="259" w:lineRule="auto"/>
    </w:pPr>
    <w:rPr>
      <w:kern w:val="2"/>
      <w:sz w:val="22"/>
      <w:szCs w:val="22"/>
      <w:lang w:eastAsia="en-AU"/>
      <w14:ligatures w14:val="standardContextual"/>
    </w:rPr>
  </w:style>
  <w:style w:type="paragraph" w:customStyle="1" w:styleId="B87F88C3BC384D9386AD26B632DB41CB">
    <w:name w:val="B87F88C3BC384D9386AD26B632DB41CB"/>
    <w:rsid w:val="007332D5"/>
    <w:pPr>
      <w:spacing w:after="160" w:line="259" w:lineRule="auto"/>
    </w:pPr>
    <w:rPr>
      <w:kern w:val="2"/>
      <w:sz w:val="22"/>
      <w:szCs w:val="22"/>
      <w:lang w:eastAsia="en-AU"/>
      <w14:ligatures w14:val="standardContextual"/>
    </w:rPr>
  </w:style>
  <w:style w:type="paragraph" w:customStyle="1" w:styleId="492B78E7B9DC4482A678EEF17837F8CB">
    <w:name w:val="492B78E7B9DC4482A678EEF17837F8CB"/>
    <w:rsid w:val="007332D5"/>
    <w:pPr>
      <w:spacing w:after="160" w:line="259" w:lineRule="auto"/>
    </w:pPr>
    <w:rPr>
      <w:kern w:val="2"/>
      <w:sz w:val="22"/>
      <w:szCs w:val="22"/>
      <w:lang w:eastAsia="en-AU"/>
      <w14:ligatures w14:val="standardContextual"/>
    </w:rPr>
  </w:style>
  <w:style w:type="paragraph" w:customStyle="1" w:styleId="0821F29329AC43B6AD741311B99D4517">
    <w:name w:val="0821F29329AC43B6AD741311B99D4517"/>
    <w:rsid w:val="007332D5"/>
    <w:pPr>
      <w:spacing w:after="160" w:line="259" w:lineRule="auto"/>
    </w:pPr>
    <w:rPr>
      <w:kern w:val="2"/>
      <w:sz w:val="22"/>
      <w:szCs w:val="22"/>
      <w:lang w:eastAsia="en-AU"/>
      <w14:ligatures w14:val="standardContextual"/>
    </w:rPr>
  </w:style>
  <w:style w:type="paragraph" w:customStyle="1" w:styleId="A691BE3CE9CB4B90BC2C02F4BE7E88EA">
    <w:name w:val="A691BE3CE9CB4B90BC2C02F4BE7E88EA"/>
    <w:rsid w:val="007332D5"/>
    <w:pPr>
      <w:spacing w:after="160" w:line="259" w:lineRule="auto"/>
    </w:pPr>
    <w:rPr>
      <w:kern w:val="2"/>
      <w:sz w:val="22"/>
      <w:szCs w:val="22"/>
      <w:lang w:eastAsia="en-AU"/>
      <w14:ligatures w14:val="standardContextual"/>
    </w:rPr>
  </w:style>
  <w:style w:type="paragraph" w:customStyle="1" w:styleId="4B8C4BBCF02D42A59A8132C2649DA053">
    <w:name w:val="4B8C4BBCF02D42A59A8132C2649DA053"/>
    <w:rsid w:val="007332D5"/>
    <w:pPr>
      <w:spacing w:after="160" w:line="259" w:lineRule="auto"/>
    </w:pPr>
    <w:rPr>
      <w:kern w:val="2"/>
      <w:sz w:val="22"/>
      <w:szCs w:val="22"/>
      <w:lang w:eastAsia="en-AU"/>
      <w14:ligatures w14:val="standardContextual"/>
    </w:rPr>
  </w:style>
  <w:style w:type="paragraph" w:customStyle="1" w:styleId="6CB2FBF59DAF416F97466C18464F30AF">
    <w:name w:val="6CB2FBF59DAF416F97466C18464F30AF"/>
    <w:rsid w:val="007332D5"/>
    <w:pPr>
      <w:spacing w:after="160" w:line="259" w:lineRule="auto"/>
    </w:pPr>
    <w:rPr>
      <w:kern w:val="2"/>
      <w:sz w:val="22"/>
      <w:szCs w:val="22"/>
      <w:lang w:eastAsia="en-AU"/>
      <w14:ligatures w14:val="standardContextual"/>
    </w:rPr>
  </w:style>
  <w:style w:type="paragraph" w:customStyle="1" w:styleId="8ECFC2B6C5B44EA9B9FB20F82F8A0911">
    <w:name w:val="8ECFC2B6C5B44EA9B9FB20F82F8A0911"/>
    <w:rsid w:val="007332D5"/>
    <w:pPr>
      <w:spacing w:after="160" w:line="259" w:lineRule="auto"/>
    </w:pPr>
    <w:rPr>
      <w:kern w:val="2"/>
      <w:sz w:val="22"/>
      <w:szCs w:val="22"/>
      <w:lang w:eastAsia="en-AU"/>
      <w14:ligatures w14:val="standardContextual"/>
    </w:rPr>
  </w:style>
  <w:style w:type="paragraph" w:customStyle="1" w:styleId="769CC6162DB64B1F9E97ABBB7CB20471">
    <w:name w:val="769CC6162DB64B1F9E97ABBB7CB20471"/>
    <w:rsid w:val="007332D5"/>
    <w:pPr>
      <w:spacing w:after="160" w:line="259" w:lineRule="auto"/>
    </w:pPr>
    <w:rPr>
      <w:kern w:val="2"/>
      <w:sz w:val="22"/>
      <w:szCs w:val="22"/>
      <w:lang w:eastAsia="en-AU"/>
      <w14:ligatures w14:val="standardContextual"/>
    </w:rPr>
  </w:style>
  <w:style w:type="paragraph" w:customStyle="1" w:styleId="39CA91F7E5BA462CA390663065D4D655">
    <w:name w:val="39CA91F7E5BA462CA390663065D4D655"/>
    <w:rsid w:val="007332D5"/>
    <w:pPr>
      <w:spacing w:after="160" w:line="259" w:lineRule="auto"/>
    </w:pPr>
    <w:rPr>
      <w:kern w:val="2"/>
      <w:sz w:val="22"/>
      <w:szCs w:val="22"/>
      <w:lang w:eastAsia="en-AU"/>
      <w14:ligatures w14:val="standardContextual"/>
    </w:rPr>
  </w:style>
  <w:style w:type="paragraph" w:customStyle="1" w:styleId="842642BB92984E1B9E187CD62AC3BFA4">
    <w:name w:val="842642BB92984E1B9E187CD62AC3BFA4"/>
    <w:rsid w:val="007332D5"/>
    <w:pPr>
      <w:spacing w:after="160" w:line="259" w:lineRule="auto"/>
    </w:pPr>
    <w:rPr>
      <w:kern w:val="2"/>
      <w:sz w:val="22"/>
      <w:szCs w:val="22"/>
      <w:lang w:eastAsia="en-AU"/>
      <w14:ligatures w14:val="standardContextual"/>
    </w:rPr>
  </w:style>
  <w:style w:type="paragraph" w:customStyle="1" w:styleId="BB1626269CFF48BC99BD0E67FEB08F18">
    <w:name w:val="BB1626269CFF48BC99BD0E67FEB08F18"/>
    <w:rsid w:val="007332D5"/>
    <w:pPr>
      <w:spacing w:after="160" w:line="259" w:lineRule="auto"/>
    </w:pPr>
    <w:rPr>
      <w:kern w:val="2"/>
      <w:sz w:val="22"/>
      <w:szCs w:val="22"/>
      <w:lang w:eastAsia="en-AU"/>
      <w14:ligatures w14:val="standardContextual"/>
    </w:rPr>
  </w:style>
  <w:style w:type="paragraph" w:customStyle="1" w:styleId="B848AE8D9A6B4218A70637F965BC9596">
    <w:name w:val="B848AE8D9A6B4218A70637F965BC9596"/>
    <w:rsid w:val="007332D5"/>
    <w:pPr>
      <w:spacing w:after="160" w:line="259" w:lineRule="auto"/>
    </w:pPr>
    <w:rPr>
      <w:kern w:val="2"/>
      <w:sz w:val="22"/>
      <w:szCs w:val="22"/>
      <w:lang w:eastAsia="en-AU"/>
      <w14:ligatures w14:val="standardContextual"/>
    </w:rPr>
  </w:style>
  <w:style w:type="paragraph" w:customStyle="1" w:styleId="4907FF0604A746D5BF1E19DAD52EFD2D">
    <w:name w:val="4907FF0604A746D5BF1E19DAD52EFD2D"/>
    <w:rsid w:val="007332D5"/>
    <w:pPr>
      <w:spacing w:after="160" w:line="259" w:lineRule="auto"/>
    </w:pPr>
    <w:rPr>
      <w:kern w:val="2"/>
      <w:sz w:val="22"/>
      <w:szCs w:val="22"/>
      <w:lang w:eastAsia="en-AU"/>
      <w14:ligatures w14:val="standardContextual"/>
    </w:rPr>
  </w:style>
  <w:style w:type="paragraph" w:customStyle="1" w:styleId="A777A1E2E0A24C309112FBF3D999BD01">
    <w:name w:val="A777A1E2E0A24C309112FBF3D999BD01"/>
    <w:rsid w:val="007332D5"/>
    <w:pPr>
      <w:spacing w:after="160" w:line="259" w:lineRule="auto"/>
    </w:pPr>
    <w:rPr>
      <w:kern w:val="2"/>
      <w:sz w:val="22"/>
      <w:szCs w:val="22"/>
      <w:lang w:eastAsia="en-AU"/>
      <w14:ligatures w14:val="standardContextual"/>
    </w:rPr>
  </w:style>
  <w:style w:type="paragraph" w:customStyle="1" w:styleId="029992B6B80844478EBFF11142F13CF5">
    <w:name w:val="029992B6B80844478EBFF11142F13CF5"/>
    <w:rsid w:val="007332D5"/>
    <w:pPr>
      <w:spacing w:after="160" w:line="259" w:lineRule="auto"/>
    </w:pPr>
    <w:rPr>
      <w:kern w:val="2"/>
      <w:sz w:val="22"/>
      <w:szCs w:val="22"/>
      <w:lang w:eastAsia="en-AU"/>
      <w14:ligatures w14:val="standardContextual"/>
    </w:rPr>
  </w:style>
  <w:style w:type="paragraph" w:customStyle="1" w:styleId="E587EE2BF5A54B088C4F4D3D862E9BF3">
    <w:name w:val="E587EE2BF5A54B088C4F4D3D862E9BF3"/>
    <w:rsid w:val="007332D5"/>
    <w:pPr>
      <w:spacing w:after="160" w:line="259" w:lineRule="auto"/>
    </w:pPr>
    <w:rPr>
      <w:kern w:val="2"/>
      <w:sz w:val="22"/>
      <w:szCs w:val="22"/>
      <w:lang w:eastAsia="en-AU"/>
      <w14:ligatures w14:val="standardContextual"/>
    </w:rPr>
  </w:style>
  <w:style w:type="paragraph" w:customStyle="1" w:styleId="CD9910B2F95A4A96BF9F9B08DC146A63">
    <w:name w:val="CD9910B2F95A4A96BF9F9B08DC146A63"/>
    <w:rsid w:val="007332D5"/>
    <w:pPr>
      <w:spacing w:after="160" w:line="259" w:lineRule="auto"/>
    </w:pPr>
    <w:rPr>
      <w:kern w:val="2"/>
      <w:sz w:val="22"/>
      <w:szCs w:val="22"/>
      <w:lang w:eastAsia="en-AU"/>
      <w14:ligatures w14:val="standardContextual"/>
    </w:rPr>
  </w:style>
  <w:style w:type="paragraph" w:customStyle="1" w:styleId="EB4A19CBC9D34FACB6A342CB83E366FC">
    <w:name w:val="EB4A19CBC9D34FACB6A342CB83E366FC"/>
    <w:rsid w:val="007332D5"/>
    <w:pPr>
      <w:spacing w:after="160" w:line="259" w:lineRule="auto"/>
    </w:pPr>
    <w:rPr>
      <w:kern w:val="2"/>
      <w:sz w:val="22"/>
      <w:szCs w:val="22"/>
      <w:lang w:eastAsia="en-AU"/>
      <w14:ligatures w14:val="standardContextual"/>
    </w:rPr>
  </w:style>
  <w:style w:type="paragraph" w:customStyle="1" w:styleId="4F45AAC6FF1443248C56E08E671AFAFC">
    <w:name w:val="4F45AAC6FF1443248C56E08E671AFAFC"/>
    <w:rsid w:val="007332D5"/>
    <w:pPr>
      <w:spacing w:after="160" w:line="259" w:lineRule="auto"/>
    </w:pPr>
    <w:rPr>
      <w:kern w:val="2"/>
      <w:sz w:val="22"/>
      <w:szCs w:val="22"/>
      <w:lang w:eastAsia="en-AU"/>
      <w14:ligatures w14:val="standardContextual"/>
    </w:rPr>
  </w:style>
  <w:style w:type="paragraph" w:customStyle="1" w:styleId="5EED533CCDB7462AA87A4DAD2A6DF0D7">
    <w:name w:val="5EED533CCDB7462AA87A4DAD2A6DF0D7"/>
    <w:rsid w:val="007332D5"/>
    <w:pPr>
      <w:spacing w:after="160" w:line="259" w:lineRule="auto"/>
    </w:pPr>
    <w:rPr>
      <w:kern w:val="2"/>
      <w:sz w:val="22"/>
      <w:szCs w:val="22"/>
      <w:lang w:eastAsia="en-AU"/>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VCAA">
      <a:dk1>
        <a:sysClr val="windowText" lastClr="000000"/>
      </a:dk1>
      <a:lt1>
        <a:sysClr val="window" lastClr="FFFFFF"/>
      </a:lt1>
      <a:dk2>
        <a:srgbClr val="1F497D"/>
      </a:dk2>
      <a:lt2>
        <a:srgbClr val="EEECE1"/>
      </a:lt2>
      <a:accent1>
        <a:srgbClr val="0099E3"/>
      </a:accent1>
      <a:accent2>
        <a:srgbClr val="999999"/>
      </a:accent2>
      <a:accent3>
        <a:srgbClr val="C6006F"/>
      </a:accent3>
      <a:accent4>
        <a:srgbClr val="8DC63F"/>
      </a:accent4>
      <a:accent5>
        <a:srgbClr val="F78E1E"/>
      </a:accent5>
      <a:accent6>
        <a:srgbClr val="517AB7"/>
      </a:accent6>
      <a:hlink>
        <a:srgbClr val="0000FF"/>
      </a:hlink>
      <a:folHlink>
        <a:srgbClr val="8DB3E2"/>
      </a:folHlink>
    </a:clrScheme>
    <a:fontScheme name="AusVELS">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WebCM Documents" ma:contentTypeID="0x0101008840106FE30D4F50BC61A726A7CA6E3800C6AB3851F4F88F40B98871D148B8EC2C" ma:contentTypeVersion="4" ma:contentTypeDescription="WebCM Documents Content Type" ma:contentTypeScope="" ma:versionID="201aefb3d423ab3496ecf505ba6700f1">
  <xsd:schema xmlns:xsd="http://www.w3.org/2001/XMLSchema" xmlns:xs="http://www.w3.org/2001/XMLSchema" xmlns:p="http://schemas.microsoft.com/office/2006/metadata/properties" xmlns:ns1="http://schemas.microsoft.com/sharepoint/v3" xmlns:ns2="1aab662d-a6b2-42d6-996b-a574723d1ad8" targetNamespace="http://schemas.microsoft.com/office/2006/metadata/properties" ma:root="true" ma:fieldsID="aced064e7767211f932e8066716e15cd" ns1:_="" ns2:_="">
    <xsd:import namespace="http://schemas.microsoft.com/sharepoint/v3"/>
    <xsd:import namespace="1aab662d-a6b2-42d6-996b-a574723d1ad8"/>
    <xsd:element name="properties">
      <xsd:complexType>
        <xsd:sequence>
          <xsd:element name="documentManagement">
            <xsd:complexType>
              <xsd:all>
                <xsd:element ref="ns1:DEECD_Description" minOccurs="0"/>
                <xsd:element ref="ns1:DEECD_Publisher" minOccurs="0"/>
                <xsd:element ref="ns1:DEECD_Keywords" minOccurs="0"/>
                <xsd:element ref="ns1:PublishingStartDate" minOccurs="0"/>
                <xsd:element ref="ns1:PublishingExpirationDate" minOccurs="0"/>
                <xsd:element ref="ns2:TaxCatchAll" minOccurs="0"/>
                <xsd:element ref="ns2:pfad5814e62747ed9f131defefc62dac" minOccurs="0"/>
                <xsd:element ref="ns2:a319977fc8504e09982f090ae1d7c602" minOccurs="0"/>
                <xsd:element ref="ns2:ofbb8b9a280a423a91cf717fb81349cd" minOccurs="0"/>
                <xsd:element ref="ns2:b1688cb4a3a940449dc8286705012a42"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DEECD_Description" ma:index="8" nillable="true" ma:displayName="Description" ma:internalName="DEECD_Description">
      <xsd:simpleType>
        <xsd:restriction base="dms:Note">
          <xsd:maxLength value="255"/>
        </xsd:restriction>
      </xsd:simpleType>
    </xsd:element>
    <xsd:element name="DEECD_Publisher" ma:index="9" nillable="true" ma:displayName="Publisher" ma:default="Department of Education and early Childhood Development" ma:internalName="DEECD_Publisher">
      <xsd:simpleType>
        <xsd:restriction base="dms:Text"/>
      </xsd:simpleType>
    </xsd:element>
    <xsd:element name="DEECD_Keywords" ma:index="14" nillable="true" ma:displayName="Keywords" ma:internalName="DEECD_Keywords">
      <xsd:simpleType>
        <xsd:restriction base="dms:Note">
          <xsd:maxLength value="255"/>
        </xsd:restriction>
      </xsd:simpleType>
    </xsd:element>
    <xsd:element name="PublishingStartDate" ma:index="15" nillable="true" ma:displayName="Scheduling Start Date" ma:description="Scheduling Start Date is a site column created by the Publishing feature. It is used to specify the date and time on which this page will first appear to site visitors." ma:internalName="PublishingStartDate">
      <xsd:simpleType>
        <xsd:restriction base="dms:Unknown"/>
      </xsd:simpleType>
    </xsd:element>
    <xsd:element name="PublishingExpirationDate" ma:index="16" nillable="true" ma:displayName="Scheduling End Date" ma:description="Scheduling End Date is a site column created by the Publishing feature. It is used to specify the date and time on which this page will no longer appear to site visitors."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1aab662d-a6b2-42d6-996b-a574723d1ad8" elementFormDefault="qualified">
    <xsd:import namespace="http://schemas.microsoft.com/office/2006/documentManagement/types"/>
    <xsd:import namespace="http://schemas.microsoft.com/office/infopath/2007/PartnerControls"/>
    <xsd:element name="TaxCatchAll" ma:index="17" nillable="true" ma:displayName="Taxonomy Catch All Column" ma:hidden="true" ma:list="{40074adc-11cd-43a7-822e-3f870fae400d}" ma:internalName="TaxCatchAll" ma:showField="CatchAllData" ma:web="1aab662d-a6b2-42d6-996b-a574723d1ad8">
      <xsd:complexType>
        <xsd:complexContent>
          <xsd:extension base="dms:MultiChoiceLookup">
            <xsd:sequence>
              <xsd:element name="Value" type="dms:Lookup" maxOccurs="unbounded" minOccurs="0" nillable="true"/>
            </xsd:sequence>
          </xsd:extension>
        </xsd:complexContent>
      </xsd:complexType>
    </xsd:element>
    <xsd:element name="pfad5814e62747ed9f131defefc62dac" ma:index="18" nillable="true" ma:taxonomy="true" ma:internalName="pfad5814e62747ed9f131defefc62dac" ma:taxonomyFieldName="DEECD_SubjectCategory" ma:displayName="Subject Category" ma:fieldId="{9fad5814-e627-47ed-9f13-1defefc62dac}" ma:sspId="272df97b-2740-40bb-9c0d-572a441144cd" ma:termSetId="cc6468fc-15c3-4209-9517-a733b6c80435" ma:anchorId="00000000-0000-0000-0000-000000000000" ma:open="false" ma:isKeyword="false">
      <xsd:complexType>
        <xsd:sequence>
          <xsd:element ref="pc:Terms" minOccurs="0" maxOccurs="1"/>
        </xsd:sequence>
      </xsd:complexType>
    </xsd:element>
    <xsd:element name="a319977fc8504e09982f090ae1d7c602" ma:index="19" nillable="true" ma:taxonomy="true" ma:internalName="a319977fc8504e09982f090ae1d7c602" ma:taxonomyFieldName="DEECD_ItemType" ma:displayName="Item Type" ma:fieldId="{a319977f-c850-4e09-982f-090ae1d7c602}" ma:sspId="272df97b-2740-40bb-9c0d-572a441144cd" ma:termSetId="87a54e1a-a086-4056-9430-e3def70b5bc0" ma:anchorId="00000000-0000-0000-0000-000000000000" ma:open="false" ma:isKeyword="false">
      <xsd:complexType>
        <xsd:sequence>
          <xsd:element ref="pc:Terms" minOccurs="0" maxOccurs="1"/>
        </xsd:sequence>
      </xsd:complexType>
    </xsd:element>
    <xsd:element name="ofbb8b9a280a423a91cf717fb81349cd" ma:index="20" nillable="true" ma:taxonomy="true" ma:internalName="ofbb8b9a280a423a91cf717fb81349cd" ma:taxonomyFieldName="DEECD_Author" ma:displayName="Author" ma:fieldId="{8fbb8b9a-280a-423a-91cf-717fb81349cd}" ma:sspId="272df97b-2740-40bb-9c0d-572a441144cd" ma:termSetId="f9681774-4169-418a-ae49-9bc331f72a4f" ma:anchorId="00000000-0000-0000-0000-000000000000" ma:open="false" ma:isKeyword="false">
      <xsd:complexType>
        <xsd:sequence>
          <xsd:element ref="pc:Terms" minOccurs="0" maxOccurs="1"/>
        </xsd:sequence>
      </xsd:complexType>
    </xsd:element>
    <xsd:element name="b1688cb4a3a940449dc8286705012a42" ma:index="21" nillable="true" ma:taxonomy="true" ma:internalName="b1688cb4a3a940449dc8286705012a42" ma:taxonomyFieldName="DEECD_Audience" ma:displayName="Audience" ma:fieldId="{b1688cb4-a3a9-4044-9dc8-286705012a42}" ma:taxonomyMulti="true" ma:sspId="272df97b-2740-40bb-9c0d-572a441144cd" ma:termSetId="af0be819-ce00-4865-904d-8408c82c2300" ma:anchorId="00000000-0000-0000-0000-000000000000" ma:open="fals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1aab662d-a6b2-42d6-996b-a574723d1ad8"/>
    <b1688cb4a3a940449dc8286705012a42 xmlns="1aab662d-a6b2-42d6-996b-a574723d1ad8">
      <Terms xmlns="http://schemas.microsoft.com/office/infopath/2007/PartnerControls"/>
    </b1688cb4a3a940449dc8286705012a42>
    <DEECD_Publisher xmlns="http://schemas.microsoft.com/sharepoint/v3">Department of Education and early Childhood Development</DEECD_Publisher>
    <pfad5814e62747ed9f131defefc62dac xmlns="1aab662d-a6b2-42d6-996b-a574723d1ad8">
      <Terms xmlns="http://schemas.microsoft.com/office/infopath/2007/PartnerControls"/>
    </pfad5814e62747ed9f131defefc62dac>
    <a319977fc8504e09982f090ae1d7c602 xmlns="1aab662d-a6b2-42d6-996b-a574723d1ad8">
      <Terms xmlns="http://schemas.microsoft.com/office/infopath/2007/PartnerControls"/>
    </a319977fc8504e09982f090ae1d7c602>
    <DEECD_Keywords xmlns="http://schemas.microsoft.com/sharepoint/v3" xsi:nil="true"/>
    <PublishingExpirationDate xmlns="http://schemas.microsoft.com/sharepoint/v3" xsi:nil="true"/>
    <DEECD_Description xmlns="http://schemas.microsoft.com/sharepoint/v3" xsi:nil="true"/>
    <PublishingStartDate xmlns="http://schemas.microsoft.com/sharepoint/v3" xsi:nil="true"/>
    <ofbb8b9a280a423a91cf717fb81349cd xmlns="1aab662d-a6b2-42d6-996b-a574723d1ad8">
      <Terms xmlns="http://schemas.microsoft.com/office/infopath/2007/PartnerControls"/>
    </ofbb8b9a280a423a91cf717fb81349cd>
  </documentManagement>
</p:properties>
</file>

<file path=customXml/item4.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8C02DC0E-4A60-432C-BE80-B275920461D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1aab662d-a6b2-42d6-996b-a574723d1ad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4F37878-3676-40C8-B108-FAF3DB7B6CA5}">
  <ds:schemaRefs>
    <ds:schemaRef ds:uri="http://schemas.microsoft.com/sharepoint/v3/contenttype/forms"/>
  </ds:schemaRefs>
</ds:datastoreItem>
</file>

<file path=customXml/itemProps3.xml><?xml version="1.0" encoding="utf-8"?>
<ds:datastoreItem xmlns:ds="http://schemas.openxmlformats.org/officeDocument/2006/customXml" ds:itemID="{EE30330C-F8D0-4B95-8BB4-BF4D057658BF}">
  <ds:schemaRefs>
    <ds:schemaRef ds:uri="http://purl.org/dc/elements/1.1/"/>
    <ds:schemaRef ds:uri="http://schemas.microsoft.com/office/2006/documentManagement/types"/>
    <ds:schemaRef ds:uri="http://schemas.openxmlformats.org/package/2006/metadata/core-properties"/>
    <ds:schemaRef ds:uri="1aab662d-a6b2-42d6-996b-a574723d1ad8"/>
    <ds:schemaRef ds:uri="http://purl.org/dc/dcmitype/"/>
    <ds:schemaRef ds:uri="http://www.w3.org/XML/1998/namespace"/>
    <ds:schemaRef ds:uri="http://purl.org/dc/terms/"/>
    <ds:schemaRef ds:uri="http://schemas.microsoft.com/office/infopath/2007/PartnerControls"/>
    <ds:schemaRef ds:uri="http://schemas.microsoft.com/sharepoint/v3"/>
    <ds:schemaRef ds:uri="http://schemas.microsoft.com/office/2006/metadata/properties"/>
  </ds:schemaRefs>
</ds:datastoreItem>
</file>

<file path=customXml/itemProps4.xml><?xml version="1.0" encoding="utf-8"?>
<ds:datastoreItem xmlns:ds="http://schemas.openxmlformats.org/officeDocument/2006/customXml" ds:itemID="{D7DB2F90-53A7-584E-89D7-245DB1501FF7}">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43</Pages>
  <Words>13622</Words>
  <Characters>77647</Characters>
  <Application>Microsoft Office Word</Application>
  <DocSecurity>0</DocSecurity>
  <Lines>647</Lines>
  <Paragraphs>182</Paragraphs>
  <ScaleCrop>false</ScaleCrop>
  <HeadingPairs>
    <vt:vector size="2" baseType="variant">
      <vt:variant>
        <vt:lpstr>Title</vt:lpstr>
      </vt:variant>
      <vt:variant>
        <vt:i4>1</vt:i4>
      </vt:variant>
    </vt:vector>
  </HeadingPairs>
  <TitlesOfParts>
    <vt:vector size="1" baseType="lpstr">
      <vt:lpstr>2025 VCE Turkish</vt:lpstr>
    </vt:vector>
  </TitlesOfParts>
  <LinksUpToDate>false</LinksUpToDate>
  <CharactersWithSpaces>91087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2025 VCE Turkish</dc:title>
  <dc:creator/>
  <cp:keywords>Turkish</cp:keywords>
  <cp:lastModifiedBy/>
  <cp:revision>1</cp:revision>
  <dcterms:created xsi:type="dcterms:W3CDTF">2024-07-09T05:30:00Z</dcterms:created>
  <dcterms:modified xsi:type="dcterms:W3CDTF">2025-03-03T04:48:00Z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0x0101008840106FE30D4F50BC61A726A7CA6E3800C6AB3851F4F88F40B98871D148B8EC2C</vt:lpwstr>
  </property>
  <property fmtid="{D5CDD505-2E9C-101B-9397-08002B2CF9AE}" pid="3" name="MediaServiceImageTags">
    <vt:lpwstr/>
  </property>
  <property fmtid="{D5CDD505-2E9C-101B-9397-08002B2CF9AE}" pid="4" name="DEECD_Author">
    <vt:lpwstr/>
  </property>
  <property fmtid="{D5CDD505-2E9C-101B-9397-08002B2CF9AE}" pid="5" name="DEECD_SubjectCategory">
    <vt:lpwstr/>
  </property>
  <property fmtid="{D5CDD505-2E9C-101B-9397-08002B2CF9AE}" pid="6" name="DEECD_ItemType">
    <vt:lpwstr/>
  </property>
  <property fmtid="{D5CDD505-2E9C-101B-9397-08002B2CF9AE}" pid="7" name="DEECD_Audience">
    <vt:lpwstr/>
  </property>
</Properties>
</file>