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2"/>
  </p:notesMasterIdLst>
  <p:handoutMasterIdLst>
    <p:handoutMasterId r:id="rId43"/>
  </p:handoutMasterIdLst>
  <p:sldIdLst>
    <p:sldId id="257" r:id="rId5"/>
    <p:sldId id="514" r:id="rId6"/>
    <p:sldId id="311" r:id="rId7"/>
    <p:sldId id="470" r:id="rId8"/>
    <p:sldId id="471" r:id="rId9"/>
    <p:sldId id="472" r:id="rId10"/>
    <p:sldId id="513" r:id="rId11"/>
    <p:sldId id="482" r:id="rId12"/>
    <p:sldId id="502" r:id="rId13"/>
    <p:sldId id="561" r:id="rId14"/>
    <p:sldId id="525" r:id="rId15"/>
    <p:sldId id="524" r:id="rId16"/>
    <p:sldId id="268" r:id="rId17"/>
    <p:sldId id="565" r:id="rId18"/>
    <p:sldId id="564" r:id="rId19"/>
    <p:sldId id="515" r:id="rId20"/>
    <p:sldId id="551" r:id="rId21"/>
    <p:sldId id="263" r:id="rId22"/>
    <p:sldId id="566" r:id="rId23"/>
    <p:sldId id="567" r:id="rId24"/>
    <p:sldId id="534" r:id="rId25"/>
    <p:sldId id="536" r:id="rId26"/>
    <p:sldId id="535" r:id="rId27"/>
    <p:sldId id="559" r:id="rId28"/>
    <p:sldId id="562" r:id="rId29"/>
    <p:sldId id="489" r:id="rId30"/>
    <p:sldId id="490" r:id="rId31"/>
    <p:sldId id="488" r:id="rId32"/>
    <p:sldId id="560" r:id="rId33"/>
    <p:sldId id="537" r:id="rId34"/>
    <p:sldId id="538" r:id="rId35"/>
    <p:sldId id="539" r:id="rId36"/>
    <p:sldId id="540" r:id="rId37"/>
    <p:sldId id="506" r:id="rId38"/>
    <p:sldId id="541" r:id="rId39"/>
    <p:sldId id="316" r:id="rId40"/>
    <p:sldId id="259" r:id="rId41"/>
  </p:sldIdLst>
  <p:sldSz cx="9144000" cy="5143500" type="screen16x9"/>
  <p:notesSz cx="6858000" cy="9144000"/>
  <p:defaultTextStyle>
    <a:defPPr>
      <a:defRPr lang="en-AU"/>
    </a:defPPr>
    <a:lvl1pPr algn="l" rtl="0" eaLnBrk="0" fontAlgn="base" hangingPunct="0">
      <a:spcBef>
        <a:spcPct val="0"/>
      </a:spcBef>
      <a:spcAft>
        <a:spcPct val="0"/>
      </a:spcAft>
      <a:defRPr sz="2400"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sz="2400"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sz="2400"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Verdana" pitchFamily="34" charset="0"/>
        <a:ea typeface="+mn-ea"/>
        <a:cs typeface="+mn-cs"/>
      </a:defRPr>
    </a:lvl5pPr>
    <a:lvl6pPr marL="2286000" algn="l" defTabSz="914400" rtl="0" eaLnBrk="1" latinLnBrk="0" hangingPunct="1">
      <a:defRPr sz="2400" kern="1200">
        <a:solidFill>
          <a:schemeClr val="tx1"/>
        </a:solidFill>
        <a:latin typeface="Verdana" pitchFamily="34" charset="0"/>
        <a:ea typeface="+mn-ea"/>
        <a:cs typeface="+mn-cs"/>
      </a:defRPr>
    </a:lvl6pPr>
    <a:lvl7pPr marL="2743200" algn="l" defTabSz="914400" rtl="0" eaLnBrk="1" latinLnBrk="0" hangingPunct="1">
      <a:defRPr sz="2400" kern="1200">
        <a:solidFill>
          <a:schemeClr val="tx1"/>
        </a:solidFill>
        <a:latin typeface="Verdana" pitchFamily="34" charset="0"/>
        <a:ea typeface="+mn-ea"/>
        <a:cs typeface="+mn-cs"/>
      </a:defRPr>
    </a:lvl7pPr>
    <a:lvl8pPr marL="3200400" algn="l" defTabSz="914400" rtl="0" eaLnBrk="1" latinLnBrk="0" hangingPunct="1">
      <a:defRPr sz="2400" kern="1200">
        <a:solidFill>
          <a:schemeClr val="tx1"/>
        </a:solidFill>
        <a:latin typeface="Verdana" pitchFamily="34" charset="0"/>
        <a:ea typeface="+mn-ea"/>
        <a:cs typeface="+mn-cs"/>
      </a:defRPr>
    </a:lvl8pPr>
    <a:lvl9pPr marL="3657600" algn="l" defTabSz="914400" rtl="0" eaLnBrk="1" latinLnBrk="0" hangingPunct="1">
      <a:defRPr sz="2400"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ED71131-D490-FB41-5FAD-5D5637D5ADAA}" name="Robyn Douglass" initials="RD" userId="S::Robyn.Douglass@education.vic.gov.au::e3a524c2-4098-407d-8e2e-0b6466bbf4d0" providerId="AD"/>
  <p188:author id="{A4366EC7-FA36-0A18-7A07-022E29C1ACEB}" name="Kathryn Hendy-Ekers" initials="KHE" userId="S::Kathryn.Hendy-Ekers@education.vic.gov.au::4becccbb-4cc2-48e1-b591-e30412687a8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3D58"/>
    <a:srgbClr val="0099E3"/>
    <a:srgbClr val="0099CC"/>
    <a:srgbClr val="306278"/>
    <a:srgbClr val="468EAE"/>
    <a:srgbClr val="646566"/>
    <a:srgbClr val="C0C0C0"/>
    <a:srgbClr val="75AEC7"/>
    <a:srgbClr val="777879"/>
    <a:srgbClr val="3031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79" autoAdjust="0"/>
    <p:restoredTop sz="72070" autoAdjust="0"/>
  </p:normalViewPr>
  <p:slideViewPr>
    <p:cSldViewPr>
      <p:cViewPr varScale="1">
        <p:scale>
          <a:sx n="52" d="100"/>
          <a:sy n="52" d="100"/>
        </p:scale>
        <p:origin x="774" y="60"/>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43" d="100"/>
          <a:sy n="43" d="100"/>
        </p:scale>
        <p:origin x="-1380"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microsoft.com/office/2018/10/relationships/authors" Targe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8E62EE9-33BB-4FF9-B6BC-B6752D02018E}" type="doc">
      <dgm:prSet loTypeId="urn:microsoft.com/office/officeart/2005/8/layout/radial1" loCatId="cycle" qsTypeId="urn:microsoft.com/office/officeart/2005/8/quickstyle/simple1" qsCatId="simple" csTypeId="urn:microsoft.com/office/officeart/2005/8/colors/accent2_4" csCatId="accent2" phldr="1"/>
      <dgm:spPr/>
      <dgm:t>
        <a:bodyPr/>
        <a:lstStyle/>
        <a:p>
          <a:endParaRPr lang="en-AU"/>
        </a:p>
      </dgm:t>
    </dgm:pt>
    <dgm:pt modelId="{A4BD751C-A13B-45E2-ADF9-E88BE6566709}">
      <dgm:prSet phldrT="[Text]"/>
      <dgm:spPr/>
      <dgm:t>
        <a:bodyPr/>
        <a:lstStyle/>
        <a:p>
          <a:r>
            <a:rPr lang="en-AU" dirty="0"/>
            <a:t>Making artworks</a:t>
          </a:r>
        </a:p>
      </dgm:t>
    </dgm:pt>
    <dgm:pt modelId="{8E11A739-9ACD-423E-9837-D94ED78423E1}" type="parTrans" cxnId="{4F5E02D8-7967-46D6-A95E-0C8F5CCABC0E}">
      <dgm:prSet/>
      <dgm:spPr/>
      <dgm:t>
        <a:bodyPr/>
        <a:lstStyle/>
        <a:p>
          <a:endParaRPr lang="en-AU"/>
        </a:p>
      </dgm:t>
    </dgm:pt>
    <dgm:pt modelId="{556D7DE5-D853-4B90-91D4-6E3794DC26FC}" type="sibTrans" cxnId="{4F5E02D8-7967-46D6-A95E-0C8F5CCABC0E}">
      <dgm:prSet/>
      <dgm:spPr/>
      <dgm:t>
        <a:bodyPr/>
        <a:lstStyle/>
        <a:p>
          <a:endParaRPr lang="en-AU"/>
        </a:p>
      </dgm:t>
    </dgm:pt>
    <dgm:pt modelId="{E9E19E74-C7FC-4315-B91D-EDB07A0F3F82}">
      <dgm:prSet phldrT="[Text]"/>
      <dgm:spPr/>
      <dgm:t>
        <a:bodyPr/>
        <a:lstStyle/>
        <a:p>
          <a:r>
            <a:rPr lang="en-AU" dirty="0"/>
            <a:t>Artforms</a:t>
          </a:r>
        </a:p>
      </dgm:t>
    </dgm:pt>
    <dgm:pt modelId="{F69D0048-632D-4FA1-9763-DB412C851D95}" type="parTrans" cxnId="{DBAE2D9C-D011-45F8-A658-E5BED0340EC2}">
      <dgm:prSet/>
      <dgm:spPr/>
      <dgm:t>
        <a:bodyPr/>
        <a:lstStyle/>
        <a:p>
          <a:endParaRPr lang="en-AU"/>
        </a:p>
      </dgm:t>
    </dgm:pt>
    <dgm:pt modelId="{635A85F4-DA01-4333-A324-5307A29ED440}" type="sibTrans" cxnId="{DBAE2D9C-D011-45F8-A658-E5BED0340EC2}">
      <dgm:prSet/>
      <dgm:spPr/>
      <dgm:t>
        <a:bodyPr/>
        <a:lstStyle/>
        <a:p>
          <a:endParaRPr lang="en-AU"/>
        </a:p>
      </dgm:t>
    </dgm:pt>
    <dgm:pt modelId="{269E7830-3497-4736-8B44-F8A7E0285916}">
      <dgm:prSet phldrT="[Text]"/>
      <dgm:spPr/>
      <dgm:t>
        <a:bodyPr/>
        <a:lstStyle/>
        <a:p>
          <a:r>
            <a:rPr lang="en-AU" dirty="0"/>
            <a:t>Techniques</a:t>
          </a:r>
        </a:p>
      </dgm:t>
    </dgm:pt>
    <dgm:pt modelId="{1B51BEDF-8F18-45FF-9AA4-50FEC76222FB}" type="parTrans" cxnId="{84B5F6B5-005A-4B97-8E22-3D7ED2C5A334}">
      <dgm:prSet/>
      <dgm:spPr/>
      <dgm:t>
        <a:bodyPr/>
        <a:lstStyle/>
        <a:p>
          <a:endParaRPr lang="en-AU"/>
        </a:p>
      </dgm:t>
    </dgm:pt>
    <dgm:pt modelId="{C698F4F4-81B7-4CDA-BEA3-74E9C8217B70}" type="sibTrans" cxnId="{84B5F6B5-005A-4B97-8E22-3D7ED2C5A334}">
      <dgm:prSet/>
      <dgm:spPr/>
      <dgm:t>
        <a:bodyPr/>
        <a:lstStyle/>
        <a:p>
          <a:endParaRPr lang="en-AU"/>
        </a:p>
      </dgm:t>
    </dgm:pt>
    <dgm:pt modelId="{2D556F54-AB14-4C83-913F-915CFD3C0A8C}">
      <dgm:prSet phldrT="[Text]"/>
      <dgm:spPr/>
      <dgm:t>
        <a:bodyPr/>
        <a:lstStyle/>
        <a:p>
          <a:r>
            <a:rPr lang="en-AU" dirty="0"/>
            <a:t>Processes</a:t>
          </a:r>
        </a:p>
      </dgm:t>
    </dgm:pt>
    <dgm:pt modelId="{E71AF6D1-40BE-4DA4-B022-A944DEDC2D17}" type="parTrans" cxnId="{79A21222-21DA-43CB-945F-D2E714CE34ED}">
      <dgm:prSet/>
      <dgm:spPr/>
      <dgm:t>
        <a:bodyPr/>
        <a:lstStyle/>
        <a:p>
          <a:endParaRPr lang="en-AU"/>
        </a:p>
      </dgm:t>
    </dgm:pt>
    <dgm:pt modelId="{DD45CC01-163A-452B-955C-B9156C51FE24}" type="sibTrans" cxnId="{79A21222-21DA-43CB-945F-D2E714CE34ED}">
      <dgm:prSet/>
      <dgm:spPr/>
      <dgm:t>
        <a:bodyPr/>
        <a:lstStyle/>
        <a:p>
          <a:endParaRPr lang="en-AU"/>
        </a:p>
      </dgm:t>
    </dgm:pt>
    <dgm:pt modelId="{FDDDCA1A-5985-4DDB-AC2E-99A31EA8C539}">
      <dgm:prSet phldrT="[Text]"/>
      <dgm:spPr/>
      <dgm:t>
        <a:bodyPr/>
        <a:lstStyle/>
        <a:p>
          <a:r>
            <a:rPr lang="en-AU" dirty="0"/>
            <a:t>Materials</a:t>
          </a:r>
        </a:p>
      </dgm:t>
    </dgm:pt>
    <dgm:pt modelId="{7C5B9B5E-A175-410C-9F4B-937B21AEF92B}" type="parTrans" cxnId="{1782E5E3-3C85-43F5-AFE5-4F97A01E4CC0}">
      <dgm:prSet/>
      <dgm:spPr/>
      <dgm:t>
        <a:bodyPr/>
        <a:lstStyle/>
        <a:p>
          <a:endParaRPr lang="en-AU"/>
        </a:p>
      </dgm:t>
    </dgm:pt>
    <dgm:pt modelId="{76C41C42-D785-4E15-95FD-B87B549CBCE1}" type="sibTrans" cxnId="{1782E5E3-3C85-43F5-AFE5-4F97A01E4CC0}">
      <dgm:prSet/>
      <dgm:spPr/>
      <dgm:t>
        <a:bodyPr/>
        <a:lstStyle/>
        <a:p>
          <a:endParaRPr lang="en-AU"/>
        </a:p>
      </dgm:t>
    </dgm:pt>
    <dgm:pt modelId="{3494C1E6-C9F5-4530-BBC9-50CB92E72639}">
      <dgm:prSet phldrT="[Text]"/>
      <dgm:spPr/>
      <dgm:t>
        <a:bodyPr/>
        <a:lstStyle/>
        <a:p>
          <a:r>
            <a:rPr lang="en-AU" dirty="0"/>
            <a:t>Aesthetic qualities</a:t>
          </a:r>
        </a:p>
      </dgm:t>
    </dgm:pt>
    <dgm:pt modelId="{58448EBD-925C-4EC4-B70D-FE803DB4749D}" type="parTrans" cxnId="{786486DC-A0C1-4850-AD58-FD1E3C4BF40C}">
      <dgm:prSet/>
      <dgm:spPr/>
      <dgm:t>
        <a:bodyPr/>
        <a:lstStyle/>
        <a:p>
          <a:endParaRPr lang="en-AU"/>
        </a:p>
      </dgm:t>
    </dgm:pt>
    <dgm:pt modelId="{58172BFC-F9A7-4C8D-93B2-0548FA4DAAF9}" type="sibTrans" cxnId="{786486DC-A0C1-4850-AD58-FD1E3C4BF40C}">
      <dgm:prSet/>
      <dgm:spPr/>
      <dgm:t>
        <a:bodyPr/>
        <a:lstStyle/>
        <a:p>
          <a:endParaRPr lang="en-AU"/>
        </a:p>
      </dgm:t>
    </dgm:pt>
    <dgm:pt modelId="{5971ADB5-E77A-43B4-B17D-4AADE5601FC7}">
      <dgm:prSet phldrT="[Text]"/>
      <dgm:spPr/>
      <dgm:t>
        <a:bodyPr/>
        <a:lstStyle/>
        <a:p>
          <a:r>
            <a:rPr lang="en-AU" dirty="0"/>
            <a:t>Art elements and Art Principles</a:t>
          </a:r>
        </a:p>
      </dgm:t>
    </dgm:pt>
    <dgm:pt modelId="{1C155973-EBAE-40C5-92A7-D542AA927F07}" type="parTrans" cxnId="{70CA35CB-F03F-40C7-A3CD-34E1FE1A9D5F}">
      <dgm:prSet/>
      <dgm:spPr/>
      <dgm:t>
        <a:bodyPr/>
        <a:lstStyle/>
        <a:p>
          <a:endParaRPr lang="en-AU"/>
        </a:p>
      </dgm:t>
    </dgm:pt>
    <dgm:pt modelId="{B3AF5C2E-C36F-480C-8ED3-EDD542DC5E13}" type="sibTrans" cxnId="{70CA35CB-F03F-40C7-A3CD-34E1FE1A9D5F}">
      <dgm:prSet/>
      <dgm:spPr/>
      <dgm:t>
        <a:bodyPr/>
        <a:lstStyle/>
        <a:p>
          <a:endParaRPr lang="en-AU"/>
        </a:p>
      </dgm:t>
    </dgm:pt>
    <dgm:pt modelId="{090285BF-6607-4A79-8583-6F310823AA14}">
      <dgm:prSet phldrT="[Text]"/>
      <dgm:spPr/>
      <dgm:t>
        <a:bodyPr/>
        <a:lstStyle/>
        <a:p>
          <a:r>
            <a:rPr lang="en-AU" dirty="0"/>
            <a:t>Visual Language</a:t>
          </a:r>
        </a:p>
      </dgm:t>
    </dgm:pt>
    <dgm:pt modelId="{A1F552B7-34AB-4938-9EF8-F4E605A584AF}" type="parTrans" cxnId="{9CDBC04A-7511-4AEC-8283-A77BBB9DEAEB}">
      <dgm:prSet/>
      <dgm:spPr/>
      <dgm:t>
        <a:bodyPr/>
        <a:lstStyle/>
        <a:p>
          <a:endParaRPr lang="en-AU"/>
        </a:p>
      </dgm:t>
    </dgm:pt>
    <dgm:pt modelId="{8E1F05D3-7B31-42FC-AFA9-7215A99C78F2}" type="sibTrans" cxnId="{9CDBC04A-7511-4AEC-8283-A77BBB9DEAEB}">
      <dgm:prSet/>
      <dgm:spPr/>
      <dgm:t>
        <a:bodyPr/>
        <a:lstStyle/>
        <a:p>
          <a:endParaRPr lang="en-AU"/>
        </a:p>
      </dgm:t>
    </dgm:pt>
    <dgm:pt modelId="{ACE712DD-53F2-40F4-8F50-A7E321083901}">
      <dgm:prSet phldrT="[Text]"/>
      <dgm:spPr/>
      <dgm:t>
        <a:bodyPr/>
        <a:lstStyle/>
        <a:p>
          <a:r>
            <a:rPr lang="en-AU" dirty="0"/>
            <a:t>Ideas and meaning</a:t>
          </a:r>
        </a:p>
      </dgm:t>
    </dgm:pt>
    <dgm:pt modelId="{64FC31A4-CCD8-4BA9-BE56-4E5C793F9AEE}" type="parTrans" cxnId="{65C4AB85-FD32-4DCC-8032-7FAE42F13C3B}">
      <dgm:prSet/>
      <dgm:spPr/>
      <dgm:t>
        <a:bodyPr/>
        <a:lstStyle/>
        <a:p>
          <a:endParaRPr lang="en-AU"/>
        </a:p>
      </dgm:t>
    </dgm:pt>
    <dgm:pt modelId="{8BEE579A-6AAB-43BF-9BF1-A69ABCD83389}" type="sibTrans" cxnId="{65C4AB85-FD32-4DCC-8032-7FAE42F13C3B}">
      <dgm:prSet/>
      <dgm:spPr/>
      <dgm:t>
        <a:bodyPr/>
        <a:lstStyle/>
        <a:p>
          <a:endParaRPr lang="en-AU"/>
        </a:p>
      </dgm:t>
    </dgm:pt>
    <dgm:pt modelId="{6C78DAC0-7AA5-4D03-8773-8444FAC18FCC}" type="pres">
      <dgm:prSet presAssocID="{C8E62EE9-33BB-4FF9-B6BC-B6752D02018E}" presName="cycle" presStyleCnt="0">
        <dgm:presLayoutVars>
          <dgm:chMax val="1"/>
          <dgm:dir/>
          <dgm:animLvl val="ctr"/>
          <dgm:resizeHandles val="exact"/>
        </dgm:presLayoutVars>
      </dgm:prSet>
      <dgm:spPr/>
    </dgm:pt>
    <dgm:pt modelId="{D9AA286F-516C-46FA-B472-17F89360F3C4}" type="pres">
      <dgm:prSet presAssocID="{A4BD751C-A13B-45E2-ADF9-E88BE6566709}" presName="centerShape" presStyleLbl="node0" presStyleIdx="0" presStyleCnt="1" custScaleX="147161" custScaleY="147161"/>
      <dgm:spPr/>
    </dgm:pt>
    <dgm:pt modelId="{416D194B-E579-4066-AC3B-EC8A561033FA}" type="pres">
      <dgm:prSet presAssocID="{F69D0048-632D-4FA1-9763-DB412C851D95}" presName="Name9" presStyleLbl="parChTrans1D2" presStyleIdx="0" presStyleCnt="8"/>
      <dgm:spPr/>
    </dgm:pt>
    <dgm:pt modelId="{93F06B60-74FA-4A59-AE52-0FF58593EC5F}" type="pres">
      <dgm:prSet presAssocID="{F69D0048-632D-4FA1-9763-DB412C851D95}" presName="connTx" presStyleLbl="parChTrans1D2" presStyleIdx="0" presStyleCnt="8"/>
      <dgm:spPr/>
    </dgm:pt>
    <dgm:pt modelId="{99F651F2-3AB7-411B-8128-DFEB6C94F766}" type="pres">
      <dgm:prSet presAssocID="{E9E19E74-C7FC-4315-B91D-EDB07A0F3F82}" presName="node" presStyleLbl="node1" presStyleIdx="0" presStyleCnt="8">
        <dgm:presLayoutVars>
          <dgm:bulletEnabled val="1"/>
        </dgm:presLayoutVars>
      </dgm:prSet>
      <dgm:spPr/>
    </dgm:pt>
    <dgm:pt modelId="{274C64E2-D7EE-49DA-85B9-33608D0093B0}" type="pres">
      <dgm:prSet presAssocID="{1B51BEDF-8F18-45FF-9AA4-50FEC76222FB}" presName="Name9" presStyleLbl="parChTrans1D2" presStyleIdx="1" presStyleCnt="8"/>
      <dgm:spPr/>
    </dgm:pt>
    <dgm:pt modelId="{F5AB9936-B72E-4F8D-B9DD-4729478A6FC0}" type="pres">
      <dgm:prSet presAssocID="{1B51BEDF-8F18-45FF-9AA4-50FEC76222FB}" presName="connTx" presStyleLbl="parChTrans1D2" presStyleIdx="1" presStyleCnt="8"/>
      <dgm:spPr/>
    </dgm:pt>
    <dgm:pt modelId="{98079F66-7433-4571-BE7C-E3EEACECC339}" type="pres">
      <dgm:prSet presAssocID="{269E7830-3497-4736-8B44-F8A7E0285916}" presName="node" presStyleLbl="node1" presStyleIdx="1" presStyleCnt="8">
        <dgm:presLayoutVars>
          <dgm:bulletEnabled val="1"/>
        </dgm:presLayoutVars>
      </dgm:prSet>
      <dgm:spPr/>
    </dgm:pt>
    <dgm:pt modelId="{4FEFB678-BD30-46D2-9DEB-1C588F3CF3D2}" type="pres">
      <dgm:prSet presAssocID="{E71AF6D1-40BE-4DA4-B022-A944DEDC2D17}" presName="Name9" presStyleLbl="parChTrans1D2" presStyleIdx="2" presStyleCnt="8"/>
      <dgm:spPr/>
    </dgm:pt>
    <dgm:pt modelId="{4CE6883A-3C29-4D69-8BCE-E0CD012551AF}" type="pres">
      <dgm:prSet presAssocID="{E71AF6D1-40BE-4DA4-B022-A944DEDC2D17}" presName="connTx" presStyleLbl="parChTrans1D2" presStyleIdx="2" presStyleCnt="8"/>
      <dgm:spPr/>
    </dgm:pt>
    <dgm:pt modelId="{50CF0673-48F7-41D3-BB81-F56F86FAB781}" type="pres">
      <dgm:prSet presAssocID="{2D556F54-AB14-4C83-913F-915CFD3C0A8C}" presName="node" presStyleLbl="node1" presStyleIdx="2" presStyleCnt="8">
        <dgm:presLayoutVars>
          <dgm:bulletEnabled val="1"/>
        </dgm:presLayoutVars>
      </dgm:prSet>
      <dgm:spPr/>
    </dgm:pt>
    <dgm:pt modelId="{C68630B5-89F2-4FD1-889B-8417BCA11E58}" type="pres">
      <dgm:prSet presAssocID="{7C5B9B5E-A175-410C-9F4B-937B21AEF92B}" presName="Name9" presStyleLbl="parChTrans1D2" presStyleIdx="3" presStyleCnt="8"/>
      <dgm:spPr/>
    </dgm:pt>
    <dgm:pt modelId="{BDCF3995-7EA1-472D-8B70-1570C3C5AEC8}" type="pres">
      <dgm:prSet presAssocID="{7C5B9B5E-A175-410C-9F4B-937B21AEF92B}" presName="connTx" presStyleLbl="parChTrans1D2" presStyleIdx="3" presStyleCnt="8"/>
      <dgm:spPr/>
    </dgm:pt>
    <dgm:pt modelId="{8A16B71D-2A55-465A-8FD1-70E71B33FD81}" type="pres">
      <dgm:prSet presAssocID="{FDDDCA1A-5985-4DDB-AC2E-99A31EA8C539}" presName="node" presStyleLbl="node1" presStyleIdx="3" presStyleCnt="8">
        <dgm:presLayoutVars>
          <dgm:bulletEnabled val="1"/>
        </dgm:presLayoutVars>
      </dgm:prSet>
      <dgm:spPr/>
    </dgm:pt>
    <dgm:pt modelId="{A20C80AB-B3EB-46D3-8FAA-1B0839C2206B}" type="pres">
      <dgm:prSet presAssocID="{58448EBD-925C-4EC4-B70D-FE803DB4749D}" presName="Name9" presStyleLbl="parChTrans1D2" presStyleIdx="4" presStyleCnt="8"/>
      <dgm:spPr/>
    </dgm:pt>
    <dgm:pt modelId="{942BD2E5-D3F4-4BDF-8102-84137E3E5BB2}" type="pres">
      <dgm:prSet presAssocID="{58448EBD-925C-4EC4-B70D-FE803DB4749D}" presName="connTx" presStyleLbl="parChTrans1D2" presStyleIdx="4" presStyleCnt="8"/>
      <dgm:spPr/>
    </dgm:pt>
    <dgm:pt modelId="{14A77011-53B8-4F33-A1EC-6C1A0BA0AC77}" type="pres">
      <dgm:prSet presAssocID="{3494C1E6-C9F5-4530-BBC9-50CB92E72639}" presName="node" presStyleLbl="node1" presStyleIdx="4" presStyleCnt="8">
        <dgm:presLayoutVars>
          <dgm:bulletEnabled val="1"/>
        </dgm:presLayoutVars>
      </dgm:prSet>
      <dgm:spPr/>
    </dgm:pt>
    <dgm:pt modelId="{D22BC364-1A0B-45EF-8546-6CEFEAA7DF84}" type="pres">
      <dgm:prSet presAssocID="{1C155973-EBAE-40C5-92A7-D542AA927F07}" presName="Name9" presStyleLbl="parChTrans1D2" presStyleIdx="5" presStyleCnt="8"/>
      <dgm:spPr/>
    </dgm:pt>
    <dgm:pt modelId="{55205435-3CA1-4E55-A35C-CBCF42C8BB61}" type="pres">
      <dgm:prSet presAssocID="{1C155973-EBAE-40C5-92A7-D542AA927F07}" presName="connTx" presStyleLbl="parChTrans1D2" presStyleIdx="5" presStyleCnt="8"/>
      <dgm:spPr/>
    </dgm:pt>
    <dgm:pt modelId="{874A0C5B-52FB-483A-B4A1-CD53A0C632B6}" type="pres">
      <dgm:prSet presAssocID="{5971ADB5-E77A-43B4-B17D-4AADE5601FC7}" presName="node" presStyleLbl="node1" presStyleIdx="5" presStyleCnt="8">
        <dgm:presLayoutVars>
          <dgm:bulletEnabled val="1"/>
        </dgm:presLayoutVars>
      </dgm:prSet>
      <dgm:spPr/>
    </dgm:pt>
    <dgm:pt modelId="{241093B1-E256-4D0B-9283-8DF30CDC3675}" type="pres">
      <dgm:prSet presAssocID="{A1F552B7-34AB-4938-9EF8-F4E605A584AF}" presName="Name9" presStyleLbl="parChTrans1D2" presStyleIdx="6" presStyleCnt="8"/>
      <dgm:spPr/>
    </dgm:pt>
    <dgm:pt modelId="{8B01FAC2-09A2-4C51-ACF7-65BBF1870963}" type="pres">
      <dgm:prSet presAssocID="{A1F552B7-34AB-4938-9EF8-F4E605A584AF}" presName="connTx" presStyleLbl="parChTrans1D2" presStyleIdx="6" presStyleCnt="8"/>
      <dgm:spPr/>
    </dgm:pt>
    <dgm:pt modelId="{5BC28E86-C85B-46F2-A4ED-674799367E46}" type="pres">
      <dgm:prSet presAssocID="{090285BF-6607-4A79-8583-6F310823AA14}" presName="node" presStyleLbl="node1" presStyleIdx="6" presStyleCnt="8">
        <dgm:presLayoutVars>
          <dgm:bulletEnabled val="1"/>
        </dgm:presLayoutVars>
      </dgm:prSet>
      <dgm:spPr/>
    </dgm:pt>
    <dgm:pt modelId="{1320CC09-52C0-4DB0-BCDB-9DFF1B159FE5}" type="pres">
      <dgm:prSet presAssocID="{64FC31A4-CCD8-4BA9-BE56-4E5C793F9AEE}" presName="Name9" presStyleLbl="parChTrans1D2" presStyleIdx="7" presStyleCnt="8"/>
      <dgm:spPr/>
    </dgm:pt>
    <dgm:pt modelId="{72D09E28-3348-4CB0-93CA-449C66B12EED}" type="pres">
      <dgm:prSet presAssocID="{64FC31A4-CCD8-4BA9-BE56-4E5C793F9AEE}" presName="connTx" presStyleLbl="parChTrans1D2" presStyleIdx="7" presStyleCnt="8"/>
      <dgm:spPr/>
    </dgm:pt>
    <dgm:pt modelId="{D86D51C9-98DB-47AF-AEBE-515160B7C87D}" type="pres">
      <dgm:prSet presAssocID="{ACE712DD-53F2-40F4-8F50-A7E321083901}" presName="node" presStyleLbl="node1" presStyleIdx="7" presStyleCnt="8">
        <dgm:presLayoutVars>
          <dgm:bulletEnabled val="1"/>
        </dgm:presLayoutVars>
      </dgm:prSet>
      <dgm:spPr/>
    </dgm:pt>
  </dgm:ptLst>
  <dgm:cxnLst>
    <dgm:cxn modelId="{011C2A00-E099-4056-A6DE-6DB64473E271}" type="presOf" srcId="{A4BD751C-A13B-45E2-ADF9-E88BE6566709}" destId="{D9AA286F-516C-46FA-B472-17F89360F3C4}" srcOrd="0" destOrd="0" presId="urn:microsoft.com/office/officeart/2005/8/layout/radial1"/>
    <dgm:cxn modelId="{B22D2304-574A-43BB-888A-BC2F9DFFC7DA}" type="presOf" srcId="{64FC31A4-CCD8-4BA9-BE56-4E5C793F9AEE}" destId="{1320CC09-52C0-4DB0-BCDB-9DFF1B159FE5}" srcOrd="0" destOrd="0" presId="urn:microsoft.com/office/officeart/2005/8/layout/radial1"/>
    <dgm:cxn modelId="{E85DF808-6149-40F5-BCE3-C5E98A836589}" type="presOf" srcId="{1B51BEDF-8F18-45FF-9AA4-50FEC76222FB}" destId="{F5AB9936-B72E-4F8D-B9DD-4729478A6FC0}" srcOrd="1" destOrd="0" presId="urn:microsoft.com/office/officeart/2005/8/layout/radial1"/>
    <dgm:cxn modelId="{77EA5719-52D1-4563-955C-6E9E9406B094}" type="presOf" srcId="{7C5B9B5E-A175-410C-9F4B-937B21AEF92B}" destId="{C68630B5-89F2-4FD1-889B-8417BCA11E58}" srcOrd="0" destOrd="0" presId="urn:microsoft.com/office/officeart/2005/8/layout/radial1"/>
    <dgm:cxn modelId="{2AEA2B21-D950-4772-B19A-E277AD189782}" type="presOf" srcId="{1B51BEDF-8F18-45FF-9AA4-50FEC76222FB}" destId="{274C64E2-D7EE-49DA-85B9-33608D0093B0}" srcOrd="0" destOrd="0" presId="urn:microsoft.com/office/officeart/2005/8/layout/radial1"/>
    <dgm:cxn modelId="{79A21222-21DA-43CB-945F-D2E714CE34ED}" srcId="{A4BD751C-A13B-45E2-ADF9-E88BE6566709}" destId="{2D556F54-AB14-4C83-913F-915CFD3C0A8C}" srcOrd="2" destOrd="0" parTransId="{E71AF6D1-40BE-4DA4-B022-A944DEDC2D17}" sibTransId="{DD45CC01-163A-452B-955C-B9156C51FE24}"/>
    <dgm:cxn modelId="{9134CE27-7D66-4A7C-9346-32E1958EA7F7}" type="presOf" srcId="{E9E19E74-C7FC-4315-B91D-EDB07A0F3F82}" destId="{99F651F2-3AB7-411B-8128-DFEB6C94F766}" srcOrd="0" destOrd="0" presId="urn:microsoft.com/office/officeart/2005/8/layout/radial1"/>
    <dgm:cxn modelId="{703F9B38-C6E4-4FF1-A13B-9421F0D803A2}" type="presOf" srcId="{E71AF6D1-40BE-4DA4-B022-A944DEDC2D17}" destId="{4CE6883A-3C29-4D69-8BCE-E0CD012551AF}" srcOrd="1" destOrd="0" presId="urn:microsoft.com/office/officeart/2005/8/layout/radial1"/>
    <dgm:cxn modelId="{63806439-0E87-476A-AC8E-F8BA28DD091E}" type="presOf" srcId="{1C155973-EBAE-40C5-92A7-D542AA927F07}" destId="{D22BC364-1A0B-45EF-8546-6CEFEAA7DF84}" srcOrd="0" destOrd="0" presId="urn:microsoft.com/office/officeart/2005/8/layout/radial1"/>
    <dgm:cxn modelId="{FB4B9B3A-B057-4BD0-AF33-68CC3A35EFC8}" type="presOf" srcId="{58448EBD-925C-4EC4-B70D-FE803DB4749D}" destId="{942BD2E5-D3F4-4BDF-8102-84137E3E5BB2}" srcOrd="1" destOrd="0" presId="urn:microsoft.com/office/officeart/2005/8/layout/radial1"/>
    <dgm:cxn modelId="{5D63C43C-45D7-4A43-966F-A2F31A099C3B}" type="presOf" srcId="{ACE712DD-53F2-40F4-8F50-A7E321083901}" destId="{D86D51C9-98DB-47AF-AEBE-515160B7C87D}" srcOrd="0" destOrd="0" presId="urn:microsoft.com/office/officeart/2005/8/layout/radial1"/>
    <dgm:cxn modelId="{891A3864-516A-43F2-9AC6-C18AE7AEDCAE}" type="presOf" srcId="{F69D0048-632D-4FA1-9763-DB412C851D95}" destId="{93F06B60-74FA-4A59-AE52-0FF58593EC5F}" srcOrd="1" destOrd="0" presId="urn:microsoft.com/office/officeart/2005/8/layout/radial1"/>
    <dgm:cxn modelId="{9CDBC04A-7511-4AEC-8283-A77BBB9DEAEB}" srcId="{A4BD751C-A13B-45E2-ADF9-E88BE6566709}" destId="{090285BF-6607-4A79-8583-6F310823AA14}" srcOrd="6" destOrd="0" parTransId="{A1F552B7-34AB-4938-9EF8-F4E605A584AF}" sibTransId="{8E1F05D3-7B31-42FC-AFA9-7215A99C78F2}"/>
    <dgm:cxn modelId="{0D2D3E6F-AF84-4945-8B64-D1145F7393CE}" type="presOf" srcId="{7C5B9B5E-A175-410C-9F4B-937B21AEF92B}" destId="{BDCF3995-7EA1-472D-8B70-1570C3C5AEC8}" srcOrd="1" destOrd="0" presId="urn:microsoft.com/office/officeart/2005/8/layout/radial1"/>
    <dgm:cxn modelId="{BA149075-7191-4C07-B985-416831FDAD10}" type="presOf" srcId="{2D556F54-AB14-4C83-913F-915CFD3C0A8C}" destId="{50CF0673-48F7-41D3-BB81-F56F86FAB781}" srcOrd="0" destOrd="0" presId="urn:microsoft.com/office/officeart/2005/8/layout/radial1"/>
    <dgm:cxn modelId="{179EDB77-A244-438D-94C5-FCA7A95DD8FA}" type="presOf" srcId="{090285BF-6607-4A79-8583-6F310823AA14}" destId="{5BC28E86-C85B-46F2-A4ED-674799367E46}" srcOrd="0" destOrd="0" presId="urn:microsoft.com/office/officeart/2005/8/layout/radial1"/>
    <dgm:cxn modelId="{25C37984-9EC7-4392-8721-80BFA5076476}" type="presOf" srcId="{3494C1E6-C9F5-4530-BBC9-50CB92E72639}" destId="{14A77011-53B8-4F33-A1EC-6C1A0BA0AC77}" srcOrd="0" destOrd="0" presId="urn:microsoft.com/office/officeart/2005/8/layout/radial1"/>
    <dgm:cxn modelId="{65C4AB85-FD32-4DCC-8032-7FAE42F13C3B}" srcId="{A4BD751C-A13B-45E2-ADF9-E88BE6566709}" destId="{ACE712DD-53F2-40F4-8F50-A7E321083901}" srcOrd="7" destOrd="0" parTransId="{64FC31A4-CCD8-4BA9-BE56-4E5C793F9AEE}" sibTransId="{8BEE579A-6AAB-43BF-9BF1-A69ABCD83389}"/>
    <dgm:cxn modelId="{6FD38690-07EA-4F77-A8E0-5E42D4BAB25A}" type="presOf" srcId="{F69D0048-632D-4FA1-9763-DB412C851D95}" destId="{416D194B-E579-4066-AC3B-EC8A561033FA}" srcOrd="0" destOrd="0" presId="urn:microsoft.com/office/officeart/2005/8/layout/radial1"/>
    <dgm:cxn modelId="{B925BF96-A867-4360-96D9-373B9B31DE80}" type="presOf" srcId="{FDDDCA1A-5985-4DDB-AC2E-99A31EA8C539}" destId="{8A16B71D-2A55-465A-8FD1-70E71B33FD81}" srcOrd="0" destOrd="0" presId="urn:microsoft.com/office/officeart/2005/8/layout/radial1"/>
    <dgm:cxn modelId="{8DDD4A9A-5B75-4410-9C0A-0EE4E375742A}" type="presOf" srcId="{5971ADB5-E77A-43B4-B17D-4AADE5601FC7}" destId="{874A0C5B-52FB-483A-B4A1-CD53A0C632B6}" srcOrd="0" destOrd="0" presId="urn:microsoft.com/office/officeart/2005/8/layout/radial1"/>
    <dgm:cxn modelId="{DBAE2D9C-D011-45F8-A658-E5BED0340EC2}" srcId="{A4BD751C-A13B-45E2-ADF9-E88BE6566709}" destId="{E9E19E74-C7FC-4315-B91D-EDB07A0F3F82}" srcOrd="0" destOrd="0" parTransId="{F69D0048-632D-4FA1-9763-DB412C851D95}" sibTransId="{635A85F4-DA01-4333-A324-5307A29ED440}"/>
    <dgm:cxn modelId="{DED30CA0-2DA2-4E71-BD87-9B55D6C0F2CB}" type="presOf" srcId="{E71AF6D1-40BE-4DA4-B022-A944DEDC2D17}" destId="{4FEFB678-BD30-46D2-9DEB-1C588F3CF3D2}" srcOrd="0" destOrd="0" presId="urn:microsoft.com/office/officeart/2005/8/layout/radial1"/>
    <dgm:cxn modelId="{84B5F6B5-005A-4B97-8E22-3D7ED2C5A334}" srcId="{A4BD751C-A13B-45E2-ADF9-E88BE6566709}" destId="{269E7830-3497-4736-8B44-F8A7E0285916}" srcOrd="1" destOrd="0" parTransId="{1B51BEDF-8F18-45FF-9AA4-50FEC76222FB}" sibTransId="{C698F4F4-81B7-4CDA-BEA3-74E9C8217B70}"/>
    <dgm:cxn modelId="{24CCEFBC-4AE6-404D-A911-B4384E702CCC}" type="presOf" srcId="{269E7830-3497-4736-8B44-F8A7E0285916}" destId="{98079F66-7433-4571-BE7C-E3EEACECC339}" srcOrd="0" destOrd="0" presId="urn:microsoft.com/office/officeart/2005/8/layout/radial1"/>
    <dgm:cxn modelId="{949E9DC3-FAF1-4FB1-9BFD-A4ED9D934820}" type="presOf" srcId="{C8E62EE9-33BB-4FF9-B6BC-B6752D02018E}" destId="{6C78DAC0-7AA5-4D03-8773-8444FAC18FCC}" srcOrd="0" destOrd="0" presId="urn:microsoft.com/office/officeart/2005/8/layout/radial1"/>
    <dgm:cxn modelId="{70CA35CB-F03F-40C7-A3CD-34E1FE1A9D5F}" srcId="{A4BD751C-A13B-45E2-ADF9-E88BE6566709}" destId="{5971ADB5-E77A-43B4-B17D-4AADE5601FC7}" srcOrd="5" destOrd="0" parTransId="{1C155973-EBAE-40C5-92A7-D542AA927F07}" sibTransId="{B3AF5C2E-C36F-480C-8ED3-EDD542DC5E13}"/>
    <dgm:cxn modelId="{CE359ED1-A54B-4516-A1CA-B6601B4F5703}" type="presOf" srcId="{58448EBD-925C-4EC4-B70D-FE803DB4749D}" destId="{A20C80AB-B3EB-46D3-8FAA-1B0839C2206B}" srcOrd="0" destOrd="0" presId="urn:microsoft.com/office/officeart/2005/8/layout/radial1"/>
    <dgm:cxn modelId="{C41F4DD5-89D7-4DC9-BF7E-459AEA8BC755}" type="presOf" srcId="{64FC31A4-CCD8-4BA9-BE56-4E5C793F9AEE}" destId="{72D09E28-3348-4CB0-93CA-449C66B12EED}" srcOrd="1" destOrd="0" presId="urn:microsoft.com/office/officeart/2005/8/layout/radial1"/>
    <dgm:cxn modelId="{35C5A9D7-5BE4-475A-A07B-D50873095E50}" type="presOf" srcId="{A1F552B7-34AB-4938-9EF8-F4E605A584AF}" destId="{241093B1-E256-4D0B-9283-8DF30CDC3675}" srcOrd="0" destOrd="0" presId="urn:microsoft.com/office/officeart/2005/8/layout/radial1"/>
    <dgm:cxn modelId="{4F5E02D8-7967-46D6-A95E-0C8F5CCABC0E}" srcId="{C8E62EE9-33BB-4FF9-B6BC-B6752D02018E}" destId="{A4BD751C-A13B-45E2-ADF9-E88BE6566709}" srcOrd="0" destOrd="0" parTransId="{8E11A739-9ACD-423E-9837-D94ED78423E1}" sibTransId="{556D7DE5-D853-4B90-91D4-6E3794DC26FC}"/>
    <dgm:cxn modelId="{786486DC-A0C1-4850-AD58-FD1E3C4BF40C}" srcId="{A4BD751C-A13B-45E2-ADF9-E88BE6566709}" destId="{3494C1E6-C9F5-4530-BBC9-50CB92E72639}" srcOrd="4" destOrd="0" parTransId="{58448EBD-925C-4EC4-B70D-FE803DB4749D}" sibTransId="{58172BFC-F9A7-4C8D-93B2-0548FA4DAAF9}"/>
    <dgm:cxn modelId="{FD26E8DC-719A-4C4A-90DC-2F890D6BA090}" type="presOf" srcId="{A1F552B7-34AB-4938-9EF8-F4E605A584AF}" destId="{8B01FAC2-09A2-4C51-ACF7-65BBF1870963}" srcOrd="1" destOrd="0" presId="urn:microsoft.com/office/officeart/2005/8/layout/radial1"/>
    <dgm:cxn modelId="{1782E5E3-3C85-43F5-AFE5-4F97A01E4CC0}" srcId="{A4BD751C-A13B-45E2-ADF9-E88BE6566709}" destId="{FDDDCA1A-5985-4DDB-AC2E-99A31EA8C539}" srcOrd="3" destOrd="0" parTransId="{7C5B9B5E-A175-410C-9F4B-937B21AEF92B}" sibTransId="{76C41C42-D785-4E15-95FD-B87B549CBCE1}"/>
    <dgm:cxn modelId="{B559D5FA-34AF-4475-AFFF-522AF334108D}" type="presOf" srcId="{1C155973-EBAE-40C5-92A7-D542AA927F07}" destId="{55205435-3CA1-4E55-A35C-CBCF42C8BB61}" srcOrd="1" destOrd="0" presId="urn:microsoft.com/office/officeart/2005/8/layout/radial1"/>
    <dgm:cxn modelId="{A97BD556-E547-4839-AA11-7FDE63629997}" type="presParOf" srcId="{6C78DAC0-7AA5-4D03-8773-8444FAC18FCC}" destId="{D9AA286F-516C-46FA-B472-17F89360F3C4}" srcOrd="0" destOrd="0" presId="urn:microsoft.com/office/officeart/2005/8/layout/radial1"/>
    <dgm:cxn modelId="{A9A90D27-8EC5-4008-9E93-31468C6282AC}" type="presParOf" srcId="{6C78DAC0-7AA5-4D03-8773-8444FAC18FCC}" destId="{416D194B-E579-4066-AC3B-EC8A561033FA}" srcOrd="1" destOrd="0" presId="urn:microsoft.com/office/officeart/2005/8/layout/radial1"/>
    <dgm:cxn modelId="{EF555474-142C-407F-9572-BCD2696DD055}" type="presParOf" srcId="{416D194B-E579-4066-AC3B-EC8A561033FA}" destId="{93F06B60-74FA-4A59-AE52-0FF58593EC5F}" srcOrd="0" destOrd="0" presId="urn:microsoft.com/office/officeart/2005/8/layout/radial1"/>
    <dgm:cxn modelId="{23EEF9B3-D686-464D-AE20-997CC8A7ED84}" type="presParOf" srcId="{6C78DAC0-7AA5-4D03-8773-8444FAC18FCC}" destId="{99F651F2-3AB7-411B-8128-DFEB6C94F766}" srcOrd="2" destOrd="0" presId="urn:microsoft.com/office/officeart/2005/8/layout/radial1"/>
    <dgm:cxn modelId="{E5FD475F-4A1C-4FFF-9A60-C8BCD48F8B73}" type="presParOf" srcId="{6C78DAC0-7AA5-4D03-8773-8444FAC18FCC}" destId="{274C64E2-D7EE-49DA-85B9-33608D0093B0}" srcOrd="3" destOrd="0" presId="urn:microsoft.com/office/officeart/2005/8/layout/radial1"/>
    <dgm:cxn modelId="{59D1152B-59E1-41CA-B19A-EC75463D2AF0}" type="presParOf" srcId="{274C64E2-D7EE-49DA-85B9-33608D0093B0}" destId="{F5AB9936-B72E-4F8D-B9DD-4729478A6FC0}" srcOrd="0" destOrd="0" presId="urn:microsoft.com/office/officeart/2005/8/layout/radial1"/>
    <dgm:cxn modelId="{F12CE6C5-8213-417B-8B25-724B3D9A6943}" type="presParOf" srcId="{6C78DAC0-7AA5-4D03-8773-8444FAC18FCC}" destId="{98079F66-7433-4571-BE7C-E3EEACECC339}" srcOrd="4" destOrd="0" presId="urn:microsoft.com/office/officeart/2005/8/layout/radial1"/>
    <dgm:cxn modelId="{AF136E9D-8FF1-4CAF-8FA5-F27F65ABBF88}" type="presParOf" srcId="{6C78DAC0-7AA5-4D03-8773-8444FAC18FCC}" destId="{4FEFB678-BD30-46D2-9DEB-1C588F3CF3D2}" srcOrd="5" destOrd="0" presId="urn:microsoft.com/office/officeart/2005/8/layout/radial1"/>
    <dgm:cxn modelId="{78BB8786-8FA9-49D4-A721-E1A55D3F8AB8}" type="presParOf" srcId="{4FEFB678-BD30-46D2-9DEB-1C588F3CF3D2}" destId="{4CE6883A-3C29-4D69-8BCE-E0CD012551AF}" srcOrd="0" destOrd="0" presId="urn:microsoft.com/office/officeart/2005/8/layout/radial1"/>
    <dgm:cxn modelId="{497017BC-AB3C-49AC-A003-C7B2E3569E8F}" type="presParOf" srcId="{6C78DAC0-7AA5-4D03-8773-8444FAC18FCC}" destId="{50CF0673-48F7-41D3-BB81-F56F86FAB781}" srcOrd="6" destOrd="0" presId="urn:microsoft.com/office/officeart/2005/8/layout/radial1"/>
    <dgm:cxn modelId="{D82562C2-1D2D-4F49-8933-30EB8A212749}" type="presParOf" srcId="{6C78DAC0-7AA5-4D03-8773-8444FAC18FCC}" destId="{C68630B5-89F2-4FD1-889B-8417BCA11E58}" srcOrd="7" destOrd="0" presId="urn:microsoft.com/office/officeart/2005/8/layout/radial1"/>
    <dgm:cxn modelId="{E3D9AC34-1E72-4C9D-964C-1932BA498E17}" type="presParOf" srcId="{C68630B5-89F2-4FD1-889B-8417BCA11E58}" destId="{BDCF3995-7EA1-472D-8B70-1570C3C5AEC8}" srcOrd="0" destOrd="0" presId="urn:microsoft.com/office/officeart/2005/8/layout/radial1"/>
    <dgm:cxn modelId="{0CECD221-03AD-4D36-A7AD-E6BB42FEF362}" type="presParOf" srcId="{6C78DAC0-7AA5-4D03-8773-8444FAC18FCC}" destId="{8A16B71D-2A55-465A-8FD1-70E71B33FD81}" srcOrd="8" destOrd="0" presId="urn:microsoft.com/office/officeart/2005/8/layout/radial1"/>
    <dgm:cxn modelId="{39837AD7-257A-4415-8DFF-489106CB42B1}" type="presParOf" srcId="{6C78DAC0-7AA5-4D03-8773-8444FAC18FCC}" destId="{A20C80AB-B3EB-46D3-8FAA-1B0839C2206B}" srcOrd="9" destOrd="0" presId="urn:microsoft.com/office/officeart/2005/8/layout/radial1"/>
    <dgm:cxn modelId="{9C343D9C-AB2E-4642-B66C-DDC63F64EE87}" type="presParOf" srcId="{A20C80AB-B3EB-46D3-8FAA-1B0839C2206B}" destId="{942BD2E5-D3F4-4BDF-8102-84137E3E5BB2}" srcOrd="0" destOrd="0" presId="urn:microsoft.com/office/officeart/2005/8/layout/radial1"/>
    <dgm:cxn modelId="{4E14994F-D6CB-4038-AF9C-F92E65631A97}" type="presParOf" srcId="{6C78DAC0-7AA5-4D03-8773-8444FAC18FCC}" destId="{14A77011-53B8-4F33-A1EC-6C1A0BA0AC77}" srcOrd="10" destOrd="0" presId="urn:microsoft.com/office/officeart/2005/8/layout/radial1"/>
    <dgm:cxn modelId="{D07064AD-85BF-471F-A043-FF6C54D45F57}" type="presParOf" srcId="{6C78DAC0-7AA5-4D03-8773-8444FAC18FCC}" destId="{D22BC364-1A0B-45EF-8546-6CEFEAA7DF84}" srcOrd="11" destOrd="0" presId="urn:microsoft.com/office/officeart/2005/8/layout/radial1"/>
    <dgm:cxn modelId="{2BC53F00-64C7-4A25-A342-82B66B7DD86B}" type="presParOf" srcId="{D22BC364-1A0B-45EF-8546-6CEFEAA7DF84}" destId="{55205435-3CA1-4E55-A35C-CBCF42C8BB61}" srcOrd="0" destOrd="0" presId="urn:microsoft.com/office/officeart/2005/8/layout/radial1"/>
    <dgm:cxn modelId="{4E7BB9EF-CB15-4910-A0CD-4820E89E354F}" type="presParOf" srcId="{6C78DAC0-7AA5-4D03-8773-8444FAC18FCC}" destId="{874A0C5B-52FB-483A-B4A1-CD53A0C632B6}" srcOrd="12" destOrd="0" presId="urn:microsoft.com/office/officeart/2005/8/layout/radial1"/>
    <dgm:cxn modelId="{E2FBAA9B-CC64-42EB-85CB-E4BBB99B8569}" type="presParOf" srcId="{6C78DAC0-7AA5-4D03-8773-8444FAC18FCC}" destId="{241093B1-E256-4D0B-9283-8DF30CDC3675}" srcOrd="13" destOrd="0" presId="urn:microsoft.com/office/officeart/2005/8/layout/radial1"/>
    <dgm:cxn modelId="{11719691-A281-4F5E-930A-CAF27C4E50FA}" type="presParOf" srcId="{241093B1-E256-4D0B-9283-8DF30CDC3675}" destId="{8B01FAC2-09A2-4C51-ACF7-65BBF1870963}" srcOrd="0" destOrd="0" presId="urn:microsoft.com/office/officeart/2005/8/layout/radial1"/>
    <dgm:cxn modelId="{4B55841E-CA45-4BCD-A2DD-9808B84FF36F}" type="presParOf" srcId="{6C78DAC0-7AA5-4D03-8773-8444FAC18FCC}" destId="{5BC28E86-C85B-46F2-A4ED-674799367E46}" srcOrd="14" destOrd="0" presId="urn:microsoft.com/office/officeart/2005/8/layout/radial1"/>
    <dgm:cxn modelId="{FE62B1B7-1F47-4306-A189-D9CC1AB166F8}" type="presParOf" srcId="{6C78DAC0-7AA5-4D03-8773-8444FAC18FCC}" destId="{1320CC09-52C0-4DB0-BCDB-9DFF1B159FE5}" srcOrd="15" destOrd="0" presId="urn:microsoft.com/office/officeart/2005/8/layout/radial1"/>
    <dgm:cxn modelId="{6FA8D3C7-B108-435F-9682-0043BAF29099}" type="presParOf" srcId="{1320CC09-52C0-4DB0-BCDB-9DFF1B159FE5}" destId="{72D09E28-3348-4CB0-93CA-449C66B12EED}" srcOrd="0" destOrd="0" presId="urn:microsoft.com/office/officeart/2005/8/layout/radial1"/>
    <dgm:cxn modelId="{B24FEA61-6825-46B4-A3AB-D3F1D836E9A2}" type="presParOf" srcId="{6C78DAC0-7AA5-4D03-8773-8444FAC18FCC}" destId="{D86D51C9-98DB-47AF-AEBE-515160B7C87D}" srcOrd="16"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30184D9-AAA0-4E34-B5BF-F9581D196CD0}" type="doc">
      <dgm:prSet loTypeId="urn:microsoft.com/office/officeart/2005/8/layout/default" loCatId="list" qsTypeId="urn:microsoft.com/office/officeart/2005/8/quickstyle/simple1" qsCatId="simple" csTypeId="urn:microsoft.com/office/officeart/2005/8/colors/accent2_3" csCatId="accent2" phldr="1"/>
      <dgm:spPr/>
      <dgm:t>
        <a:bodyPr/>
        <a:lstStyle/>
        <a:p>
          <a:endParaRPr lang="en-AU"/>
        </a:p>
      </dgm:t>
    </dgm:pt>
    <dgm:pt modelId="{D40FA38D-ADA9-4E43-8542-11DF1B8CBCA9}">
      <dgm:prSet phldrT="[Text]" custT="1"/>
      <dgm:spPr/>
      <dgm:t>
        <a:bodyPr/>
        <a:lstStyle/>
        <a:p>
          <a:r>
            <a:rPr lang="en-AU" sz="1800" i="0" dirty="0"/>
            <a:t>Information on artists and artworks</a:t>
          </a:r>
        </a:p>
      </dgm:t>
    </dgm:pt>
    <dgm:pt modelId="{EE9E3130-84E2-49FB-A8DF-4A2EA460F414}" type="parTrans" cxnId="{4801E4D6-41E9-4782-9F7F-975CAAC98246}">
      <dgm:prSet/>
      <dgm:spPr/>
      <dgm:t>
        <a:bodyPr/>
        <a:lstStyle/>
        <a:p>
          <a:endParaRPr lang="en-AU"/>
        </a:p>
      </dgm:t>
    </dgm:pt>
    <dgm:pt modelId="{A803F37B-BD02-487B-9351-2A77B0EA41CE}" type="sibTrans" cxnId="{4801E4D6-41E9-4782-9F7F-975CAAC98246}">
      <dgm:prSet/>
      <dgm:spPr/>
      <dgm:t>
        <a:bodyPr/>
        <a:lstStyle/>
        <a:p>
          <a:endParaRPr lang="en-AU"/>
        </a:p>
      </dgm:t>
    </dgm:pt>
    <dgm:pt modelId="{88D86276-1A3E-4D64-9719-326709DF5E92}">
      <dgm:prSet phldrT="[Text]" custT="1"/>
      <dgm:spPr/>
      <dgm:t>
        <a:bodyPr/>
        <a:lstStyle/>
        <a:p>
          <a:r>
            <a:rPr lang="en-AU" sz="1800" i="0" dirty="0"/>
            <a:t>Specific</a:t>
          </a:r>
          <a:r>
            <a:rPr lang="en-AU" sz="1800" i="0" baseline="0" dirty="0"/>
            <a:t> art forms</a:t>
          </a:r>
          <a:endParaRPr lang="en-AU" sz="1800" i="0" dirty="0"/>
        </a:p>
      </dgm:t>
    </dgm:pt>
    <dgm:pt modelId="{0EE271E5-4715-45DC-A3CF-6B3A00D5AD0F}" type="parTrans" cxnId="{29CDF4C5-13F3-453A-8802-2FACEF0313AE}">
      <dgm:prSet/>
      <dgm:spPr/>
      <dgm:t>
        <a:bodyPr/>
        <a:lstStyle/>
        <a:p>
          <a:endParaRPr lang="en-AU"/>
        </a:p>
      </dgm:t>
    </dgm:pt>
    <dgm:pt modelId="{5B0723FD-2A96-4294-BFB1-8844A15C0FAB}" type="sibTrans" cxnId="{29CDF4C5-13F3-453A-8802-2FACEF0313AE}">
      <dgm:prSet/>
      <dgm:spPr/>
      <dgm:t>
        <a:bodyPr/>
        <a:lstStyle/>
        <a:p>
          <a:endParaRPr lang="en-AU"/>
        </a:p>
      </dgm:t>
    </dgm:pt>
    <dgm:pt modelId="{053FEA44-77A0-46CA-B7D2-CECFEF4027B3}">
      <dgm:prSet phldrT="[Text]" custT="1"/>
      <dgm:spPr/>
      <dgm:t>
        <a:bodyPr/>
        <a:lstStyle/>
        <a:p>
          <a:r>
            <a:rPr lang="en-AU" sz="1800" i="0" dirty="0"/>
            <a:t>Subject matter and ideas</a:t>
          </a:r>
        </a:p>
      </dgm:t>
    </dgm:pt>
    <dgm:pt modelId="{474774FD-0699-4B40-89C7-0FFEA828BDAA}" type="parTrans" cxnId="{67EDBAA6-FDA7-4758-8E7E-5A50004149F1}">
      <dgm:prSet/>
      <dgm:spPr/>
      <dgm:t>
        <a:bodyPr/>
        <a:lstStyle/>
        <a:p>
          <a:endParaRPr lang="en-AU"/>
        </a:p>
      </dgm:t>
    </dgm:pt>
    <dgm:pt modelId="{E9B3BA37-BE2F-4E2F-B784-E4EF7A878131}" type="sibTrans" cxnId="{67EDBAA6-FDA7-4758-8E7E-5A50004149F1}">
      <dgm:prSet/>
      <dgm:spPr/>
      <dgm:t>
        <a:bodyPr/>
        <a:lstStyle/>
        <a:p>
          <a:endParaRPr lang="en-AU"/>
        </a:p>
      </dgm:t>
    </dgm:pt>
    <dgm:pt modelId="{3A0CA4D6-DFA5-4FB8-8586-88AF0BF6A241}" type="pres">
      <dgm:prSet presAssocID="{930184D9-AAA0-4E34-B5BF-F9581D196CD0}" presName="diagram" presStyleCnt="0">
        <dgm:presLayoutVars>
          <dgm:dir/>
          <dgm:resizeHandles val="exact"/>
        </dgm:presLayoutVars>
      </dgm:prSet>
      <dgm:spPr/>
    </dgm:pt>
    <dgm:pt modelId="{680C5EAC-9A2F-423A-8F61-531A57F655B8}" type="pres">
      <dgm:prSet presAssocID="{D40FA38D-ADA9-4E43-8542-11DF1B8CBCA9}" presName="node" presStyleLbl="node1" presStyleIdx="0" presStyleCnt="3" custLinFactNeighborX="419" custLinFactNeighborY="-34">
        <dgm:presLayoutVars>
          <dgm:bulletEnabled val="1"/>
        </dgm:presLayoutVars>
      </dgm:prSet>
      <dgm:spPr/>
    </dgm:pt>
    <dgm:pt modelId="{219EBBCB-C772-45BB-91D4-1CA0392841B1}" type="pres">
      <dgm:prSet presAssocID="{A803F37B-BD02-487B-9351-2A77B0EA41CE}" presName="sibTrans" presStyleCnt="0"/>
      <dgm:spPr/>
    </dgm:pt>
    <dgm:pt modelId="{5DA2AAAD-6283-4D75-A13A-DE83CCB7CE7F}" type="pres">
      <dgm:prSet presAssocID="{88D86276-1A3E-4D64-9719-326709DF5E92}" presName="node" presStyleLbl="node1" presStyleIdx="1" presStyleCnt="3" custLinFactNeighborX="-2881" custLinFactNeighborY="-34">
        <dgm:presLayoutVars>
          <dgm:bulletEnabled val="1"/>
        </dgm:presLayoutVars>
      </dgm:prSet>
      <dgm:spPr/>
    </dgm:pt>
    <dgm:pt modelId="{DCA27A80-9EF3-4D9F-9774-C02B645ED430}" type="pres">
      <dgm:prSet presAssocID="{5B0723FD-2A96-4294-BFB1-8844A15C0FAB}" presName="sibTrans" presStyleCnt="0"/>
      <dgm:spPr/>
    </dgm:pt>
    <dgm:pt modelId="{714495E3-F395-4B63-8AF2-C7FFDCFA4EF1}" type="pres">
      <dgm:prSet presAssocID="{053FEA44-77A0-46CA-B7D2-CECFEF4027B3}" presName="node" presStyleLbl="node1" presStyleIdx="2" presStyleCnt="3" custLinFactNeighborX="2103" custLinFactNeighborY="-11112">
        <dgm:presLayoutVars>
          <dgm:bulletEnabled val="1"/>
        </dgm:presLayoutVars>
      </dgm:prSet>
      <dgm:spPr/>
    </dgm:pt>
  </dgm:ptLst>
  <dgm:cxnLst>
    <dgm:cxn modelId="{F11B0C19-9697-4D0E-B382-56545879CE23}" type="presOf" srcId="{D40FA38D-ADA9-4E43-8542-11DF1B8CBCA9}" destId="{680C5EAC-9A2F-423A-8F61-531A57F655B8}" srcOrd="0" destOrd="0" presId="urn:microsoft.com/office/officeart/2005/8/layout/default"/>
    <dgm:cxn modelId="{1F00145D-E89F-4323-BF1A-95D84F1F131A}" type="presOf" srcId="{930184D9-AAA0-4E34-B5BF-F9581D196CD0}" destId="{3A0CA4D6-DFA5-4FB8-8586-88AF0BF6A241}" srcOrd="0" destOrd="0" presId="urn:microsoft.com/office/officeart/2005/8/layout/default"/>
    <dgm:cxn modelId="{A62BBE73-2A53-4A01-9098-5C42833B4F62}" type="presOf" srcId="{88D86276-1A3E-4D64-9719-326709DF5E92}" destId="{5DA2AAAD-6283-4D75-A13A-DE83CCB7CE7F}" srcOrd="0" destOrd="0" presId="urn:microsoft.com/office/officeart/2005/8/layout/default"/>
    <dgm:cxn modelId="{67EDBAA6-FDA7-4758-8E7E-5A50004149F1}" srcId="{930184D9-AAA0-4E34-B5BF-F9581D196CD0}" destId="{053FEA44-77A0-46CA-B7D2-CECFEF4027B3}" srcOrd="2" destOrd="0" parTransId="{474774FD-0699-4B40-89C7-0FFEA828BDAA}" sibTransId="{E9B3BA37-BE2F-4E2F-B784-E4EF7A878131}"/>
    <dgm:cxn modelId="{32E101BB-CE8F-4F36-B26C-B269561BE00E}" type="presOf" srcId="{053FEA44-77A0-46CA-B7D2-CECFEF4027B3}" destId="{714495E3-F395-4B63-8AF2-C7FFDCFA4EF1}" srcOrd="0" destOrd="0" presId="urn:microsoft.com/office/officeart/2005/8/layout/default"/>
    <dgm:cxn modelId="{29CDF4C5-13F3-453A-8802-2FACEF0313AE}" srcId="{930184D9-AAA0-4E34-B5BF-F9581D196CD0}" destId="{88D86276-1A3E-4D64-9719-326709DF5E92}" srcOrd="1" destOrd="0" parTransId="{0EE271E5-4715-45DC-A3CF-6B3A00D5AD0F}" sibTransId="{5B0723FD-2A96-4294-BFB1-8844A15C0FAB}"/>
    <dgm:cxn modelId="{4801E4D6-41E9-4782-9F7F-975CAAC98246}" srcId="{930184D9-AAA0-4E34-B5BF-F9581D196CD0}" destId="{D40FA38D-ADA9-4E43-8542-11DF1B8CBCA9}" srcOrd="0" destOrd="0" parTransId="{EE9E3130-84E2-49FB-A8DF-4A2EA460F414}" sibTransId="{A803F37B-BD02-487B-9351-2A77B0EA41CE}"/>
    <dgm:cxn modelId="{480838F5-BD3F-4BE4-9902-5000AE94B9CE}" type="presParOf" srcId="{3A0CA4D6-DFA5-4FB8-8586-88AF0BF6A241}" destId="{680C5EAC-9A2F-423A-8F61-531A57F655B8}" srcOrd="0" destOrd="0" presId="urn:microsoft.com/office/officeart/2005/8/layout/default"/>
    <dgm:cxn modelId="{19150F00-735A-4FE6-8B5B-4E50D9D1F482}" type="presParOf" srcId="{3A0CA4D6-DFA5-4FB8-8586-88AF0BF6A241}" destId="{219EBBCB-C772-45BB-91D4-1CA0392841B1}" srcOrd="1" destOrd="0" presId="urn:microsoft.com/office/officeart/2005/8/layout/default"/>
    <dgm:cxn modelId="{EBEB9D35-3842-438D-9016-4392F730E9F6}" type="presParOf" srcId="{3A0CA4D6-DFA5-4FB8-8586-88AF0BF6A241}" destId="{5DA2AAAD-6283-4D75-A13A-DE83CCB7CE7F}" srcOrd="2" destOrd="0" presId="urn:microsoft.com/office/officeart/2005/8/layout/default"/>
    <dgm:cxn modelId="{0A6C32AF-3076-4708-AF12-5D37F051E6F2}" type="presParOf" srcId="{3A0CA4D6-DFA5-4FB8-8586-88AF0BF6A241}" destId="{DCA27A80-9EF3-4D9F-9774-C02B645ED430}" srcOrd="3" destOrd="0" presId="urn:microsoft.com/office/officeart/2005/8/layout/default"/>
    <dgm:cxn modelId="{84D148DF-E2A3-4FD4-83DC-0BEAB778DDF6}" type="presParOf" srcId="{3A0CA4D6-DFA5-4FB8-8586-88AF0BF6A241}" destId="{714495E3-F395-4B63-8AF2-C7FFDCFA4EF1}"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30184D9-AAA0-4E34-B5BF-F9581D196CD0}" type="doc">
      <dgm:prSet loTypeId="urn:microsoft.com/office/officeart/2005/8/layout/default" loCatId="list" qsTypeId="urn:microsoft.com/office/officeart/2005/8/quickstyle/simple1" qsCatId="simple" csTypeId="urn:microsoft.com/office/officeart/2005/8/colors/accent2_3" csCatId="accent2" phldr="1"/>
      <dgm:spPr/>
      <dgm:t>
        <a:bodyPr/>
        <a:lstStyle/>
        <a:p>
          <a:endParaRPr lang="en-AU"/>
        </a:p>
      </dgm:t>
    </dgm:pt>
    <dgm:pt modelId="{D40FA38D-ADA9-4E43-8542-11DF1B8CBCA9}">
      <dgm:prSet phldrT="[Text]" custT="1"/>
      <dgm:spPr/>
      <dgm:t>
        <a:bodyPr/>
        <a:lstStyle/>
        <a:p>
          <a:r>
            <a:rPr lang="en-AU" sz="1800" i="0" dirty="0"/>
            <a:t>Artworks</a:t>
          </a:r>
        </a:p>
        <a:p>
          <a:r>
            <a:rPr lang="en-AU" sz="1800" i="0" dirty="0"/>
            <a:t>Specific</a:t>
          </a:r>
          <a:r>
            <a:rPr lang="en-AU" sz="1800" i="0" baseline="0" dirty="0"/>
            <a:t> art forms</a:t>
          </a:r>
          <a:endParaRPr lang="en-AU" sz="1800" i="0" dirty="0"/>
        </a:p>
      </dgm:t>
    </dgm:pt>
    <dgm:pt modelId="{EE9E3130-84E2-49FB-A8DF-4A2EA460F414}" type="parTrans" cxnId="{4801E4D6-41E9-4782-9F7F-975CAAC98246}">
      <dgm:prSet/>
      <dgm:spPr/>
      <dgm:t>
        <a:bodyPr/>
        <a:lstStyle/>
        <a:p>
          <a:endParaRPr lang="en-AU"/>
        </a:p>
      </dgm:t>
    </dgm:pt>
    <dgm:pt modelId="{A803F37B-BD02-487B-9351-2A77B0EA41CE}" type="sibTrans" cxnId="{4801E4D6-41E9-4782-9F7F-975CAAC98246}">
      <dgm:prSet/>
      <dgm:spPr/>
      <dgm:t>
        <a:bodyPr/>
        <a:lstStyle/>
        <a:p>
          <a:endParaRPr lang="en-AU"/>
        </a:p>
      </dgm:t>
    </dgm:pt>
    <dgm:pt modelId="{88D86276-1A3E-4D64-9719-326709DF5E92}">
      <dgm:prSet phldrT="[Text]" custT="1"/>
      <dgm:spPr/>
      <dgm:t>
        <a:bodyPr/>
        <a:lstStyle/>
        <a:p>
          <a:r>
            <a:rPr lang="en-AU" sz="1800" i="0" dirty="0"/>
            <a:t>Prepare and present a critique</a:t>
          </a:r>
        </a:p>
      </dgm:t>
    </dgm:pt>
    <dgm:pt modelId="{0EE271E5-4715-45DC-A3CF-6B3A00D5AD0F}" type="parTrans" cxnId="{29CDF4C5-13F3-453A-8802-2FACEF0313AE}">
      <dgm:prSet/>
      <dgm:spPr/>
      <dgm:t>
        <a:bodyPr/>
        <a:lstStyle/>
        <a:p>
          <a:endParaRPr lang="en-AU"/>
        </a:p>
      </dgm:t>
    </dgm:pt>
    <dgm:pt modelId="{5B0723FD-2A96-4294-BFB1-8844A15C0FAB}" type="sibTrans" cxnId="{29CDF4C5-13F3-453A-8802-2FACEF0313AE}">
      <dgm:prSet/>
      <dgm:spPr/>
      <dgm:t>
        <a:bodyPr/>
        <a:lstStyle/>
        <a:p>
          <a:endParaRPr lang="en-AU"/>
        </a:p>
      </dgm:t>
    </dgm:pt>
    <dgm:pt modelId="{053FEA44-77A0-46CA-B7D2-CECFEF4027B3}">
      <dgm:prSet phldrT="[Text]" custT="1"/>
      <dgm:spPr/>
      <dgm:t>
        <a:bodyPr/>
        <a:lstStyle/>
        <a:p>
          <a:r>
            <a:rPr lang="en-AU" sz="1800" i="0" dirty="0"/>
            <a:t>Reflect on feedback</a:t>
          </a:r>
        </a:p>
      </dgm:t>
    </dgm:pt>
    <dgm:pt modelId="{474774FD-0699-4B40-89C7-0FFEA828BDAA}" type="parTrans" cxnId="{67EDBAA6-FDA7-4758-8E7E-5A50004149F1}">
      <dgm:prSet/>
      <dgm:spPr/>
      <dgm:t>
        <a:bodyPr/>
        <a:lstStyle/>
        <a:p>
          <a:endParaRPr lang="en-AU"/>
        </a:p>
      </dgm:t>
    </dgm:pt>
    <dgm:pt modelId="{E9B3BA37-BE2F-4E2F-B784-E4EF7A878131}" type="sibTrans" cxnId="{67EDBAA6-FDA7-4758-8E7E-5A50004149F1}">
      <dgm:prSet/>
      <dgm:spPr/>
      <dgm:t>
        <a:bodyPr/>
        <a:lstStyle/>
        <a:p>
          <a:endParaRPr lang="en-AU"/>
        </a:p>
      </dgm:t>
    </dgm:pt>
    <dgm:pt modelId="{3A0CA4D6-DFA5-4FB8-8586-88AF0BF6A241}" type="pres">
      <dgm:prSet presAssocID="{930184D9-AAA0-4E34-B5BF-F9581D196CD0}" presName="diagram" presStyleCnt="0">
        <dgm:presLayoutVars>
          <dgm:dir/>
          <dgm:resizeHandles val="exact"/>
        </dgm:presLayoutVars>
      </dgm:prSet>
      <dgm:spPr/>
    </dgm:pt>
    <dgm:pt modelId="{680C5EAC-9A2F-423A-8F61-531A57F655B8}" type="pres">
      <dgm:prSet presAssocID="{D40FA38D-ADA9-4E43-8542-11DF1B8CBCA9}" presName="node" presStyleLbl="node1" presStyleIdx="0" presStyleCnt="3" custLinFactNeighborX="419" custLinFactNeighborY="-34">
        <dgm:presLayoutVars>
          <dgm:bulletEnabled val="1"/>
        </dgm:presLayoutVars>
      </dgm:prSet>
      <dgm:spPr/>
    </dgm:pt>
    <dgm:pt modelId="{219EBBCB-C772-45BB-91D4-1CA0392841B1}" type="pres">
      <dgm:prSet presAssocID="{A803F37B-BD02-487B-9351-2A77B0EA41CE}" presName="sibTrans" presStyleCnt="0"/>
      <dgm:spPr/>
    </dgm:pt>
    <dgm:pt modelId="{5DA2AAAD-6283-4D75-A13A-DE83CCB7CE7F}" type="pres">
      <dgm:prSet presAssocID="{88D86276-1A3E-4D64-9719-326709DF5E92}" presName="node" presStyleLbl="node1" presStyleIdx="1" presStyleCnt="3" custLinFactNeighborX="-2881" custLinFactNeighborY="-34">
        <dgm:presLayoutVars>
          <dgm:bulletEnabled val="1"/>
        </dgm:presLayoutVars>
      </dgm:prSet>
      <dgm:spPr/>
    </dgm:pt>
    <dgm:pt modelId="{DCA27A80-9EF3-4D9F-9774-C02B645ED430}" type="pres">
      <dgm:prSet presAssocID="{5B0723FD-2A96-4294-BFB1-8844A15C0FAB}" presName="sibTrans" presStyleCnt="0"/>
      <dgm:spPr/>
    </dgm:pt>
    <dgm:pt modelId="{714495E3-F395-4B63-8AF2-C7FFDCFA4EF1}" type="pres">
      <dgm:prSet presAssocID="{053FEA44-77A0-46CA-B7D2-CECFEF4027B3}" presName="node" presStyleLbl="node1" presStyleIdx="2" presStyleCnt="3" custLinFactNeighborX="2103" custLinFactNeighborY="-11112">
        <dgm:presLayoutVars>
          <dgm:bulletEnabled val="1"/>
        </dgm:presLayoutVars>
      </dgm:prSet>
      <dgm:spPr/>
    </dgm:pt>
  </dgm:ptLst>
  <dgm:cxnLst>
    <dgm:cxn modelId="{F11B0C19-9697-4D0E-B382-56545879CE23}" type="presOf" srcId="{D40FA38D-ADA9-4E43-8542-11DF1B8CBCA9}" destId="{680C5EAC-9A2F-423A-8F61-531A57F655B8}" srcOrd="0" destOrd="0" presId="urn:microsoft.com/office/officeart/2005/8/layout/default"/>
    <dgm:cxn modelId="{1F00145D-E89F-4323-BF1A-95D84F1F131A}" type="presOf" srcId="{930184D9-AAA0-4E34-B5BF-F9581D196CD0}" destId="{3A0CA4D6-DFA5-4FB8-8586-88AF0BF6A241}" srcOrd="0" destOrd="0" presId="urn:microsoft.com/office/officeart/2005/8/layout/default"/>
    <dgm:cxn modelId="{A62BBE73-2A53-4A01-9098-5C42833B4F62}" type="presOf" srcId="{88D86276-1A3E-4D64-9719-326709DF5E92}" destId="{5DA2AAAD-6283-4D75-A13A-DE83CCB7CE7F}" srcOrd="0" destOrd="0" presId="urn:microsoft.com/office/officeart/2005/8/layout/default"/>
    <dgm:cxn modelId="{67EDBAA6-FDA7-4758-8E7E-5A50004149F1}" srcId="{930184D9-AAA0-4E34-B5BF-F9581D196CD0}" destId="{053FEA44-77A0-46CA-B7D2-CECFEF4027B3}" srcOrd="2" destOrd="0" parTransId="{474774FD-0699-4B40-89C7-0FFEA828BDAA}" sibTransId="{E9B3BA37-BE2F-4E2F-B784-E4EF7A878131}"/>
    <dgm:cxn modelId="{32E101BB-CE8F-4F36-B26C-B269561BE00E}" type="presOf" srcId="{053FEA44-77A0-46CA-B7D2-CECFEF4027B3}" destId="{714495E3-F395-4B63-8AF2-C7FFDCFA4EF1}" srcOrd="0" destOrd="0" presId="urn:microsoft.com/office/officeart/2005/8/layout/default"/>
    <dgm:cxn modelId="{29CDF4C5-13F3-453A-8802-2FACEF0313AE}" srcId="{930184D9-AAA0-4E34-B5BF-F9581D196CD0}" destId="{88D86276-1A3E-4D64-9719-326709DF5E92}" srcOrd="1" destOrd="0" parTransId="{0EE271E5-4715-45DC-A3CF-6B3A00D5AD0F}" sibTransId="{5B0723FD-2A96-4294-BFB1-8844A15C0FAB}"/>
    <dgm:cxn modelId="{4801E4D6-41E9-4782-9F7F-975CAAC98246}" srcId="{930184D9-AAA0-4E34-B5BF-F9581D196CD0}" destId="{D40FA38D-ADA9-4E43-8542-11DF1B8CBCA9}" srcOrd="0" destOrd="0" parTransId="{EE9E3130-84E2-49FB-A8DF-4A2EA460F414}" sibTransId="{A803F37B-BD02-487B-9351-2A77B0EA41CE}"/>
    <dgm:cxn modelId="{480838F5-BD3F-4BE4-9902-5000AE94B9CE}" type="presParOf" srcId="{3A0CA4D6-DFA5-4FB8-8586-88AF0BF6A241}" destId="{680C5EAC-9A2F-423A-8F61-531A57F655B8}" srcOrd="0" destOrd="0" presId="urn:microsoft.com/office/officeart/2005/8/layout/default"/>
    <dgm:cxn modelId="{19150F00-735A-4FE6-8B5B-4E50D9D1F482}" type="presParOf" srcId="{3A0CA4D6-DFA5-4FB8-8586-88AF0BF6A241}" destId="{219EBBCB-C772-45BB-91D4-1CA0392841B1}" srcOrd="1" destOrd="0" presId="urn:microsoft.com/office/officeart/2005/8/layout/default"/>
    <dgm:cxn modelId="{EBEB9D35-3842-438D-9016-4392F730E9F6}" type="presParOf" srcId="{3A0CA4D6-DFA5-4FB8-8586-88AF0BF6A241}" destId="{5DA2AAAD-6283-4D75-A13A-DE83CCB7CE7F}" srcOrd="2" destOrd="0" presId="urn:microsoft.com/office/officeart/2005/8/layout/default"/>
    <dgm:cxn modelId="{0A6C32AF-3076-4708-AF12-5D37F051E6F2}" type="presParOf" srcId="{3A0CA4D6-DFA5-4FB8-8586-88AF0BF6A241}" destId="{DCA27A80-9EF3-4D9F-9774-C02B645ED430}" srcOrd="3" destOrd="0" presId="urn:microsoft.com/office/officeart/2005/8/layout/default"/>
    <dgm:cxn modelId="{84D148DF-E2A3-4FD4-83DC-0BEAB778DDF6}" type="presParOf" srcId="{3A0CA4D6-DFA5-4FB8-8586-88AF0BF6A241}" destId="{714495E3-F395-4B63-8AF2-C7FFDCFA4EF1}"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AA286F-516C-46FA-B472-17F89360F3C4}">
      <dsp:nvSpPr>
        <dsp:cNvPr id="0" name=""/>
        <dsp:cNvSpPr/>
      </dsp:nvSpPr>
      <dsp:spPr>
        <a:xfrm>
          <a:off x="2098798" y="1198698"/>
          <a:ext cx="1203002" cy="1203002"/>
        </a:xfrm>
        <a:prstGeom prst="ellipse">
          <a:avLst/>
        </a:prstGeom>
        <a:solidFill>
          <a:schemeClr val="accent2">
            <a:shade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AU" sz="1600" kern="1200" dirty="0"/>
            <a:t>Making artworks</a:t>
          </a:r>
        </a:p>
      </dsp:txBody>
      <dsp:txXfrm>
        <a:off x="2274974" y="1374874"/>
        <a:ext cx="850650" cy="850650"/>
      </dsp:txXfrm>
    </dsp:sp>
    <dsp:sp modelId="{416D194B-E579-4066-AC3B-EC8A561033FA}">
      <dsp:nvSpPr>
        <dsp:cNvPr id="0" name=""/>
        <dsp:cNvSpPr/>
      </dsp:nvSpPr>
      <dsp:spPr>
        <a:xfrm rot="16200000">
          <a:off x="2510684" y="995460"/>
          <a:ext cx="379230" cy="27246"/>
        </a:xfrm>
        <a:custGeom>
          <a:avLst/>
          <a:gdLst/>
          <a:ahLst/>
          <a:cxnLst/>
          <a:rect l="0" t="0" r="0" b="0"/>
          <a:pathLst>
            <a:path>
              <a:moveTo>
                <a:pt x="0" y="13623"/>
              </a:moveTo>
              <a:lnTo>
                <a:pt x="379230" y="13623"/>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AU" sz="500" kern="1200"/>
        </a:p>
      </dsp:txBody>
      <dsp:txXfrm>
        <a:off x="2690819" y="999602"/>
        <a:ext cx="18961" cy="18961"/>
      </dsp:txXfrm>
    </dsp:sp>
    <dsp:sp modelId="{99F651F2-3AB7-411B-8128-DFEB6C94F766}">
      <dsp:nvSpPr>
        <dsp:cNvPr id="0" name=""/>
        <dsp:cNvSpPr/>
      </dsp:nvSpPr>
      <dsp:spPr>
        <a:xfrm>
          <a:off x="2291563" y="1995"/>
          <a:ext cx="817473" cy="817473"/>
        </a:xfrm>
        <a:prstGeom prst="ellipse">
          <a:avLst/>
        </a:prstGeom>
        <a:solidFill>
          <a:schemeClr val="accent2">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AU" sz="800" kern="1200" dirty="0"/>
            <a:t>Artforms</a:t>
          </a:r>
        </a:p>
      </dsp:txBody>
      <dsp:txXfrm>
        <a:off x="2411279" y="121711"/>
        <a:ext cx="578041" cy="578041"/>
      </dsp:txXfrm>
    </dsp:sp>
    <dsp:sp modelId="{274C64E2-D7EE-49DA-85B9-33608D0093B0}">
      <dsp:nvSpPr>
        <dsp:cNvPr id="0" name=""/>
        <dsp:cNvSpPr/>
      </dsp:nvSpPr>
      <dsp:spPr>
        <a:xfrm rot="18900000">
          <a:off x="3070088" y="1227173"/>
          <a:ext cx="379230" cy="27246"/>
        </a:xfrm>
        <a:custGeom>
          <a:avLst/>
          <a:gdLst/>
          <a:ahLst/>
          <a:cxnLst/>
          <a:rect l="0" t="0" r="0" b="0"/>
          <a:pathLst>
            <a:path>
              <a:moveTo>
                <a:pt x="0" y="13623"/>
              </a:moveTo>
              <a:lnTo>
                <a:pt x="379230" y="13623"/>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AU" sz="500" kern="1200"/>
        </a:p>
      </dsp:txBody>
      <dsp:txXfrm>
        <a:off x="3250222" y="1231315"/>
        <a:ext cx="18961" cy="18961"/>
      </dsp:txXfrm>
    </dsp:sp>
    <dsp:sp modelId="{98079F66-7433-4571-BE7C-E3EEACECC339}">
      <dsp:nvSpPr>
        <dsp:cNvPr id="0" name=""/>
        <dsp:cNvSpPr/>
      </dsp:nvSpPr>
      <dsp:spPr>
        <a:xfrm>
          <a:off x="3274065" y="408960"/>
          <a:ext cx="817473" cy="817473"/>
        </a:xfrm>
        <a:prstGeom prst="ellipse">
          <a:avLst/>
        </a:prstGeom>
        <a:solidFill>
          <a:schemeClr val="accent2">
            <a:shade val="50000"/>
            <a:hueOff val="196566"/>
            <a:satOff val="-9384"/>
            <a:lumOff val="1340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AU" sz="800" kern="1200" dirty="0"/>
            <a:t>Techniques</a:t>
          </a:r>
        </a:p>
      </dsp:txBody>
      <dsp:txXfrm>
        <a:off x="3393781" y="528676"/>
        <a:ext cx="578041" cy="578041"/>
      </dsp:txXfrm>
    </dsp:sp>
    <dsp:sp modelId="{4FEFB678-BD30-46D2-9DEB-1C588F3CF3D2}">
      <dsp:nvSpPr>
        <dsp:cNvPr id="0" name=""/>
        <dsp:cNvSpPr/>
      </dsp:nvSpPr>
      <dsp:spPr>
        <a:xfrm>
          <a:off x="3301801" y="1786576"/>
          <a:ext cx="379230" cy="27246"/>
        </a:xfrm>
        <a:custGeom>
          <a:avLst/>
          <a:gdLst/>
          <a:ahLst/>
          <a:cxnLst/>
          <a:rect l="0" t="0" r="0" b="0"/>
          <a:pathLst>
            <a:path>
              <a:moveTo>
                <a:pt x="0" y="13623"/>
              </a:moveTo>
              <a:lnTo>
                <a:pt x="379230" y="13623"/>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AU" sz="500" kern="1200"/>
        </a:p>
      </dsp:txBody>
      <dsp:txXfrm>
        <a:off x="3481935" y="1790719"/>
        <a:ext cx="18961" cy="18961"/>
      </dsp:txXfrm>
    </dsp:sp>
    <dsp:sp modelId="{50CF0673-48F7-41D3-BB81-F56F86FAB781}">
      <dsp:nvSpPr>
        <dsp:cNvPr id="0" name=""/>
        <dsp:cNvSpPr/>
      </dsp:nvSpPr>
      <dsp:spPr>
        <a:xfrm>
          <a:off x="3681031" y="1391463"/>
          <a:ext cx="817473" cy="817473"/>
        </a:xfrm>
        <a:prstGeom prst="ellipse">
          <a:avLst/>
        </a:prstGeom>
        <a:solidFill>
          <a:schemeClr val="accent2">
            <a:shade val="50000"/>
            <a:hueOff val="393133"/>
            <a:satOff val="-18769"/>
            <a:lumOff val="2680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AU" sz="800" kern="1200" dirty="0"/>
            <a:t>Processes</a:t>
          </a:r>
        </a:p>
      </dsp:txBody>
      <dsp:txXfrm>
        <a:off x="3800747" y="1511179"/>
        <a:ext cx="578041" cy="578041"/>
      </dsp:txXfrm>
    </dsp:sp>
    <dsp:sp modelId="{C68630B5-89F2-4FD1-889B-8417BCA11E58}">
      <dsp:nvSpPr>
        <dsp:cNvPr id="0" name=""/>
        <dsp:cNvSpPr/>
      </dsp:nvSpPr>
      <dsp:spPr>
        <a:xfrm rot="2700000">
          <a:off x="3070088" y="2345980"/>
          <a:ext cx="379230" cy="27246"/>
        </a:xfrm>
        <a:custGeom>
          <a:avLst/>
          <a:gdLst/>
          <a:ahLst/>
          <a:cxnLst/>
          <a:rect l="0" t="0" r="0" b="0"/>
          <a:pathLst>
            <a:path>
              <a:moveTo>
                <a:pt x="0" y="13623"/>
              </a:moveTo>
              <a:lnTo>
                <a:pt x="379230" y="13623"/>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AU" sz="500" kern="1200"/>
        </a:p>
      </dsp:txBody>
      <dsp:txXfrm>
        <a:off x="3250222" y="2350122"/>
        <a:ext cx="18961" cy="18961"/>
      </dsp:txXfrm>
    </dsp:sp>
    <dsp:sp modelId="{8A16B71D-2A55-465A-8FD1-70E71B33FD81}">
      <dsp:nvSpPr>
        <dsp:cNvPr id="0" name=""/>
        <dsp:cNvSpPr/>
      </dsp:nvSpPr>
      <dsp:spPr>
        <a:xfrm>
          <a:off x="3274065" y="2373965"/>
          <a:ext cx="817473" cy="817473"/>
        </a:xfrm>
        <a:prstGeom prst="ellipse">
          <a:avLst/>
        </a:prstGeom>
        <a:solidFill>
          <a:schemeClr val="accent2">
            <a:shade val="50000"/>
            <a:hueOff val="589699"/>
            <a:satOff val="-28153"/>
            <a:lumOff val="4021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AU" sz="800" kern="1200" dirty="0"/>
            <a:t>Materials</a:t>
          </a:r>
        </a:p>
      </dsp:txBody>
      <dsp:txXfrm>
        <a:off x="3393781" y="2493681"/>
        <a:ext cx="578041" cy="578041"/>
      </dsp:txXfrm>
    </dsp:sp>
    <dsp:sp modelId="{A20C80AB-B3EB-46D3-8FAA-1B0839C2206B}">
      <dsp:nvSpPr>
        <dsp:cNvPr id="0" name=""/>
        <dsp:cNvSpPr/>
      </dsp:nvSpPr>
      <dsp:spPr>
        <a:xfrm rot="5400000">
          <a:off x="2510684" y="2577693"/>
          <a:ext cx="379230" cy="27246"/>
        </a:xfrm>
        <a:custGeom>
          <a:avLst/>
          <a:gdLst/>
          <a:ahLst/>
          <a:cxnLst/>
          <a:rect l="0" t="0" r="0" b="0"/>
          <a:pathLst>
            <a:path>
              <a:moveTo>
                <a:pt x="0" y="13623"/>
              </a:moveTo>
              <a:lnTo>
                <a:pt x="379230" y="13623"/>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AU" sz="500" kern="1200"/>
        </a:p>
      </dsp:txBody>
      <dsp:txXfrm>
        <a:off x="2690819" y="2581835"/>
        <a:ext cx="18961" cy="18961"/>
      </dsp:txXfrm>
    </dsp:sp>
    <dsp:sp modelId="{14A77011-53B8-4F33-A1EC-6C1A0BA0AC77}">
      <dsp:nvSpPr>
        <dsp:cNvPr id="0" name=""/>
        <dsp:cNvSpPr/>
      </dsp:nvSpPr>
      <dsp:spPr>
        <a:xfrm>
          <a:off x="2291563" y="2780931"/>
          <a:ext cx="817473" cy="817473"/>
        </a:xfrm>
        <a:prstGeom prst="ellipse">
          <a:avLst/>
        </a:prstGeom>
        <a:solidFill>
          <a:schemeClr val="accent2">
            <a:shade val="50000"/>
            <a:hueOff val="786266"/>
            <a:satOff val="-37537"/>
            <a:lumOff val="536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AU" sz="800" kern="1200" dirty="0"/>
            <a:t>Aesthetic qualities</a:t>
          </a:r>
        </a:p>
      </dsp:txBody>
      <dsp:txXfrm>
        <a:off x="2411279" y="2900647"/>
        <a:ext cx="578041" cy="578041"/>
      </dsp:txXfrm>
    </dsp:sp>
    <dsp:sp modelId="{D22BC364-1A0B-45EF-8546-6CEFEAA7DF84}">
      <dsp:nvSpPr>
        <dsp:cNvPr id="0" name=""/>
        <dsp:cNvSpPr/>
      </dsp:nvSpPr>
      <dsp:spPr>
        <a:xfrm rot="8100000">
          <a:off x="1951281" y="2345980"/>
          <a:ext cx="379230" cy="27246"/>
        </a:xfrm>
        <a:custGeom>
          <a:avLst/>
          <a:gdLst/>
          <a:ahLst/>
          <a:cxnLst/>
          <a:rect l="0" t="0" r="0" b="0"/>
          <a:pathLst>
            <a:path>
              <a:moveTo>
                <a:pt x="0" y="13623"/>
              </a:moveTo>
              <a:lnTo>
                <a:pt x="379230" y="13623"/>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AU" sz="500" kern="1200"/>
        </a:p>
      </dsp:txBody>
      <dsp:txXfrm rot="10800000">
        <a:off x="2131415" y="2350122"/>
        <a:ext cx="18961" cy="18961"/>
      </dsp:txXfrm>
    </dsp:sp>
    <dsp:sp modelId="{874A0C5B-52FB-483A-B4A1-CD53A0C632B6}">
      <dsp:nvSpPr>
        <dsp:cNvPr id="0" name=""/>
        <dsp:cNvSpPr/>
      </dsp:nvSpPr>
      <dsp:spPr>
        <a:xfrm>
          <a:off x="1309060" y="2373965"/>
          <a:ext cx="817473" cy="817473"/>
        </a:xfrm>
        <a:prstGeom prst="ellipse">
          <a:avLst/>
        </a:prstGeom>
        <a:solidFill>
          <a:schemeClr val="accent2">
            <a:shade val="50000"/>
            <a:hueOff val="589699"/>
            <a:satOff val="-28153"/>
            <a:lumOff val="4021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AU" sz="800" kern="1200" dirty="0"/>
            <a:t>Art elements and Art Principles</a:t>
          </a:r>
        </a:p>
      </dsp:txBody>
      <dsp:txXfrm>
        <a:off x="1428776" y="2493681"/>
        <a:ext cx="578041" cy="578041"/>
      </dsp:txXfrm>
    </dsp:sp>
    <dsp:sp modelId="{241093B1-E256-4D0B-9283-8DF30CDC3675}">
      <dsp:nvSpPr>
        <dsp:cNvPr id="0" name=""/>
        <dsp:cNvSpPr/>
      </dsp:nvSpPr>
      <dsp:spPr>
        <a:xfrm rot="10800000">
          <a:off x="1719568" y="1786576"/>
          <a:ext cx="379230" cy="27246"/>
        </a:xfrm>
        <a:custGeom>
          <a:avLst/>
          <a:gdLst/>
          <a:ahLst/>
          <a:cxnLst/>
          <a:rect l="0" t="0" r="0" b="0"/>
          <a:pathLst>
            <a:path>
              <a:moveTo>
                <a:pt x="0" y="13623"/>
              </a:moveTo>
              <a:lnTo>
                <a:pt x="379230" y="13623"/>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AU" sz="500" kern="1200"/>
        </a:p>
      </dsp:txBody>
      <dsp:txXfrm rot="10800000">
        <a:off x="1899702" y="1790719"/>
        <a:ext cx="18961" cy="18961"/>
      </dsp:txXfrm>
    </dsp:sp>
    <dsp:sp modelId="{5BC28E86-C85B-46F2-A4ED-674799367E46}">
      <dsp:nvSpPr>
        <dsp:cNvPr id="0" name=""/>
        <dsp:cNvSpPr/>
      </dsp:nvSpPr>
      <dsp:spPr>
        <a:xfrm>
          <a:off x="902095" y="1391463"/>
          <a:ext cx="817473" cy="817473"/>
        </a:xfrm>
        <a:prstGeom prst="ellipse">
          <a:avLst/>
        </a:prstGeom>
        <a:solidFill>
          <a:schemeClr val="accent2">
            <a:shade val="50000"/>
            <a:hueOff val="393133"/>
            <a:satOff val="-18769"/>
            <a:lumOff val="2680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AU" sz="800" kern="1200" dirty="0"/>
            <a:t>Visual Language</a:t>
          </a:r>
        </a:p>
      </dsp:txBody>
      <dsp:txXfrm>
        <a:off x="1021811" y="1511179"/>
        <a:ext cx="578041" cy="578041"/>
      </dsp:txXfrm>
    </dsp:sp>
    <dsp:sp modelId="{1320CC09-52C0-4DB0-BCDB-9DFF1B159FE5}">
      <dsp:nvSpPr>
        <dsp:cNvPr id="0" name=""/>
        <dsp:cNvSpPr/>
      </dsp:nvSpPr>
      <dsp:spPr>
        <a:xfrm rot="13500000">
          <a:off x="1951281" y="1227173"/>
          <a:ext cx="379230" cy="27246"/>
        </a:xfrm>
        <a:custGeom>
          <a:avLst/>
          <a:gdLst/>
          <a:ahLst/>
          <a:cxnLst/>
          <a:rect l="0" t="0" r="0" b="0"/>
          <a:pathLst>
            <a:path>
              <a:moveTo>
                <a:pt x="0" y="13623"/>
              </a:moveTo>
              <a:lnTo>
                <a:pt x="379230" y="13623"/>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AU" sz="500" kern="1200"/>
        </a:p>
      </dsp:txBody>
      <dsp:txXfrm rot="10800000">
        <a:off x="2131415" y="1231315"/>
        <a:ext cx="18961" cy="18961"/>
      </dsp:txXfrm>
    </dsp:sp>
    <dsp:sp modelId="{D86D51C9-98DB-47AF-AEBE-515160B7C87D}">
      <dsp:nvSpPr>
        <dsp:cNvPr id="0" name=""/>
        <dsp:cNvSpPr/>
      </dsp:nvSpPr>
      <dsp:spPr>
        <a:xfrm>
          <a:off x="1309060" y="408960"/>
          <a:ext cx="817473" cy="817473"/>
        </a:xfrm>
        <a:prstGeom prst="ellipse">
          <a:avLst/>
        </a:prstGeom>
        <a:solidFill>
          <a:schemeClr val="accent2">
            <a:shade val="50000"/>
            <a:hueOff val="196566"/>
            <a:satOff val="-9384"/>
            <a:lumOff val="1340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AU" sz="800" kern="1200" dirty="0"/>
            <a:t>Ideas and meaning</a:t>
          </a:r>
        </a:p>
      </dsp:txBody>
      <dsp:txXfrm>
        <a:off x="1428776" y="528676"/>
        <a:ext cx="578041" cy="57804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0C5EAC-9A2F-423A-8F61-531A57F655B8}">
      <dsp:nvSpPr>
        <dsp:cNvPr id="0" name=""/>
        <dsp:cNvSpPr/>
      </dsp:nvSpPr>
      <dsp:spPr>
        <a:xfrm>
          <a:off x="451549" y="0"/>
          <a:ext cx="2159571" cy="1295742"/>
        </a:xfrm>
        <a:prstGeom prst="rect">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AU" sz="1800" i="0" kern="1200" dirty="0"/>
            <a:t>Information on artists and artworks</a:t>
          </a:r>
        </a:p>
      </dsp:txBody>
      <dsp:txXfrm>
        <a:off x="451549" y="0"/>
        <a:ext cx="2159571" cy="1295742"/>
      </dsp:txXfrm>
    </dsp:sp>
    <dsp:sp modelId="{5DA2AAAD-6283-4D75-A13A-DE83CCB7CE7F}">
      <dsp:nvSpPr>
        <dsp:cNvPr id="0" name=""/>
        <dsp:cNvSpPr/>
      </dsp:nvSpPr>
      <dsp:spPr>
        <a:xfrm>
          <a:off x="2755811" y="0"/>
          <a:ext cx="2159571" cy="1295742"/>
        </a:xfrm>
        <a:prstGeom prst="rect">
          <a:avLst/>
        </a:prstGeom>
        <a:solidFill>
          <a:schemeClr val="accent2">
            <a:shade val="80000"/>
            <a:hueOff val="334475"/>
            <a:satOff val="-17033"/>
            <a:lumOff val="1766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AU" sz="1800" i="0" kern="1200" dirty="0"/>
            <a:t>Specific</a:t>
          </a:r>
          <a:r>
            <a:rPr lang="en-AU" sz="1800" i="0" kern="1200" baseline="0" dirty="0"/>
            <a:t> art forms</a:t>
          </a:r>
          <a:endParaRPr lang="en-AU" sz="1800" i="0" kern="1200" dirty="0"/>
        </a:p>
      </dsp:txBody>
      <dsp:txXfrm>
        <a:off x="2755811" y="0"/>
        <a:ext cx="2159571" cy="1295742"/>
      </dsp:txXfrm>
    </dsp:sp>
    <dsp:sp modelId="{714495E3-F395-4B63-8AF2-C7FFDCFA4EF1}">
      <dsp:nvSpPr>
        <dsp:cNvPr id="0" name=""/>
        <dsp:cNvSpPr/>
      </dsp:nvSpPr>
      <dsp:spPr>
        <a:xfrm>
          <a:off x="1675680" y="1368151"/>
          <a:ext cx="2159571" cy="1295742"/>
        </a:xfrm>
        <a:prstGeom prst="rect">
          <a:avLst/>
        </a:prstGeom>
        <a:solidFill>
          <a:schemeClr val="accent2">
            <a:shade val="80000"/>
            <a:hueOff val="668950"/>
            <a:satOff val="-34065"/>
            <a:lumOff val="3532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AU" sz="1800" i="0" kern="1200" dirty="0"/>
            <a:t>Subject matter and ideas</a:t>
          </a:r>
        </a:p>
      </dsp:txBody>
      <dsp:txXfrm>
        <a:off x="1675680" y="1368151"/>
        <a:ext cx="2159571" cy="129574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0C5EAC-9A2F-423A-8F61-531A57F655B8}">
      <dsp:nvSpPr>
        <dsp:cNvPr id="0" name=""/>
        <dsp:cNvSpPr/>
      </dsp:nvSpPr>
      <dsp:spPr>
        <a:xfrm>
          <a:off x="451549" y="0"/>
          <a:ext cx="2159571" cy="1295742"/>
        </a:xfrm>
        <a:prstGeom prst="rect">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AU" sz="1800" i="0" kern="1200" dirty="0"/>
            <a:t>Artworks</a:t>
          </a:r>
        </a:p>
        <a:p>
          <a:pPr marL="0" lvl="0" indent="0" algn="ctr" defTabSz="800100">
            <a:lnSpc>
              <a:spcPct val="90000"/>
            </a:lnSpc>
            <a:spcBef>
              <a:spcPct val="0"/>
            </a:spcBef>
            <a:spcAft>
              <a:spcPct val="35000"/>
            </a:spcAft>
            <a:buNone/>
          </a:pPr>
          <a:r>
            <a:rPr lang="en-AU" sz="1800" i="0" kern="1200" dirty="0"/>
            <a:t>Specific</a:t>
          </a:r>
          <a:r>
            <a:rPr lang="en-AU" sz="1800" i="0" kern="1200" baseline="0" dirty="0"/>
            <a:t> art forms</a:t>
          </a:r>
          <a:endParaRPr lang="en-AU" sz="1800" i="0" kern="1200" dirty="0"/>
        </a:p>
      </dsp:txBody>
      <dsp:txXfrm>
        <a:off x="451549" y="0"/>
        <a:ext cx="2159571" cy="1295742"/>
      </dsp:txXfrm>
    </dsp:sp>
    <dsp:sp modelId="{5DA2AAAD-6283-4D75-A13A-DE83CCB7CE7F}">
      <dsp:nvSpPr>
        <dsp:cNvPr id="0" name=""/>
        <dsp:cNvSpPr/>
      </dsp:nvSpPr>
      <dsp:spPr>
        <a:xfrm>
          <a:off x="2755811" y="0"/>
          <a:ext cx="2159571" cy="1295742"/>
        </a:xfrm>
        <a:prstGeom prst="rect">
          <a:avLst/>
        </a:prstGeom>
        <a:solidFill>
          <a:schemeClr val="accent2">
            <a:shade val="80000"/>
            <a:hueOff val="334475"/>
            <a:satOff val="-17033"/>
            <a:lumOff val="1766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AU" sz="1800" i="0" kern="1200" dirty="0"/>
            <a:t>Prepare and present a critique</a:t>
          </a:r>
        </a:p>
      </dsp:txBody>
      <dsp:txXfrm>
        <a:off x="2755811" y="0"/>
        <a:ext cx="2159571" cy="1295742"/>
      </dsp:txXfrm>
    </dsp:sp>
    <dsp:sp modelId="{714495E3-F395-4B63-8AF2-C7FFDCFA4EF1}">
      <dsp:nvSpPr>
        <dsp:cNvPr id="0" name=""/>
        <dsp:cNvSpPr/>
      </dsp:nvSpPr>
      <dsp:spPr>
        <a:xfrm>
          <a:off x="1675680" y="1368151"/>
          <a:ext cx="2159571" cy="1295742"/>
        </a:xfrm>
        <a:prstGeom prst="rect">
          <a:avLst/>
        </a:prstGeom>
        <a:solidFill>
          <a:schemeClr val="accent2">
            <a:shade val="80000"/>
            <a:hueOff val="668950"/>
            <a:satOff val="-34065"/>
            <a:lumOff val="3532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AU" sz="1800" i="0" kern="1200" dirty="0"/>
            <a:t>Reflect on feedback</a:t>
          </a:r>
        </a:p>
      </dsp:txBody>
      <dsp:txXfrm>
        <a:off x="1675680" y="1368151"/>
        <a:ext cx="2159571" cy="1295742"/>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Times New Roman" pitchFamily="18" charset="0"/>
              </a:defRPr>
            </a:lvl1pPr>
          </a:lstStyle>
          <a:p>
            <a:endParaRPr lang="en-AU"/>
          </a:p>
        </p:txBody>
      </p:sp>
      <p:sp>
        <p:nvSpPr>
          <p:cNvPr id="7171"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Times New Roman" pitchFamily="18" charset="0"/>
              </a:defRPr>
            </a:lvl1pPr>
          </a:lstStyle>
          <a:p>
            <a:endParaRPr lang="en-AU"/>
          </a:p>
        </p:txBody>
      </p:sp>
      <p:sp>
        <p:nvSpPr>
          <p:cNvPr id="7172"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Times New Roman" pitchFamily="18" charset="0"/>
              </a:defRPr>
            </a:lvl1pPr>
          </a:lstStyle>
          <a:p>
            <a:endParaRPr lang="en-AU"/>
          </a:p>
        </p:txBody>
      </p:sp>
      <p:sp>
        <p:nvSpPr>
          <p:cNvPr id="7173"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Times New Roman" pitchFamily="18" charset="0"/>
              </a:defRPr>
            </a:lvl1pPr>
          </a:lstStyle>
          <a:p>
            <a:fld id="{2A6D20FD-8F03-4CD0-8EBE-BDFFACD302B2}" type="slidenum">
              <a:rPr lang="en-AU"/>
              <a:pPr/>
              <a:t>‹#›</a:t>
            </a:fld>
            <a:endParaRPr lang="en-AU"/>
          </a:p>
        </p:txBody>
      </p:sp>
    </p:spTree>
    <p:extLst>
      <p:ext uri="{BB962C8B-B14F-4D97-AF65-F5344CB8AC3E}">
        <p14:creationId xmlns:p14="http://schemas.microsoft.com/office/powerpoint/2010/main" val="33552275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1026"/>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AU"/>
          </a:p>
        </p:txBody>
      </p:sp>
      <p:sp>
        <p:nvSpPr>
          <p:cNvPr id="9219" name="Rectangle 1027"/>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AU"/>
          </a:p>
        </p:txBody>
      </p:sp>
      <p:sp>
        <p:nvSpPr>
          <p:cNvPr id="9220" name="Rectangle 1028"/>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221" name="Rectangle 1029"/>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9222" name="Rectangle 1030"/>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AU"/>
          </a:p>
        </p:txBody>
      </p:sp>
      <p:sp>
        <p:nvSpPr>
          <p:cNvPr id="9223" name="Rectangle 1031"/>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4086DB27-C44E-42FC-8577-04AF19E06BB2}" type="slidenum">
              <a:rPr lang="en-AU"/>
              <a:pPr/>
              <a:t>‹#›</a:t>
            </a:fld>
            <a:endParaRPr lang="en-AU"/>
          </a:p>
        </p:txBody>
      </p:sp>
    </p:spTree>
    <p:extLst>
      <p:ext uri="{BB962C8B-B14F-4D97-AF65-F5344CB8AC3E}">
        <p14:creationId xmlns:p14="http://schemas.microsoft.com/office/powerpoint/2010/main" val="14497006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100" kern="1200">
        <a:solidFill>
          <a:schemeClr val="tx1"/>
        </a:solidFill>
        <a:latin typeface="Verdana" pitchFamily="34" charset="0"/>
        <a:ea typeface="+mn-ea"/>
        <a:cs typeface="+mn-cs"/>
      </a:defRPr>
    </a:lvl1pPr>
    <a:lvl2pPr marL="457200" algn="l" rtl="0" eaLnBrk="0" fontAlgn="base" hangingPunct="0">
      <a:spcBef>
        <a:spcPct val="30000"/>
      </a:spcBef>
      <a:spcAft>
        <a:spcPct val="0"/>
      </a:spcAft>
      <a:defRPr sz="1100" kern="1200">
        <a:solidFill>
          <a:schemeClr val="tx1"/>
        </a:solidFill>
        <a:latin typeface="Verdana" pitchFamily="34" charset="0"/>
        <a:ea typeface="+mn-ea"/>
        <a:cs typeface="+mn-cs"/>
      </a:defRPr>
    </a:lvl2pPr>
    <a:lvl3pPr marL="914400" algn="l" rtl="0" eaLnBrk="0" fontAlgn="base" hangingPunct="0">
      <a:spcBef>
        <a:spcPct val="30000"/>
      </a:spcBef>
      <a:spcAft>
        <a:spcPct val="0"/>
      </a:spcAft>
      <a:defRPr sz="1100" kern="1200">
        <a:solidFill>
          <a:schemeClr val="tx1"/>
        </a:solidFill>
        <a:latin typeface="Verdana" pitchFamily="34" charset="0"/>
        <a:ea typeface="+mn-ea"/>
        <a:cs typeface="+mn-cs"/>
      </a:defRPr>
    </a:lvl3pPr>
    <a:lvl4pPr marL="1371600" algn="l" rtl="0" eaLnBrk="0" fontAlgn="base" hangingPunct="0">
      <a:spcBef>
        <a:spcPct val="30000"/>
      </a:spcBef>
      <a:spcAft>
        <a:spcPct val="0"/>
      </a:spcAft>
      <a:defRPr sz="1100" kern="1200">
        <a:solidFill>
          <a:schemeClr val="tx1"/>
        </a:solidFill>
        <a:latin typeface="Verdana" pitchFamily="34" charset="0"/>
        <a:ea typeface="+mn-ea"/>
        <a:cs typeface="+mn-cs"/>
      </a:defRPr>
    </a:lvl4pPr>
    <a:lvl5pPr marL="1828800" algn="l" rtl="0" eaLnBrk="0" fontAlgn="base" hangingPunct="0">
      <a:spcBef>
        <a:spcPct val="30000"/>
      </a:spcBef>
      <a:spcAft>
        <a:spcPct val="0"/>
      </a:spcAft>
      <a:defRPr sz="1100" kern="1200">
        <a:solidFill>
          <a:schemeClr val="tx1"/>
        </a:solidFill>
        <a:latin typeface="Verdana"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086DB27-C44E-42FC-8577-04AF19E06BB2}" type="slidenum">
              <a:rPr lang="en-AU" smtClean="0"/>
              <a:pPr/>
              <a:t>3</a:t>
            </a:fld>
            <a:endParaRPr lang="en-AU"/>
          </a:p>
        </p:txBody>
      </p:sp>
    </p:spTree>
    <p:extLst>
      <p:ext uri="{BB962C8B-B14F-4D97-AF65-F5344CB8AC3E}">
        <p14:creationId xmlns:p14="http://schemas.microsoft.com/office/powerpoint/2010/main" val="22237496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Bef>
                <a:spcPts val="300"/>
              </a:spcBef>
              <a:tabLst>
                <a:tab pos="269875" algn="l"/>
              </a:tabLst>
            </a:pPr>
            <a:r>
              <a:rPr lang="en-GB" sz="1800" kern="1200" dirty="0">
                <a:solidFill>
                  <a:srgbClr val="000000"/>
                </a:solidFill>
                <a:effectLst/>
                <a:latin typeface="Arial" panose="020B0604020202020204" pitchFamily="34" charset="0"/>
                <a:ea typeface="Times New Roman" panose="02020603050405020304" pitchFamily="18" charset="0"/>
              </a:rPr>
              <a:t>Owen brainstormed a range of artworks and focused on the human body as his subject matter. The selection of his subject matter and the artworks was inspired by the artforms and ideas of the three artists he researched. </a:t>
            </a:r>
            <a:endParaRPr lang="en-AU" sz="1800" kern="1200" dirty="0">
              <a:solidFill>
                <a:srgbClr val="000000"/>
              </a:solidFill>
              <a:effectLst/>
              <a:latin typeface="Arial" panose="020B0604020202020204" pitchFamily="34" charset="0"/>
              <a:ea typeface="Times New Roman" panose="02020603050405020304" pitchFamily="18" charset="0"/>
            </a:endParaRPr>
          </a:p>
          <a:p>
            <a:pPr>
              <a:lnSpc>
                <a:spcPct val="120000"/>
              </a:lnSpc>
              <a:spcAft>
                <a:spcPts val="300"/>
              </a:spcAft>
              <a:tabLst>
                <a:tab pos="269875" algn="l"/>
              </a:tabLst>
            </a:pPr>
            <a:r>
              <a:rPr lang="en-GB" sz="1800" kern="1200" dirty="0">
                <a:solidFill>
                  <a:srgbClr val="000000"/>
                </a:solidFill>
                <a:effectLst/>
                <a:latin typeface="Arial" panose="020B0604020202020204" pitchFamily="34" charset="0"/>
                <a:ea typeface="Times New Roman" panose="02020603050405020304" pitchFamily="18" charset="0"/>
              </a:rPr>
              <a:t> </a:t>
            </a:r>
            <a:endParaRPr lang="en-AU" sz="1800" kern="1200" dirty="0">
              <a:solidFill>
                <a:srgbClr val="000000"/>
              </a:solidFill>
              <a:effectLst/>
              <a:latin typeface="Arial" panose="020B0604020202020204" pitchFamily="34" charset="0"/>
              <a:ea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4086DB27-C44E-42FC-8577-04AF19E06BB2}" type="slidenum">
              <a:rPr lang="en-AU" smtClean="0"/>
              <a:pPr/>
              <a:t>22</a:t>
            </a:fld>
            <a:endParaRPr lang="en-AU"/>
          </a:p>
        </p:txBody>
      </p:sp>
    </p:spTree>
    <p:extLst>
      <p:ext uri="{BB962C8B-B14F-4D97-AF65-F5344CB8AC3E}">
        <p14:creationId xmlns:p14="http://schemas.microsoft.com/office/powerpoint/2010/main" val="34516839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solidFill>
                  <a:srgbClr val="000000"/>
                </a:solidFill>
                <a:effectLst/>
                <a:latin typeface="Arial" panose="020B0604020202020204" pitchFamily="34" charset="0"/>
                <a:ea typeface="Arial" panose="020B0604020202020204" pitchFamily="34" charset="0"/>
              </a:rPr>
              <a:t>The development for one of Owen’s artworks started with some drawings of horses. He developed the subject matter further and trialed different materials and techniques. He selected the pastel drawing because he liked the sharp approach (aesthetic qualities). He discussed how he was enlarging it on a larger scale. He referred to materials, techniques and processes and how the subject matter was developed. Owen also demonstrated an understanding of visual language to represent his ideas and communicate meaning in the art works. </a:t>
            </a:r>
            <a:endParaRPr lang="en-AU" sz="1800" dirty="0">
              <a:solidFill>
                <a:srgbClr val="000000"/>
              </a:solidFill>
              <a:effectLst/>
              <a:latin typeface="Arial" panose="020B0604020202020204" pitchFamily="34" charset="0"/>
              <a:ea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4086DB27-C44E-42FC-8577-04AF19E06BB2}" type="slidenum">
              <a:rPr lang="en-AU" smtClean="0"/>
              <a:pPr/>
              <a:t>23</a:t>
            </a:fld>
            <a:endParaRPr lang="en-AU"/>
          </a:p>
        </p:txBody>
      </p:sp>
    </p:spTree>
    <p:extLst>
      <p:ext uri="{BB962C8B-B14F-4D97-AF65-F5344CB8AC3E}">
        <p14:creationId xmlns:p14="http://schemas.microsoft.com/office/powerpoint/2010/main" val="21139180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086DB27-C44E-42FC-8577-04AF19E06BB2}" type="slidenum">
              <a:rPr lang="en-AU" smtClean="0"/>
              <a:pPr/>
              <a:t>25</a:t>
            </a:fld>
            <a:endParaRPr lang="en-AU"/>
          </a:p>
        </p:txBody>
      </p:sp>
    </p:spTree>
    <p:extLst>
      <p:ext uri="{BB962C8B-B14F-4D97-AF65-F5344CB8AC3E}">
        <p14:creationId xmlns:p14="http://schemas.microsoft.com/office/powerpoint/2010/main" val="33858607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086DB27-C44E-42FC-8577-04AF19E06BB2}" type="slidenum">
              <a:rPr lang="en-AU" smtClean="0"/>
              <a:pPr/>
              <a:t>26</a:t>
            </a:fld>
            <a:endParaRPr lang="en-AU" dirty="0"/>
          </a:p>
        </p:txBody>
      </p:sp>
    </p:spTree>
    <p:extLst>
      <p:ext uri="{BB962C8B-B14F-4D97-AF65-F5344CB8AC3E}">
        <p14:creationId xmlns:p14="http://schemas.microsoft.com/office/powerpoint/2010/main" val="38690357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AU" dirty="0"/>
          </a:p>
        </p:txBody>
      </p:sp>
      <p:sp>
        <p:nvSpPr>
          <p:cNvPr id="4" name="Slide Number Placeholder 3"/>
          <p:cNvSpPr>
            <a:spLocks noGrp="1"/>
          </p:cNvSpPr>
          <p:nvPr>
            <p:ph type="sldNum" sz="quarter" idx="5"/>
          </p:nvPr>
        </p:nvSpPr>
        <p:spPr/>
        <p:txBody>
          <a:bodyPr/>
          <a:lstStyle/>
          <a:p>
            <a:fld id="{4086DB27-C44E-42FC-8577-04AF19E06BB2}" type="slidenum">
              <a:rPr lang="en-AU" smtClean="0"/>
              <a:pPr/>
              <a:t>28</a:t>
            </a:fld>
            <a:endParaRPr lang="en-AU"/>
          </a:p>
        </p:txBody>
      </p:sp>
    </p:spTree>
    <p:extLst>
      <p:ext uri="{BB962C8B-B14F-4D97-AF65-F5344CB8AC3E}">
        <p14:creationId xmlns:p14="http://schemas.microsoft.com/office/powerpoint/2010/main" val="14605247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800" kern="1200" dirty="0">
                <a:solidFill>
                  <a:srgbClr val="000000"/>
                </a:solidFill>
                <a:effectLst/>
                <a:latin typeface="Arial" panose="020B0604020202020204" pitchFamily="34" charset="0"/>
                <a:ea typeface="Times New Roman" panose="02020603050405020304" pitchFamily="18" charset="0"/>
              </a:rPr>
              <a:t>Owen continued to develop one artwork from his exploration of subject matter and materials. He focused on a combination of drawing and painting, by documenting the application of materials and techniques to convey meaning in his work. He also considered visual language. </a:t>
            </a:r>
            <a:endParaRPr lang="en-AU" sz="1800" kern="1200" dirty="0">
              <a:solidFill>
                <a:srgbClr val="000000"/>
              </a:solidFill>
              <a:effectLst/>
              <a:latin typeface="Arial" panose="020B0604020202020204" pitchFamily="34" charset="0"/>
              <a:ea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4086DB27-C44E-42FC-8577-04AF19E06BB2}" type="slidenum">
              <a:rPr lang="en-AU" smtClean="0"/>
              <a:pPr/>
              <a:t>29</a:t>
            </a:fld>
            <a:endParaRPr lang="en-AU"/>
          </a:p>
        </p:txBody>
      </p:sp>
    </p:spTree>
    <p:extLst>
      <p:ext uri="{BB962C8B-B14F-4D97-AF65-F5344CB8AC3E}">
        <p14:creationId xmlns:p14="http://schemas.microsoft.com/office/powerpoint/2010/main" val="25582794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solidFill>
                  <a:srgbClr val="000000"/>
                </a:solidFill>
                <a:effectLst/>
                <a:latin typeface="Arial" panose="020B0604020202020204" pitchFamily="34" charset="0"/>
                <a:ea typeface="Arial" panose="020B0604020202020204" pitchFamily="34" charset="0"/>
              </a:rPr>
              <a:t>I</a:t>
            </a: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n his critique Owen evaluated how he developed two artworks. The inspiration for his artworks was based on his research of his artists and he also discussed his depiction of subject matter, and the materials, techniques, and processes he used to make the artworks.</a:t>
            </a:r>
            <a:endParaRPr lang="en-AU" sz="1800" dirty="0">
              <a:solidFill>
                <a:srgbClr val="000000"/>
              </a:solidFill>
              <a:effectLst/>
              <a:latin typeface="Arial" panose="020B0604020202020204" pitchFamily="34" charset="0"/>
              <a:ea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4086DB27-C44E-42FC-8577-04AF19E06BB2}" type="slidenum">
              <a:rPr lang="en-AU" smtClean="0"/>
              <a:pPr/>
              <a:t>30</a:t>
            </a:fld>
            <a:endParaRPr lang="en-AU"/>
          </a:p>
        </p:txBody>
      </p:sp>
    </p:spTree>
    <p:extLst>
      <p:ext uri="{BB962C8B-B14F-4D97-AF65-F5344CB8AC3E}">
        <p14:creationId xmlns:p14="http://schemas.microsoft.com/office/powerpoint/2010/main" val="13827413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solidFill>
                  <a:srgbClr val="000000"/>
                </a:solidFill>
                <a:effectLst/>
                <a:latin typeface="Arial" panose="020B0604020202020204" pitchFamily="34" charset="0"/>
                <a:ea typeface="Arial" panose="020B0604020202020204" pitchFamily="34" charset="0"/>
              </a:rPr>
              <a:t>Owen also evaluated the processes he used to create the artworks, and the ideas he was intending to express in his work using visual language (art elements and principles, materials, techniques, and processes).</a:t>
            </a:r>
            <a:endParaRPr lang="en-AU" sz="1800" dirty="0">
              <a:solidFill>
                <a:srgbClr val="000000"/>
              </a:solidFill>
              <a:effectLst/>
              <a:latin typeface="Arial" panose="020B0604020202020204" pitchFamily="34" charset="0"/>
              <a:ea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4086DB27-C44E-42FC-8577-04AF19E06BB2}" type="slidenum">
              <a:rPr lang="en-AU" smtClean="0"/>
              <a:pPr/>
              <a:t>31</a:t>
            </a:fld>
            <a:endParaRPr lang="en-AU"/>
          </a:p>
        </p:txBody>
      </p:sp>
    </p:spTree>
    <p:extLst>
      <p:ext uri="{BB962C8B-B14F-4D97-AF65-F5344CB8AC3E}">
        <p14:creationId xmlns:p14="http://schemas.microsoft.com/office/powerpoint/2010/main" val="25509408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solidFill>
                  <a:srgbClr val="000000"/>
                </a:solidFill>
                <a:effectLst/>
                <a:latin typeface="Arial" panose="020B0604020202020204" pitchFamily="34" charset="0"/>
                <a:ea typeface="Arial" panose="020B0604020202020204" pitchFamily="34" charset="0"/>
              </a:rPr>
              <a:t>He developed some specific questions for feedback based on visual language and how communicated meanings and messages. To expand on his ideas and artmaking for Unit 4 Owen reflected on both artworks with three key questions. He evaluated how his work reflected his person ideas, what did not work, and what he could improve on Unit 4. To reflect on the feedback from his peers, who had responded to the same three questions, Owen he used a PMI (Plus, Minus, Interesting) model.</a:t>
            </a:r>
            <a:endParaRPr lang="en-AU" sz="1800" dirty="0">
              <a:solidFill>
                <a:srgbClr val="000000"/>
              </a:solidFill>
              <a:effectLst/>
              <a:latin typeface="Arial" panose="020B0604020202020204" pitchFamily="34" charset="0"/>
              <a:ea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AU" sz="1800" dirty="0">
              <a:solidFill>
                <a:srgbClr val="000000"/>
              </a:solidFill>
              <a:effectLst/>
              <a:latin typeface="Arial" panose="020B0604020202020204" pitchFamily="34" charset="0"/>
              <a:ea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4086DB27-C44E-42FC-8577-04AF19E06BB2}" type="slidenum">
              <a:rPr lang="en-AU" smtClean="0"/>
              <a:pPr/>
              <a:t>32</a:t>
            </a:fld>
            <a:endParaRPr lang="en-AU"/>
          </a:p>
        </p:txBody>
      </p:sp>
    </p:spTree>
    <p:extLst>
      <p:ext uri="{BB962C8B-B14F-4D97-AF65-F5344CB8AC3E}">
        <p14:creationId xmlns:p14="http://schemas.microsoft.com/office/powerpoint/2010/main" val="30878368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Before commencing Unit 4, Owen reflected further on the critique and discussed the artworks he would make. He identified his personal inspiration, the artworks that inspired him and how he would develop two artworks in different art forms in Unit 4 using materials, techniques and processes. </a:t>
            </a:r>
            <a:endParaRPr lang="en-AU" sz="1800">
              <a:solidFill>
                <a:srgbClr val="000000"/>
              </a:solidFill>
              <a:effectLst/>
              <a:latin typeface="Arial" panose="020B0604020202020204" pitchFamily="34" charset="0"/>
              <a:ea typeface="Arial" panose="020B0604020202020204" pitchFamily="34" charset="0"/>
            </a:endParaRPr>
          </a:p>
          <a:p>
            <a:endParaRPr lang="en-AU"/>
          </a:p>
        </p:txBody>
      </p:sp>
      <p:sp>
        <p:nvSpPr>
          <p:cNvPr id="4" name="Slide Number Placeholder 3"/>
          <p:cNvSpPr>
            <a:spLocks noGrp="1"/>
          </p:cNvSpPr>
          <p:nvPr>
            <p:ph type="sldNum" sz="quarter" idx="5"/>
          </p:nvPr>
        </p:nvSpPr>
        <p:spPr/>
        <p:txBody>
          <a:bodyPr/>
          <a:lstStyle/>
          <a:p>
            <a:fld id="{4086DB27-C44E-42FC-8577-04AF19E06BB2}" type="slidenum">
              <a:rPr lang="en-AU" smtClean="0"/>
              <a:pPr/>
              <a:t>33</a:t>
            </a:fld>
            <a:endParaRPr lang="en-AU"/>
          </a:p>
        </p:txBody>
      </p:sp>
    </p:spTree>
    <p:extLst>
      <p:ext uri="{BB962C8B-B14F-4D97-AF65-F5344CB8AC3E}">
        <p14:creationId xmlns:p14="http://schemas.microsoft.com/office/powerpoint/2010/main" val="29417201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86DB27-C44E-42FC-8577-04AF19E06BB2}" type="slidenum">
              <a:rPr lang="en-AU" smtClean="0"/>
              <a:pPr/>
              <a:t>8</a:t>
            </a:fld>
            <a:endParaRPr lang="en-AU"/>
          </a:p>
        </p:txBody>
      </p:sp>
    </p:spTree>
    <p:extLst>
      <p:ext uri="{BB962C8B-B14F-4D97-AF65-F5344CB8AC3E}">
        <p14:creationId xmlns:p14="http://schemas.microsoft.com/office/powerpoint/2010/main" val="5880460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4086DB27-C44E-42FC-8577-04AF19E06BB2}" type="slidenum">
              <a:rPr lang="en-AU" smtClean="0"/>
              <a:pPr/>
              <a:t>36</a:t>
            </a:fld>
            <a:endParaRPr lang="en-AU"/>
          </a:p>
        </p:txBody>
      </p:sp>
    </p:spTree>
    <p:extLst>
      <p:ext uri="{BB962C8B-B14F-4D97-AF65-F5344CB8AC3E}">
        <p14:creationId xmlns:p14="http://schemas.microsoft.com/office/powerpoint/2010/main" val="29685574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86DB27-C44E-42FC-8577-04AF19E06BB2}" type="slidenum">
              <a:rPr lang="en-AU" smtClean="0"/>
              <a:pPr/>
              <a:t>9</a:t>
            </a:fld>
            <a:endParaRPr lang="en-AU"/>
          </a:p>
        </p:txBody>
      </p:sp>
    </p:spTree>
    <p:extLst>
      <p:ext uri="{BB962C8B-B14F-4D97-AF65-F5344CB8AC3E}">
        <p14:creationId xmlns:p14="http://schemas.microsoft.com/office/powerpoint/2010/main" val="34131112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086DB27-C44E-42FC-8577-04AF19E06BB2}" type="slidenum">
              <a:rPr lang="en-AU" smtClean="0"/>
              <a:pPr/>
              <a:t>16</a:t>
            </a:fld>
            <a:endParaRPr lang="en-AU"/>
          </a:p>
        </p:txBody>
      </p:sp>
    </p:spTree>
    <p:extLst>
      <p:ext uri="{BB962C8B-B14F-4D97-AF65-F5344CB8AC3E}">
        <p14:creationId xmlns:p14="http://schemas.microsoft.com/office/powerpoint/2010/main" val="20061429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086DB27-C44E-42FC-8577-04AF19E06BB2}" type="slidenum">
              <a:rPr lang="en-AU" smtClean="0"/>
              <a:pPr/>
              <a:t>17</a:t>
            </a:fld>
            <a:endParaRPr lang="en-AU"/>
          </a:p>
        </p:txBody>
      </p:sp>
    </p:spTree>
    <p:extLst>
      <p:ext uri="{BB962C8B-B14F-4D97-AF65-F5344CB8AC3E}">
        <p14:creationId xmlns:p14="http://schemas.microsoft.com/office/powerpoint/2010/main" val="2605539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AU" dirty="0"/>
          </a:p>
        </p:txBody>
      </p:sp>
      <p:sp>
        <p:nvSpPr>
          <p:cNvPr id="4" name="Slide Number Placeholder 3"/>
          <p:cNvSpPr>
            <a:spLocks noGrp="1"/>
          </p:cNvSpPr>
          <p:nvPr>
            <p:ph type="sldNum" sz="quarter" idx="5"/>
          </p:nvPr>
        </p:nvSpPr>
        <p:spPr/>
        <p:txBody>
          <a:bodyPr/>
          <a:lstStyle/>
          <a:p>
            <a:fld id="{4086DB27-C44E-42FC-8577-04AF19E06BB2}" type="slidenum">
              <a:rPr lang="en-AU" smtClean="0"/>
              <a:pPr/>
              <a:t>18</a:t>
            </a:fld>
            <a:endParaRPr lang="en-AU"/>
          </a:p>
        </p:txBody>
      </p:sp>
    </p:spTree>
    <p:extLst>
      <p:ext uri="{BB962C8B-B14F-4D97-AF65-F5344CB8AC3E}">
        <p14:creationId xmlns:p14="http://schemas.microsoft.com/office/powerpoint/2010/main" val="16651637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AU" dirty="0"/>
          </a:p>
        </p:txBody>
      </p:sp>
      <p:sp>
        <p:nvSpPr>
          <p:cNvPr id="4" name="Slide Number Placeholder 3"/>
          <p:cNvSpPr>
            <a:spLocks noGrp="1"/>
          </p:cNvSpPr>
          <p:nvPr>
            <p:ph type="sldNum" sz="quarter" idx="5"/>
          </p:nvPr>
        </p:nvSpPr>
        <p:spPr/>
        <p:txBody>
          <a:bodyPr/>
          <a:lstStyle/>
          <a:p>
            <a:fld id="{4086DB27-C44E-42FC-8577-04AF19E06BB2}" type="slidenum">
              <a:rPr lang="en-AU" smtClean="0"/>
              <a:pPr/>
              <a:t>19</a:t>
            </a:fld>
            <a:endParaRPr lang="en-AU"/>
          </a:p>
        </p:txBody>
      </p:sp>
    </p:spTree>
    <p:extLst>
      <p:ext uri="{BB962C8B-B14F-4D97-AF65-F5344CB8AC3E}">
        <p14:creationId xmlns:p14="http://schemas.microsoft.com/office/powerpoint/2010/main" val="26665289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AU" dirty="0"/>
          </a:p>
        </p:txBody>
      </p:sp>
      <p:sp>
        <p:nvSpPr>
          <p:cNvPr id="4" name="Slide Number Placeholder 3"/>
          <p:cNvSpPr>
            <a:spLocks noGrp="1"/>
          </p:cNvSpPr>
          <p:nvPr>
            <p:ph type="sldNum" sz="quarter" idx="5"/>
          </p:nvPr>
        </p:nvSpPr>
        <p:spPr/>
        <p:txBody>
          <a:bodyPr/>
          <a:lstStyle/>
          <a:p>
            <a:fld id="{4086DB27-C44E-42FC-8577-04AF19E06BB2}" type="slidenum">
              <a:rPr lang="en-AU" smtClean="0"/>
              <a:pPr/>
              <a:t>20</a:t>
            </a:fld>
            <a:endParaRPr lang="en-AU"/>
          </a:p>
        </p:txBody>
      </p:sp>
    </p:spTree>
    <p:extLst>
      <p:ext uri="{BB962C8B-B14F-4D97-AF65-F5344CB8AC3E}">
        <p14:creationId xmlns:p14="http://schemas.microsoft.com/office/powerpoint/2010/main" val="16651637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400"/>
              </a:lnSpc>
              <a:spcBef>
                <a:spcPts val="600"/>
              </a:spcBef>
              <a:spcAft>
                <a:spcPts val="600"/>
              </a:spcAft>
            </a:pPr>
            <a:r>
              <a:rPr lang="en-US" sz="1800" dirty="0">
                <a:solidFill>
                  <a:srgbClr val="000000"/>
                </a:solidFill>
                <a:effectLst/>
                <a:latin typeface="Arial" panose="020B0604020202020204" pitchFamily="34" charset="0"/>
                <a:ea typeface="Arial" panose="020B0604020202020204" pitchFamily="34" charset="0"/>
              </a:rPr>
              <a:t>This is one of two art forms that Owen researched, documenting the use of materials, techniques, and processes. He investigated the characteristics of the materials and their application in each art form. </a:t>
            </a:r>
            <a:endParaRPr lang="en-AU" sz="1800" dirty="0">
              <a:solidFill>
                <a:srgbClr val="000000"/>
              </a:solidFill>
              <a:effectLst/>
              <a:latin typeface="Arial" panose="020B0604020202020204" pitchFamily="34" charset="0"/>
              <a:ea typeface="Arial" panose="020B0604020202020204" pitchFamily="34" charset="0"/>
            </a:endParaRPr>
          </a:p>
          <a:p>
            <a:pPr>
              <a:lnSpc>
                <a:spcPts val="1400"/>
              </a:lnSpc>
              <a:spcBef>
                <a:spcPts val="600"/>
              </a:spcBef>
              <a:spcAft>
                <a:spcPts val="600"/>
              </a:spcAft>
            </a:pPr>
            <a:r>
              <a:rPr lang="en-US" sz="1800" dirty="0">
                <a:solidFill>
                  <a:srgbClr val="000000"/>
                </a:solidFill>
                <a:effectLst/>
                <a:latin typeface="Arial" panose="020B0604020202020204" pitchFamily="34" charset="0"/>
                <a:ea typeface="Arial" panose="020B0604020202020204" pitchFamily="34" charset="0"/>
              </a:rPr>
              <a:t>Both art forms are historical, and Owen investigated art works in their historical context investigating the materials and techniques that were used in the period in which they were made. He then compared them with more contemporary techniques. </a:t>
            </a:r>
            <a:endParaRPr lang="en-AU" sz="1800" dirty="0">
              <a:solidFill>
                <a:srgbClr val="000000"/>
              </a:solidFill>
              <a:effectLst/>
              <a:latin typeface="Arial" panose="020B0604020202020204" pitchFamily="34" charset="0"/>
              <a:ea typeface="Arial" panose="020B0604020202020204" pitchFamily="34" charset="0"/>
            </a:endParaRPr>
          </a:p>
          <a:p>
            <a:r>
              <a:rPr lang="en-US" sz="1800" dirty="0">
                <a:effectLst/>
                <a:latin typeface="Arial" panose="020B0604020202020204" pitchFamily="34" charset="0"/>
                <a:ea typeface="Arial" panose="020B0604020202020204" pitchFamily="34" charset="0"/>
                <a:cs typeface="Times New Roman" panose="02020603050405020304" pitchFamily="18" charset="0"/>
              </a:rPr>
              <a:t>Owen critically evaluated the art forms to develop his own ideas and subject matter based on the artworks he researched.</a:t>
            </a:r>
            <a:endParaRPr lang="en-AU" dirty="0"/>
          </a:p>
        </p:txBody>
      </p:sp>
      <p:sp>
        <p:nvSpPr>
          <p:cNvPr id="4" name="Slide Number Placeholder 3"/>
          <p:cNvSpPr>
            <a:spLocks noGrp="1"/>
          </p:cNvSpPr>
          <p:nvPr>
            <p:ph type="sldNum" sz="quarter" idx="5"/>
          </p:nvPr>
        </p:nvSpPr>
        <p:spPr/>
        <p:txBody>
          <a:bodyPr/>
          <a:lstStyle/>
          <a:p>
            <a:fld id="{4086DB27-C44E-42FC-8577-04AF19E06BB2}" type="slidenum">
              <a:rPr lang="en-AU" smtClean="0"/>
              <a:pPr/>
              <a:t>21</a:t>
            </a:fld>
            <a:endParaRPr lang="en-AU"/>
          </a:p>
        </p:txBody>
      </p:sp>
    </p:spTree>
    <p:extLst>
      <p:ext uri="{BB962C8B-B14F-4D97-AF65-F5344CB8AC3E}">
        <p14:creationId xmlns:p14="http://schemas.microsoft.com/office/powerpoint/2010/main" val="5063669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hyperlink" Target="https://www.linkedin.com/company/vcaa/" TargetMode="External"/><Relationship Id="rId3" Type="http://schemas.openxmlformats.org/officeDocument/2006/relationships/hyperlink" Target="https://v6.educationapps.vic.gov.au/em/forms/subscribe.php?db=696087&amp;s=449602&amp;a=97403&amp;k=ZtEnSTb9XCqhrYLgAXYMIoaqtBfoM8BYs_QzogfLtIo" TargetMode="External"/><Relationship Id="rId7" Type="http://schemas.openxmlformats.org/officeDocument/2006/relationships/image" Target="../media/image6.png"/><Relationship Id="rId12" Type="http://schemas.openxmlformats.org/officeDocument/2006/relationships/hyperlink" Target="https://www.facebook.com/people/Victorian-Curriculum-and-Assessment-Authority/61562873466516/" TargetMode="External"/><Relationship Id="rId2" Type="http://schemas.openxmlformats.org/officeDocument/2006/relationships/hyperlink" Target="https://v6.educationapps.vic.gov.au/em/forms/subscribe.php?db=696089&amp;s=449610&amp;a=97403&amp;k=WPOC07y138qhv1M7xBWNBMs_5ijW4n_0C1mejQNjzbg" TargetMode="External"/><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hyperlink" Target="https://www.instagram.com/vcaa_vic/" TargetMode="External"/><Relationship Id="rId5" Type="http://schemas.openxmlformats.org/officeDocument/2006/relationships/hyperlink" Target="https://v6.educationapps.vic.gov.au/em/forms/subscribe.php?db=820107&amp;s=792765&amp;a=97403&amp;k=uwXj1jCbEfG3bRMXjDuO0wriw0uYqkX4FPm-jQeQ8fg" TargetMode="External"/><Relationship Id="rId10" Type="http://schemas.openxmlformats.org/officeDocument/2006/relationships/image" Target="../media/image9.svg"/><Relationship Id="rId4" Type="http://schemas.openxmlformats.org/officeDocument/2006/relationships/hyperlink" Target="https://v6.educationapps.vic.gov.au/em/forms/subscribe.php?db=696088&amp;s=449606&amp;a=97403&amp;k=-kPF9VbSpHIS3-dChzIePZWoeWM6HeDBNTWLyI8TX1A" TargetMode="External"/><Relationship Id="rId9"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95536" y="627534"/>
            <a:ext cx="5400600" cy="1246535"/>
          </a:xfrm>
        </p:spPr>
        <p:txBody>
          <a:bodyPr/>
          <a:lstStyle>
            <a:lvl1pPr algn="l">
              <a:defRPr sz="3600">
                <a:solidFill>
                  <a:schemeClr val="bg1"/>
                </a:solidFill>
              </a:defRPr>
            </a:lvl1pPr>
          </a:lstStyle>
          <a:p>
            <a:r>
              <a:rPr lang="en-US"/>
              <a:t>Click to edit Master title style</a:t>
            </a:r>
            <a:endParaRPr lang="en-AU" dirty="0"/>
          </a:p>
        </p:txBody>
      </p:sp>
      <p:sp>
        <p:nvSpPr>
          <p:cNvPr id="3" name="Subtitle 2"/>
          <p:cNvSpPr>
            <a:spLocks noGrp="1"/>
          </p:cNvSpPr>
          <p:nvPr>
            <p:ph type="subTitle" idx="1"/>
          </p:nvPr>
        </p:nvSpPr>
        <p:spPr>
          <a:xfrm>
            <a:off x="395536" y="1995686"/>
            <a:ext cx="4752528" cy="1008112"/>
          </a:xfrm>
        </p:spPr>
        <p:txBody>
          <a:bodyPr/>
          <a:lstStyle>
            <a:lvl1pPr marL="0" indent="0" algn="l">
              <a:buNone/>
              <a:defRPr sz="2400" b="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AU" dirty="0"/>
          </a:p>
        </p:txBody>
      </p:sp>
    </p:spTree>
    <p:extLst>
      <p:ext uri="{BB962C8B-B14F-4D97-AF65-F5344CB8AC3E}">
        <p14:creationId xmlns:p14="http://schemas.microsoft.com/office/powerpoint/2010/main" val="3324568931"/>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terim">
    <p:bg>
      <p:bgPr>
        <a:solidFill>
          <a:srgbClr val="003D58"/>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EEE8AEE-C1C4-B442-BD55-B1D4B638E6CF}"/>
              </a:ext>
            </a:extLst>
          </p:cNvPr>
          <p:cNvSpPr>
            <a:spLocks noGrp="1"/>
          </p:cNvSpPr>
          <p:nvPr>
            <p:ph type="title" hasCustomPrompt="1"/>
          </p:nvPr>
        </p:nvSpPr>
        <p:spPr>
          <a:xfrm>
            <a:off x="179512" y="1635646"/>
            <a:ext cx="8784976" cy="432048"/>
          </a:xfrm>
        </p:spPr>
        <p:txBody>
          <a:bodyPr/>
          <a:lstStyle>
            <a:lvl1pPr>
              <a:defRPr sz="2800" b="1">
                <a:solidFill>
                  <a:schemeClr val="bg1"/>
                </a:solidFill>
              </a:defRPr>
            </a:lvl1pPr>
          </a:lstStyle>
          <a:p>
            <a:r>
              <a:rPr lang="en-GB" dirty="0"/>
              <a:t>Interim slide title</a:t>
            </a:r>
            <a:endParaRPr lang="en-US" dirty="0"/>
          </a:p>
        </p:txBody>
      </p:sp>
      <p:sp>
        <p:nvSpPr>
          <p:cNvPr id="9" name="Content Placeholder 8">
            <a:extLst>
              <a:ext uri="{FF2B5EF4-FFF2-40B4-BE49-F238E27FC236}">
                <a16:creationId xmlns:a16="http://schemas.microsoft.com/office/drawing/2014/main" id="{243ECD6D-C028-B14C-A178-C12E401024D7}"/>
              </a:ext>
            </a:extLst>
          </p:cNvPr>
          <p:cNvSpPr>
            <a:spLocks noGrp="1"/>
          </p:cNvSpPr>
          <p:nvPr>
            <p:ph sz="quarter" idx="10" hasCustomPrompt="1"/>
          </p:nvPr>
        </p:nvSpPr>
        <p:spPr>
          <a:xfrm>
            <a:off x="179388" y="2211388"/>
            <a:ext cx="5688012" cy="360362"/>
          </a:xfrm>
        </p:spPr>
        <p:txBody>
          <a:bodyPr/>
          <a:lstStyle>
            <a:lvl1pPr marL="0" indent="0">
              <a:buNone/>
              <a:defRPr sz="1400" b="0">
                <a:solidFill>
                  <a:schemeClr val="bg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Sub title text</a:t>
            </a:r>
          </a:p>
        </p:txBody>
      </p:sp>
    </p:spTree>
    <p:extLst>
      <p:ext uri="{BB962C8B-B14F-4D97-AF65-F5344CB8AC3E}">
        <p14:creationId xmlns:p14="http://schemas.microsoft.com/office/powerpoint/2010/main" val="585723748"/>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9E56C-1B8E-3E47-B03E-320907A65B6B}"/>
              </a:ext>
            </a:extLst>
          </p:cNvPr>
          <p:cNvSpPr>
            <a:spLocks noGrp="1"/>
          </p:cNvSpPr>
          <p:nvPr>
            <p:ph type="title" hasCustomPrompt="1"/>
          </p:nvPr>
        </p:nvSpPr>
        <p:spPr>
          <a:xfrm>
            <a:off x="179512" y="457200"/>
            <a:ext cx="5040560" cy="2042542"/>
          </a:xfrm>
        </p:spPr>
        <p:txBody>
          <a:bodyPr/>
          <a:lstStyle>
            <a:lvl1pPr>
              <a:defRPr>
                <a:solidFill>
                  <a:schemeClr val="bg1"/>
                </a:solidFill>
              </a:defRPr>
            </a:lvl1pPr>
          </a:lstStyle>
          <a:p>
            <a:r>
              <a:rPr lang="en-GB" dirty="0"/>
              <a:t>Thank you…</a:t>
            </a:r>
            <a:endParaRPr lang="en-US" dirty="0"/>
          </a:p>
        </p:txBody>
      </p:sp>
    </p:spTree>
    <p:extLst>
      <p:ext uri="{BB962C8B-B14F-4D97-AF65-F5344CB8AC3E}">
        <p14:creationId xmlns:p14="http://schemas.microsoft.com/office/powerpoint/2010/main" val="2084209324"/>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Newsletters and Social Media">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83B08C2-3B4D-4027-0CF6-CF34C6EA0463}"/>
              </a:ext>
            </a:extLst>
          </p:cNvPr>
          <p:cNvSpPr/>
          <p:nvPr userDrawn="1"/>
        </p:nvSpPr>
        <p:spPr bwMode="auto">
          <a:xfrm>
            <a:off x="0" y="0"/>
            <a:ext cx="9144000" cy="4608000"/>
          </a:xfrm>
          <a:prstGeom prst="rect">
            <a:avLst/>
          </a:prstGeom>
          <a:solidFill>
            <a:srgbClr val="1976A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34" charset="0"/>
            </a:endParaRPr>
          </a:p>
        </p:txBody>
      </p:sp>
      <p:sp>
        <p:nvSpPr>
          <p:cNvPr id="30" name="TextBox 29">
            <a:extLst>
              <a:ext uri="{FF2B5EF4-FFF2-40B4-BE49-F238E27FC236}">
                <a16:creationId xmlns:a16="http://schemas.microsoft.com/office/drawing/2014/main" id="{E4D17012-1FF1-0854-C10E-5E8F16446156}"/>
              </a:ext>
            </a:extLst>
          </p:cNvPr>
          <p:cNvSpPr txBox="1"/>
          <p:nvPr userDrawn="1"/>
        </p:nvSpPr>
        <p:spPr>
          <a:xfrm>
            <a:off x="288305" y="576000"/>
            <a:ext cx="3779944" cy="872034"/>
          </a:xfrm>
          <a:prstGeom prst="rect">
            <a:avLst/>
          </a:prstGeom>
          <a:noFill/>
        </p:spPr>
        <p:txBody>
          <a:bodyPr wrap="square" lIns="0" tIns="0" rIns="0" bIns="0" rtlCol="0">
            <a:spAutoFit/>
          </a:bodyPr>
          <a:lstStyle/>
          <a:p>
            <a:pPr>
              <a:lnSpc>
                <a:spcPts val="3360"/>
              </a:lnSpc>
            </a:pPr>
            <a:r>
              <a:rPr lang="en-AU" sz="3200" b="1" kern="0" dirty="0">
                <a:solidFill>
                  <a:schemeClr val="accent2">
                    <a:lumMod val="40000"/>
                    <a:lumOff val="60000"/>
                  </a:schemeClr>
                </a:solidFill>
                <a:latin typeface="Arial" panose="020B0604020202020204" pitchFamily="34" charset="0"/>
                <a:cs typeface="Arial" panose="020B0604020202020204" pitchFamily="34" charset="0"/>
              </a:rPr>
              <a:t>Subscribe to </a:t>
            </a:r>
            <a:br>
              <a:rPr lang="en-AU" sz="3200" b="1" kern="0" dirty="0">
                <a:solidFill>
                  <a:schemeClr val="accent2">
                    <a:lumMod val="40000"/>
                    <a:lumOff val="60000"/>
                  </a:schemeClr>
                </a:solidFill>
                <a:latin typeface="Arial" panose="020B0604020202020204" pitchFamily="34" charset="0"/>
                <a:cs typeface="Arial" panose="020B0604020202020204" pitchFamily="34" charset="0"/>
              </a:rPr>
            </a:br>
            <a:r>
              <a:rPr lang="en-AU" sz="3200" b="1" kern="0" dirty="0">
                <a:solidFill>
                  <a:schemeClr val="accent2">
                    <a:lumMod val="40000"/>
                    <a:lumOff val="60000"/>
                  </a:schemeClr>
                </a:solidFill>
                <a:latin typeface="Arial" panose="020B0604020202020204" pitchFamily="34" charset="0"/>
                <a:cs typeface="Arial" panose="020B0604020202020204" pitchFamily="34" charset="0"/>
              </a:rPr>
              <a:t>our newsletters</a:t>
            </a:r>
          </a:p>
        </p:txBody>
      </p:sp>
      <p:sp>
        <p:nvSpPr>
          <p:cNvPr id="31" name="TextBox 30">
            <a:extLst>
              <a:ext uri="{FF2B5EF4-FFF2-40B4-BE49-F238E27FC236}">
                <a16:creationId xmlns:a16="http://schemas.microsoft.com/office/drawing/2014/main" id="{FA2F3A56-F796-9BAA-1BF3-2BBB082FE174}"/>
              </a:ext>
            </a:extLst>
          </p:cNvPr>
          <p:cNvSpPr txBox="1"/>
          <p:nvPr userDrawn="1"/>
        </p:nvSpPr>
        <p:spPr>
          <a:xfrm>
            <a:off x="4788000" y="576000"/>
            <a:ext cx="3779944" cy="872034"/>
          </a:xfrm>
          <a:prstGeom prst="rect">
            <a:avLst/>
          </a:prstGeom>
          <a:noFill/>
        </p:spPr>
        <p:txBody>
          <a:bodyPr wrap="square" lIns="0" tIns="0" rIns="0" bIns="0" rtlCol="0">
            <a:spAutoFit/>
          </a:bodyPr>
          <a:lstStyle/>
          <a:p>
            <a:pPr>
              <a:lnSpc>
                <a:spcPts val="3360"/>
              </a:lnSpc>
            </a:pPr>
            <a:r>
              <a:rPr lang="en-AU" sz="3200" b="1" kern="0" dirty="0">
                <a:solidFill>
                  <a:schemeClr val="accent2">
                    <a:lumMod val="40000"/>
                    <a:lumOff val="60000"/>
                  </a:schemeClr>
                </a:solidFill>
                <a:latin typeface="Arial" panose="020B0604020202020204" pitchFamily="34" charset="0"/>
                <a:cs typeface="Arial" panose="020B0604020202020204" pitchFamily="34" charset="0"/>
              </a:rPr>
              <a:t>Follow us on</a:t>
            </a:r>
            <a:br>
              <a:rPr lang="en-AU" sz="3200" b="1" kern="0" dirty="0">
                <a:solidFill>
                  <a:schemeClr val="accent2">
                    <a:lumMod val="40000"/>
                    <a:lumOff val="60000"/>
                  </a:schemeClr>
                </a:solidFill>
                <a:latin typeface="Arial" panose="020B0604020202020204" pitchFamily="34" charset="0"/>
                <a:cs typeface="Arial" panose="020B0604020202020204" pitchFamily="34" charset="0"/>
              </a:rPr>
            </a:br>
            <a:r>
              <a:rPr lang="en-AU" sz="3200" b="1" kern="0" dirty="0">
                <a:solidFill>
                  <a:schemeClr val="accent2">
                    <a:lumMod val="40000"/>
                    <a:lumOff val="60000"/>
                  </a:schemeClr>
                </a:solidFill>
                <a:latin typeface="Arial" panose="020B0604020202020204" pitchFamily="34" charset="0"/>
                <a:cs typeface="Arial" panose="020B0604020202020204" pitchFamily="34" charset="0"/>
              </a:rPr>
              <a:t>social media</a:t>
            </a:r>
          </a:p>
        </p:txBody>
      </p:sp>
      <p:grpSp>
        <p:nvGrpSpPr>
          <p:cNvPr id="32" name="Group 31">
            <a:extLst>
              <a:ext uri="{FF2B5EF4-FFF2-40B4-BE49-F238E27FC236}">
                <a16:creationId xmlns:a16="http://schemas.microsoft.com/office/drawing/2014/main" id="{D19E97AE-D00F-7913-45EF-FA25F37B4340}"/>
              </a:ext>
            </a:extLst>
          </p:cNvPr>
          <p:cNvGrpSpPr/>
          <p:nvPr userDrawn="1"/>
        </p:nvGrpSpPr>
        <p:grpSpPr>
          <a:xfrm>
            <a:off x="144000" y="1908000"/>
            <a:ext cx="8251966" cy="2237064"/>
            <a:chOff x="144000" y="2089062"/>
            <a:chExt cx="8251966" cy="2237064"/>
          </a:xfrm>
        </p:grpSpPr>
        <p:grpSp>
          <p:nvGrpSpPr>
            <p:cNvPr id="33" name="Group 32">
              <a:extLst>
                <a:ext uri="{FF2B5EF4-FFF2-40B4-BE49-F238E27FC236}">
                  <a16:creationId xmlns:a16="http://schemas.microsoft.com/office/drawing/2014/main" id="{81865A4B-B384-C56F-B014-D43E3335D0C8}"/>
                </a:ext>
              </a:extLst>
            </p:cNvPr>
            <p:cNvGrpSpPr/>
            <p:nvPr/>
          </p:nvGrpSpPr>
          <p:grpSpPr>
            <a:xfrm>
              <a:off x="144000" y="2125062"/>
              <a:ext cx="3140041" cy="1638000"/>
              <a:chOff x="144000" y="2125062"/>
              <a:chExt cx="3140041" cy="1638000"/>
            </a:xfrm>
          </p:grpSpPr>
          <p:sp>
            <p:nvSpPr>
              <p:cNvPr id="44" name="TextBox 43">
                <a:extLst>
                  <a:ext uri="{FF2B5EF4-FFF2-40B4-BE49-F238E27FC236}">
                    <a16:creationId xmlns:a16="http://schemas.microsoft.com/office/drawing/2014/main" id="{92CB83D8-94A8-9A98-21AE-1AAA4629058F}"/>
                  </a:ext>
                </a:extLst>
              </p:cNvPr>
              <p:cNvSpPr txBox="1"/>
              <p:nvPr/>
            </p:nvSpPr>
            <p:spPr>
              <a:xfrm>
                <a:off x="288075" y="2125062"/>
                <a:ext cx="2995966" cy="246221"/>
              </a:xfrm>
              <a:prstGeom prst="rect">
                <a:avLst/>
              </a:prstGeom>
              <a:noFill/>
            </p:spPr>
            <p:txBody>
              <a:bodyPr wrap="square" lIns="0" tIns="0" rIns="0" bIns="0" rtlCol="0">
                <a:spAutoFit/>
              </a:bodyPr>
              <a:lstStyle/>
              <a:p>
                <a:pPr marL="0" indent="0">
                  <a:spcBef>
                    <a:spcPts val="0"/>
                  </a:spcBef>
                  <a:buNone/>
                </a:pPr>
                <a:r>
                  <a:rPr lang="en-AU" sz="1600" dirty="0">
                    <a:solidFill>
                      <a:schemeClr val="bg1"/>
                    </a:solidFill>
                    <a:effectLst/>
                    <a:latin typeface="+mn-lt"/>
                  </a:rPr>
                  <a:t>VCAA Bulletin</a:t>
                </a:r>
              </a:p>
            </p:txBody>
          </p:sp>
          <p:sp>
            <p:nvSpPr>
              <p:cNvPr id="45" name="TextBox 44">
                <a:extLst>
                  <a:ext uri="{FF2B5EF4-FFF2-40B4-BE49-F238E27FC236}">
                    <a16:creationId xmlns:a16="http://schemas.microsoft.com/office/drawing/2014/main" id="{E57AC974-C8FD-AEF2-CD6A-9B53935703BF}"/>
                  </a:ext>
                </a:extLst>
              </p:cNvPr>
              <p:cNvSpPr txBox="1"/>
              <p:nvPr/>
            </p:nvSpPr>
            <p:spPr>
              <a:xfrm>
                <a:off x="288075" y="2574513"/>
                <a:ext cx="2995966" cy="246221"/>
              </a:xfrm>
              <a:prstGeom prst="rect">
                <a:avLst/>
              </a:prstGeom>
              <a:noFill/>
            </p:spPr>
            <p:txBody>
              <a:bodyPr wrap="square" lIns="0" tIns="0" rIns="0" bIns="0" rtlCol="0">
                <a:spAutoFit/>
              </a:bodyPr>
              <a:lstStyle/>
              <a:p>
                <a:pPr marL="0" indent="0">
                  <a:spcBef>
                    <a:spcPts val="0"/>
                  </a:spcBef>
                  <a:buNone/>
                </a:pPr>
                <a:r>
                  <a:rPr lang="en-AU" sz="1600" dirty="0">
                    <a:solidFill>
                      <a:schemeClr val="bg1"/>
                    </a:solidFill>
                    <a:effectLst/>
                    <a:latin typeface="+mn-lt"/>
                  </a:rPr>
                  <a:t>Early Years Update</a:t>
                </a:r>
              </a:p>
            </p:txBody>
          </p:sp>
          <p:sp>
            <p:nvSpPr>
              <p:cNvPr id="46" name="TextBox 45">
                <a:extLst>
                  <a:ext uri="{FF2B5EF4-FFF2-40B4-BE49-F238E27FC236}">
                    <a16:creationId xmlns:a16="http://schemas.microsoft.com/office/drawing/2014/main" id="{C98F130A-2FF0-3CEE-E01A-9A8D2B1FEE4A}"/>
                  </a:ext>
                </a:extLst>
              </p:cNvPr>
              <p:cNvSpPr txBox="1"/>
              <p:nvPr/>
            </p:nvSpPr>
            <p:spPr>
              <a:xfrm>
                <a:off x="288075" y="3025062"/>
                <a:ext cx="2995966" cy="246221"/>
              </a:xfrm>
              <a:prstGeom prst="rect">
                <a:avLst/>
              </a:prstGeom>
              <a:noFill/>
            </p:spPr>
            <p:txBody>
              <a:bodyPr wrap="square" lIns="0" tIns="0" rIns="0" bIns="0" rtlCol="0">
                <a:spAutoFit/>
              </a:bodyPr>
              <a:lstStyle/>
              <a:p>
                <a:pPr marL="0" indent="0">
                  <a:spcBef>
                    <a:spcPts val="0"/>
                  </a:spcBef>
                  <a:buNone/>
                </a:pPr>
                <a:r>
                  <a:rPr lang="en-AU" sz="1600" dirty="0">
                    <a:solidFill>
                      <a:schemeClr val="bg1"/>
                    </a:solidFill>
                    <a:effectLst/>
                    <a:latin typeface="+mn-lt"/>
                  </a:rPr>
                  <a:t>F–10 Update</a:t>
                </a:r>
              </a:p>
            </p:txBody>
          </p:sp>
          <p:sp>
            <p:nvSpPr>
              <p:cNvPr id="47" name="TextBox 46">
                <a:extLst>
                  <a:ext uri="{FF2B5EF4-FFF2-40B4-BE49-F238E27FC236}">
                    <a16:creationId xmlns:a16="http://schemas.microsoft.com/office/drawing/2014/main" id="{2E4D56B7-651B-173B-DA8B-2D31C40B6F83}"/>
                  </a:ext>
                </a:extLst>
              </p:cNvPr>
              <p:cNvSpPr txBox="1"/>
              <p:nvPr/>
            </p:nvSpPr>
            <p:spPr>
              <a:xfrm>
                <a:off x="288075" y="3475062"/>
                <a:ext cx="2995966" cy="246221"/>
              </a:xfrm>
              <a:prstGeom prst="rect">
                <a:avLst/>
              </a:prstGeom>
              <a:noFill/>
            </p:spPr>
            <p:txBody>
              <a:bodyPr wrap="square" lIns="0" tIns="0" rIns="0" bIns="0" rtlCol="0">
                <a:spAutoFit/>
              </a:bodyPr>
              <a:lstStyle/>
              <a:p>
                <a:pPr marL="0" indent="0">
                  <a:spcBef>
                    <a:spcPts val="0"/>
                  </a:spcBef>
                  <a:buNone/>
                </a:pPr>
                <a:r>
                  <a:rPr lang="en-AU" sz="1600" dirty="0">
                    <a:solidFill>
                      <a:schemeClr val="bg1"/>
                    </a:solidFill>
                    <a:effectLst/>
                    <a:latin typeface="+mn-lt"/>
                  </a:rPr>
                  <a:t>Senior Secondary Update</a:t>
                </a:r>
              </a:p>
            </p:txBody>
          </p:sp>
          <p:sp>
            <p:nvSpPr>
              <p:cNvPr id="48" name="Rectangle 47">
                <a:hlinkClick r:id="rId2"/>
                <a:extLst>
                  <a:ext uri="{FF2B5EF4-FFF2-40B4-BE49-F238E27FC236}">
                    <a16:creationId xmlns:a16="http://schemas.microsoft.com/office/drawing/2014/main" id="{185D5889-D38D-2BD8-CAE4-714A2E64329C}"/>
                  </a:ext>
                </a:extLst>
              </p:cNvPr>
              <p:cNvSpPr/>
              <p:nvPr/>
            </p:nvSpPr>
            <p:spPr bwMode="auto">
              <a:xfrm>
                <a:off x="144000" y="2125062"/>
                <a:ext cx="2052305" cy="288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34" charset="0"/>
                </a:endParaRPr>
              </a:p>
            </p:txBody>
          </p:sp>
          <p:sp>
            <p:nvSpPr>
              <p:cNvPr id="49" name="Rectangle 48">
                <a:hlinkClick r:id="rId3"/>
                <a:extLst>
                  <a:ext uri="{FF2B5EF4-FFF2-40B4-BE49-F238E27FC236}">
                    <a16:creationId xmlns:a16="http://schemas.microsoft.com/office/drawing/2014/main" id="{86B4AD68-2AA4-48D3-B917-CA5636E69DF7}"/>
                  </a:ext>
                </a:extLst>
              </p:cNvPr>
              <p:cNvSpPr/>
              <p:nvPr/>
            </p:nvSpPr>
            <p:spPr bwMode="auto">
              <a:xfrm>
                <a:off x="144000" y="2575062"/>
                <a:ext cx="2052305" cy="288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34" charset="0"/>
                </a:endParaRPr>
              </a:p>
            </p:txBody>
          </p:sp>
          <p:sp>
            <p:nvSpPr>
              <p:cNvPr id="50" name="Rectangle 49">
                <a:hlinkClick r:id="rId4"/>
                <a:extLst>
                  <a:ext uri="{FF2B5EF4-FFF2-40B4-BE49-F238E27FC236}">
                    <a16:creationId xmlns:a16="http://schemas.microsoft.com/office/drawing/2014/main" id="{E2E16F58-AF4A-636B-7B5B-79A4E39DD236}"/>
                  </a:ext>
                </a:extLst>
              </p:cNvPr>
              <p:cNvSpPr/>
              <p:nvPr/>
            </p:nvSpPr>
            <p:spPr bwMode="auto">
              <a:xfrm>
                <a:off x="144000" y="3025062"/>
                <a:ext cx="2052305" cy="288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34" charset="0"/>
                </a:endParaRPr>
              </a:p>
            </p:txBody>
          </p:sp>
          <p:sp>
            <p:nvSpPr>
              <p:cNvPr id="51" name="Rectangle 50">
                <a:hlinkClick r:id="rId5"/>
                <a:extLst>
                  <a:ext uri="{FF2B5EF4-FFF2-40B4-BE49-F238E27FC236}">
                    <a16:creationId xmlns:a16="http://schemas.microsoft.com/office/drawing/2014/main" id="{724B32AF-7276-05C5-C5B8-24E9369A63AB}"/>
                  </a:ext>
                </a:extLst>
              </p:cNvPr>
              <p:cNvSpPr/>
              <p:nvPr/>
            </p:nvSpPr>
            <p:spPr bwMode="auto">
              <a:xfrm>
                <a:off x="144000" y="3475062"/>
                <a:ext cx="2520641" cy="288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34" charset="0"/>
                </a:endParaRPr>
              </a:p>
            </p:txBody>
          </p:sp>
        </p:grpSp>
        <p:grpSp>
          <p:nvGrpSpPr>
            <p:cNvPr id="34" name="Group 33">
              <a:extLst>
                <a:ext uri="{FF2B5EF4-FFF2-40B4-BE49-F238E27FC236}">
                  <a16:creationId xmlns:a16="http://schemas.microsoft.com/office/drawing/2014/main" id="{6EEF490D-B19A-EF9F-E3AE-C85D6DB3CD72}"/>
                </a:ext>
              </a:extLst>
            </p:cNvPr>
            <p:cNvGrpSpPr/>
            <p:nvPr/>
          </p:nvGrpSpPr>
          <p:grpSpPr>
            <a:xfrm>
              <a:off x="4752000" y="2089062"/>
              <a:ext cx="3643966" cy="2237064"/>
              <a:chOff x="5075753" y="2089062"/>
              <a:chExt cx="3643966" cy="2237064"/>
            </a:xfrm>
          </p:grpSpPr>
          <p:pic>
            <p:nvPicPr>
              <p:cNvPr id="35" name="Picture 34" descr="A black letter f in a white circle&#10;&#10;Description automatically generated">
                <a:extLst>
                  <a:ext uri="{FF2B5EF4-FFF2-40B4-BE49-F238E27FC236}">
                    <a16:creationId xmlns:a16="http://schemas.microsoft.com/office/drawing/2014/main" id="{9B1D3A37-7322-7697-0765-97343F811CD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75753" y="3781062"/>
                <a:ext cx="504000" cy="504000"/>
              </a:xfrm>
              <a:prstGeom prst="rect">
                <a:avLst/>
              </a:prstGeom>
            </p:spPr>
          </p:pic>
          <p:pic>
            <p:nvPicPr>
              <p:cNvPr id="36" name="Graphic 35">
                <a:extLst>
                  <a:ext uri="{FF2B5EF4-FFF2-40B4-BE49-F238E27FC236}">
                    <a16:creationId xmlns:a16="http://schemas.microsoft.com/office/drawing/2014/main" id="{350CD04D-0AD8-C329-3EEA-A0B9FF0D851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111753" y="2953062"/>
                <a:ext cx="468000" cy="468000"/>
              </a:xfrm>
              <a:prstGeom prst="rect">
                <a:avLst/>
              </a:prstGeom>
            </p:spPr>
          </p:pic>
          <p:pic>
            <p:nvPicPr>
              <p:cNvPr id="37" name="Graphic 36">
                <a:extLst>
                  <a:ext uri="{FF2B5EF4-FFF2-40B4-BE49-F238E27FC236}">
                    <a16:creationId xmlns:a16="http://schemas.microsoft.com/office/drawing/2014/main" id="{9A1CC348-B89B-E484-3781-873DD96F921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111752" y="2125062"/>
                <a:ext cx="557143" cy="468000"/>
              </a:xfrm>
              <a:prstGeom prst="rect">
                <a:avLst/>
              </a:prstGeom>
            </p:spPr>
          </p:pic>
          <p:sp>
            <p:nvSpPr>
              <p:cNvPr id="38" name="TextBox 37">
                <a:extLst>
                  <a:ext uri="{FF2B5EF4-FFF2-40B4-BE49-F238E27FC236}">
                    <a16:creationId xmlns:a16="http://schemas.microsoft.com/office/drawing/2014/main" id="{C7295A95-B363-9385-7D9F-601240138191}"/>
                  </a:ext>
                </a:extLst>
              </p:cNvPr>
              <p:cNvSpPr txBox="1"/>
              <p:nvPr/>
            </p:nvSpPr>
            <p:spPr>
              <a:xfrm>
                <a:off x="5723753" y="2125062"/>
                <a:ext cx="2995966" cy="492443"/>
              </a:xfrm>
              <a:prstGeom prst="rect">
                <a:avLst/>
              </a:prstGeom>
              <a:noFill/>
            </p:spPr>
            <p:txBody>
              <a:bodyPr wrap="square" lIns="0" tIns="0" rIns="0" bIns="0" rtlCol="0">
                <a:spAutoFit/>
              </a:bodyPr>
              <a:lstStyle/>
              <a:p>
                <a:pPr marL="0" indent="0">
                  <a:spcBef>
                    <a:spcPts val="0"/>
                  </a:spcBef>
                  <a:buNone/>
                </a:pPr>
                <a:r>
                  <a:rPr lang="en-AU" sz="1600" dirty="0">
                    <a:solidFill>
                      <a:schemeClr val="bg1"/>
                    </a:solidFill>
                    <a:effectLst/>
                    <a:latin typeface="+mn-lt"/>
                  </a:rPr>
                  <a:t>@Victorian Curriculum and</a:t>
                </a:r>
              </a:p>
              <a:p>
                <a:pPr marL="198000" indent="0">
                  <a:spcBef>
                    <a:spcPts val="0"/>
                  </a:spcBef>
                  <a:buNone/>
                </a:pPr>
                <a:r>
                  <a:rPr lang="en-AU" sz="1600" dirty="0">
                    <a:solidFill>
                      <a:schemeClr val="bg1"/>
                    </a:solidFill>
                    <a:effectLst/>
                    <a:latin typeface="+mn-lt"/>
                  </a:rPr>
                  <a:t>Assessment Authority</a:t>
                </a:r>
              </a:p>
            </p:txBody>
          </p:sp>
          <p:sp>
            <p:nvSpPr>
              <p:cNvPr id="39" name="TextBox 38">
                <a:extLst>
                  <a:ext uri="{FF2B5EF4-FFF2-40B4-BE49-F238E27FC236}">
                    <a16:creationId xmlns:a16="http://schemas.microsoft.com/office/drawing/2014/main" id="{36FD86FA-1142-F1D4-A713-FE0ABEB2D543}"/>
                  </a:ext>
                </a:extLst>
              </p:cNvPr>
              <p:cNvSpPr txBox="1"/>
              <p:nvPr/>
            </p:nvSpPr>
            <p:spPr>
              <a:xfrm>
                <a:off x="5723753" y="3048109"/>
                <a:ext cx="2995966" cy="276999"/>
              </a:xfrm>
              <a:prstGeom prst="rect">
                <a:avLst/>
              </a:prstGeom>
              <a:noFill/>
            </p:spPr>
            <p:txBody>
              <a:bodyPr wrap="square" lIns="0" tIns="0" rIns="0" bIns="0" rtlCol="0">
                <a:spAutoFit/>
              </a:bodyPr>
              <a:lstStyle/>
              <a:p>
                <a:pPr marL="0" indent="0">
                  <a:spcBef>
                    <a:spcPts val="217"/>
                  </a:spcBef>
                  <a:buNone/>
                </a:pPr>
                <a:r>
                  <a:rPr lang="en-AU" sz="1800" dirty="0">
                    <a:solidFill>
                      <a:schemeClr val="bg1"/>
                    </a:solidFill>
                    <a:effectLst/>
                    <a:latin typeface="+mn-lt"/>
                  </a:rPr>
                  <a:t>@vcaa_vic</a:t>
                </a:r>
              </a:p>
            </p:txBody>
          </p:sp>
          <p:sp>
            <p:nvSpPr>
              <p:cNvPr id="40" name="TextBox 39">
                <a:extLst>
                  <a:ext uri="{FF2B5EF4-FFF2-40B4-BE49-F238E27FC236}">
                    <a16:creationId xmlns:a16="http://schemas.microsoft.com/office/drawing/2014/main" id="{65862170-6FDB-8A8D-991F-27CB69DAC536}"/>
                  </a:ext>
                </a:extLst>
              </p:cNvPr>
              <p:cNvSpPr txBox="1"/>
              <p:nvPr/>
            </p:nvSpPr>
            <p:spPr>
              <a:xfrm>
                <a:off x="5723753" y="3817062"/>
                <a:ext cx="2995966" cy="492443"/>
              </a:xfrm>
              <a:prstGeom prst="rect">
                <a:avLst/>
              </a:prstGeom>
              <a:noFill/>
            </p:spPr>
            <p:txBody>
              <a:bodyPr wrap="square" lIns="0" tIns="0" rIns="0" bIns="0" rtlCol="0">
                <a:spAutoFit/>
              </a:bodyPr>
              <a:lstStyle/>
              <a:p>
                <a:pPr marL="0" indent="0">
                  <a:spcBef>
                    <a:spcPts val="0"/>
                  </a:spcBef>
                  <a:buNone/>
                </a:pPr>
                <a:r>
                  <a:rPr lang="en-AU" sz="1600" dirty="0">
                    <a:solidFill>
                      <a:schemeClr val="bg1"/>
                    </a:solidFill>
                    <a:effectLst/>
                    <a:latin typeface="+mn-lt"/>
                  </a:rPr>
                  <a:t>@Victorian Curriculum and</a:t>
                </a:r>
              </a:p>
              <a:p>
                <a:pPr marL="198000" indent="0">
                  <a:spcBef>
                    <a:spcPts val="0"/>
                  </a:spcBef>
                  <a:buNone/>
                </a:pPr>
                <a:r>
                  <a:rPr lang="en-AU" sz="1600" dirty="0">
                    <a:solidFill>
                      <a:schemeClr val="bg1"/>
                    </a:solidFill>
                    <a:effectLst/>
                    <a:latin typeface="+mn-lt"/>
                  </a:rPr>
                  <a:t>Assessment Authority</a:t>
                </a:r>
              </a:p>
            </p:txBody>
          </p:sp>
          <p:sp>
            <p:nvSpPr>
              <p:cNvPr id="41" name="Rectangle 40">
                <a:hlinkClick r:id="rId11"/>
                <a:extLst>
                  <a:ext uri="{FF2B5EF4-FFF2-40B4-BE49-F238E27FC236}">
                    <a16:creationId xmlns:a16="http://schemas.microsoft.com/office/drawing/2014/main" id="{2BFD7FC9-E65D-511F-E6B2-052207EB217C}"/>
                  </a:ext>
                </a:extLst>
              </p:cNvPr>
              <p:cNvSpPr/>
              <p:nvPr/>
            </p:nvSpPr>
            <p:spPr bwMode="auto">
              <a:xfrm>
                <a:off x="5075753" y="2925971"/>
                <a:ext cx="3167872" cy="540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34" charset="0"/>
                </a:endParaRPr>
              </a:p>
            </p:txBody>
          </p:sp>
          <p:sp>
            <p:nvSpPr>
              <p:cNvPr id="42" name="Rectangle 41">
                <a:hlinkClick r:id="rId12"/>
                <a:extLst>
                  <a:ext uri="{FF2B5EF4-FFF2-40B4-BE49-F238E27FC236}">
                    <a16:creationId xmlns:a16="http://schemas.microsoft.com/office/drawing/2014/main" id="{7E561B42-9D09-CF14-E437-D2554C22D1C8}"/>
                  </a:ext>
                </a:extLst>
              </p:cNvPr>
              <p:cNvSpPr/>
              <p:nvPr/>
            </p:nvSpPr>
            <p:spPr bwMode="auto">
              <a:xfrm>
                <a:off x="5075753" y="3786126"/>
                <a:ext cx="3167872" cy="540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34" charset="0"/>
                </a:endParaRPr>
              </a:p>
            </p:txBody>
          </p:sp>
          <p:sp>
            <p:nvSpPr>
              <p:cNvPr id="43" name="Rectangle 42">
                <a:hlinkClick r:id="rId13"/>
                <a:extLst>
                  <a:ext uri="{FF2B5EF4-FFF2-40B4-BE49-F238E27FC236}">
                    <a16:creationId xmlns:a16="http://schemas.microsoft.com/office/drawing/2014/main" id="{54505C89-AA24-55F6-D398-F08AD841FFBF}"/>
                  </a:ext>
                </a:extLst>
              </p:cNvPr>
              <p:cNvSpPr/>
              <p:nvPr/>
            </p:nvSpPr>
            <p:spPr bwMode="auto">
              <a:xfrm>
                <a:off x="5075753" y="2089062"/>
                <a:ext cx="3167872" cy="540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34" charset="0"/>
                </a:endParaRPr>
              </a:p>
            </p:txBody>
          </p:sp>
        </p:grpSp>
      </p:grpSp>
      <p:cxnSp>
        <p:nvCxnSpPr>
          <p:cNvPr id="52" name="Straight Connector 51">
            <a:extLst>
              <a:ext uri="{FF2B5EF4-FFF2-40B4-BE49-F238E27FC236}">
                <a16:creationId xmlns:a16="http://schemas.microsoft.com/office/drawing/2014/main" id="{9D48B9BD-E6C5-DEC9-EBFF-39811C57D54E}"/>
              </a:ext>
            </a:extLst>
          </p:cNvPr>
          <p:cNvCxnSpPr/>
          <p:nvPr userDrawn="1"/>
        </p:nvCxnSpPr>
        <p:spPr bwMode="auto">
          <a:xfrm>
            <a:off x="288000" y="1563638"/>
            <a:ext cx="4068000" cy="0"/>
          </a:xfrm>
          <a:prstGeom prst="line">
            <a:avLst/>
          </a:prstGeom>
          <a:solidFill>
            <a:schemeClr val="accent1"/>
          </a:solidFill>
          <a:ln w="25400" cap="flat" cmpd="sng" algn="ctr">
            <a:solidFill>
              <a:schemeClr val="accent2">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 name="Straight Connector 52">
            <a:extLst>
              <a:ext uri="{FF2B5EF4-FFF2-40B4-BE49-F238E27FC236}">
                <a16:creationId xmlns:a16="http://schemas.microsoft.com/office/drawing/2014/main" id="{AA21ED65-3EF8-571C-9E7F-BBB89BE8999D}"/>
              </a:ext>
            </a:extLst>
          </p:cNvPr>
          <p:cNvCxnSpPr/>
          <p:nvPr userDrawn="1"/>
        </p:nvCxnSpPr>
        <p:spPr bwMode="auto">
          <a:xfrm>
            <a:off x="4788000" y="1563638"/>
            <a:ext cx="4068000" cy="0"/>
          </a:xfrm>
          <a:prstGeom prst="line">
            <a:avLst/>
          </a:prstGeom>
          <a:solidFill>
            <a:schemeClr val="accent1"/>
          </a:solidFill>
          <a:ln w="25400" cap="flat" cmpd="sng" algn="ctr">
            <a:solidFill>
              <a:schemeClr val="accent2">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00216162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512" y="411510"/>
            <a:ext cx="8712968" cy="857250"/>
          </a:xfrm>
        </p:spPr>
        <p:txBody>
          <a:bodyPr/>
          <a:lstStyle>
            <a:lvl1pPr algn="l">
              <a:defRPr sz="3600"/>
            </a:lvl1pPr>
          </a:lstStyle>
          <a:p>
            <a:r>
              <a:rPr lang="en-US"/>
              <a:t>Click to edit Master title style</a:t>
            </a:r>
            <a:endParaRPr lang="en-AU" dirty="0"/>
          </a:p>
        </p:txBody>
      </p:sp>
      <p:sp>
        <p:nvSpPr>
          <p:cNvPr id="3" name="Content Placeholder 2"/>
          <p:cNvSpPr>
            <a:spLocks noGrp="1"/>
          </p:cNvSpPr>
          <p:nvPr>
            <p:ph idx="1"/>
          </p:nvPr>
        </p:nvSpPr>
        <p:spPr>
          <a:xfrm>
            <a:off x="179512" y="1485900"/>
            <a:ext cx="8712968" cy="2971800"/>
          </a:xfrm>
        </p:spPr>
        <p:txBody>
          <a:bodyPr/>
          <a:lstStyle>
            <a:lvl1pPr>
              <a:defRPr sz="1800"/>
            </a:lvl1pPr>
            <a:lvl2pPr>
              <a:defRPr sz="16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Tree>
    <p:extLst>
      <p:ext uri="{BB962C8B-B14F-4D97-AF65-F5344CB8AC3E}">
        <p14:creationId xmlns:p14="http://schemas.microsoft.com/office/powerpoint/2010/main" val="4042285378"/>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51520" y="457200"/>
            <a:ext cx="8640960" cy="857250"/>
          </a:xfrm>
        </p:spPr>
        <p:txBody>
          <a:bodyPr/>
          <a:lstStyle>
            <a:lvl1pPr algn="l">
              <a:defRPr sz="3600"/>
            </a:lvl1pPr>
          </a:lstStyle>
          <a:p>
            <a:r>
              <a:rPr lang="en-US"/>
              <a:t>Click to edit Master title style</a:t>
            </a:r>
            <a:endParaRPr lang="en-AU" dirty="0"/>
          </a:p>
        </p:txBody>
      </p:sp>
      <p:sp>
        <p:nvSpPr>
          <p:cNvPr id="3" name="Content Placeholder 2"/>
          <p:cNvSpPr>
            <a:spLocks noGrp="1"/>
          </p:cNvSpPr>
          <p:nvPr>
            <p:ph sz="half" idx="1"/>
          </p:nvPr>
        </p:nvSpPr>
        <p:spPr>
          <a:xfrm>
            <a:off x="251520" y="1485900"/>
            <a:ext cx="4320480" cy="2971800"/>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Content Placeholder 3"/>
          <p:cNvSpPr>
            <a:spLocks noGrp="1"/>
          </p:cNvSpPr>
          <p:nvPr>
            <p:ph sz="half" idx="2"/>
          </p:nvPr>
        </p:nvSpPr>
        <p:spPr>
          <a:xfrm>
            <a:off x="4788024" y="1485900"/>
            <a:ext cx="4104456" cy="2971800"/>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Tree>
    <p:extLst>
      <p:ext uri="{BB962C8B-B14F-4D97-AF65-F5344CB8AC3E}">
        <p14:creationId xmlns:p14="http://schemas.microsoft.com/office/powerpoint/2010/main" val="320508365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79512" y="411510"/>
            <a:ext cx="8784976" cy="651719"/>
          </a:xfrm>
        </p:spPr>
        <p:txBody>
          <a:bodyPr/>
          <a:lstStyle>
            <a:lvl1pPr algn="l">
              <a:defRPr sz="3600"/>
            </a:lvl1pPr>
          </a:lstStyle>
          <a:p>
            <a:r>
              <a:rPr lang="en-US"/>
              <a:t>Click to edit Master title style</a:t>
            </a:r>
            <a:endParaRPr lang="en-AU" dirty="0"/>
          </a:p>
        </p:txBody>
      </p:sp>
      <p:sp>
        <p:nvSpPr>
          <p:cNvPr id="3" name="Text Placeholder 2"/>
          <p:cNvSpPr>
            <a:spLocks noGrp="1"/>
          </p:cNvSpPr>
          <p:nvPr>
            <p:ph type="body" idx="1"/>
          </p:nvPr>
        </p:nvSpPr>
        <p:spPr>
          <a:xfrm>
            <a:off x="179512" y="1151335"/>
            <a:ext cx="4320480" cy="479822"/>
          </a:xfrm>
        </p:spPr>
        <p:txBody>
          <a:bodyPr anchor="b"/>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79512" y="1631156"/>
            <a:ext cx="4320480" cy="2812802"/>
          </a:xfrm>
        </p:spPr>
        <p:txBody>
          <a:bodyPr/>
          <a:lstStyle>
            <a:lvl1pPr>
              <a:defRPr sz="1800"/>
            </a:lvl1pPr>
            <a:lvl2pPr>
              <a:defRPr sz="16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9" name="Text Placeholder 2">
            <a:extLst>
              <a:ext uri="{FF2B5EF4-FFF2-40B4-BE49-F238E27FC236}">
                <a16:creationId xmlns:a16="http://schemas.microsoft.com/office/drawing/2014/main" id="{53030868-EB89-BB45-9333-4265F84D3D9E}"/>
              </a:ext>
            </a:extLst>
          </p:cNvPr>
          <p:cNvSpPr>
            <a:spLocks noGrp="1"/>
          </p:cNvSpPr>
          <p:nvPr>
            <p:ph type="body" idx="10"/>
          </p:nvPr>
        </p:nvSpPr>
        <p:spPr>
          <a:xfrm>
            <a:off x="4644008" y="1174205"/>
            <a:ext cx="4320480" cy="479822"/>
          </a:xfrm>
        </p:spPr>
        <p:txBody>
          <a:bodyPr anchor="b"/>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a:extLst>
              <a:ext uri="{FF2B5EF4-FFF2-40B4-BE49-F238E27FC236}">
                <a16:creationId xmlns:a16="http://schemas.microsoft.com/office/drawing/2014/main" id="{936ACB6C-847D-DD42-BAFD-A7F5B7D2AB2D}"/>
              </a:ext>
            </a:extLst>
          </p:cNvPr>
          <p:cNvSpPr>
            <a:spLocks noGrp="1"/>
          </p:cNvSpPr>
          <p:nvPr>
            <p:ph sz="half" idx="11"/>
          </p:nvPr>
        </p:nvSpPr>
        <p:spPr>
          <a:xfrm>
            <a:off x="4644008" y="1654026"/>
            <a:ext cx="4320480" cy="2789932"/>
          </a:xfrm>
        </p:spPr>
        <p:txBody>
          <a:bodyPr/>
          <a:lstStyle>
            <a:lvl1pPr>
              <a:defRPr sz="1800"/>
            </a:lvl1pPr>
            <a:lvl2pPr>
              <a:defRPr sz="16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Tree>
    <p:extLst>
      <p:ext uri="{BB962C8B-B14F-4D97-AF65-F5344CB8AC3E}">
        <p14:creationId xmlns:p14="http://schemas.microsoft.com/office/powerpoint/2010/main" val="4105841530"/>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79512" y="457200"/>
            <a:ext cx="8784976" cy="857250"/>
          </a:xfrm>
        </p:spPr>
        <p:txBody>
          <a:bodyPr/>
          <a:lstStyle>
            <a:lvl1pPr algn="l">
              <a:defRPr sz="3600"/>
            </a:lvl1pPr>
          </a:lstStyle>
          <a:p>
            <a:r>
              <a:rPr lang="en-US"/>
              <a:t>Click to edit Master title style</a:t>
            </a:r>
            <a:endParaRPr lang="en-AU" dirty="0"/>
          </a:p>
        </p:txBody>
      </p:sp>
    </p:spTree>
    <p:extLst>
      <p:ext uri="{BB962C8B-B14F-4D97-AF65-F5344CB8AC3E}">
        <p14:creationId xmlns:p14="http://schemas.microsoft.com/office/powerpoint/2010/main" val="3132944186"/>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411510"/>
            <a:ext cx="3008313" cy="664815"/>
          </a:xfrm>
        </p:spPr>
        <p:txBody>
          <a:bodyPr anchor="b"/>
          <a:lstStyle>
            <a:lvl1pPr algn="l">
              <a:defRPr sz="2000" b="1"/>
            </a:lvl1pPr>
          </a:lstStyle>
          <a:p>
            <a:r>
              <a:rPr lang="en-US"/>
              <a:t>Click to edit Master title style</a:t>
            </a:r>
            <a:endParaRPr lang="en-AU" dirty="0"/>
          </a:p>
        </p:txBody>
      </p:sp>
      <p:sp>
        <p:nvSpPr>
          <p:cNvPr id="3" name="Content Placeholder 2"/>
          <p:cNvSpPr>
            <a:spLocks noGrp="1"/>
          </p:cNvSpPr>
          <p:nvPr>
            <p:ph idx="1"/>
          </p:nvPr>
        </p:nvSpPr>
        <p:spPr>
          <a:xfrm>
            <a:off x="3575050" y="411511"/>
            <a:ext cx="5111750" cy="4183112"/>
          </a:xfrm>
        </p:spPr>
        <p:txBody>
          <a:bodyPr/>
          <a:lstStyle>
            <a:lvl1pPr>
              <a:defRPr sz="1800"/>
            </a:lvl1pPr>
            <a:lvl2pPr>
              <a:defRPr sz="16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5616461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endParaRPr lang="en-AU" dirty="0"/>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AU" dirty="0"/>
          </a:p>
        </p:txBody>
      </p:sp>
      <p:sp>
        <p:nvSpPr>
          <p:cNvPr id="4" name="Text Placeholder 3"/>
          <p:cNvSpPr>
            <a:spLocks noGrp="1"/>
          </p:cNvSpPr>
          <p:nvPr>
            <p:ph type="body" sz="half" idx="2"/>
          </p:nvPr>
        </p:nvSpPr>
        <p:spPr>
          <a:xfrm>
            <a:off x="1792288" y="4025503"/>
            <a:ext cx="5486400" cy="4904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6868148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Tree>
    <p:extLst>
      <p:ext uri="{BB962C8B-B14F-4D97-AF65-F5344CB8AC3E}">
        <p14:creationId xmlns:p14="http://schemas.microsoft.com/office/powerpoint/2010/main" val="65548012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4000500"/>
          </a:xfrm>
        </p:spPr>
        <p:txBody>
          <a:bodyPr vert="eaVert"/>
          <a:lstStyle/>
          <a:p>
            <a:r>
              <a:rPr lang="en-US"/>
              <a:t>Click to edit Master title style</a:t>
            </a:r>
            <a:endParaRPr lang="en-AU" dirty="0"/>
          </a:p>
        </p:txBody>
      </p:sp>
      <p:sp>
        <p:nvSpPr>
          <p:cNvPr id="3" name="Vertical Text Placeholder 2"/>
          <p:cNvSpPr>
            <a:spLocks noGrp="1"/>
          </p:cNvSpPr>
          <p:nvPr>
            <p:ph type="body" orient="vert" idx="1"/>
          </p:nvPr>
        </p:nvSpPr>
        <p:spPr>
          <a:xfrm>
            <a:off x="685800" y="457200"/>
            <a:ext cx="5676900" cy="40005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Tree>
    <p:extLst>
      <p:ext uri="{BB962C8B-B14F-4D97-AF65-F5344CB8AC3E}">
        <p14:creationId xmlns:p14="http://schemas.microsoft.com/office/powerpoint/2010/main" val="66198384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79512" y="457200"/>
            <a:ext cx="8784976"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AU" dirty="0"/>
          </a:p>
        </p:txBody>
      </p:sp>
      <p:sp>
        <p:nvSpPr>
          <p:cNvPr id="1027" name="Rectangle 3"/>
          <p:cNvSpPr>
            <a:spLocks noGrp="1" noChangeArrowheads="1"/>
          </p:cNvSpPr>
          <p:nvPr>
            <p:ph type="body" idx="1"/>
          </p:nvPr>
        </p:nvSpPr>
        <p:spPr bwMode="auto">
          <a:xfrm>
            <a:off x="179512" y="1485900"/>
            <a:ext cx="8784976"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AU" dirty="0"/>
              <a:t> Click to edit Master text styles</a:t>
            </a:r>
          </a:p>
          <a:p>
            <a:pPr lvl="1"/>
            <a:r>
              <a:rPr lang="en-AU" dirty="0"/>
              <a:t>Second level</a:t>
            </a:r>
          </a:p>
          <a:p>
            <a:pPr lvl="2"/>
            <a:r>
              <a:rPr lang="en-AU" dirty="0"/>
              <a:t>Third level</a:t>
            </a:r>
          </a:p>
          <a:p>
            <a:pPr lvl="3"/>
            <a:r>
              <a:rPr lang="en-AU" dirty="0"/>
              <a:t>Fourth level</a:t>
            </a:r>
          </a:p>
          <a:p>
            <a:pPr lvl="4"/>
            <a:r>
              <a:rPr lang="en-AU" dirty="0"/>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6" r:id="rId6"/>
    <p:sldLayoutId id="2147483657" r:id="rId7"/>
    <p:sldLayoutId id="2147483658" r:id="rId8"/>
    <p:sldLayoutId id="2147483659" r:id="rId9"/>
    <p:sldLayoutId id="2147483686" r:id="rId10"/>
    <p:sldLayoutId id="2147483660" r:id="rId11"/>
    <p:sldLayoutId id="2147483687" r:id="rId12"/>
  </p:sldLayoutIdLst>
  <p:transition/>
  <p:txStyles>
    <p:titleStyle>
      <a:lvl1pPr algn="l" rtl="0" eaLnBrk="1" fontAlgn="base" hangingPunct="1">
        <a:spcBef>
          <a:spcPct val="0"/>
        </a:spcBef>
        <a:spcAft>
          <a:spcPct val="0"/>
        </a:spcAft>
        <a:defRPr sz="3600" b="1">
          <a:solidFill>
            <a:srgbClr val="0099E3"/>
          </a:solidFill>
          <a:latin typeface="+mj-lt"/>
          <a:ea typeface="+mj-ea"/>
          <a:cs typeface="+mj-cs"/>
        </a:defRPr>
      </a:lvl1pPr>
      <a:lvl2pPr algn="ctr" rtl="0" eaLnBrk="1" fontAlgn="base" hangingPunct="1">
        <a:spcBef>
          <a:spcPct val="0"/>
        </a:spcBef>
        <a:spcAft>
          <a:spcPct val="0"/>
        </a:spcAft>
        <a:defRPr sz="4400" b="1">
          <a:solidFill>
            <a:srgbClr val="2A5686"/>
          </a:solidFill>
          <a:latin typeface="Verdana" pitchFamily="34" charset="0"/>
        </a:defRPr>
      </a:lvl2pPr>
      <a:lvl3pPr algn="ctr" rtl="0" eaLnBrk="1" fontAlgn="base" hangingPunct="1">
        <a:spcBef>
          <a:spcPct val="0"/>
        </a:spcBef>
        <a:spcAft>
          <a:spcPct val="0"/>
        </a:spcAft>
        <a:defRPr sz="4400" b="1">
          <a:solidFill>
            <a:srgbClr val="2A5686"/>
          </a:solidFill>
          <a:latin typeface="Verdana" pitchFamily="34" charset="0"/>
        </a:defRPr>
      </a:lvl3pPr>
      <a:lvl4pPr algn="ctr" rtl="0" eaLnBrk="1" fontAlgn="base" hangingPunct="1">
        <a:spcBef>
          <a:spcPct val="0"/>
        </a:spcBef>
        <a:spcAft>
          <a:spcPct val="0"/>
        </a:spcAft>
        <a:defRPr sz="4400" b="1">
          <a:solidFill>
            <a:srgbClr val="2A5686"/>
          </a:solidFill>
          <a:latin typeface="Verdana" pitchFamily="34" charset="0"/>
        </a:defRPr>
      </a:lvl4pPr>
      <a:lvl5pPr algn="ctr" rtl="0" eaLnBrk="1" fontAlgn="base" hangingPunct="1">
        <a:spcBef>
          <a:spcPct val="0"/>
        </a:spcBef>
        <a:spcAft>
          <a:spcPct val="0"/>
        </a:spcAft>
        <a:defRPr sz="4400" b="1">
          <a:solidFill>
            <a:srgbClr val="2A5686"/>
          </a:solidFill>
          <a:latin typeface="Verdana" pitchFamily="34" charset="0"/>
        </a:defRPr>
      </a:lvl5pPr>
      <a:lvl6pPr marL="457200" algn="ctr" rtl="0" eaLnBrk="1" fontAlgn="base" hangingPunct="1">
        <a:spcBef>
          <a:spcPct val="0"/>
        </a:spcBef>
        <a:spcAft>
          <a:spcPct val="0"/>
        </a:spcAft>
        <a:defRPr sz="4400" b="1">
          <a:solidFill>
            <a:srgbClr val="2A5686"/>
          </a:solidFill>
          <a:latin typeface="Verdana" pitchFamily="34" charset="0"/>
        </a:defRPr>
      </a:lvl6pPr>
      <a:lvl7pPr marL="914400" algn="ctr" rtl="0" eaLnBrk="1" fontAlgn="base" hangingPunct="1">
        <a:spcBef>
          <a:spcPct val="0"/>
        </a:spcBef>
        <a:spcAft>
          <a:spcPct val="0"/>
        </a:spcAft>
        <a:defRPr sz="4400" b="1">
          <a:solidFill>
            <a:srgbClr val="2A5686"/>
          </a:solidFill>
          <a:latin typeface="Verdana" pitchFamily="34" charset="0"/>
        </a:defRPr>
      </a:lvl7pPr>
      <a:lvl8pPr marL="1371600" algn="ctr" rtl="0" eaLnBrk="1" fontAlgn="base" hangingPunct="1">
        <a:spcBef>
          <a:spcPct val="0"/>
        </a:spcBef>
        <a:spcAft>
          <a:spcPct val="0"/>
        </a:spcAft>
        <a:defRPr sz="4400" b="1">
          <a:solidFill>
            <a:srgbClr val="2A5686"/>
          </a:solidFill>
          <a:latin typeface="Verdana" pitchFamily="34" charset="0"/>
        </a:defRPr>
      </a:lvl8pPr>
      <a:lvl9pPr marL="1828800" algn="ctr" rtl="0" eaLnBrk="1" fontAlgn="base" hangingPunct="1">
        <a:spcBef>
          <a:spcPct val="0"/>
        </a:spcBef>
        <a:spcAft>
          <a:spcPct val="0"/>
        </a:spcAft>
        <a:defRPr sz="4400" b="1">
          <a:solidFill>
            <a:srgbClr val="2A5686"/>
          </a:solidFill>
          <a:latin typeface="Verdana" pitchFamily="34" charset="0"/>
        </a:defRPr>
      </a:lvl9pPr>
    </p:titleStyle>
    <p:bodyStyle>
      <a:lvl1pPr marL="266700" indent="-266700" algn="l" rtl="0" eaLnBrk="1" fontAlgn="base" hangingPunct="1">
        <a:spcBef>
          <a:spcPct val="20000"/>
        </a:spcBef>
        <a:spcAft>
          <a:spcPct val="0"/>
        </a:spcAft>
        <a:buFont typeface="Arial" pitchFamily="34" charset="0"/>
        <a:buChar char="•"/>
        <a:defRPr sz="1800" b="0">
          <a:solidFill>
            <a:srgbClr val="303132"/>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1600">
          <a:solidFill>
            <a:srgbClr val="303132"/>
          </a:solidFill>
          <a:latin typeface="+mn-lt"/>
        </a:defRPr>
      </a:lvl2pPr>
      <a:lvl3pPr marL="1143000" indent="-228600" algn="l" rtl="0" eaLnBrk="1" fontAlgn="base" hangingPunct="1">
        <a:spcBef>
          <a:spcPct val="20000"/>
        </a:spcBef>
        <a:spcAft>
          <a:spcPct val="0"/>
        </a:spcAft>
        <a:buChar char="–"/>
        <a:defRPr sz="1600">
          <a:solidFill>
            <a:srgbClr val="303132"/>
          </a:solidFill>
          <a:latin typeface="+mn-lt"/>
        </a:defRPr>
      </a:lvl3pPr>
      <a:lvl4pPr marL="1600200" indent="-228600" algn="l" rtl="0" eaLnBrk="1" fontAlgn="base" hangingPunct="1">
        <a:spcBef>
          <a:spcPct val="20000"/>
        </a:spcBef>
        <a:spcAft>
          <a:spcPct val="0"/>
        </a:spcAft>
        <a:buChar char="–"/>
        <a:defRPr sz="1400">
          <a:solidFill>
            <a:srgbClr val="303132"/>
          </a:solidFill>
          <a:latin typeface="+mn-lt"/>
        </a:defRPr>
      </a:lvl4pPr>
      <a:lvl5pPr marL="2057400" indent="-228600" algn="l" rtl="0" eaLnBrk="1" fontAlgn="base" hangingPunct="1">
        <a:spcBef>
          <a:spcPct val="20000"/>
        </a:spcBef>
        <a:spcAft>
          <a:spcPct val="0"/>
        </a:spcAft>
        <a:buChar char="–"/>
        <a:defRPr sz="1400">
          <a:solidFill>
            <a:srgbClr val="303132"/>
          </a:solidFill>
          <a:latin typeface="+mn-lt"/>
        </a:defRPr>
      </a:lvl5pPr>
      <a:lvl6pPr marL="2514600" indent="-228600" algn="l" rtl="0" eaLnBrk="1" fontAlgn="base" hangingPunct="1">
        <a:spcBef>
          <a:spcPct val="20000"/>
        </a:spcBef>
        <a:spcAft>
          <a:spcPct val="0"/>
        </a:spcAft>
        <a:buChar char="–"/>
        <a:defRPr sz="2000">
          <a:solidFill>
            <a:srgbClr val="303132"/>
          </a:solidFill>
          <a:latin typeface="+mn-lt"/>
        </a:defRPr>
      </a:lvl6pPr>
      <a:lvl7pPr marL="2971800" indent="-228600" algn="l" rtl="0" eaLnBrk="1" fontAlgn="base" hangingPunct="1">
        <a:spcBef>
          <a:spcPct val="20000"/>
        </a:spcBef>
        <a:spcAft>
          <a:spcPct val="0"/>
        </a:spcAft>
        <a:buChar char="–"/>
        <a:defRPr sz="2000">
          <a:solidFill>
            <a:srgbClr val="303132"/>
          </a:solidFill>
          <a:latin typeface="+mn-lt"/>
        </a:defRPr>
      </a:lvl7pPr>
      <a:lvl8pPr marL="3429000" indent="-228600" algn="l" rtl="0" eaLnBrk="1" fontAlgn="base" hangingPunct="1">
        <a:spcBef>
          <a:spcPct val="20000"/>
        </a:spcBef>
        <a:spcAft>
          <a:spcPct val="0"/>
        </a:spcAft>
        <a:buChar char="–"/>
        <a:defRPr sz="2000">
          <a:solidFill>
            <a:srgbClr val="303132"/>
          </a:solidFill>
          <a:latin typeface="+mn-lt"/>
        </a:defRPr>
      </a:lvl8pPr>
      <a:lvl9pPr marL="3886200" indent="-228600" algn="l" rtl="0" eaLnBrk="1" fontAlgn="base" hangingPunct="1">
        <a:spcBef>
          <a:spcPct val="20000"/>
        </a:spcBef>
        <a:spcAft>
          <a:spcPct val="0"/>
        </a:spcAft>
        <a:buChar char="–"/>
        <a:defRPr sz="2000">
          <a:solidFill>
            <a:srgbClr val="30313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hyperlink" Target="https://vcaa.edugate-cms.eduweb.vic.gov.au/assessment/vce-assessment/Pages/GlossaryofCommandTerms.aspx"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AU" dirty="0"/>
              <a:t>VCE Art Making and Exhibiting</a:t>
            </a:r>
          </a:p>
        </p:txBody>
      </p:sp>
      <p:sp>
        <p:nvSpPr>
          <p:cNvPr id="5" name="Subtitle 4"/>
          <p:cNvSpPr>
            <a:spLocks noGrp="1"/>
          </p:cNvSpPr>
          <p:nvPr>
            <p:ph type="subTitle" idx="1"/>
          </p:nvPr>
        </p:nvSpPr>
        <p:spPr/>
        <p:txBody>
          <a:bodyPr/>
          <a:lstStyle/>
          <a:p>
            <a:r>
              <a:rPr lang="en-AU" dirty="0"/>
              <a:t>Unit 3 School-assessed Task</a:t>
            </a:r>
          </a:p>
        </p:txBody>
      </p:sp>
    </p:spTree>
    <p:extLst>
      <p:ext uri="{BB962C8B-B14F-4D97-AF65-F5344CB8AC3E}">
        <p14:creationId xmlns:p14="http://schemas.microsoft.com/office/powerpoint/2010/main" val="1513930656"/>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075C3-12FC-4184-5CEB-84C428A0B205}"/>
              </a:ext>
            </a:extLst>
          </p:cNvPr>
          <p:cNvSpPr>
            <a:spLocks noGrp="1"/>
          </p:cNvSpPr>
          <p:nvPr>
            <p:ph type="title"/>
          </p:nvPr>
        </p:nvSpPr>
        <p:spPr>
          <a:xfrm>
            <a:off x="215516" y="51470"/>
            <a:ext cx="8712968" cy="857250"/>
          </a:xfrm>
        </p:spPr>
        <p:txBody>
          <a:bodyPr/>
          <a:lstStyle/>
          <a:p>
            <a:r>
              <a:rPr lang="en-AU" dirty="0"/>
              <a:t>Unit 3 School-assessed Task</a:t>
            </a:r>
          </a:p>
        </p:txBody>
      </p:sp>
      <p:pic>
        <p:nvPicPr>
          <p:cNvPr id="7" name="Picture 6">
            <a:extLst>
              <a:ext uri="{FF2B5EF4-FFF2-40B4-BE49-F238E27FC236}">
                <a16:creationId xmlns:a16="http://schemas.microsoft.com/office/drawing/2014/main" id="{A889A582-DCE5-4FE5-2756-3CB61E2348EF}"/>
              </a:ext>
            </a:extLst>
          </p:cNvPr>
          <p:cNvPicPr>
            <a:picLocks noChangeAspect="1"/>
          </p:cNvPicPr>
          <p:nvPr/>
        </p:nvPicPr>
        <p:blipFill>
          <a:blip r:embed="rId2"/>
          <a:stretch>
            <a:fillRect/>
          </a:stretch>
        </p:blipFill>
        <p:spPr>
          <a:xfrm>
            <a:off x="2195736" y="958977"/>
            <a:ext cx="3742381" cy="3346185"/>
          </a:xfrm>
          <a:prstGeom prst="rect">
            <a:avLst/>
          </a:prstGeom>
          <a:ln>
            <a:solidFill>
              <a:schemeClr val="tx1"/>
            </a:solidFill>
          </a:ln>
        </p:spPr>
      </p:pic>
      <p:sp>
        <p:nvSpPr>
          <p:cNvPr id="8" name="TextBox 7">
            <a:extLst>
              <a:ext uri="{FF2B5EF4-FFF2-40B4-BE49-F238E27FC236}">
                <a16:creationId xmlns:a16="http://schemas.microsoft.com/office/drawing/2014/main" id="{8DC916D8-E5B1-B2D9-A4CF-24F1E4B8EBD9}"/>
              </a:ext>
            </a:extLst>
          </p:cNvPr>
          <p:cNvSpPr txBox="1"/>
          <p:nvPr/>
        </p:nvSpPr>
        <p:spPr>
          <a:xfrm>
            <a:off x="6228184" y="3794569"/>
            <a:ext cx="2771800" cy="523220"/>
          </a:xfrm>
          <a:prstGeom prst="rect">
            <a:avLst/>
          </a:prstGeom>
          <a:noFill/>
        </p:spPr>
        <p:txBody>
          <a:bodyPr wrap="square" rtlCol="0">
            <a:spAutoFit/>
          </a:bodyPr>
          <a:lstStyle/>
          <a:p>
            <a:r>
              <a:rPr lang="en-AU" sz="1400" dirty="0">
                <a:latin typeface="+mn-lt"/>
              </a:rPr>
              <a:t>Page 39 Art Making and Exhibiting Study Design</a:t>
            </a:r>
          </a:p>
        </p:txBody>
      </p:sp>
    </p:spTree>
    <p:extLst>
      <p:ext uri="{BB962C8B-B14F-4D97-AF65-F5344CB8AC3E}">
        <p14:creationId xmlns:p14="http://schemas.microsoft.com/office/powerpoint/2010/main" val="2369677925"/>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0A0EE53-ADD6-C66B-9978-12E0225542D8}"/>
              </a:ext>
            </a:extLst>
          </p:cNvPr>
          <p:cNvPicPr>
            <a:picLocks noChangeAspect="1"/>
          </p:cNvPicPr>
          <p:nvPr/>
        </p:nvPicPr>
        <p:blipFill>
          <a:blip r:embed="rId2"/>
          <a:stretch>
            <a:fillRect/>
          </a:stretch>
        </p:blipFill>
        <p:spPr>
          <a:xfrm>
            <a:off x="733057" y="1344712"/>
            <a:ext cx="2192510" cy="3111510"/>
          </a:xfrm>
          <a:prstGeom prst="rect">
            <a:avLst/>
          </a:prstGeom>
          <a:ln w="3175">
            <a:solidFill>
              <a:schemeClr val="tx1"/>
            </a:solidFill>
          </a:ln>
        </p:spPr>
      </p:pic>
      <p:sp>
        <p:nvSpPr>
          <p:cNvPr id="6" name="TextBox 5">
            <a:extLst>
              <a:ext uri="{FF2B5EF4-FFF2-40B4-BE49-F238E27FC236}">
                <a16:creationId xmlns:a16="http://schemas.microsoft.com/office/drawing/2014/main" id="{37034605-BF30-4D2B-9907-4C9FC0107ADF}"/>
              </a:ext>
            </a:extLst>
          </p:cNvPr>
          <p:cNvSpPr txBox="1"/>
          <p:nvPr/>
        </p:nvSpPr>
        <p:spPr>
          <a:xfrm>
            <a:off x="3275856" y="1635646"/>
            <a:ext cx="4680520" cy="2000548"/>
          </a:xfrm>
          <a:prstGeom prst="rect">
            <a:avLst/>
          </a:prstGeom>
          <a:noFill/>
        </p:spPr>
        <p:txBody>
          <a:bodyPr wrap="square" rtlCol="0">
            <a:spAutoFit/>
          </a:bodyPr>
          <a:lstStyle/>
          <a:p>
            <a:pPr marL="342900" indent="-342900">
              <a:buFont typeface="Arial" panose="020B0604020202020204" pitchFamily="34" charset="0"/>
              <a:buChar char="•"/>
            </a:pPr>
            <a:r>
              <a:rPr lang="en-AU" sz="2000" b="1" dirty="0">
                <a:latin typeface="+mn-lt"/>
              </a:rPr>
              <a:t>Scope and nature of task</a:t>
            </a:r>
          </a:p>
          <a:p>
            <a:pPr marL="342900" indent="-342900">
              <a:buFont typeface="Arial" panose="020B0604020202020204" pitchFamily="34" charset="0"/>
              <a:buChar char="•"/>
            </a:pPr>
            <a:r>
              <a:rPr lang="en-AU" sz="2000" b="1" dirty="0">
                <a:latin typeface="+mn-lt"/>
              </a:rPr>
              <a:t>Assessment criteria, descriptors and evidence</a:t>
            </a:r>
          </a:p>
          <a:p>
            <a:pPr marL="342900" indent="-342900">
              <a:buFont typeface="Arial" panose="020B0604020202020204" pitchFamily="34" charset="0"/>
              <a:buChar char="•"/>
            </a:pPr>
            <a:r>
              <a:rPr lang="en-AU" sz="2000" b="1" dirty="0">
                <a:latin typeface="+mn-lt"/>
              </a:rPr>
              <a:t>Authentication material</a:t>
            </a:r>
          </a:p>
          <a:p>
            <a:pPr marL="342900" indent="-342900">
              <a:buFont typeface="Arial" panose="020B0604020202020204" pitchFamily="34" charset="0"/>
              <a:buChar char="•"/>
            </a:pPr>
            <a:r>
              <a:rPr lang="en-AU" sz="2000" b="1" dirty="0">
                <a:latin typeface="+mn-lt"/>
              </a:rPr>
              <a:t>Scoring sheet</a:t>
            </a:r>
          </a:p>
          <a:p>
            <a:endParaRPr lang="en-AU" dirty="0">
              <a:latin typeface="+mn-lt"/>
            </a:endParaRPr>
          </a:p>
        </p:txBody>
      </p:sp>
      <p:sp>
        <p:nvSpPr>
          <p:cNvPr id="2" name="TextBox 1">
            <a:extLst>
              <a:ext uri="{FF2B5EF4-FFF2-40B4-BE49-F238E27FC236}">
                <a16:creationId xmlns:a16="http://schemas.microsoft.com/office/drawing/2014/main" id="{3D89606C-3A61-40A2-826E-4EC4460D858D}"/>
              </a:ext>
            </a:extLst>
          </p:cNvPr>
          <p:cNvSpPr txBox="1"/>
          <p:nvPr/>
        </p:nvSpPr>
        <p:spPr>
          <a:xfrm>
            <a:off x="444015" y="267494"/>
            <a:ext cx="6384507" cy="1077218"/>
          </a:xfrm>
          <a:prstGeom prst="rect">
            <a:avLst/>
          </a:prstGeom>
          <a:noFill/>
        </p:spPr>
        <p:txBody>
          <a:bodyPr wrap="square" rtlCol="0">
            <a:spAutoFit/>
          </a:bodyPr>
          <a:lstStyle/>
          <a:p>
            <a:r>
              <a:rPr lang="en-AU" sz="3200" b="1" dirty="0">
                <a:solidFill>
                  <a:schemeClr val="accent6"/>
                </a:solidFill>
                <a:latin typeface="+mn-lt"/>
              </a:rPr>
              <a:t>Administrative information for School-based assessment</a:t>
            </a:r>
          </a:p>
        </p:txBody>
      </p:sp>
      <p:sp>
        <p:nvSpPr>
          <p:cNvPr id="3" name="TextBox 2">
            <a:extLst>
              <a:ext uri="{FF2B5EF4-FFF2-40B4-BE49-F238E27FC236}">
                <a16:creationId xmlns:a16="http://schemas.microsoft.com/office/drawing/2014/main" id="{853E95B7-6A4E-4781-DCE3-C1CEC3B6877F}"/>
              </a:ext>
            </a:extLst>
          </p:cNvPr>
          <p:cNvSpPr txBox="1"/>
          <p:nvPr/>
        </p:nvSpPr>
        <p:spPr>
          <a:xfrm rot="19848403">
            <a:off x="810421" y="2551924"/>
            <a:ext cx="2160240" cy="461665"/>
          </a:xfrm>
          <a:prstGeom prst="rect">
            <a:avLst/>
          </a:prstGeom>
          <a:noFill/>
        </p:spPr>
        <p:txBody>
          <a:bodyPr wrap="square" rtlCol="0">
            <a:spAutoFit/>
          </a:bodyPr>
          <a:lstStyle/>
          <a:p>
            <a:r>
              <a:rPr lang="en-AU" dirty="0">
                <a:solidFill>
                  <a:srgbClr val="FF0000"/>
                </a:solidFill>
              </a:rPr>
              <a:t>Sample only</a:t>
            </a:r>
          </a:p>
        </p:txBody>
      </p:sp>
    </p:spTree>
    <p:extLst>
      <p:ext uri="{BB962C8B-B14F-4D97-AF65-F5344CB8AC3E}">
        <p14:creationId xmlns:p14="http://schemas.microsoft.com/office/powerpoint/2010/main" val="3622666066"/>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33B93A4-5D8F-3612-9474-E8F4ACD19311}"/>
              </a:ext>
            </a:extLst>
          </p:cNvPr>
          <p:cNvPicPr>
            <a:picLocks noChangeAspect="1"/>
          </p:cNvPicPr>
          <p:nvPr/>
        </p:nvPicPr>
        <p:blipFill>
          <a:blip r:embed="rId2"/>
          <a:stretch>
            <a:fillRect/>
          </a:stretch>
        </p:blipFill>
        <p:spPr>
          <a:xfrm>
            <a:off x="531802" y="872562"/>
            <a:ext cx="4914352" cy="3490528"/>
          </a:xfrm>
          <a:prstGeom prst="rect">
            <a:avLst/>
          </a:prstGeom>
        </p:spPr>
      </p:pic>
      <p:sp>
        <p:nvSpPr>
          <p:cNvPr id="2" name="Title 1">
            <a:extLst>
              <a:ext uri="{FF2B5EF4-FFF2-40B4-BE49-F238E27FC236}">
                <a16:creationId xmlns:a16="http://schemas.microsoft.com/office/drawing/2014/main" id="{6E5B3FE3-9697-122F-A7F6-270D29C746C2}"/>
              </a:ext>
            </a:extLst>
          </p:cNvPr>
          <p:cNvSpPr>
            <a:spLocks noGrp="1"/>
          </p:cNvSpPr>
          <p:nvPr>
            <p:ph type="title"/>
          </p:nvPr>
        </p:nvSpPr>
        <p:spPr>
          <a:xfrm>
            <a:off x="179797" y="31184"/>
            <a:ext cx="8712968" cy="857250"/>
          </a:xfrm>
        </p:spPr>
        <p:txBody>
          <a:bodyPr/>
          <a:lstStyle/>
          <a:p>
            <a:r>
              <a:rPr lang="en-AU" dirty="0"/>
              <a:t>Authentication</a:t>
            </a:r>
          </a:p>
        </p:txBody>
      </p:sp>
      <p:sp>
        <p:nvSpPr>
          <p:cNvPr id="3" name="TextBox 2">
            <a:extLst>
              <a:ext uri="{FF2B5EF4-FFF2-40B4-BE49-F238E27FC236}">
                <a16:creationId xmlns:a16="http://schemas.microsoft.com/office/drawing/2014/main" id="{948D33E8-E74C-EB21-A9E6-8B946EF95E27}"/>
              </a:ext>
            </a:extLst>
          </p:cNvPr>
          <p:cNvSpPr txBox="1"/>
          <p:nvPr/>
        </p:nvSpPr>
        <p:spPr>
          <a:xfrm rot="19848403">
            <a:off x="1501312" y="2108105"/>
            <a:ext cx="2975333" cy="584775"/>
          </a:xfrm>
          <a:prstGeom prst="rect">
            <a:avLst/>
          </a:prstGeom>
          <a:noFill/>
        </p:spPr>
        <p:txBody>
          <a:bodyPr wrap="square" rtlCol="0">
            <a:spAutoFit/>
          </a:bodyPr>
          <a:lstStyle/>
          <a:p>
            <a:r>
              <a:rPr lang="en-AU" sz="3200" dirty="0">
                <a:solidFill>
                  <a:srgbClr val="FF0000"/>
                </a:solidFill>
              </a:rPr>
              <a:t>Sample only</a:t>
            </a:r>
          </a:p>
        </p:txBody>
      </p:sp>
      <p:sp>
        <p:nvSpPr>
          <p:cNvPr id="4" name="TextBox 3">
            <a:extLst>
              <a:ext uri="{FF2B5EF4-FFF2-40B4-BE49-F238E27FC236}">
                <a16:creationId xmlns:a16="http://schemas.microsoft.com/office/drawing/2014/main" id="{110DD363-6175-279E-9BBF-3C7F815364D2}"/>
              </a:ext>
            </a:extLst>
          </p:cNvPr>
          <p:cNvSpPr txBox="1"/>
          <p:nvPr/>
        </p:nvSpPr>
        <p:spPr>
          <a:xfrm>
            <a:off x="5601297" y="987574"/>
            <a:ext cx="3168352" cy="2677656"/>
          </a:xfrm>
          <a:prstGeom prst="rect">
            <a:avLst/>
          </a:prstGeom>
          <a:noFill/>
        </p:spPr>
        <p:txBody>
          <a:bodyPr wrap="square" rtlCol="0">
            <a:spAutoFit/>
          </a:bodyPr>
          <a:lstStyle/>
          <a:p>
            <a:pPr marL="342900" indent="-342900">
              <a:buFont typeface="Arial" panose="020B0604020202020204" pitchFamily="34" charset="0"/>
              <a:buChar char="•"/>
            </a:pPr>
            <a:r>
              <a:rPr lang="en-AU" dirty="0">
                <a:latin typeface="+mn-lt"/>
              </a:rPr>
              <a:t>Plan observations of student work and keep a record. </a:t>
            </a:r>
          </a:p>
          <a:p>
            <a:pPr marL="342900" indent="-342900">
              <a:buFont typeface="Arial" panose="020B0604020202020204" pitchFamily="34" charset="0"/>
              <a:buChar char="•"/>
            </a:pPr>
            <a:r>
              <a:rPr lang="en-AU" dirty="0">
                <a:latin typeface="+mn-lt"/>
              </a:rPr>
              <a:t>Student and teacher date and sign each Authentication. </a:t>
            </a:r>
          </a:p>
        </p:txBody>
      </p:sp>
    </p:spTree>
    <p:extLst>
      <p:ext uri="{BB962C8B-B14F-4D97-AF65-F5344CB8AC3E}">
        <p14:creationId xmlns:p14="http://schemas.microsoft.com/office/powerpoint/2010/main" val="1264808975"/>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B2B91-B120-4054-8B56-57313B7B7E6F}"/>
              </a:ext>
            </a:extLst>
          </p:cNvPr>
          <p:cNvSpPr>
            <a:spLocks noGrp="1"/>
          </p:cNvSpPr>
          <p:nvPr>
            <p:ph type="title"/>
          </p:nvPr>
        </p:nvSpPr>
        <p:spPr>
          <a:xfrm>
            <a:off x="107504" y="219447"/>
            <a:ext cx="8712968" cy="857250"/>
          </a:xfrm>
        </p:spPr>
        <p:txBody>
          <a:bodyPr/>
          <a:lstStyle/>
          <a:p>
            <a:r>
              <a:rPr lang="en-AU" dirty="0"/>
              <a:t>Glossary of command terms</a:t>
            </a:r>
            <a:br>
              <a:rPr lang="en-AU" dirty="0"/>
            </a:br>
            <a:r>
              <a:rPr lang="en-AU" sz="1600" b="0" dirty="0">
                <a:solidFill>
                  <a:schemeClr val="tx1"/>
                </a:solidFill>
              </a:rPr>
              <a:t>The same terms are used in SAT criteria</a:t>
            </a:r>
            <a:br>
              <a:rPr lang="en-AU" sz="1600" b="0" dirty="0">
                <a:solidFill>
                  <a:schemeClr val="tx1"/>
                </a:solidFill>
              </a:rPr>
            </a:br>
            <a:r>
              <a:rPr lang="en-AU" sz="1600" b="0" dirty="0">
                <a:solidFill>
                  <a:schemeClr val="tx1"/>
                </a:solidFill>
              </a:rPr>
              <a:t> and descriptors</a:t>
            </a:r>
          </a:p>
        </p:txBody>
      </p:sp>
      <p:pic>
        <p:nvPicPr>
          <p:cNvPr id="5" name="Content Placeholder 4">
            <a:extLst>
              <a:ext uri="{FF2B5EF4-FFF2-40B4-BE49-F238E27FC236}">
                <a16:creationId xmlns:a16="http://schemas.microsoft.com/office/drawing/2014/main" id="{EDDDB989-624E-47CF-8BBE-08828E0F4408}"/>
              </a:ext>
            </a:extLst>
          </p:cNvPr>
          <p:cNvPicPr>
            <a:picLocks noGrp="1" noChangeAspect="1"/>
          </p:cNvPicPr>
          <p:nvPr>
            <p:ph idx="1"/>
          </p:nvPr>
        </p:nvPicPr>
        <p:blipFill>
          <a:blip r:embed="rId2"/>
          <a:stretch>
            <a:fillRect/>
          </a:stretch>
        </p:blipFill>
        <p:spPr>
          <a:xfrm>
            <a:off x="755576" y="1268760"/>
            <a:ext cx="3384004" cy="2971800"/>
          </a:xfrm>
        </p:spPr>
      </p:pic>
      <p:pic>
        <p:nvPicPr>
          <p:cNvPr id="7" name="Picture 6">
            <a:extLst>
              <a:ext uri="{FF2B5EF4-FFF2-40B4-BE49-F238E27FC236}">
                <a16:creationId xmlns:a16="http://schemas.microsoft.com/office/drawing/2014/main" id="{D08B2425-9E77-4D02-97E3-93B340FE4AF3}"/>
              </a:ext>
            </a:extLst>
          </p:cNvPr>
          <p:cNvPicPr>
            <a:picLocks noChangeAspect="1"/>
          </p:cNvPicPr>
          <p:nvPr/>
        </p:nvPicPr>
        <p:blipFill>
          <a:blip r:embed="rId3"/>
          <a:stretch>
            <a:fillRect/>
          </a:stretch>
        </p:blipFill>
        <p:spPr>
          <a:xfrm>
            <a:off x="5076056" y="843558"/>
            <a:ext cx="2742215" cy="3651870"/>
          </a:xfrm>
          <a:prstGeom prst="rect">
            <a:avLst/>
          </a:prstGeom>
        </p:spPr>
      </p:pic>
      <p:sp>
        <p:nvSpPr>
          <p:cNvPr id="9" name="TextBox 8">
            <a:extLst>
              <a:ext uri="{FF2B5EF4-FFF2-40B4-BE49-F238E27FC236}">
                <a16:creationId xmlns:a16="http://schemas.microsoft.com/office/drawing/2014/main" id="{6D4F113D-4669-46E5-9855-9AD6150E3E8F}"/>
              </a:ext>
            </a:extLst>
          </p:cNvPr>
          <p:cNvSpPr txBox="1"/>
          <p:nvPr/>
        </p:nvSpPr>
        <p:spPr>
          <a:xfrm>
            <a:off x="251520" y="4218429"/>
            <a:ext cx="5259362" cy="276999"/>
          </a:xfrm>
          <a:prstGeom prst="rect">
            <a:avLst/>
          </a:prstGeom>
          <a:noFill/>
        </p:spPr>
        <p:txBody>
          <a:bodyPr wrap="square">
            <a:spAutoFit/>
          </a:bodyPr>
          <a:lstStyle/>
          <a:p>
            <a:r>
              <a:rPr lang="en-US" sz="1200" dirty="0">
                <a:solidFill>
                  <a:srgbClr val="0070C0"/>
                </a:solidFill>
                <a:hlinkClick r:id="rId4">
                  <a:extLst>
                    <a:ext uri="{A12FA001-AC4F-418D-AE19-62706E023703}">
                      <ahyp:hlinkClr xmlns:ahyp="http://schemas.microsoft.com/office/drawing/2018/hyperlinkcolor" val="tx"/>
                    </a:ext>
                  </a:extLst>
                </a:hlinkClick>
              </a:rPr>
              <a:t>Pages - Glossary of command terms (eduweb.vic.gov.au)</a:t>
            </a:r>
            <a:endParaRPr lang="en-AU" sz="1200" dirty="0">
              <a:solidFill>
                <a:srgbClr val="0070C0"/>
              </a:solidFill>
            </a:endParaRPr>
          </a:p>
        </p:txBody>
      </p:sp>
    </p:spTree>
    <p:extLst>
      <p:ext uri="{BB962C8B-B14F-4D97-AF65-F5344CB8AC3E}">
        <p14:creationId xmlns:p14="http://schemas.microsoft.com/office/powerpoint/2010/main" val="1018846598"/>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7">
            <a:extLst>
              <a:ext uri="{FF2B5EF4-FFF2-40B4-BE49-F238E27FC236}">
                <a16:creationId xmlns:a16="http://schemas.microsoft.com/office/drawing/2014/main" id="{299A4B03-951D-1551-7DE6-57CCF1C6641E}"/>
              </a:ext>
            </a:extLst>
          </p:cNvPr>
          <p:cNvSpPr txBox="1"/>
          <p:nvPr/>
        </p:nvSpPr>
        <p:spPr>
          <a:xfrm>
            <a:off x="7300885" y="1013568"/>
            <a:ext cx="1771174" cy="857250"/>
          </a:xfrm>
          <a:prstGeom prst="rect">
            <a:avLst/>
          </a:prstGeom>
          <a:solidFill>
            <a:schemeClr val="accent2">
              <a:alpha val="30980"/>
            </a:schemeClr>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Bef>
                <a:spcPts val="0"/>
              </a:spcBef>
              <a:spcAft>
                <a:spcPts val="0"/>
              </a:spcAft>
            </a:pPr>
            <a:r>
              <a:rPr lang="en-US" sz="1000" b="1" dirty="0">
                <a:solidFill>
                  <a:srgbClr val="FF0000"/>
                </a:solidFill>
                <a:effectLst/>
                <a:latin typeface="Arial" panose="020B0604020202020204" pitchFamily="34" charset="0"/>
                <a:ea typeface="Arial" panose="020B0604020202020204" pitchFamily="34" charset="0"/>
                <a:cs typeface="Times New Roman" panose="02020603050405020304" pitchFamily="18" charset="0"/>
              </a:rPr>
              <a:t>High: </a:t>
            </a:r>
            <a:r>
              <a:rPr lang="en-US" sz="1000" b="1" dirty="0">
                <a:effectLst/>
                <a:latin typeface="Arial" panose="020B0604020202020204" pitchFamily="34" charset="0"/>
                <a:ea typeface="Arial" panose="020B0604020202020204" pitchFamily="34" charset="0"/>
                <a:cs typeface="Times New Roman" panose="02020603050405020304" pitchFamily="18" charset="0"/>
              </a:rPr>
              <a:t>Command terms</a:t>
            </a:r>
          </a:p>
          <a:p>
            <a:pPr>
              <a:lnSpc>
                <a:spcPct val="115000"/>
              </a:lnSpc>
              <a:spcBef>
                <a:spcPts val="0"/>
              </a:spcBef>
              <a:spcAft>
                <a:spcPts val="0"/>
              </a:spcAft>
            </a:pPr>
            <a:endParaRPr lang="en-US" sz="1000" b="1" dirty="0">
              <a:effectLst/>
              <a:latin typeface="Arial" panose="020B0604020202020204" pitchFamily="34" charset="0"/>
              <a:ea typeface="Arial" panose="020B0604020202020204" pitchFamily="34" charset="0"/>
              <a:cs typeface="Times New Roman" panose="02020603050405020304" pitchFamily="18" charset="0"/>
            </a:endParaRPr>
          </a:p>
          <a:p>
            <a:pPr marL="171450" indent="-171450">
              <a:spcBef>
                <a:spcPts val="0"/>
              </a:spcBef>
              <a:spcAft>
                <a:spcPts val="0"/>
              </a:spcAft>
              <a:buFont typeface="Arial" panose="020B0604020202020204" pitchFamily="34" charset="0"/>
              <a:buChar char="•"/>
            </a:pPr>
            <a:r>
              <a:rPr lang="en-US" sz="1000" b="1" dirty="0">
                <a:latin typeface="Arial" panose="020B0604020202020204" pitchFamily="34" charset="0"/>
                <a:ea typeface="Arial" panose="020B0604020202020204" pitchFamily="34" charset="0"/>
                <a:cs typeface="Times New Roman" panose="02020603050405020304" pitchFamily="18" charset="0"/>
              </a:rPr>
              <a:t>Explore and investigate</a:t>
            </a:r>
          </a:p>
          <a:p>
            <a:pPr marL="171450" indent="-171450">
              <a:spcBef>
                <a:spcPts val="0"/>
              </a:spcBef>
              <a:spcAft>
                <a:spcPts val="0"/>
              </a:spcAft>
              <a:buFont typeface="Arial" panose="020B0604020202020204" pitchFamily="34" charset="0"/>
              <a:buChar char="•"/>
            </a:pPr>
            <a:r>
              <a:rPr lang="en-US" sz="1000" b="1" dirty="0">
                <a:effectLst/>
                <a:latin typeface="Arial" panose="020B0604020202020204" pitchFamily="34" charset="0"/>
                <a:ea typeface="Arial" panose="020B0604020202020204" pitchFamily="34" charset="0"/>
                <a:cs typeface="Times New Roman" panose="02020603050405020304" pitchFamily="18" charset="0"/>
              </a:rPr>
              <a:t>Analyses</a:t>
            </a:r>
          </a:p>
        </p:txBody>
      </p:sp>
      <p:sp>
        <p:nvSpPr>
          <p:cNvPr id="9" name="Text Box 11">
            <a:extLst>
              <a:ext uri="{FF2B5EF4-FFF2-40B4-BE49-F238E27FC236}">
                <a16:creationId xmlns:a16="http://schemas.microsoft.com/office/drawing/2014/main" id="{28D9DF2A-AFA2-304E-35AF-7DDFEC4E43E9}"/>
              </a:ext>
            </a:extLst>
          </p:cNvPr>
          <p:cNvSpPr txBox="1"/>
          <p:nvPr/>
        </p:nvSpPr>
        <p:spPr>
          <a:xfrm>
            <a:off x="7435902" y="2198204"/>
            <a:ext cx="1501140" cy="1228569"/>
          </a:xfrm>
          <a:prstGeom prst="rect">
            <a:avLst/>
          </a:prstGeom>
          <a:solidFill>
            <a:schemeClr val="accent2">
              <a:alpha val="30980"/>
            </a:schemeClr>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US" sz="1000" b="1" dirty="0">
                <a:solidFill>
                  <a:srgbClr val="FF0000"/>
                </a:solidFill>
                <a:effectLst/>
                <a:latin typeface="Arial" panose="020B0604020202020204" pitchFamily="34" charset="0"/>
                <a:ea typeface="Arial" panose="020B0604020202020204" pitchFamily="34" charset="0"/>
                <a:cs typeface="Times New Roman" panose="02020603050405020304" pitchFamily="18" charset="0"/>
              </a:rPr>
              <a:t>Very High: </a:t>
            </a:r>
            <a:r>
              <a:rPr lang="en-US" sz="1000" b="1" dirty="0">
                <a:effectLst/>
                <a:latin typeface="Arial" panose="020B0604020202020204" pitchFamily="34" charset="0"/>
                <a:ea typeface="Arial" panose="020B0604020202020204" pitchFamily="34" charset="0"/>
                <a:cs typeface="Times New Roman" panose="02020603050405020304" pitchFamily="18" charset="0"/>
              </a:rPr>
              <a:t>Command terms</a:t>
            </a:r>
          </a:p>
          <a:p>
            <a:pPr>
              <a:spcAft>
                <a:spcPts val="0"/>
              </a:spcAft>
            </a:pPr>
            <a:endParaRPr lang="en-US" sz="1000" b="1" dirty="0">
              <a:effectLst/>
              <a:latin typeface="Arial" panose="020B0604020202020204" pitchFamily="34" charset="0"/>
              <a:ea typeface="Arial" panose="020B0604020202020204" pitchFamily="34" charset="0"/>
              <a:cs typeface="Times New Roman" panose="02020603050405020304" pitchFamily="18" charset="0"/>
            </a:endParaRPr>
          </a:p>
          <a:p>
            <a:pPr marL="171450" indent="-171450">
              <a:spcAft>
                <a:spcPts val="0"/>
              </a:spcAft>
              <a:buFont typeface="Arial" panose="020B0604020202020204" pitchFamily="34" charset="0"/>
              <a:buChar char="•"/>
            </a:pPr>
            <a:r>
              <a:rPr lang="en-US" sz="1000" b="1" dirty="0">
                <a:effectLst/>
                <a:latin typeface="Arial" panose="020B0604020202020204" pitchFamily="34" charset="0"/>
                <a:ea typeface="Arial" panose="020B0604020202020204" pitchFamily="34" charset="0"/>
                <a:cs typeface="Times New Roman" panose="02020603050405020304" pitchFamily="18" charset="0"/>
              </a:rPr>
              <a:t>Explores and analyses</a:t>
            </a:r>
          </a:p>
          <a:p>
            <a:pPr marL="171450" indent="-171450">
              <a:spcAft>
                <a:spcPts val="0"/>
              </a:spcAft>
              <a:buFont typeface="Arial" panose="020B0604020202020204" pitchFamily="34" charset="0"/>
              <a:buChar char="•"/>
            </a:pPr>
            <a:r>
              <a:rPr lang="en-US" sz="1000" b="1" dirty="0">
                <a:latin typeface="Arial" panose="020B0604020202020204" pitchFamily="34" charset="0"/>
                <a:ea typeface="Arial" panose="020B0604020202020204" pitchFamily="34" charset="0"/>
                <a:cs typeface="Times New Roman" panose="02020603050405020304" pitchFamily="18" charset="0"/>
              </a:rPr>
              <a:t>Critically evaluates</a:t>
            </a:r>
          </a:p>
          <a:p>
            <a:pPr marL="171450" indent="-171450">
              <a:spcAft>
                <a:spcPts val="0"/>
              </a:spcAft>
              <a:buFont typeface="Arial" panose="020B0604020202020204" pitchFamily="34" charset="0"/>
              <a:buChar char="•"/>
            </a:pPr>
            <a:r>
              <a:rPr lang="en-US" sz="1000" b="1" dirty="0">
                <a:effectLst/>
                <a:latin typeface="Arial" panose="020B0604020202020204" pitchFamily="34" charset="0"/>
                <a:ea typeface="Arial" panose="020B0604020202020204" pitchFamily="34" charset="0"/>
                <a:cs typeface="Times New Roman" panose="02020603050405020304" pitchFamily="18" charset="0"/>
              </a:rPr>
              <a:t>Specific art forms</a:t>
            </a:r>
          </a:p>
          <a:p>
            <a:pPr>
              <a:spcAft>
                <a:spcPts val="0"/>
              </a:spcAft>
            </a:pPr>
            <a:endParaRPr lang="en-AU" sz="1100" dirty="0">
              <a:effectLst/>
              <a:latin typeface="Arial" panose="020B0604020202020204" pitchFamily="34" charset="0"/>
              <a:ea typeface="Arial" panose="020B060402020202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E27BE949-CC85-97C0-515E-81DF2DDA54A6}"/>
              </a:ext>
            </a:extLst>
          </p:cNvPr>
          <p:cNvPicPr>
            <a:picLocks noChangeAspect="1"/>
          </p:cNvPicPr>
          <p:nvPr/>
        </p:nvPicPr>
        <p:blipFill>
          <a:blip r:embed="rId2"/>
          <a:stretch>
            <a:fillRect/>
          </a:stretch>
        </p:blipFill>
        <p:spPr>
          <a:xfrm>
            <a:off x="1112295" y="744540"/>
            <a:ext cx="6260531" cy="2907329"/>
          </a:xfrm>
          <a:prstGeom prst="rect">
            <a:avLst/>
          </a:prstGeom>
        </p:spPr>
      </p:pic>
      <p:sp>
        <p:nvSpPr>
          <p:cNvPr id="11" name="Text Box 2">
            <a:extLst>
              <a:ext uri="{FF2B5EF4-FFF2-40B4-BE49-F238E27FC236}">
                <a16:creationId xmlns:a16="http://schemas.microsoft.com/office/drawing/2014/main" id="{576E6576-DD23-D9EB-F1A4-D3A008AB542F}"/>
              </a:ext>
            </a:extLst>
          </p:cNvPr>
          <p:cNvSpPr txBox="1"/>
          <p:nvPr/>
        </p:nvSpPr>
        <p:spPr>
          <a:xfrm>
            <a:off x="139386" y="2886802"/>
            <a:ext cx="1120246" cy="693060"/>
          </a:xfrm>
          <a:prstGeom prst="rect">
            <a:avLst/>
          </a:prstGeom>
          <a:solidFill>
            <a:schemeClr val="accent1">
              <a:lumMod val="20000"/>
              <a:lumOff val="80000"/>
            </a:schemeClr>
          </a:solidFill>
          <a:ln w="6350">
            <a:solidFill>
              <a:schemeClr val="tx2"/>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ts val="1400"/>
              </a:lnSpc>
              <a:spcBef>
                <a:spcPts val="600"/>
              </a:spcBef>
              <a:spcAft>
                <a:spcPts val="600"/>
              </a:spcAft>
            </a:pPr>
            <a:r>
              <a:rPr lang="en-AU" sz="1000" b="1" dirty="0">
                <a:solidFill>
                  <a:srgbClr val="000000"/>
                </a:solidFill>
                <a:effectLst/>
                <a:latin typeface="+mn-lt"/>
                <a:ea typeface="Arial" panose="020B0604020202020204" pitchFamily="34" charset="0"/>
              </a:rPr>
              <a:t>CRITERION 3:</a:t>
            </a:r>
          </a:p>
          <a:p>
            <a:pPr marL="171450" indent="-171450">
              <a:spcBef>
                <a:spcPts val="0"/>
              </a:spcBef>
              <a:spcAft>
                <a:spcPts val="0"/>
              </a:spcAft>
              <a:buFont typeface="Arial" panose="020B0604020202020204" pitchFamily="34" charset="0"/>
              <a:buChar char="•"/>
            </a:pPr>
            <a:r>
              <a:rPr lang="en-AU" sz="1000" dirty="0">
                <a:solidFill>
                  <a:srgbClr val="000000"/>
                </a:solidFill>
                <a:latin typeface="+mn-lt"/>
                <a:ea typeface="Arial" panose="020B0604020202020204" pitchFamily="34" charset="0"/>
              </a:rPr>
              <a:t>Explore</a:t>
            </a:r>
          </a:p>
          <a:p>
            <a:pPr marL="171450" indent="-171450">
              <a:spcBef>
                <a:spcPts val="0"/>
              </a:spcBef>
              <a:spcAft>
                <a:spcPts val="0"/>
              </a:spcAft>
              <a:buFont typeface="Arial" panose="020B0604020202020204" pitchFamily="34" charset="0"/>
              <a:buChar char="•"/>
            </a:pPr>
            <a:r>
              <a:rPr lang="en-AU" sz="1000" dirty="0">
                <a:solidFill>
                  <a:srgbClr val="000000"/>
                </a:solidFill>
                <a:effectLst/>
                <a:latin typeface="+mn-lt"/>
                <a:ea typeface="Arial" panose="020B0604020202020204" pitchFamily="34" charset="0"/>
              </a:rPr>
              <a:t>Experiment</a:t>
            </a:r>
          </a:p>
        </p:txBody>
      </p:sp>
      <p:sp>
        <p:nvSpPr>
          <p:cNvPr id="10" name="Text Box 6">
            <a:extLst>
              <a:ext uri="{FF2B5EF4-FFF2-40B4-BE49-F238E27FC236}">
                <a16:creationId xmlns:a16="http://schemas.microsoft.com/office/drawing/2014/main" id="{356D8FD5-1411-9E29-8201-6B74D65835EF}"/>
              </a:ext>
            </a:extLst>
          </p:cNvPr>
          <p:cNvSpPr txBox="1"/>
          <p:nvPr/>
        </p:nvSpPr>
        <p:spPr>
          <a:xfrm>
            <a:off x="1547664" y="3576769"/>
            <a:ext cx="4104456" cy="966757"/>
          </a:xfrm>
          <a:prstGeom prst="rect">
            <a:avLst/>
          </a:prstGeom>
          <a:solidFill>
            <a:schemeClr val="accent1">
              <a:lumMod val="20000"/>
              <a:lumOff val="80000"/>
            </a:schemeClr>
          </a:solidFill>
          <a:ln w="6350">
            <a:solidFill>
              <a:schemeClr val="tx2"/>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spcBef>
                <a:spcPts val="600"/>
              </a:spcBef>
              <a:spcAft>
                <a:spcPts val="600"/>
              </a:spcAft>
            </a:pPr>
            <a:r>
              <a:rPr lang="en-AU" sz="900" b="1" dirty="0">
                <a:solidFill>
                  <a:srgbClr val="000000"/>
                </a:solidFill>
                <a:effectLst/>
                <a:latin typeface="Arial" panose="020B0604020202020204" pitchFamily="34" charset="0"/>
                <a:ea typeface="Arial" panose="020B0604020202020204" pitchFamily="34" charset="0"/>
              </a:rPr>
              <a:t>INDICATORS</a:t>
            </a:r>
          </a:p>
          <a:p>
            <a:pPr marL="171450" indent="-171450">
              <a:spcBef>
                <a:spcPts val="0"/>
              </a:spcBef>
              <a:spcAft>
                <a:spcPts val="0"/>
              </a:spcAft>
              <a:buFont typeface="Arial" panose="020B0604020202020204" pitchFamily="34" charset="0"/>
              <a:buChar char="•"/>
            </a:pPr>
            <a:r>
              <a:rPr lang="en-AU" sz="900" dirty="0">
                <a:solidFill>
                  <a:srgbClr val="000000"/>
                </a:solidFill>
                <a:latin typeface="Arial" panose="020B0604020202020204" pitchFamily="34" charset="0"/>
                <a:ea typeface="Arial" panose="020B0604020202020204" pitchFamily="34" charset="0"/>
              </a:rPr>
              <a:t>Specific art forms</a:t>
            </a:r>
            <a:endParaRPr lang="en-AU" sz="900" dirty="0">
              <a:solidFill>
                <a:srgbClr val="000000"/>
              </a:solidFill>
              <a:effectLst/>
              <a:latin typeface="Arial" panose="020B0604020202020204" pitchFamily="34" charset="0"/>
              <a:ea typeface="Arial" panose="020B0604020202020204" pitchFamily="34" charset="0"/>
            </a:endParaRPr>
          </a:p>
          <a:p>
            <a:pPr marL="171450" indent="-171450">
              <a:spcBef>
                <a:spcPts val="0"/>
              </a:spcBef>
              <a:spcAft>
                <a:spcPts val="0"/>
              </a:spcAft>
              <a:buFont typeface="Arial" panose="020B0604020202020204" pitchFamily="34" charset="0"/>
              <a:buChar char="•"/>
            </a:pPr>
            <a:r>
              <a:rPr lang="en-AU" sz="900" dirty="0">
                <a:solidFill>
                  <a:srgbClr val="000000"/>
                </a:solidFill>
                <a:latin typeface="Arial" panose="020B0604020202020204" pitchFamily="34" charset="0"/>
                <a:ea typeface="Arial" panose="020B0604020202020204" pitchFamily="34" charset="0"/>
              </a:rPr>
              <a:t>Experimentation with materials, techniques and processes</a:t>
            </a:r>
          </a:p>
          <a:p>
            <a:pPr marL="171450" indent="-171450">
              <a:spcBef>
                <a:spcPts val="0"/>
              </a:spcBef>
              <a:spcAft>
                <a:spcPts val="0"/>
              </a:spcAft>
              <a:buFont typeface="Arial" panose="020B0604020202020204" pitchFamily="34" charset="0"/>
              <a:buChar char="•"/>
            </a:pPr>
            <a:r>
              <a:rPr lang="en-AU" sz="900" dirty="0">
                <a:solidFill>
                  <a:srgbClr val="000000"/>
                </a:solidFill>
                <a:effectLst/>
                <a:latin typeface="Arial" panose="020B0604020202020204" pitchFamily="34" charset="0"/>
                <a:ea typeface="Arial" panose="020B0604020202020204" pitchFamily="34" charset="0"/>
              </a:rPr>
              <a:t>Analysis and evaluation </a:t>
            </a:r>
            <a:r>
              <a:rPr lang="en-AU" sz="900" dirty="0">
                <a:solidFill>
                  <a:srgbClr val="000000"/>
                </a:solidFill>
                <a:latin typeface="Arial" panose="020B0604020202020204" pitchFamily="34" charset="0"/>
                <a:ea typeface="Arial" panose="020B0604020202020204" pitchFamily="34" charset="0"/>
              </a:rPr>
              <a:t>the characteristics and properties</a:t>
            </a:r>
          </a:p>
          <a:p>
            <a:pPr marL="171450" indent="-171450">
              <a:spcBef>
                <a:spcPts val="0"/>
              </a:spcBef>
              <a:spcAft>
                <a:spcPts val="0"/>
              </a:spcAft>
              <a:buFont typeface="Arial" panose="020B0604020202020204" pitchFamily="34" charset="0"/>
              <a:buChar char="•"/>
            </a:pPr>
            <a:r>
              <a:rPr lang="en-AU" sz="900" dirty="0">
                <a:solidFill>
                  <a:srgbClr val="000000"/>
                </a:solidFill>
                <a:effectLst/>
                <a:latin typeface="Arial" panose="020B0604020202020204" pitchFamily="34" charset="0"/>
                <a:ea typeface="Arial" panose="020B0604020202020204" pitchFamily="34" charset="0"/>
              </a:rPr>
              <a:t>Conceptualisation of art works</a:t>
            </a:r>
          </a:p>
          <a:p>
            <a:pPr marL="171450" indent="-171450">
              <a:spcBef>
                <a:spcPts val="0"/>
              </a:spcBef>
              <a:spcAft>
                <a:spcPts val="0"/>
              </a:spcAft>
              <a:buFont typeface="Arial" panose="020B0604020202020204" pitchFamily="34" charset="0"/>
              <a:buChar char="•"/>
            </a:pPr>
            <a:r>
              <a:rPr lang="en-AU" sz="900" dirty="0">
                <a:solidFill>
                  <a:srgbClr val="000000"/>
                </a:solidFill>
                <a:latin typeface="Arial" panose="020B0604020202020204" pitchFamily="34" charset="0"/>
                <a:ea typeface="Arial" panose="020B0604020202020204" pitchFamily="34" charset="0"/>
              </a:rPr>
              <a:t>Use of art terminology</a:t>
            </a:r>
            <a:endParaRPr lang="en-AU" sz="900" dirty="0">
              <a:solidFill>
                <a:srgbClr val="000000"/>
              </a:solidFill>
              <a:effectLst/>
              <a:latin typeface="Arial" panose="020B0604020202020204" pitchFamily="34" charset="0"/>
              <a:ea typeface="Arial" panose="020B0604020202020204" pitchFamily="34" charset="0"/>
            </a:endParaRPr>
          </a:p>
        </p:txBody>
      </p:sp>
      <p:sp>
        <p:nvSpPr>
          <p:cNvPr id="5" name="Title 1">
            <a:extLst>
              <a:ext uri="{FF2B5EF4-FFF2-40B4-BE49-F238E27FC236}">
                <a16:creationId xmlns:a16="http://schemas.microsoft.com/office/drawing/2014/main" id="{F4A1A9BD-6F4A-A5F4-7EEE-DC5FE5781AAC}"/>
              </a:ext>
            </a:extLst>
          </p:cNvPr>
          <p:cNvSpPr>
            <a:spLocks noGrp="1"/>
          </p:cNvSpPr>
          <p:nvPr>
            <p:ph type="title"/>
          </p:nvPr>
        </p:nvSpPr>
        <p:spPr>
          <a:xfrm>
            <a:off x="403022" y="-2416"/>
            <a:ext cx="8712968" cy="857250"/>
          </a:xfrm>
        </p:spPr>
        <p:txBody>
          <a:bodyPr/>
          <a:lstStyle/>
          <a:p>
            <a:r>
              <a:rPr lang="en-AU" dirty="0"/>
              <a:t>Assessment Criteria example</a:t>
            </a:r>
          </a:p>
        </p:txBody>
      </p:sp>
      <p:sp>
        <p:nvSpPr>
          <p:cNvPr id="6" name="TextBox 5">
            <a:extLst>
              <a:ext uri="{FF2B5EF4-FFF2-40B4-BE49-F238E27FC236}">
                <a16:creationId xmlns:a16="http://schemas.microsoft.com/office/drawing/2014/main" id="{50E547BF-9781-FA3D-D819-DEEE6EF997A2}"/>
              </a:ext>
            </a:extLst>
          </p:cNvPr>
          <p:cNvSpPr txBox="1"/>
          <p:nvPr/>
        </p:nvSpPr>
        <p:spPr>
          <a:xfrm rot="19848403">
            <a:off x="2678847" y="1905816"/>
            <a:ext cx="2575293" cy="584775"/>
          </a:xfrm>
          <a:prstGeom prst="rect">
            <a:avLst/>
          </a:prstGeom>
          <a:noFill/>
        </p:spPr>
        <p:txBody>
          <a:bodyPr wrap="square" rtlCol="0">
            <a:spAutoFit/>
          </a:bodyPr>
          <a:lstStyle/>
          <a:p>
            <a:r>
              <a:rPr lang="en-AU" sz="3200" dirty="0">
                <a:solidFill>
                  <a:srgbClr val="FF0000"/>
                </a:solidFill>
                <a:latin typeface="+mj-lt"/>
              </a:rPr>
              <a:t>Sample only</a:t>
            </a:r>
          </a:p>
        </p:txBody>
      </p:sp>
    </p:spTree>
    <p:extLst>
      <p:ext uri="{BB962C8B-B14F-4D97-AF65-F5344CB8AC3E}">
        <p14:creationId xmlns:p14="http://schemas.microsoft.com/office/powerpoint/2010/main" val="3079854712"/>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9885D35-0C5E-6A05-C379-3165F77C37C9}"/>
              </a:ext>
            </a:extLst>
          </p:cNvPr>
          <p:cNvPicPr>
            <a:picLocks noChangeAspect="1"/>
          </p:cNvPicPr>
          <p:nvPr/>
        </p:nvPicPr>
        <p:blipFill>
          <a:blip r:embed="rId2"/>
          <a:stretch>
            <a:fillRect/>
          </a:stretch>
        </p:blipFill>
        <p:spPr>
          <a:xfrm>
            <a:off x="1663376" y="796654"/>
            <a:ext cx="5542646" cy="3550192"/>
          </a:xfrm>
          <a:prstGeom prst="rect">
            <a:avLst/>
          </a:prstGeom>
        </p:spPr>
      </p:pic>
      <p:sp>
        <p:nvSpPr>
          <p:cNvPr id="2" name="Title 1">
            <a:extLst>
              <a:ext uri="{FF2B5EF4-FFF2-40B4-BE49-F238E27FC236}">
                <a16:creationId xmlns:a16="http://schemas.microsoft.com/office/drawing/2014/main" id="{6842FA66-6674-F710-318B-007F3D4CB66E}"/>
              </a:ext>
            </a:extLst>
          </p:cNvPr>
          <p:cNvSpPr>
            <a:spLocks noGrp="1"/>
          </p:cNvSpPr>
          <p:nvPr>
            <p:ph type="title"/>
          </p:nvPr>
        </p:nvSpPr>
        <p:spPr>
          <a:xfrm>
            <a:off x="251520" y="250889"/>
            <a:ext cx="8892480" cy="857250"/>
          </a:xfrm>
        </p:spPr>
        <p:txBody>
          <a:bodyPr/>
          <a:lstStyle/>
          <a:p>
            <a:r>
              <a:rPr lang="en-AU" sz="3200" dirty="0"/>
              <a:t>Assessment Sheet School-assessed Task</a:t>
            </a:r>
            <a:br>
              <a:rPr lang="en-AU" dirty="0"/>
            </a:br>
            <a:endParaRPr lang="en-AU" dirty="0"/>
          </a:p>
        </p:txBody>
      </p:sp>
      <p:sp>
        <p:nvSpPr>
          <p:cNvPr id="3" name="TextBox 2">
            <a:extLst>
              <a:ext uri="{FF2B5EF4-FFF2-40B4-BE49-F238E27FC236}">
                <a16:creationId xmlns:a16="http://schemas.microsoft.com/office/drawing/2014/main" id="{5C336DA4-6E25-6678-50E1-B6E3F1781FDD}"/>
              </a:ext>
            </a:extLst>
          </p:cNvPr>
          <p:cNvSpPr txBox="1"/>
          <p:nvPr/>
        </p:nvSpPr>
        <p:spPr>
          <a:xfrm rot="19848403">
            <a:off x="2947033" y="2108104"/>
            <a:ext cx="2975333" cy="584775"/>
          </a:xfrm>
          <a:prstGeom prst="rect">
            <a:avLst/>
          </a:prstGeom>
          <a:noFill/>
        </p:spPr>
        <p:txBody>
          <a:bodyPr wrap="square" rtlCol="0">
            <a:spAutoFit/>
          </a:bodyPr>
          <a:lstStyle/>
          <a:p>
            <a:r>
              <a:rPr lang="en-AU" sz="3200" dirty="0">
                <a:solidFill>
                  <a:srgbClr val="FF0000"/>
                </a:solidFill>
              </a:rPr>
              <a:t>Sample only</a:t>
            </a:r>
          </a:p>
        </p:txBody>
      </p:sp>
    </p:spTree>
    <p:extLst>
      <p:ext uri="{BB962C8B-B14F-4D97-AF65-F5344CB8AC3E}">
        <p14:creationId xmlns:p14="http://schemas.microsoft.com/office/powerpoint/2010/main" val="1602898649"/>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233EC-5041-2F9E-F3ED-4C0862B3F5B8}"/>
              </a:ext>
            </a:extLst>
          </p:cNvPr>
          <p:cNvSpPr>
            <a:spLocks noGrp="1"/>
          </p:cNvSpPr>
          <p:nvPr>
            <p:ph type="title"/>
          </p:nvPr>
        </p:nvSpPr>
        <p:spPr>
          <a:xfrm>
            <a:off x="215516" y="237596"/>
            <a:ext cx="8712968" cy="857250"/>
          </a:xfrm>
        </p:spPr>
        <p:txBody>
          <a:bodyPr/>
          <a:lstStyle/>
          <a:p>
            <a:r>
              <a:rPr lang="en-AU" sz="2000" dirty="0"/>
              <a:t>Administration information: Unit 3 Outcome 1</a:t>
            </a:r>
            <a:br>
              <a:rPr lang="en-AU" sz="2000" dirty="0"/>
            </a:br>
            <a:r>
              <a:rPr lang="en-AU" dirty="0"/>
              <a:t>Scope and Nature of task</a:t>
            </a:r>
          </a:p>
        </p:txBody>
      </p:sp>
      <p:sp>
        <p:nvSpPr>
          <p:cNvPr id="8" name="TextBox 7">
            <a:extLst>
              <a:ext uri="{FF2B5EF4-FFF2-40B4-BE49-F238E27FC236}">
                <a16:creationId xmlns:a16="http://schemas.microsoft.com/office/drawing/2014/main" id="{E75A3EB4-1442-585F-57C7-E6E38845B885}"/>
              </a:ext>
            </a:extLst>
          </p:cNvPr>
          <p:cNvSpPr txBox="1"/>
          <p:nvPr/>
        </p:nvSpPr>
        <p:spPr>
          <a:xfrm>
            <a:off x="5220072" y="1344358"/>
            <a:ext cx="1872208" cy="646331"/>
          </a:xfrm>
          <a:prstGeom prst="rect">
            <a:avLst/>
          </a:prstGeom>
          <a:solidFill>
            <a:schemeClr val="accent6">
              <a:lumMod val="20000"/>
              <a:lumOff val="80000"/>
            </a:schemeClr>
          </a:solidFill>
        </p:spPr>
        <p:txBody>
          <a:bodyPr wrap="square" rtlCol="0">
            <a:spAutoFit/>
          </a:bodyPr>
          <a:lstStyle/>
          <a:p>
            <a:r>
              <a:rPr lang="en-AU" sz="1800" dirty="0">
                <a:latin typeface="+mn-lt"/>
              </a:rPr>
              <a:t>Describes the task</a:t>
            </a:r>
          </a:p>
        </p:txBody>
      </p:sp>
      <p:sp>
        <p:nvSpPr>
          <p:cNvPr id="9" name="TextBox 8">
            <a:extLst>
              <a:ext uri="{FF2B5EF4-FFF2-40B4-BE49-F238E27FC236}">
                <a16:creationId xmlns:a16="http://schemas.microsoft.com/office/drawing/2014/main" id="{99B09519-C159-9AD5-A51E-55B4C87DE48B}"/>
              </a:ext>
            </a:extLst>
          </p:cNvPr>
          <p:cNvSpPr txBox="1"/>
          <p:nvPr/>
        </p:nvSpPr>
        <p:spPr>
          <a:xfrm>
            <a:off x="2843808" y="2859782"/>
            <a:ext cx="2016224" cy="1323439"/>
          </a:xfrm>
          <a:prstGeom prst="rect">
            <a:avLst/>
          </a:prstGeom>
          <a:solidFill>
            <a:schemeClr val="accent6">
              <a:lumMod val="20000"/>
              <a:lumOff val="80000"/>
            </a:schemeClr>
          </a:solidFill>
        </p:spPr>
        <p:txBody>
          <a:bodyPr wrap="square" rtlCol="0">
            <a:spAutoFit/>
          </a:bodyPr>
          <a:lstStyle/>
          <a:p>
            <a:r>
              <a:rPr lang="en-AU" sz="2000" dirty="0">
                <a:latin typeface="+mn-lt"/>
              </a:rPr>
              <a:t>Describes the scope of assessment for the task</a:t>
            </a:r>
          </a:p>
        </p:txBody>
      </p:sp>
      <p:pic>
        <p:nvPicPr>
          <p:cNvPr id="4" name="Picture 3">
            <a:extLst>
              <a:ext uri="{FF2B5EF4-FFF2-40B4-BE49-F238E27FC236}">
                <a16:creationId xmlns:a16="http://schemas.microsoft.com/office/drawing/2014/main" id="{F5732C5D-CAE5-B199-DB7D-0D34BBA63844}"/>
              </a:ext>
            </a:extLst>
          </p:cNvPr>
          <p:cNvPicPr>
            <a:picLocks noChangeAspect="1"/>
          </p:cNvPicPr>
          <p:nvPr/>
        </p:nvPicPr>
        <p:blipFill>
          <a:blip r:embed="rId3"/>
          <a:stretch>
            <a:fillRect/>
          </a:stretch>
        </p:blipFill>
        <p:spPr>
          <a:xfrm>
            <a:off x="539551" y="1344357"/>
            <a:ext cx="4511426" cy="1323439"/>
          </a:xfrm>
          <a:prstGeom prst="rect">
            <a:avLst/>
          </a:prstGeom>
          <a:ln>
            <a:solidFill>
              <a:schemeClr val="tx1"/>
            </a:solidFill>
          </a:ln>
        </p:spPr>
      </p:pic>
      <p:pic>
        <p:nvPicPr>
          <p:cNvPr id="7" name="Picture 6">
            <a:extLst>
              <a:ext uri="{FF2B5EF4-FFF2-40B4-BE49-F238E27FC236}">
                <a16:creationId xmlns:a16="http://schemas.microsoft.com/office/drawing/2014/main" id="{CEFA2566-1AF2-8ADC-13D5-DD1BE31FE826}"/>
              </a:ext>
            </a:extLst>
          </p:cNvPr>
          <p:cNvPicPr>
            <a:picLocks noChangeAspect="1"/>
          </p:cNvPicPr>
          <p:nvPr/>
        </p:nvPicPr>
        <p:blipFill>
          <a:blip r:embed="rId4"/>
          <a:stretch>
            <a:fillRect/>
          </a:stretch>
        </p:blipFill>
        <p:spPr>
          <a:xfrm>
            <a:off x="5050977" y="2931790"/>
            <a:ext cx="3838832" cy="1109618"/>
          </a:xfrm>
          <a:prstGeom prst="rect">
            <a:avLst/>
          </a:prstGeom>
          <a:ln>
            <a:solidFill>
              <a:schemeClr val="tx1"/>
            </a:solidFill>
          </a:ln>
        </p:spPr>
      </p:pic>
      <p:sp>
        <p:nvSpPr>
          <p:cNvPr id="3" name="TextBox 2">
            <a:extLst>
              <a:ext uri="{FF2B5EF4-FFF2-40B4-BE49-F238E27FC236}">
                <a16:creationId xmlns:a16="http://schemas.microsoft.com/office/drawing/2014/main" id="{587D9740-10B4-CA43-9427-00F77DD8F1DB}"/>
              </a:ext>
            </a:extLst>
          </p:cNvPr>
          <p:cNvSpPr txBox="1"/>
          <p:nvPr/>
        </p:nvSpPr>
        <p:spPr>
          <a:xfrm>
            <a:off x="115130" y="4281923"/>
            <a:ext cx="6876764" cy="253916"/>
          </a:xfrm>
          <a:prstGeom prst="rect">
            <a:avLst/>
          </a:prstGeom>
          <a:noFill/>
        </p:spPr>
        <p:txBody>
          <a:bodyPr wrap="square" rtlCol="0">
            <a:spAutoFit/>
          </a:bodyPr>
          <a:lstStyle/>
          <a:p>
            <a:r>
              <a:rPr lang="en-AU" sz="1050" dirty="0">
                <a:latin typeface="+mn-lt"/>
              </a:rPr>
              <a:t>Source: VCE Art Making and Exhibiting: Administrative Information for School-based assessment</a:t>
            </a:r>
          </a:p>
        </p:txBody>
      </p:sp>
    </p:spTree>
    <p:extLst>
      <p:ext uri="{BB962C8B-B14F-4D97-AF65-F5344CB8AC3E}">
        <p14:creationId xmlns:p14="http://schemas.microsoft.com/office/powerpoint/2010/main" val="982452351"/>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EE1DE-2CBF-4C2D-8D34-084F94A573CD}"/>
              </a:ext>
            </a:extLst>
          </p:cNvPr>
          <p:cNvSpPr>
            <a:spLocks noGrp="1"/>
          </p:cNvSpPr>
          <p:nvPr>
            <p:ph type="title"/>
          </p:nvPr>
        </p:nvSpPr>
        <p:spPr>
          <a:xfrm>
            <a:off x="179512" y="195486"/>
            <a:ext cx="8712968" cy="857250"/>
          </a:xfrm>
        </p:spPr>
        <p:txBody>
          <a:bodyPr/>
          <a:lstStyle/>
          <a:p>
            <a:r>
              <a:rPr lang="en-AU" dirty="0"/>
              <a:t>Unit 3 Outcome 1 task</a:t>
            </a:r>
          </a:p>
        </p:txBody>
      </p:sp>
      <p:graphicFrame>
        <p:nvGraphicFramePr>
          <p:cNvPr id="7" name="Diagram 6">
            <a:extLst>
              <a:ext uri="{FF2B5EF4-FFF2-40B4-BE49-F238E27FC236}">
                <a16:creationId xmlns:a16="http://schemas.microsoft.com/office/drawing/2014/main" id="{4EE971C4-7417-ACC9-0E77-FC50627AAFB5}"/>
              </a:ext>
            </a:extLst>
          </p:cNvPr>
          <p:cNvGraphicFramePr/>
          <p:nvPr/>
        </p:nvGraphicFramePr>
        <p:xfrm>
          <a:off x="3472379" y="1233022"/>
          <a:ext cx="5420101" cy="28083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2F46E9AC-A541-7818-F889-6932BE4EC632}"/>
              </a:ext>
            </a:extLst>
          </p:cNvPr>
          <p:cNvSpPr txBox="1"/>
          <p:nvPr/>
        </p:nvSpPr>
        <p:spPr>
          <a:xfrm>
            <a:off x="199501" y="1232922"/>
            <a:ext cx="3168352" cy="2031325"/>
          </a:xfrm>
          <a:prstGeom prst="rect">
            <a:avLst/>
          </a:prstGeom>
          <a:noFill/>
        </p:spPr>
        <p:txBody>
          <a:bodyPr wrap="square" rtlCol="0">
            <a:spAutoFit/>
          </a:bodyPr>
          <a:lstStyle/>
          <a:p>
            <a:r>
              <a:rPr lang="en-AU" sz="1800" dirty="0">
                <a:solidFill>
                  <a:srgbClr val="000000"/>
                </a:solidFill>
                <a:effectLst/>
                <a:latin typeface="Arial" panose="020B0604020202020204" pitchFamily="34" charset="0"/>
                <a:ea typeface="Arial" panose="020B0604020202020204" pitchFamily="34" charset="0"/>
              </a:rPr>
              <a:t>On completion of this unit the student should be able to </a:t>
            </a:r>
            <a:r>
              <a:rPr lang="en-AU" sz="1800" b="1" dirty="0">
                <a:solidFill>
                  <a:schemeClr val="accent6"/>
                </a:solidFill>
                <a:effectLst/>
                <a:latin typeface="Arial" panose="020B0604020202020204" pitchFamily="34" charset="0"/>
                <a:ea typeface="Arial" panose="020B0604020202020204" pitchFamily="34" charset="0"/>
              </a:rPr>
              <a:t>collect information </a:t>
            </a:r>
            <a:r>
              <a:rPr lang="en-AU" sz="1800" dirty="0">
                <a:solidFill>
                  <a:srgbClr val="000000"/>
                </a:solidFill>
                <a:effectLst/>
                <a:latin typeface="Arial" panose="020B0604020202020204" pitchFamily="34" charset="0"/>
                <a:ea typeface="Arial" panose="020B0604020202020204" pitchFamily="34" charset="0"/>
              </a:rPr>
              <a:t>from </a:t>
            </a:r>
            <a:r>
              <a:rPr lang="en-AU" sz="1800" b="1" dirty="0">
                <a:solidFill>
                  <a:schemeClr val="accent6"/>
                </a:solidFill>
                <a:effectLst/>
                <a:latin typeface="Arial" panose="020B0604020202020204" pitchFamily="34" charset="0"/>
                <a:ea typeface="Arial" panose="020B0604020202020204" pitchFamily="34" charset="0"/>
              </a:rPr>
              <a:t>artists and artworks </a:t>
            </a:r>
            <a:r>
              <a:rPr lang="en-AU" sz="1800" dirty="0">
                <a:solidFill>
                  <a:srgbClr val="000000"/>
                </a:solidFill>
                <a:effectLst/>
                <a:latin typeface="Arial" panose="020B0604020202020204" pitchFamily="34" charset="0"/>
                <a:ea typeface="Arial" panose="020B0604020202020204" pitchFamily="34" charset="0"/>
              </a:rPr>
              <a:t>in </a:t>
            </a:r>
            <a:r>
              <a:rPr lang="en-AU" sz="1800" b="1" dirty="0">
                <a:solidFill>
                  <a:schemeClr val="accent6"/>
                </a:solidFill>
                <a:effectLst/>
                <a:latin typeface="Arial" panose="020B0604020202020204" pitchFamily="34" charset="0"/>
                <a:ea typeface="Arial" panose="020B0604020202020204" pitchFamily="34" charset="0"/>
              </a:rPr>
              <a:t>specific art forms </a:t>
            </a:r>
            <a:r>
              <a:rPr lang="en-AU" sz="1800" dirty="0">
                <a:solidFill>
                  <a:srgbClr val="000000"/>
                </a:solidFill>
                <a:effectLst/>
                <a:latin typeface="Arial" panose="020B0604020202020204" pitchFamily="34" charset="0"/>
                <a:ea typeface="Arial" panose="020B0604020202020204" pitchFamily="34" charset="0"/>
              </a:rPr>
              <a:t>to develop </a:t>
            </a:r>
            <a:r>
              <a:rPr lang="en-AU" sz="1800" b="1" dirty="0">
                <a:solidFill>
                  <a:schemeClr val="accent6"/>
                </a:solidFill>
                <a:effectLst/>
                <a:latin typeface="Arial" panose="020B0604020202020204" pitchFamily="34" charset="0"/>
                <a:ea typeface="Arial" panose="020B0604020202020204" pitchFamily="34" charset="0"/>
              </a:rPr>
              <a:t>subject matter and ideas </a:t>
            </a:r>
            <a:r>
              <a:rPr lang="en-AU" sz="1800" dirty="0">
                <a:solidFill>
                  <a:srgbClr val="000000"/>
                </a:solidFill>
                <a:effectLst/>
                <a:latin typeface="Arial" panose="020B0604020202020204" pitchFamily="34" charset="0"/>
                <a:ea typeface="Arial" panose="020B0604020202020204" pitchFamily="34" charset="0"/>
              </a:rPr>
              <a:t>in their own artmaking. </a:t>
            </a:r>
            <a:endParaRPr lang="en-AU" dirty="0"/>
          </a:p>
        </p:txBody>
      </p:sp>
    </p:spTree>
    <p:extLst>
      <p:ext uri="{BB962C8B-B14F-4D97-AF65-F5344CB8AC3E}">
        <p14:creationId xmlns:p14="http://schemas.microsoft.com/office/powerpoint/2010/main" val="3866916378"/>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17BE1CA6-43F1-4D9F-937C-95895BFF2508}"/>
              </a:ext>
            </a:extLst>
          </p:cNvPr>
          <p:cNvGraphicFramePr>
            <a:graphicFrameLocks noGrp="1"/>
          </p:cNvGraphicFramePr>
          <p:nvPr>
            <p:ph idx="1"/>
            <p:extLst>
              <p:ext uri="{D42A27DB-BD31-4B8C-83A1-F6EECF244321}">
                <p14:modId xmlns:p14="http://schemas.microsoft.com/office/powerpoint/2010/main" val="1763290763"/>
              </p:ext>
            </p:extLst>
          </p:nvPr>
        </p:nvGraphicFramePr>
        <p:xfrm>
          <a:off x="215106" y="339502"/>
          <a:ext cx="8713788" cy="3601962"/>
        </p:xfrm>
        <a:graphic>
          <a:graphicData uri="http://schemas.openxmlformats.org/drawingml/2006/table">
            <a:tbl>
              <a:tblPr firstRow="1" bandRow="1">
                <a:tableStyleId>{21E4AEA4-8DFA-4A89-87EB-49C32662AFE0}</a:tableStyleId>
              </a:tblPr>
              <a:tblGrid>
                <a:gridCol w="1764606">
                  <a:extLst>
                    <a:ext uri="{9D8B030D-6E8A-4147-A177-3AD203B41FA5}">
                      <a16:colId xmlns:a16="http://schemas.microsoft.com/office/drawing/2014/main" val="2422161473"/>
                    </a:ext>
                  </a:extLst>
                </a:gridCol>
                <a:gridCol w="6949182">
                  <a:extLst>
                    <a:ext uri="{9D8B030D-6E8A-4147-A177-3AD203B41FA5}">
                      <a16:colId xmlns:a16="http://schemas.microsoft.com/office/drawing/2014/main" val="2017662329"/>
                    </a:ext>
                  </a:extLst>
                </a:gridCol>
              </a:tblGrid>
              <a:tr h="630125">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dirty="0">
                          <a:solidFill>
                            <a:schemeClr val="accent3"/>
                          </a:solidFill>
                        </a:rPr>
                        <a:t>Unit 3 Area of Study 1: Collect – inspirations, influences and images</a:t>
                      </a:r>
                      <a:endParaRPr lang="en-AU" sz="1800" b="1" i="0" kern="1200" dirty="0">
                        <a:solidFill>
                          <a:schemeClr val="bg1"/>
                        </a:solidFill>
                        <a:effectLst/>
                        <a:latin typeface="+mn-lt"/>
                        <a:ea typeface="+mn-ea"/>
                        <a:cs typeface="+mn-cs"/>
                      </a:endParaRPr>
                    </a:p>
                  </a:txBody>
                  <a:tcPr anchor="ct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800" kern="1200" dirty="0">
                        <a:solidFill>
                          <a:schemeClr val="bg1"/>
                        </a:solidFill>
                        <a:effectLst/>
                        <a:latin typeface="+mn-lt"/>
                        <a:ea typeface="+mn-ea"/>
                        <a:cs typeface="+mn-cs"/>
                      </a:endParaRPr>
                    </a:p>
                  </a:txBody>
                  <a:tcPr/>
                </a:tc>
                <a:extLst>
                  <a:ext uri="{0D108BD9-81ED-4DB2-BD59-A6C34878D82A}">
                    <a16:rowId xmlns:a16="http://schemas.microsoft.com/office/drawing/2014/main" val="3084720532"/>
                  </a:ext>
                </a:extLst>
              </a:tr>
              <a:tr h="738027">
                <a:tc>
                  <a:txBody>
                    <a:bodyPr/>
                    <a:lstStyle/>
                    <a:p>
                      <a:r>
                        <a:rPr lang="en-AU" b="1" dirty="0"/>
                        <a:t>Outcome 1</a:t>
                      </a:r>
                    </a:p>
                  </a:txBody>
                  <a:tcPr/>
                </a:tc>
                <a:tc>
                  <a:txBody>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AU" sz="1400" kern="1200" dirty="0">
                          <a:solidFill>
                            <a:schemeClr val="dk1"/>
                          </a:solidFill>
                          <a:effectLst/>
                          <a:latin typeface="+mn-lt"/>
                          <a:ea typeface="+mn-ea"/>
                          <a:cs typeface="+mn-cs"/>
                        </a:rPr>
                        <a:t>On completion of this unit the student should be able to collect information from artists and artworks in specific art forms to develop subject matter and ideas in their own art making.</a:t>
                      </a:r>
                    </a:p>
                  </a:txBody>
                  <a:tcPr/>
                </a:tc>
                <a:extLst>
                  <a:ext uri="{0D108BD9-81ED-4DB2-BD59-A6C34878D82A}">
                    <a16:rowId xmlns:a16="http://schemas.microsoft.com/office/drawing/2014/main" val="1577447254"/>
                  </a:ext>
                </a:extLst>
              </a:tr>
              <a:tr h="2233810">
                <a:tc>
                  <a:txBody>
                    <a:bodyPr/>
                    <a:lstStyle/>
                    <a:p>
                      <a:r>
                        <a:rPr lang="en-AU" b="1" dirty="0"/>
                        <a:t>Key Knowledge</a:t>
                      </a:r>
                    </a:p>
                  </a:txBody>
                  <a:tcPr/>
                </a:tc>
                <a:tc>
                  <a:txBody>
                    <a:bodyPr/>
                    <a:lstStyle/>
                    <a:p>
                      <a:pPr marL="285750" lvl="0" indent="-285750">
                        <a:buFont typeface="Arial" panose="020B0604020202020204" pitchFamily="34" charset="0"/>
                        <a:buChar char="•"/>
                      </a:pPr>
                      <a:r>
                        <a:rPr lang="en-GB" sz="1400" b="1" kern="1200" dirty="0">
                          <a:solidFill>
                            <a:schemeClr val="accent6">
                              <a:lumMod val="50000"/>
                            </a:schemeClr>
                          </a:solidFill>
                          <a:effectLst/>
                          <a:latin typeface="+mn-lt"/>
                          <a:ea typeface="+mn-ea"/>
                          <a:cs typeface="+mn-cs"/>
                        </a:rPr>
                        <a:t>the use of art elements, art principles and aesthetic qualities </a:t>
                      </a:r>
                      <a:r>
                        <a:rPr lang="en-GB" sz="1400" kern="1200" dirty="0">
                          <a:solidFill>
                            <a:schemeClr val="dk1"/>
                          </a:solidFill>
                          <a:effectLst/>
                          <a:latin typeface="+mn-lt"/>
                          <a:ea typeface="+mn-ea"/>
                          <a:cs typeface="+mn-cs"/>
                        </a:rPr>
                        <a:t>in </a:t>
                      </a:r>
                      <a:r>
                        <a:rPr lang="en-GB" sz="1400" b="1" kern="1200" dirty="0">
                          <a:solidFill>
                            <a:schemeClr val="accent6">
                              <a:lumMod val="50000"/>
                            </a:schemeClr>
                          </a:solidFill>
                          <a:effectLst/>
                          <a:latin typeface="+mn-lt"/>
                          <a:ea typeface="+mn-ea"/>
                          <a:cs typeface="+mn-cs"/>
                        </a:rPr>
                        <a:t>artworks in specific art forms</a:t>
                      </a:r>
                      <a:endParaRPr lang="en-AU" sz="1400" b="1" kern="1200" dirty="0">
                        <a:solidFill>
                          <a:schemeClr val="accent6">
                            <a:lumMod val="50000"/>
                          </a:schemeClr>
                        </a:solidFill>
                        <a:effectLst/>
                        <a:latin typeface="+mn-lt"/>
                        <a:ea typeface="+mn-ea"/>
                        <a:cs typeface="+mn-cs"/>
                      </a:endParaRPr>
                    </a:p>
                    <a:p>
                      <a:pPr marL="285750" lvl="0" indent="-285750">
                        <a:buFont typeface="Arial" panose="020B0604020202020204" pitchFamily="34" charset="0"/>
                        <a:buChar char="•"/>
                      </a:pPr>
                      <a:r>
                        <a:rPr lang="en-GB" sz="1400" b="0" kern="1200" dirty="0">
                          <a:solidFill>
                            <a:schemeClr val="tx1"/>
                          </a:solidFill>
                          <a:effectLst/>
                          <a:latin typeface="+mn-lt"/>
                          <a:ea typeface="+mn-ea"/>
                          <a:cs typeface="+mn-cs"/>
                        </a:rPr>
                        <a:t>how </a:t>
                      </a:r>
                      <a:r>
                        <a:rPr lang="en-GB" sz="1400" b="1" kern="1200" dirty="0">
                          <a:solidFill>
                            <a:schemeClr val="accent6">
                              <a:lumMod val="50000"/>
                            </a:schemeClr>
                          </a:solidFill>
                          <a:effectLst/>
                          <a:latin typeface="+mn-lt"/>
                          <a:ea typeface="+mn-ea"/>
                          <a:cs typeface="+mn-cs"/>
                        </a:rPr>
                        <a:t>subject matter and ideas </a:t>
                      </a:r>
                      <a:r>
                        <a:rPr lang="en-GB" sz="1400" kern="1200" dirty="0">
                          <a:solidFill>
                            <a:schemeClr val="dk1"/>
                          </a:solidFill>
                          <a:effectLst/>
                          <a:latin typeface="+mn-lt"/>
                          <a:ea typeface="+mn-ea"/>
                          <a:cs typeface="+mn-cs"/>
                        </a:rPr>
                        <a:t>are developed from </a:t>
                      </a:r>
                      <a:r>
                        <a:rPr lang="en-GB" sz="1400" b="1" kern="1200" dirty="0">
                          <a:solidFill>
                            <a:srgbClr val="306278"/>
                          </a:solidFill>
                          <a:effectLst/>
                          <a:latin typeface="+mn-lt"/>
                          <a:ea typeface="+mn-ea"/>
                          <a:cs typeface="+mn-cs"/>
                        </a:rPr>
                        <a:t>artistic influences, inspirations and personal experiences</a:t>
                      </a:r>
                      <a:endParaRPr lang="en-AU" sz="1400" b="1" kern="1200" dirty="0">
                        <a:solidFill>
                          <a:srgbClr val="306278"/>
                        </a:solidFill>
                        <a:effectLst/>
                        <a:latin typeface="+mn-lt"/>
                        <a:ea typeface="+mn-ea"/>
                        <a:cs typeface="+mn-cs"/>
                      </a:endParaRPr>
                    </a:p>
                    <a:p>
                      <a:pPr marL="285750" lvl="0" indent="-285750">
                        <a:buFont typeface="Arial" panose="020B0604020202020204" pitchFamily="34" charset="0"/>
                        <a:buChar char="•"/>
                      </a:pPr>
                      <a:r>
                        <a:rPr lang="en-GB" sz="1400" kern="1200" dirty="0">
                          <a:solidFill>
                            <a:schemeClr val="dk1"/>
                          </a:solidFill>
                          <a:effectLst/>
                          <a:latin typeface="+mn-lt"/>
                          <a:ea typeface="+mn-ea"/>
                          <a:cs typeface="+mn-cs"/>
                        </a:rPr>
                        <a:t>methods used to </a:t>
                      </a:r>
                      <a:r>
                        <a:rPr lang="en-GB" sz="1400" b="1" kern="1200" dirty="0">
                          <a:solidFill>
                            <a:srgbClr val="306278"/>
                          </a:solidFill>
                          <a:effectLst/>
                          <a:latin typeface="+mn-lt"/>
                          <a:ea typeface="+mn-ea"/>
                          <a:cs typeface="+mn-cs"/>
                        </a:rPr>
                        <a:t>communicate ideas using visual language </a:t>
                      </a:r>
                      <a:endParaRPr lang="en-AU" sz="1400" b="1" kern="1200" dirty="0">
                        <a:solidFill>
                          <a:srgbClr val="306278"/>
                        </a:solidFill>
                        <a:effectLst/>
                        <a:latin typeface="+mn-lt"/>
                        <a:ea typeface="+mn-ea"/>
                        <a:cs typeface="+mn-cs"/>
                      </a:endParaRPr>
                    </a:p>
                    <a:p>
                      <a:pPr marL="285750" lvl="0" indent="-285750">
                        <a:buFont typeface="Arial" panose="020B0604020202020204" pitchFamily="34" charset="0"/>
                        <a:buChar char="•"/>
                      </a:pPr>
                      <a:r>
                        <a:rPr lang="en-GB" sz="1400" kern="1200" dirty="0">
                          <a:solidFill>
                            <a:schemeClr val="dk1"/>
                          </a:solidFill>
                          <a:effectLst/>
                          <a:latin typeface="+mn-lt"/>
                          <a:ea typeface="+mn-ea"/>
                          <a:cs typeface="+mn-cs"/>
                        </a:rPr>
                        <a:t>the </a:t>
                      </a:r>
                      <a:r>
                        <a:rPr lang="en-GB" sz="1400" b="1" kern="1200" dirty="0">
                          <a:solidFill>
                            <a:srgbClr val="306278"/>
                          </a:solidFill>
                          <a:effectLst/>
                          <a:latin typeface="+mn-lt"/>
                          <a:ea typeface="+mn-ea"/>
                          <a:cs typeface="+mn-cs"/>
                        </a:rPr>
                        <a:t>inherent characteristics and properties of materials </a:t>
                      </a:r>
                      <a:r>
                        <a:rPr lang="en-GB" sz="1400" kern="1200" dirty="0">
                          <a:solidFill>
                            <a:schemeClr val="dk1"/>
                          </a:solidFill>
                          <a:effectLst/>
                          <a:latin typeface="+mn-lt"/>
                          <a:ea typeface="+mn-ea"/>
                          <a:cs typeface="+mn-cs"/>
                        </a:rPr>
                        <a:t>used in </a:t>
                      </a:r>
                      <a:r>
                        <a:rPr lang="en-GB" sz="1400" b="1" kern="1200" dirty="0">
                          <a:solidFill>
                            <a:srgbClr val="306278"/>
                          </a:solidFill>
                          <a:effectLst/>
                          <a:latin typeface="+mn-lt"/>
                          <a:ea typeface="+mn-ea"/>
                          <a:cs typeface="+mn-cs"/>
                        </a:rPr>
                        <a:t>experimentation and art making </a:t>
                      </a:r>
                      <a:r>
                        <a:rPr lang="en-GB" sz="1400" kern="1200" dirty="0">
                          <a:solidFill>
                            <a:schemeClr val="dk1"/>
                          </a:solidFill>
                          <a:effectLst/>
                          <a:latin typeface="+mn-lt"/>
                          <a:ea typeface="+mn-ea"/>
                          <a:cs typeface="+mn-cs"/>
                        </a:rPr>
                        <a:t>in specific art forms</a:t>
                      </a:r>
                      <a:endParaRPr lang="en-AU" sz="1400" kern="1200" dirty="0">
                        <a:solidFill>
                          <a:schemeClr val="dk1"/>
                        </a:solidFill>
                        <a:effectLst/>
                        <a:latin typeface="+mn-lt"/>
                        <a:ea typeface="+mn-ea"/>
                        <a:cs typeface="+mn-cs"/>
                      </a:endParaRPr>
                    </a:p>
                    <a:p>
                      <a:pPr marL="285750" lvl="0" indent="-285750">
                        <a:buFont typeface="Arial" panose="020B0604020202020204" pitchFamily="34" charset="0"/>
                        <a:buChar char="•"/>
                      </a:pPr>
                      <a:r>
                        <a:rPr lang="en-GB" sz="1400" b="1" kern="1200" dirty="0">
                          <a:solidFill>
                            <a:srgbClr val="306278"/>
                          </a:solidFill>
                          <a:effectLst/>
                          <a:latin typeface="+mn-lt"/>
                          <a:ea typeface="+mn-ea"/>
                          <a:cs typeface="+mn-cs"/>
                        </a:rPr>
                        <a:t>techniques and processes</a:t>
                      </a:r>
                      <a:r>
                        <a:rPr lang="en-GB" sz="1400" kern="1200" dirty="0">
                          <a:solidFill>
                            <a:schemeClr val="dk1"/>
                          </a:solidFill>
                          <a:effectLst/>
                          <a:latin typeface="+mn-lt"/>
                          <a:ea typeface="+mn-ea"/>
                          <a:cs typeface="+mn-cs"/>
                        </a:rPr>
                        <a:t> used in art making </a:t>
                      </a:r>
                      <a:r>
                        <a:rPr lang="en-GB" sz="1400" b="1" kern="1200" dirty="0">
                          <a:solidFill>
                            <a:srgbClr val="306278"/>
                          </a:solidFill>
                          <a:effectLst/>
                          <a:latin typeface="+mn-lt"/>
                          <a:ea typeface="+mn-ea"/>
                          <a:cs typeface="+mn-cs"/>
                        </a:rPr>
                        <a:t>in specific art forms</a:t>
                      </a:r>
                      <a:endParaRPr lang="en-AU" sz="1400" b="1" kern="1200" dirty="0">
                        <a:solidFill>
                          <a:srgbClr val="306278"/>
                        </a:solidFill>
                        <a:effectLst/>
                        <a:latin typeface="+mn-lt"/>
                        <a:ea typeface="+mn-ea"/>
                        <a:cs typeface="+mn-cs"/>
                      </a:endParaRPr>
                    </a:p>
                    <a:p>
                      <a:pPr marL="285750" lvl="0" indent="-285750">
                        <a:buFont typeface="Arial" panose="020B0604020202020204" pitchFamily="34" charset="0"/>
                        <a:buChar char="•"/>
                      </a:pPr>
                      <a:r>
                        <a:rPr lang="en-GB" sz="1400" kern="1200" dirty="0">
                          <a:solidFill>
                            <a:schemeClr val="dk1"/>
                          </a:solidFill>
                          <a:effectLst/>
                          <a:latin typeface="+mn-lt"/>
                          <a:ea typeface="+mn-ea"/>
                          <a:cs typeface="+mn-cs"/>
                        </a:rPr>
                        <a:t>methods used to </a:t>
                      </a:r>
                      <a:r>
                        <a:rPr lang="en-GB" sz="1400" b="1" kern="1200" dirty="0">
                          <a:solidFill>
                            <a:srgbClr val="306278"/>
                          </a:solidFill>
                          <a:effectLst/>
                          <a:latin typeface="+mn-lt"/>
                          <a:ea typeface="+mn-ea"/>
                          <a:cs typeface="+mn-cs"/>
                        </a:rPr>
                        <a:t>conceptualise artworks and document individual art making</a:t>
                      </a:r>
                      <a:endParaRPr lang="en-AU" sz="1400" b="1" kern="1200" dirty="0">
                        <a:solidFill>
                          <a:srgbClr val="306278"/>
                        </a:solidFill>
                        <a:effectLst/>
                        <a:latin typeface="+mn-lt"/>
                        <a:ea typeface="+mn-ea"/>
                        <a:cs typeface="+mn-cs"/>
                      </a:endParaRPr>
                    </a:p>
                    <a:p>
                      <a:pPr marL="285750" lvl="0" indent="-285750">
                        <a:buFont typeface="Arial" panose="020B0604020202020204" pitchFamily="34" charset="0"/>
                        <a:buChar char="•"/>
                      </a:pPr>
                      <a:r>
                        <a:rPr lang="en-GB" sz="1400" b="1" kern="1200" dirty="0">
                          <a:solidFill>
                            <a:srgbClr val="306278"/>
                          </a:solidFill>
                          <a:effectLst/>
                          <a:latin typeface="+mn-lt"/>
                          <a:ea typeface="+mn-ea"/>
                          <a:cs typeface="+mn-cs"/>
                        </a:rPr>
                        <a:t>art terminology in the documentation and evaluation </a:t>
                      </a:r>
                      <a:r>
                        <a:rPr lang="en-GB" sz="1400" kern="1200" dirty="0">
                          <a:solidFill>
                            <a:schemeClr val="dk1"/>
                          </a:solidFill>
                          <a:effectLst/>
                          <a:latin typeface="+mn-lt"/>
                          <a:ea typeface="+mn-ea"/>
                          <a:cs typeface="+mn-cs"/>
                        </a:rPr>
                        <a:t>of art making </a:t>
                      </a:r>
                      <a:endParaRPr lang="en-AU" sz="1400" kern="1200" dirty="0">
                        <a:solidFill>
                          <a:schemeClr val="dk1"/>
                        </a:solidFill>
                        <a:effectLst/>
                        <a:latin typeface="+mn-lt"/>
                        <a:ea typeface="+mn-ea"/>
                        <a:cs typeface="+mn-cs"/>
                      </a:endParaRPr>
                    </a:p>
                  </a:txBody>
                  <a:tcPr/>
                </a:tc>
                <a:extLst>
                  <a:ext uri="{0D108BD9-81ED-4DB2-BD59-A6C34878D82A}">
                    <a16:rowId xmlns:a16="http://schemas.microsoft.com/office/drawing/2014/main" val="3428961597"/>
                  </a:ext>
                </a:extLst>
              </a:tr>
            </a:tbl>
          </a:graphicData>
        </a:graphic>
      </p:graphicFrame>
    </p:spTree>
    <p:extLst>
      <p:ext uri="{BB962C8B-B14F-4D97-AF65-F5344CB8AC3E}">
        <p14:creationId xmlns:p14="http://schemas.microsoft.com/office/powerpoint/2010/main" val="861911693"/>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17BE1CA6-43F1-4D9F-937C-95895BFF2508}"/>
              </a:ext>
            </a:extLst>
          </p:cNvPr>
          <p:cNvGraphicFramePr>
            <a:graphicFrameLocks noGrp="1"/>
          </p:cNvGraphicFramePr>
          <p:nvPr>
            <p:ph idx="1"/>
            <p:extLst>
              <p:ext uri="{D42A27DB-BD31-4B8C-83A1-F6EECF244321}">
                <p14:modId xmlns:p14="http://schemas.microsoft.com/office/powerpoint/2010/main" val="2443962675"/>
              </p:ext>
            </p:extLst>
          </p:nvPr>
        </p:nvGraphicFramePr>
        <p:xfrm>
          <a:off x="215106" y="123478"/>
          <a:ext cx="8713788" cy="4385672"/>
        </p:xfrm>
        <a:graphic>
          <a:graphicData uri="http://schemas.openxmlformats.org/drawingml/2006/table">
            <a:tbl>
              <a:tblPr firstRow="1" bandRow="1">
                <a:tableStyleId>{21E4AEA4-8DFA-4A89-87EB-49C32662AFE0}</a:tableStyleId>
              </a:tblPr>
              <a:tblGrid>
                <a:gridCol w="1764606">
                  <a:extLst>
                    <a:ext uri="{9D8B030D-6E8A-4147-A177-3AD203B41FA5}">
                      <a16:colId xmlns:a16="http://schemas.microsoft.com/office/drawing/2014/main" val="2422161473"/>
                    </a:ext>
                  </a:extLst>
                </a:gridCol>
                <a:gridCol w="6949182">
                  <a:extLst>
                    <a:ext uri="{9D8B030D-6E8A-4147-A177-3AD203B41FA5}">
                      <a16:colId xmlns:a16="http://schemas.microsoft.com/office/drawing/2014/main" val="2017662329"/>
                    </a:ext>
                  </a:extLst>
                </a:gridCol>
              </a:tblGrid>
              <a:tr h="630125">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dirty="0">
                          <a:solidFill>
                            <a:schemeClr val="accent3"/>
                          </a:solidFill>
                        </a:rPr>
                        <a:t>Unit 3 Area of Study 1: Collect – inspirations, influences and images</a:t>
                      </a:r>
                      <a:endParaRPr lang="en-AU" sz="1800" b="1" i="0" kern="1200" dirty="0">
                        <a:solidFill>
                          <a:schemeClr val="bg1"/>
                        </a:solidFill>
                        <a:effectLst/>
                        <a:latin typeface="+mn-lt"/>
                        <a:ea typeface="+mn-ea"/>
                        <a:cs typeface="+mn-cs"/>
                      </a:endParaRPr>
                    </a:p>
                  </a:txBody>
                  <a:tcPr anchor="ct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800" kern="1200" dirty="0">
                        <a:solidFill>
                          <a:schemeClr val="bg1"/>
                        </a:solidFill>
                        <a:effectLst/>
                        <a:latin typeface="+mn-lt"/>
                        <a:ea typeface="+mn-ea"/>
                        <a:cs typeface="+mn-cs"/>
                      </a:endParaRPr>
                    </a:p>
                  </a:txBody>
                  <a:tcPr/>
                </a:tc>
                <a:extLst>
                  <a:ext uri="{0D108BD9-81ED-4DB2-BD59-A6C34878D82A}">
                    <a16:rowId xmlns:a16="http://schemas.microsoft.com/office/drawing/2014/main" val="3084720532"/>
                  </a:ext>
                </a:extLst>
              </a:tr>
              <a:tr h="738027">
                <a:tc>
                  <a:txBody>
                    <a:bodyPr/>
                    <a:lstStyle/>
                    <a:p>
                      <a:r>
                        <a:rPr lang="en-AU" b="1" dirty="0"/>
                        <a:t>Outcome 1</a:t>
                      </a:r>
                    </a:p>
                  </a:txBody>
                  <a:tcPr/>
                </a:tc>
                <a:tc>
                  <a:txBody>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AU" sz="1400" kern="1200" dirty="0">
                          <a:solidFill>
                            <a:schemeClr val="dk1"/>
                          </a:solidFill>
                          <a:effectLst/>
                          <a:latin typeface="+mn-lt"/>
                          <a:ea typeface="+mn-ea"/>
                          <a:cs typeface="+mn-cs"/>
                        </a:rPr>
                        <a:t>On completion of this unit the student should be able to collect information from artists and artworks in specific art forms to develop subject matter and ideas in their own art making.</a:t>
                      </a:r>
                    </a:p>
                  </a:txBody>
                  <a:tcPr/>
                </a:tc>
                <a:extLst>
                  <a:ext uri="{0D108BD9-81ED-4DB2-BD59-A6C34878D82A}">
                    <a16:rowId xmlns:a16="http://schemas.microsoft.com/office/drawing/2014/main" val="1577447254"/>
                  </a:ext>
                </a:extLst>
              </a:tr>
              <a:tr h="2233810">
                <a:tc>
                  <a:txBody>
                    <a:bodyPr/>
                    <a:lstStyle/>
                    <a:p>
                      <a:r>
                        <a:rPr lang="en-AU" b="1" dirty="0"/>
                        <a:t>Key Skills</a:t>
                      </a:r>
                    </a:p>
                  </a:txBody>
                  <a:tcPr/>
                </a:tc>
                <a:tc>
                  <a:txBody>
                    <a:bodyPr/>
                    <a:lstStyle/>
                    <a:p>
                      <a:pPr marL="285750" lvl="0" indent="-285750">
                        <a:buFont typeface="Arial" panose="020B0604020202020204" pitchFamily="34" charset="0"/>
                        <a:buChar char="•"/>
                      </a:pPr>
                      <a:r>
                        <a:rPr lang="en-GB" sz="1200" b="1" kern="1200" dirty="0">
                          <a:solidFill>
                            <a:srgbClr val="306278"/>
                          </a:solidFill>
                          <a:effectLst/>
                          <a:latin typeface="+mn-lt"/>
                          <a:ea typeface="+mn-ea"/>
                          <a:cs typeface="+mn-cs"/>
                        </a:rPr>
                        <a:t>explore, evaluate and document </a:t>
                      </a:r>
                      <a:r>
                        <a:rPr lang="en-GB" sz="1200" kern="1200" dirty="0">
                          <a:solidFill>
                            <a:schemeClr val="dk1"/>
                          </a:solidFill>
                          <a:effectLst/>
                          <a:latin typeface="+mn-lt"/>
                          <a:ea typeface="+mn-ea"/>
                          <a:cs typeface="+mn-cs"/>
                        </a:rPr>
                        <a:t>the use of art elements, art principles and aesthetic qualities in specific art forms</a:t>
                      </a:r>
                      <a:endParaRPr lang="en-AU" sz="1200" kern="1200" dirty="0">
                        <a:solidFill>
                          <a:schemeClr val="dk1"/>
                        </a:solidFill>
                        <a:effectLst/>
                        <a:latin typeface="+mn-lt"/>
                        <a:ea typeface="+mn-ea"/>
                        <a:cs typeface="+mn-cs"/>
                      </a:endParaRPr>
                    </a:p>
                    <a:p>
                      <a:pPr marL="285750" lvl="0" indent="-285750">
                        <a:buFont typeface="Arial" panose="020B0604020202020204" pitchFamily="34" charset="0"/>
                        <a:buChar char="•"/>
                      </a:pPr>
                      <a:r>
                        <a:rPr lang="en-GB" sz="1200" b="1" kern="1200" dirty="0">
                          <a:solidFill>
                            <a:srgbClr val="306278"/>
                          </a:solidFill>
                          <a:effectLst/>
                          <a:latin typeface="+mn-lt"/>
                          <a:ea typeface="+mn-ea"/>
                          <a:cs typeface="+mn-cs"/>
                        </a:rPr>
                        <a:t>develop</a:t>
                      </a:r>
                      <a:r>
                        <a:rPr lang="en-GB" sz="1200" kern="1200" dirty="0">
                          <a:solidFill>
                            <a:schemeClr val="dk1"/>
                          </a:solidFill>
                          <a:effectLst/>
                          <a:latin typeface="+mn-lt"/>
                          <a:ea typeface="+mn-ea"/>
                          <a:cs typeface="+mn-cs"/>
                        </a:rPr>
                        <a:t> subject matter and ideas </a:t>
                      </a:r>
                      <a:r>
                        <a:rPr lang="en-GB" sz="1200" b="1" kern="1200" dirty="0">
                          <a:solidFill>
                            <a:srgbClr val="306278"/>
                          </a:solidFill>
                          <a:effectLst/>
                          <a:latin typeface="+mn-lt"/>
                          <a:ea typeface="+mn-ea"/>
                          <a:cs typeface="+mn-cs"/>
                        </a:rPr>
                        <a:t>from the exploration </a:t>
                      </a:r>
                      <a:r>
                        <a:rPr lang="en-GB" sz="1200" kern="1200" dirty="0">
                          <a:solidFill>
                            <a:schemeClr val="dk1"/>
                          </a:solidFill>
                          <a:effectLst/>
                          <a:latin typeface="+mn-lt"/>
                          <a:ea typeface="+mn-ea"/>
                          <a:cs typeface="+mn-cs"/>
                        </a:rPr>
                        <a:t>of artistic influences, inspiration and personal experiences</a:t>
                      </a:r>
                      <a:endParaRPr lang="en-AU" sz="1200" kern="1200" dirty="0">
                        <a:solidFill>
                          <a:schemeClr val="dk1"/>
                        </a:solidFill>
                        <a:effectLst/>
                        <a:latin typeface="+mn-lt"/>
                        <a:ea typeface="+mn-ea"/>
                        <a:cs typeface="+mn-cs"/>
                      </a:endParaRPr>
                    </a:p>
                    <a:p>
                      <a:pPr marL="285750" lvl="0" indent="-285750">
                        <a:buFont typeface="Arial" panose="020B0604020202020204" pitchFamily="34" charset="0"/>
                        <a:buChar char="•"/>
                      </a:pPr>
                      <a:r>
                        <a:rPr lang="en-GB" sz="1200" b="1" kern="1200" dirty="0">
                          <a:solidFill>
                            <a:srgbClr val="306278"/>
                          </a:solidFill>
                          <a:effectLst/>
                          <a:latin typeface="+mn-lt"/>
                          <a:ea typeface="+mn-ea"/>
                          <a:cs typeface="+mn-cs"/>
                        </a:rPr>
                        <a:t>experiment </a:t>
                      </a:r>
                      <a:r>
                        <a:rPr lang="en-GB" sz="1200" kern="1200" dirty="0">
                          <a:solidFill>
                            <a:schemeClr val="dk1"/>
                          </a:solidFill>
                          <a:effectLst/>
                          <a:latin typeface="+mn-lt"/>
                          <a:ea typeface="+mn-ea"/>
                          <a:cs typeface="+mn-cs"/>
                        </a:rPr>
                        <a:t>with materials, techniques and processes in </a:t>
                      </a:r>
                      <a:r>
                        <a:rPr lang="en-GB" sz="1200" b="1" kern="1200" dirty="0">
                          <a:solidFill>
                            <a:srgbClr val="306278"/>
                          </a:solidFill>
                          <a:effectLst/>
                          <a:latin typeface="+mn-lt"/>
                          <a:ea typeface="+mn-ea"/>
                          <a:cs typeface="+mn-cs"/>
                        </a:rPr>
                        <a:t>art making in specific art forms</a:t>
                      </a:r>
                      <a:endParaRPr lang="en-AU" sz="1200" b="1" kern="1200" dirty="0">
                        <a:solidFill>
                          <a:srgbClr val="306278"/>
                        </a:solidFill>
                        <a:effectLst/>
                        <a:latin typeface="+mn-lt"/>
                        <a:ea typeface="+mn-ea"/>
                        <a:cs typeface="+mn-cs"/>
                      </a:endParaRPr>
                    </a:p>
                    <a:p>
                      <a:pPr marL="285750" lvl="0" indent="-285750">
                        <a:buFont typeface="Arial" panose="020B0604020202020204" pitchFamily="34" charset="0"/>
                        <a:buChar char="•"/>
                      </a:pPr>
                      <a:r>
                        <a:rPr lang="en-GB" sz="1200" b="1" kern="1200" dirty="0">
                          <a:solidFill>
                            <a:srgbClr val="306278"/>
                          </a:solidFill>
                          <a:effectLst/>
                          <a:latin typeface="+mn-lt"/>
                          <a:ea typeface="+mn-ea"/>
                          <a:cs typeface="+mn-cs"/>
                        </a:rPr>
                        <a:t>document the development </a:t>
                      </a:r>
                      <a:r>
                        <a:rPr lang="en-GB" sz="1200" kern="1200" dirty="0">
                          <a:solidFill>
                            <a:schemeClr val="dk1"/>
                          </a:solidFill>
                          <a:effectLst/>
                          <a:latin typeface="+mn-lt"/>
                          <a:ea typeface="+mn-ea"/>
                          <a:cs typeface="+mn-cs"/>
                        </a:rPr>
                        <a:t>of ideas and visual language in individual artworks in specific art forms</a:t>
                      </a:r>
                      <a:endParaRPr lang="en-AU" sz="1200" kern="1200" dirty="0">
                        <a:solidFill>
                          <a:schemeClr val="dk1"/>
                        </a:solidFill>
                        <a:effectLst/>
                        <a:latin typeface="+mn-lt"/>
                        <a:ea typeface="+mn-ea"/>
                        <a:cs typeface="+mn-cs"/>
                      </a:endParaRPr>
                    </a:p>
                    <a:p>
                      <a:pPr marL="285750" lvl="0" indent="-285750">
                        <a:buFont typeface="Arial" panose="020B0604020202020204" pitchFamily="34" charset="0"/>
                        <a:buChar char="•"/>
                      </a:pPr>
                      <a:r>
                        <a:rPr lang="en-GB" sz="1200" b="1" kern="1200" dirty="0">
                          <a:solidFill>
                            <a:srgbClr val="306278"/>
                          </a:solidFill>
                          <a:effectLst/>
                          <a:latin typeface="+mn-lt"/>
                          <a:ea typeface="+mn-ea"/>
                          <a:cs typeface="+mn-cs"/>
                        </a:rPr>
                        <a:t>identify and analyse the connections </a:t>
                      </a:r>
                      <a:r>
                        <a:rPr lang="en-GB" sz="1200" kern="1200" dirty="0">
                          <a:solidFill>
                            <a:schemeClr val="dk1"/>
                          </a:solidFill>
                          <a:effectLst/>
                          <a:latin typeface="+mn-lt"/>
                          <a:ea typeface="+mn-ea"/>
                          <a:cs typeface="+mn-cs"/>
                        </a:rPr>
                        <a:t>between influences, sources of inspiration and personal experiences</a:t>
                      </a:r>
                      <a:endParaRPr lang="en-AU" sz="1200" kern="1200" dirty="0">
                        <a:solidFill>
                          <a:schemeClr val="dk1"/>
                        </a:solidFill>
                        <a:effectLst/>
                        <a:latin typeface="+mn-lt"/>
                        <a:ea typeface="+mn-ea"/>
                        <a:cs typeface="+mn-cs"/>
                      </a:endParaRPr>
                    </a:p>
                    <a:p>
                      <a:pPr marL="285750" lvl="0" indent="-285750">
                        <a:buFont typeface="Arial" panose="020B0604020202020204" pitchFamily="34" charset="0"/>
                        <a:buChar char="•"/>
                      </a:pPr>
                      <a:r>
                        <a:rPr lang="en-GB" sz="1200" b="1" kern="1200" dirty="0">
                          <a:solidFill>
                            <a:srgbClr val="306278"/>
                          </a:solidFill>
                          <a:effectLst/>
                          <a:latin typeface="+mn-lt"/>
                          <a:ea typeface="+mn-ea"/>
                          <a:cs typeface="+mn-cs"/>
                        </a:rPr>
                        <a:t>identify, analyse and evaluate </a:t>
                      </a:r>
                      <a:r>
                        <a:rPr lang="en-GB" sz="1200" kern="1200" dirty="0">
                          <a:solidFill>
                            <a:schemeClr val="dk1"/>
                          </a:solidFill>
                          <a:effectLst/>
                          <a:latin typeface="+mn-lt"/>
                          <a:ea typeface="+mn-ea"/>
                          <a:cs typeface="+mn-cs"/>
                        </a:rPr>
                        <a:t>the characteristics and properties of materials </a:t>
                      </a:r>
                      <a:r>
                        <a:rPr lang="en-GB" sz="1200" b="1" kern="1200" dirty="0">
                          <a:solidFill>
                            <a:srgbClr val="306278"/>
                          </a:solidFill>
                          <a:effectLst/>
                          <a:latin typeface="+mn-lt"/>
                          <a:ea typeface="+mn-ea"/>
                          <a:cs typeface="+mn-cs"/>
                        </a:rPr>
                        <a:t>used in experimentation </a:t>
                      </a:r>
                      <a:r>
                        <a:rPr lang="en-GB" sz="1200" kern="1200" dirty="0">
                          <a:solidFill>
                            <a:schemeClr val="dk1"/>
                          </a:solidFill>
                          <a:effectLst/>
                          <a:latin typeface="+mn-lt"/>
                          <a:ea typeface="+mn-ea"/>
                          <a:cs typeface="+mn-cs"/>
                        </a:rPr>
                        <a:t>and art making in specific art forms</a:t>
                      </a:r>
                      <a:endParaRPr lang="en-AU" sz="1200" kern="1200" dirty="0">
                        <a:solidFill>
                          <a:schemeClr val="dk1"/>
                        </a:solidFill>
                        <a:effectLst/>
                        <a:latin typeface="+mn-lt"/>
                        <a:ea typeface="+mn-ea"/>
                        <a:cs typeface="+mn-cs"/>
                      </a:endParaRPr>
                    </a:p>
                    <a:p>
                      <a:pPr marL="285750" lvl="0" indent="-285750">
                        <a:buFont typeface="Arial" panose="020B0604020202020204" pitchFamily="34" charset="0"/>
                        <a:buChar char="•"/>
                      </a:pPr>
                      <a:r>
                        <a:rPr lang="en-GB" sz="1200" b="1" kern="1200" dirty="0">
                          <a:solidFill>
                            <a:srgbClr val="306278"/>
                          </a:solidFill>
                          <a:effectLst/>
                          <a:latin typeface="+mn-lt"/>
                          <a:ea typeface="+mn-ea"/>
                          <a:cs typeface="+mn-cs"/>
                        </a:rPr>
                        <a:t>identify, analyse and evaluate </a:t>
                      </a:r>
                      <a:r>
                        <a:rPr lang="en-GB" sz="1200" kern="1200" dirty="0">
                          <a:solidFill>
                            <a:schemeClr val="dk1"/>
                          </a:solidFill>
                          <a:effectLst/>
                          <a:latin typeface="+mn-lt"/>
                          <a:ea typeface="+mn-ea"/>
                          <a:cs typeface="+mn-cs"/>
                        </a:rPr>
                        <a:t>the use of techniques and processes in specific art forms</a:t>
                      </a:r>
                      <a:endParaRPr lang="en-AU" sz="1200" b="1" kern="1200" dirty="0">
                        <a:solidFill>
                          <a:srgbClr val="306278"/>
                        </a:solidFill>
                        <a:effectLst/>
                        <a:latin typeface="+mn-lt"/>
                        <a:ea typeface="+mn-ea"/>
                        <a:cs typeface="+mn-cs"/>
                      </a:endParaRPr>
                    </a:p>
                    <a:p>
                      <a:pPr marL="285750" lvl="0" indent="-285750">
                        <a:buFont typeface="Arial" panose="020B0604020202020204" pitchFamily="34" charset="0"/>
                        <a:buChar char="•"/>
                      </a:pPr>
                      <a:r>
                        <a:rPr lang="en-GB" sz="1200" b="1" kern="1200" dirty="0">
                          <a:solidFill>
                            <a:srgbClr val="306278"/>
                          </a:solidFill>
                          <a:effectLst/>
                          <a:latin typeface="+mn-lt"/>
                          <a:ea typeface="+mn-ea"/>
                          <a:cs typeface="+mn-cs"/>
                        </a:rPr>
                        <a:t>identify</a:t>
                      </a:r>
                      <a:r>
                        <a:rPr lang="en-GB" sz="1200" kern="1200" dirty="0">
                          <a:solidFill>
                            <a:schemeClr val="dk1"/>
                          </a:solidFill>
                          <a:effectLst/>
                          <a:latin typeface="+mn-lt"/>
                          <a:ea typeface="+mn-ea"/>
                          <a:cs typeface="+mn-cs"/>
                        </a:rPr>
                        <a:t>, analyse and evaluate the use of visual language in artworks</a:t>
                      </a:r>
                      <a:endParaRPr lang="en-AU" sz="1200" kern="1200" dirty="0">
                        <a:solidFill>
                          <a:schemeClr val="dk1"/>
                        </a:solidFill>
                        <a:effectLst/>
                        <a:latin typeface="+mn-lt"/>
                        <a:ea typeface="+mn-ea"/>
                        <a:cs typeface="+mn-cs"/>
                      </a:endParaRPr>
                    </a:p>
                    <a:p>
                      <a:pPr marL="285750" lvl="0" indent="-285750">
                        <a:buFont typeface="Arial" panose="020B0604020202020204" pitchFamily="34" charset="0"/>
                        <a:buChar char="•"/>
                      </a:pPr>
                      <a:r>
                        <a:rPr lang="en-GB" sz="1200" b="1" kern="1200" dirty="0">
                          <a:solidFill>
                            <a:srgbClr val="306278"/>
                          </a:solidFill>
                          <a:effectLst/>
                          <a:latin typeface="+mn-lt"/>
                          <a:ea typeface="+mn-ea"/>
                          <a:cs typeface="+mn-cs"/>
                        </a:rPr>
                        <a:t>conceptualise</a:t>
                      </a:r>
                      <a:r>
                        <a:rPr lang="en-GB" sz="1200" kern="1200" dirty="0">
                          <a:solidFill>
                            <a:schemeClr val="dk1"/>
                          </a:solidFill>
                          <a:effectLst/>
                          <a:latin typeface="+mn-lt"/>
                          <a:ea typeface="+mn-ea"/>
                          <a:cs typeface="+mn-cs"/>
                        </a:rPr>
                        <a:t> artworks and </a:t>
                      </a:r>
                      <a:r>
                        <a:rPr lang="en-GB" sz="1200" b="1" kern="1200" dirty="0">
                          <a:solidFill>
                            <a:srgbClr val="306278"/>
                          </a:solidFill>
                          <a:effectLst/>
                          <a:latin typeface="+mn-lt"/>
                          <a:ea typeface="+mn-ea"/>
                          <a:cs typeface="+mn-cs"/>
                        </a:rPr>
                        <a:t>document, reflect on </a:t>
                      </a:r>
                      <a:r>
                        <a:rPr lang="en-AU" sz="1200" b="1" kern="1200" dirty="0">
                          <a:solidFill>
                            <a:srgbClr val="306278"/>
                          </a:solidFill>
                          <a:effectLst/>
                          <a:latin typeface="+mn-lt"/>
                          <a:ea typeface="+mn-ea"/>
                          <a:cs typeface="+mn-cs"/>
                        </a:rPr>
                        <a:t>and evaluate </a:t>
                      </a:r>
                      <a:r>
                        <a:rPr lang="en-AU" sz="1200" kern="1200" dirty="0">
                          <a:solidFill>
                            <a:schemeClr val="dk1"/>
                          </a:solidFill>
                          <a:effectLst/>
                          <a:latin typeface="+mn-lt"/>
                          <a:ea typeface="+mn-ea"/>
                          <a:cs typeface="+mn-cs"/>
                        </a:rPr>
                        <a:t>individual art making in a Visual Arts journal</a:t>
                      </a:r>
                    </a:p>
                    <a:p>
                      <a:pPr marL="285750" lvl="0" indent="-285750">
                        <a:buFont typeface="Arial" panose="020B0604020202020204" pitchFamily="34" charset="0"/>
                        <a:buChar char="•"/>
                      </a:pPr>
                      <a:r>
                        <a:rPr lang="en-GB" sz="1200" b="1" kern="1200" dirty="0">
                          <a:solidFill>
                            <a:srgbClr val="306278"/>
                          </a:solidFill>
                          <a:effectLst/>
                          <a:latin typeface="+mn-lt"/>
                          <a:ea typeface="+mn-ea"/>
                          <a:cs typeface="+mn-cs"/>
                        </a:rPr>
                        <a:t>use art terminology in documentation, analysis and evaluation</a:t>
                      </a:r>
                      <a:endParaRPr lang="en-AU" sz="1200" b="1" kern="1200" dirty="0">
                        <a:solidFill>
                          <a:srgbClr val="306278"/>
                        </a:solidFill>
                        <a:effectLst/>
                        <a:latin typeface="+mn-lt"/>
                        <a:ea typeface="+mn-ea"/>
                        <a:cs typeface="+mn-cs"/>
                      </a:endParaRPr>
                    </a:p>
                  </a:txBody>
                  <a:tcPr/>
                </a:tc>
                <a:extLst>
                  <a:ext uri="{0D108BD9-81ED-4DB2-BD59-A6C34878D82A}">
                    <a16:rowId xmlns:a16="http://schemas.microsoft.com/office/drawing/2014/main" val="3428961597"/>
                  </a:ext>
                </a:extLst>
              </a:tr>
            </a:tbl>
          </a:graphicData>
        </a:graphic>
      </p:graphicFrame>
    </p:spTree>
    <p:extLst>
      <p:ext uri="{BB962C8B-B14F-4D97-AF65-F5344CB8AC3E}">
        <p14:creationId xmlns:p14="http://schemas.microsoft.com/office/powerpoint/2010/main" val="3754984660"/>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339502"/>
            <a:ext cx="8712968" cy="857250"/>
          </a:xfrm>
        </p:spPr>
        <p:txBody>
          <a:bodyPr/>
          <a:lstStyle/>
          <a:p>
            <a:r>
              <a:rPr lang="en-AU" dirty="0"/>
              <a:t>Acknowledgement</a:t>
            </a:r>
          </a:p>
        </p:txBody>
      </p:sp>
      <p:sp>
        <p:nvSpPr>
          <p:cNvPr id="3" name="Content Placeholder 2"/>
          <p:cNvSpPr>
            <a:spLocks noGrp="1"/>
          </p:cNvSpPr>
          <p:nvPr>
            <p:ph idx="1"/>
          </p:nvPr>
        </p:nvSpPr>
        <p:spPr>
          <a:xfrm>
            <a:off x="179512" y="1275606"/>
            <a:ext cx="8712968" cy="2971800"/>
          </a:xfrm>
        </p:spPr>
        <p:txBody>
          <a:bodyPr/>
          <a:lstStyle/>
          <a:p>
            <a:pPr marL="0" indent="0">
              <a:lnSpc>
                <a:spcPct val="120000"/>
              </a:lnSpc>
              <a:spcBef>
                <a:spcPts val="600"/>
              </a:spcBef>
              <a:buNone/>
            </a:pPr>
            <a:r>
              <a:rPr lang="en-US" sz="2000" dirty="0">
                <a:solidFill>
                  <a:srgbClr val="000000"/>
                </a:solidFill>
                <a:effectLst/>
                <a:latin typeface="Arial" panose="020B0604020202020204" pitchFamily="34" charset="0"/>
                <a:ea typeface="Arial" panose="020B0604020202020204" pitchFamily="34" charset="0"/>
              </a:rPr>
              <a:t>The </a:t>
            </a:r>
            <a:r>
              <a:rPr lang="en-AU" sz="2000" dirty="0">
                <a:solidFill>
                  <a:srgbClr val="000000"/>
                </a:solidFill>
                <a:effectLst/>
                <a:latin typeface="Arial" panose="020B0604020202020204" pitchFamily="34" charset="0"/>
                <a:ea typeface="Arial" panose="020B0604020202020204" pitchFamily="34" charset="0"/>
              </a:rPr>
              <a:t>Victorian Curriculum and Assessment Authority </a:t>
            </a:r>
            <a:r>
              <a:rPr lang="en-US" sz="2000" dirty="0">
                <a:solidFill>
                  <a:srgbClr val="000000"/>
                </a:solidFill>
                <a:effectLst/>
                <a:latin typeface="Arial" panose="020B0604020202020204" pitchFamily="34" charset="0"/>
                <a:ea typeface="Arial" panose="020B0604020202020204" pitchFamily="34" charset="0"/>
              </a:rPr>
              <a:t>proudly acknowledges and pays respect to Victoria’s Aboriginal and Torres Strait Islander communities and their rich and enduring cultures.</a:t>
            </a:r>
            <a:endParaRPr lang="en-AU" sz="2000" dirty="0">
              <a:solidFill>
                <a:srgbClr val="000000"/>
              </a:solidFill>
              <a:effectLst/>
              <a:latin typeface="Arial" panose="020B0604020202020204" pitchFamily="34" charset="0"/>
              <a:ea typeface="Arial" panose="020B0604020202020204" pitchFamily="34" charset="0"/>
            </a:endParaRPr>
          </a:p>
          <a:p>
            <a:pPr marL="0" indent="0">
              <a:lnSpc>
                <a:spcPct val="120000"/>
              </a:lnSpc>
              <a:spcBef>
                <a:spcPts val="600"/>
              </a:spcBef>
              <a:buNone/>
            </a:pPr>
            <a:r>
              <a:rPr lang="en-US" sz="2000" dirty="0">
                <a:solidFill>
                  <a:srgbClr val="000000"/>
                </a:solidFill>
                <a:effectLst/>
                <a:latin typeface="Arial" panose="020B0604020202020204" pitchFamily="34" charset="0"/>
                <a:ea typeface="Arial" panose="020B0604020202020204" pitchFamily="34" charset="0"/>
              </a:rPr>
              <a:t>We acknowledge Aboriginal and Torres Strait Islander people as Australia’s first peoples and as the Traditional Owners and custodians of the lands and waters on which we rely. We pay respect to Elders past and present of the lands where we conduct our work and </a:t>
            </a:r>
            <a:r>
              <a:rPr lang="en-US" sz="2000" dirty="0" err="1">
                <a:solidFill>
                  <a:srgbClr val="000000"/>
                </a:solidFill>
                <a:effectLst/>
                <a:latin typeface="Arial" panose="020B0604020202020204" pitchFamily="34" charset="0"/>
                <a:ea typeface="Arial" panose="020B0604020202020204" pitchFamily="34" charset="0"/>
              </a:rPr>
              <a:t>recognise</a:t>
            </a:r>
            <a:r>
              <a:rPr lang="en-US" sz="2000" dirty="0">
                <a:solidFill>
                  <a:srgbClr val="000000"/>
                </a:solidFill>
                <a:effectLst/>
                <a:latin typeface="Arial" panose="020B0604020202020204" pitchFamily="34" charset="0"/>
                <a:ea typeface="Arial" panose="020B0604020202020204" pitchFamily="34" charset="0"/>
              </a:rPr>
              <a:t> their ongoing contributions as the first educators on the land now known as Victoria. </a:t>
            </a:r>
            <a:endParaRPr lang="en-AU" sz="2000" dirty="0">
              <a:solidFill>
                <a:srgbClr val="000000"/>
              </a:solidFill>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3578304606"/>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17BE1CA6-43F1-4D9F-937C-95895BFF2508}"/>
              </a:ext>
            </a:extLst>
          </p:cNvPr>
          <p:cNvGraphicFramePr>
            <a:graphicFrameLocks noGrp="1"/>
          </p:cNvGraphicFramePr>
          <p:nvPr>
            <p:ph idx="1"/>
            <p:extLst>
              <p:ext uri="{D42A27DB-BD31-4B8C-83A1-F6EECF244321}">
                <p14:modId xmlns:p14="http://schemas.microsoft.com/office/powerpoint/2010/main" val="1938229798"/>
              </p:ext>
            </p:extLst>
          </p:nvPr>
        </p:nvGraphicFramePr>
        <p:xfrm>
          <a:off x="215106" y="606182"/>
          <a:ext cx="8713788" cy="2977085"/>
        </p:xfrm>
        <a:graphic>
          <a:graphicData uri="http://schemas.openxmlformats.org/drawingml/2006/table">
            <a:tbl>
              <a:tblPr firstRow="1" bandRow="1">
                <a:tableStyleId>{21E4AEA4-8DFA-4A89-87EB-49C32662AFE0}</a:tableStyleId>
              </a:tblPr>
              <a:tblGrid>
                <a:gridCol w="1764606">
                  <a:extLst>
                    <a:ext uri="{9D8B030D-6E8A-4147-A177-3AD203B41FA5}">
                      <a16:colId xmlns:a16="http://schemas.microsoft.com/office/drawing/2014/main" val="2422161473"/>
                    </a:ext>
                  </a:extLst>
                </a:gridCol>
                <a:gridCol w="6949182">
                  <a:extLst>
                    <a:ext uri="{9D8B030D-6E8A-4147-A177-3AD203B41FA5}">
                      <a16:colId xmlns:a16="http://schemas.microsoft.com/office/drawing/2014/main" val="2017662329"/>
                    </a:ext>
                  </a:extLst>
                </a:gridCol>
              </a:tblGrid>
              <a:tr h="630125">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dirty="0">
                          <a:solidFill>
                            <a:schemeClr val="accent3"/>
                          </a:solidFill>
                        </a:rPr>
                        <a:t>Area of Study 1: Collect – inspirations, influences and images</a:t>
                      </a:r>
                      <a:endParaRPr lang="en-AU" sz="1800" b="1" i="0" kern="1200" dirty="0">
                        <a:solidFill>
                          <a:schemeClr val="bg1"/>
                        </a:solidFill>
                        <a:effectLst/>
                        <a:latin typeface="+mn-lt"/>
                        <a:ea typeface="+mn-ea"/>
                        <a:cs typeface="+mn-cs"/>
                      </a:endParaRPr>
                    </a:p>
                  </a:txBody>
                  <a:tcPr anchor="ct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800" kern="1200" dirty="0">
                        <a:solidFill>
                          <a:schemeClr val="bg1"/>
                        </a:solidFill>
                        <a:effectLst/>
                        <a:latin typeface="+mn-lt"/>
                        <a:ea typeface="+mn-ea"/>
                        <a:cs typeface="+mn-cs"/>
                      </a:endParaRPr>
                    </a:p>
                  </a:txBody>
                  <a:tcPr/>
                </a:tc>
                <a:extLst>
                  <a:ext uri="{0D108BD9-81ED-4DB2-BD59-A6C34878D82A}">
                    <a16:rowId xmlns:a16="http://schemas.microsoft.com/office/drawing/2014/main" val="3084720532"/>
                  </a:ext>
                </a:extLst>
              </a:tr>
              <a:tr h="2233810">
                <a:tc>
                  <a:txBody>
                    <a:bodyPr/>
                    <a:lstStyle/>
                    <a:p>
                      <a:r>
                        <a:rPr lang="en-AU" b="1" dirty="0"/>
                        <a:t>Learning structure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b="1" i="1" kern="1200" dirty="0">
                          <a:solidFill>
                            <a:schemeClr val="dk1"/>
                          </a:solidFill>
                          <a:effectLst/>
                          <a:latin typeface="+mn-lt"/>
                          <a:ea typeface="+mn-ea"/>
                          <a:cs typeface="+mn-cs"/>
                        </a:rPr>
                        <a:t>How do artists use selected art forms and ideas to create visual language?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600" b="0" i="0" kern="1200" dirty="0">
                          <a:solidFill>
                            <a:schemeClr val="dk1"/>
                          </a:solidFill>
                          <a:effectLst/>
                          <a:latin typeface="+mn-lt"/>
                          <a:ea typeface="+mn-ea"/>
                          <a:cs typeface="+mn-cs"/>
                        </a:rPr>
                        <a:t>What are my selected art forms? What techniques and processes will I investigate?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600" b="0" i="0" kern="1200" dirty="0">
                          <a:solidFill>
                            <a:schemeClr val="dk1"/>
                          </a:solidFill>
                          <a:effectLst/>
                          <a:latin typeface="+mn-lt"/>
                          <a:ea typeface="+mn-ea"/>
                          <a:cs typeface="+mn-cs"/>
                        </a:rPr>
                        <a:t>What artists and artworks will I investigate?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600" b="0" i="0" kern="1200" dirty="0">
                          <a:solidFill>
                            <a:schemeClr val="dk1"/>
                          </a:solidFill>
                          <a:effectLst/>
                          <a:latin typeface="+mn-lt"/>
                          <a:ea typeface="+mn-ea"/>
                          <a:cs typeface="+mn-cs"/>
                        </a:rPr>
                        <a:t>What is visual language and how is it used to communicate ideas?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600" b="0" i="0" kern="1200" dirty="0">
                          <a:solidFill>
                            <a:schemeClr val="dk1"/>
                          </a:solidFill>
                          <a:effectLst/>
                          <a:latin typeface="+mn-lt"/>
                          <a:ea typeface="+mn-ea"/>
                          <a:cs typeface="+mn-cs"/>
                        </a:rPr>
                        <a:t>How do I conceptualise my ideas?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600" b="0" i="0" kern="1200" dirty="0">
                          <a:solidFill>
                            <a:schemeClr val="dk1"/>
                          </a:solidFill>
                          <a:effectLst/>
                          <a:latin typeface="+mn-lt"/>
                          <a:ea typeface="+mn-ea"/>
                          <a:cs typeface="+mn-cs"/>
                        </a:rPr>
                        <a:t>How do I use my investigation of artists and artworks to inform my art making?</a:t>
                      </a:r>
                    </a:p>
                  </a:txBody>
                  <a:tcPr/>
                </a:tc>
                <a:extLst>
                  <a:ext uri="{0D108BD9-81ED-4DB2-BD59-A6C34878D82A}">
                    <a16:rowId xmlns:a16="http://schemas.microsoft.com/office/drawing/2014/main" val="3428961597"/>
                  </a:ext>
                </a:extLst>
              </a:tr>
            </a:tbl>
          </a:graphicData>
        </a:graphic>
      </p:graphicFrame>
      <p:sp>
        <p:nvSpPr>
          <p:cNvPr id="5" name="TextBox 4">
            <a:extLst>
              <a:ext uri="{FF2B5EF4-FFF2-40B4-BE49-F238E27FC236}">
                <a16:creationId xmlns:a16="http://schemas.microsoft.com/office/drawing/2014/main" id="{16DE0FDC-C2AD-45EB-9DAD-4670B309A918}"/>
              </a:ext>
            </a:extLst>
          </p:cNvPr>
          <p:cNvSpPr txBox="1"/>
          <p:nvPr/>
        </p:nvSpPr>
        <p:spPr>
          <a:xfrm>
            <a:off x="323528" y="195486"/>
            <a:ext cx="6264696" cy="338554"/>
          </a:xfrm>
          <a:prstGeom prst="rect">
            <a:avLst/>
          </a:prstGeom>
          <a:noFill/>
        </p:spPr>
        <p:txBody>
          <a:bodyPr wrap="square">
            <a:spAutoFit/>
          </a:bodyPr>
          <a:lstStyle/>
          <a:p>
            <a:r>
              <a:rPr lang="en-US" sz="1600" b="1" dirty="0">
                <a:solidFill>
                  <a:schemeClr val="accent6"/>
                </a:solidFill>
                <a:latin typeface="+mn-lt"/>
              </a:rPr>
              <a:t>VCE Unit 3 Art Making and Exhibiting</a:t>
            </a:r>
            <a:endParaRPr lang="en-AU" sz="1600" b="1" dirty="0">
              <a:solidFill>
                <a:schemeClr val="accent6"/>
              </a:solidFill>
              <a:latin typeface="+mn-lt"/>
            </a:endParaRPr>
          </a:p>
        </p:txBody>
      </p:sp>
    </p:spTree>
    <p:extLst>
      <p:ext uri="{BB962C8B-B14F-4D97-AF65-F5344CB8AC3E}">
        <p14:creationId xmlns:p14="http://schemas.microsoft.com/office/powerpoint/2010/main" val="529423339"/>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7C8A3-FCC2-2CE8-395F-BEC80742EA32}"/>
              </a:ext>
            </a:extLst>
          </p:cNvPr>
          <p:cNvSpPr>
            <a:spLocks noGrp="1"/>
          </p:cNvSpPr>
          <p:nvPr>
            <p:ph type="title"/>
          </p:nvPr>
        </p:nvSpPr>
        <p:spPr>
          <a:xfrm>
            <a:off x="179512" y="142348"/>
            <a:ext cx="8712968" cy="857250"/>
          </a:xfrm>
        </p:spPr>
        <p:txBody>
          <a:bodyPr/>
          <a:lstStyle/>
          <a:p>
            <a:r>
              <a:rPr lang="en-AU" dirty="0"/>
              <a:t>Student sample - Research </a:t>
            </a:r>
          </a:p>
        </p:txBody>
      </p:sp>
      <p:pic>
        <p:nvPicPr>
          <p:cNvPr id="5" name="Picture 4">
            <a:extLst>
              <a:ext uri="{FF2B5EF4-FFF2-40B4-BE49-F238E27FC236}">
                <a16:creationId xmlns:a16="http://schemas.microsoft.com/office/drawing/2014/main" id="{96230487-244C-E19C-FB22-026804E345ED}"/>
              </a:ext>
            </a:extLst>
          </p:cNvPr>
          <p:cNvPicPr>
            <a:picLocks noChangeAspect="1"/>
          </p:cNvPicPr>
          <p:nvPr/>
        </p:nvPicPr>
        <p:blipFill>
          <a:blip r:embed="rId3"/>
          <a:stretch>
            <a:fillRect/>
          </a:stretch>
        </p:blipFill>
        <p:spPr>
          <a:xfrm>
            <a:off x="395536" y="885574"/>
            <a:ext cx="2381869" cy="3372352"/>
          </a:xfrm>
          <a:prstGeom prst="rect">
            <a:avLst/>
          </a:prstGeom>
          <a:ln w="6350">
            <a:solidFill>
              <a:schemeClr val="tx1"/>
            </a:solidFill>
          </a:ln>
        </p:spPr>
      </p:pic>
      <p:pic>
        <p:nvPicPr>
          <p:cNvPr id="7" name="Picture 6">
            <a:extLst>
              <a:ext uri="{FF2B5EF4-FFF2-40B4-BE49-F238E27FC236}">
                <a16:creationId xmlns:a16="http://schemas.microsoft.com/office/drawing/2014/main" id="{44D2B723-A982-55D6-4EA5-55168AE6B430}"/>
              </a:ext>
            </a:extLst>
          </p:cNvPr>
          <p:cNvPicPr>
            <a:picLocks noChangeAspect="1"/>
          </p:cNvPicPr>
          <p:nvPr/>
        </p:nvPicPr>
        <p:blipFill>
          <a:blip r:embed="rId4"/>
          <a:stretch>
            <a:fillRect/>
          </a:stretch>
        </p:blipFill>
        <p:spPr>
          <a:xfrm>
            <a:off x="3253780" y="905490"/>
            <a:ext cx="2354013" cy="3023750"/>
          </a:xfrm>
          <a:prstGeom prst="rect">
            <a:avLst/>
          </a:prstGeom>
          <a:ln>
            <a:solidFill>
              <a:schemeClr val="tx1"/>
            </a:solidFill>
          </a:ln>
        </p:spPr>
      </p:pic>
      <p:pic>
        <p:nvPicPr>
          <p:cNvPr id="8" name="Picture 7">
            <a:extLst>
              <a:ext uri="{FF2B5EF4-FFF2-40B4-BE49-F238E27FC236}">
                <a16:creationId xmlns:a16="http://schemas.microsoft.com/office/drawing/2014/main" id="{BED04106-06A5-EF39-9382-2A3AA9AB2BF8}"/>
              </a:ext>
            </a:extLst>
          </p:cNvPr>
          <p:cNvPicPr>
            <a:picLocks noChangeAspect="1"/>
          </p:cNvPicPr>
          <p:nvPr/>
        </p:nvPicPr>
        <p:blipFill>
          <a:blip r:embed="rId5"/>
          <a:stretch>
            <a:fillRect/>
          </a:stretch>
        </p:blipFill>
        <p:spPr>
          <a:xfrm>
            <a:off x="6084168" y="899266"/>
            <a:ext cx="2458228" cy="3372352"/>
          </a:xfrm>
          <a:prstGeom prst="rect">
            <a:avLst/>
          </a:prstGeom>
          <a:ln>
            <a:solidFill>
              <a:schemeClr val="tx1"/>
            </a:solidFill>
          </a:ln>
        </p:spPr>
      </p:pic>
      <p:sp>
        <p:nvSpPr>
          <p:cNvPr id="9" name="Text Box 2">
            <a:extLst>
              <a:ext uri="{FF2B5EF4-FFF2-40B4-BE49-F238E27FC236}">
                <a16:creationId xmlns:a16="http://schemas.microsoft.com/office/drawing/2014/main" id="{2DCB6428-692A-C851-A7BE-12CE2194FB11}"/>
              </a:ext>
            </a:extLst>
          </p:cNvPr>
          <p:cNvSpPr txBox="1">
            <a:spLocks noChangeArrowheads="1"/>
          </p:cNvSpPr>
          <p:nvPr/>
        </p:nvSpPr>
        <p:spPr bwMode="auto">
          <a:xfrm>
            <a:off x="4932040" y="4094439"/>
            <a:ext cx="1008112" cy="287142"/>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ts val="1400"/>
              </a:lnSpc>
              <a:spcBef>
                <a:spcPts val="600"/>
              </a:spcBef>
              <a:spcAft>
                <a:spcPts val="600"/>
              </a:spcAft>
            </a:pPr>
            <a:r>
              <a:rPr lang="en-US" sz="1000" dirty="0">
                <a:solidFill>
                  <a:srgbClr val="000000"/>
                </a:solidFill>
                <a:effectLst/>
                <a:latin typeface="Arial" panose="020B0604020202020204" pitchFamily="34" charset="0"/>
                <a:ea typeface="Arial" panose="020B0604020202020204" pitchFamily="34" charset="0"/>
              </a:rPr>
              <a:t>Owen Mueller</a:t>
            </a:r>
            <a:endParaRPr lang="en-AU" sz="1000" dirty="0">
              <a:solidFill>
                <a:srgbClr val="000000"/>
              </a:solidFill>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1934852902"/>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2E93EF8-B9CA-9E1B-549C-F9086DEBCAB2}"/>
              </a:ext>
            </a:extLst>
          </p:cNvPr>
          <p:cNvSpPr>
            <a:spLocks noGrp="1"/>
          </p:cNvSpPr>
          <p:nvPr>
            <p:ph type="title"/>
          </p:nvPr>
        </p:nvSpPr>
        <p:spPr>
          <a:xfrm>
            <a:off x="215106" y="123478"/>
            <a:ext cx="8713787" cy="857250"/>
          </a:xfrm>
        </p:spPr>
        <p:txBody>
          <a:bodyPr/>
          <a:lstStyle/>
          <a:p>
            <a:r>
              <a:rPr lang="en-AU" dirty="0"/>
              <a:t>Student sample</a:t>
            </a:r>
            <a:br>
              <a:rPr lang="en-AU" dirty="0"/>
            </a:br>
            <a:r>
              <a:rPr lang="en-AU" sz="2800" dirty="0"/>
              <a:t>Exploration of ideas</a:t>
            </a:r>
          </a:p>
        </p:txBody>
      </p:sp>
      <p:pic>
        <p:nvPicPr>
          <p:cNvPr id="5" name="Picture 4">
            <a:extLst>
              <a:ext uri="{FF2B5EF4-FFF2-40B4-BE49-F238E27FC236}">
                <a16:creationId xmlns:a16="http://schemas.microsoft.com/office/drawing/2014/main" id="{AB0B12ED-D446-7AB4-23F1-0D55F08E52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5936" y="1162111"/>
            <a:ext cx="2201249" cy="3107851"/>
          </a:xfrm>
          <a:prstGeom prst="rect">
            <a:avLst/>
          </a:prstGeom>
          <a:ln>
            <a:solidFill>
              <a:schemeClr val="tx1"/>
            </a:solidFill>
          </a:ln>
        </p:spPr>
      </p:pic>
      <p:pic>
        <p:nvPicPr>
          <p:cNvPr id="6" name="Picture 5">
            <a:extLst>
              <a:ext uri="{FF2B5EF4-FFF2-40B4-BE49-F238E27FC236}">
                <a16:creationId xmlns:a16="http://schemas.microsoft.com/office/drawing/2014/main" id="{B072ECAF-F1DC-D7F3-D89B-5771B669C6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8224" y="1131590"/>
            <a:ext cx="2108668" cy="2952328"/>
          </a:xfrm>
          <a:prstGeom prst="rect">
            <a:avLst/>
          </a:prstGeom>
          <a:ln>
            <a:solidFill>
              <a:schemeClr val="tx1"/>
            </a:solidFill>
          </a:ln>
        </p:spPr>
      </p:pic>
      <p:pic>
        <p:nvPicPr>
          <p:cNvPr id="9" name="Picture 8">
            <a:extLst>
              <a:ext uri="{FF2B5EF4-FFF2-40B4-BE49-F238E27FC236}">
                <a16:creationId xmlns:a16="http://schemas.microsoft.com/office/drawing/2014/main" id="{0689FB57-7B02-B647-8879-C4C32D840B71}"/>
              </a:ext>
            </a:extLst>
          </p:cNvPr>
          <p:cNvPicPr>
            <a:picLocks noChangeAspect="1"/>
          </p:cNvPicPr>
          <p:nvPr/>
        </p:nvPicPr>
        <p:blipFill>
          <a:blip r:embed="rId5"/>
          <a:stretch>
            <a:fillRect/>
          </a:stretch>
        </p:blipFill>
        <p:spPr>
          <a:xfrm>
            <a:off x="438078" y="1170965"/>
            <a:ext cx="3189511" cy="2376264"/>
          </a:xfrm>
          <a:prstGeom prst="rect">
            <a:avLst/>
          </a:prstGeom>
          <a:ln>
            <a:solidFill>
              <a:schemeClr val="tx1"/>
            </a:solidFill>
          </a:ln>
        </p:spPr>
      </p:pic>
      <p:sp>
        <p:nvSpPr>
          <p:cNvPr id="2" name="Text Box 2">
            <a:extLst>
              <a:ext uri="{FF2B5EF4-FFF2-40B4-BE49-F238E27FC236}">
                <a16:creationId xmlns:a16="http://schemas.microsoft.com/office/drawing/2014/main" id="{0AC85CBB-36B9-F5C7-A2D3-2398E20F2408}"/>
              </a:ext>
            </a:extLst>
          </p:cNvPr>
          <p:cNvSpPr txBox="1">
            <a:spLocks noChangeArrowheads="1"/>
          </p:cNvSpPr>
          <p:nvPr/>
        </p:nvSpPr>
        <p:spPr bwMode="auto">
          <a:xfrm>
            <a:off x="7642558" y="4223216"/>
            <a:ext cx="1008112" cy="287142"/>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ts val="1400"/>
              </a:lnSpc>
              <a:spcBef>
                <a:spcPts val="600"/>
              </a:spcBef>
              <a:spcAft>
                <a:spcPts val="600"/>
              </a:spcAft>
            </a:pPr>
            <a:r>
              <a:rPr lang="en-US" sz="1000" dirty="0">
                <a:solidFill>
                  <a:srgbClr val="000000"/>
                </a:solidFill>
                <a:effectLst/>
                <a:latin typeface="Arial" panose="020B0604020202020204" pitchFamily="34" charset="0"/>
                <a:ea typeface="Arial" panose="020B0604020202020204" pitchFamily="34" charset="0"/>
              </a:rPr>
              <a:t>Owen Mueller</a:t>
            </a:r>
            <a:endParaRPr lang="en-AU" sz="1000" dirty="0">
              <a:solidFill>
                <a:srgbClr val="000000"/>
              </a:solidFill>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1777177115"/>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E9C1B-AC1D-721A-926A-2DD176990AC0}"/>
              </a:ext>
            </a:extLst>
          </p:cNvPr>
          <p:cNvSpPr>
            <a:spLocks noGrp="1"/>
          </p:cNvSpPr>
          <p:nvPr>
            <p:ph type="title"/>
          </p:nvPr>
        </p:nvSpPr>
        <p:spPr>
          <a:xfrm>
            <a:off x="156926" y="195486"/>
            <a:ext cx="8712968" cy="857250"/>
          </a:xfrm>
        </p:spPr>
        <p:txBody>
          <a:bodyPr/>
          <a:lstStyle/>
          <a:p>
            <a:r>
              <a:rPr lang="en-AU" dirty="0"/>
              <a:t>Student sample</a:t>
            </a:r>
            <a:br>
              <a:rPr lang="en-AU" dirty="0"/>
            </a:br>
            <a:r>
              <a:rPr lang="en-AU" sz="2400" dirty="0"/>
              <a:t>Exploration of materials and techniques </a:t>
            </a:r>
          </a:p>
        </p:txBody>
      </p:sp>
      <p:pic>
        <p:nvPicPr>
          <p:cNvPr id="5" name="Picture 4">
            <a:extLst>
              <a:ext uri="{FF2B5EF4-FFF2-40B4-BE49-F238E27FC236}">
                <a16:creationId xmlns:a16="http://schemas.microsoft.com/office/drawing/2014/main" id="{5558A218-10BA-6E71-E030-A4DBA9354220}"/>
              </a:ext>
            </a:extLst>
          </p:cNvPr>
          <p:cNvPicPr>
            <a:picLocks noChangeAspect="1"/>
          </p:cNvPicPr>
          <p:nvPr/>
        </p:nvPicPr>
        <p:blipFill>
          <a:blip r:embed="rId3"/>
          <a:stretch>
            <a:fillRect/>
          </a:stretch>
        </p:blipFill>
        <p:spPr>
          <a:xfrm>
            <a:off x="571159" y="1182792"/>
            <a:ext cx="2221384" cy="3055268"/>
          </a:xfrm>
          <a:prstGeom prst="rect">
            <a:avLst/>
          </a:prstGeom>
          <a:ln>
            <a:solidFill>
              <a:schemeClr val="tx1"/>
            </a:solidFill>
          </a:ln>
        </p:spPr>
      </p:pic>
      <p:pic>
        <p:nvPicPr>
          <p:cNvPr id="7" name="Picture 6">
            <a:extLst>
              <a:ext uri="{FF2B5EF4-FFF2-40B4-BE49-F238E27FC236}">
                <a16:creationId xmlns:a16="http://schemas.microsoft.com/office/drawing/2014/main" id="{A95CE4FE-3240-6832-30E6-75F85C64D5E3}"/>
              </a:ext>
            </a:extLst>
          </p:cNvPr>
          <p:cNvPicPr>
            <a:picLocks noChangeAspect="1"/>
          </p:cNvPicPr>
          <p:nvPr/>
        </p:nvPicPr>
        <p:blipFill>
          <a:blip r:embed="rId4"/>
          <a:stretch>
            <a:fillRect/>
          </a:stretch>
        </p:blipFill>
        <p:spPr>
          <a:xfrm>
            <a:off x="3347863" y="1182792"/>
            <a:ext cx="2331093" cy="3219822"/>
          </a:xfrm>
          <a:prstGeom prst="rect">
            <a:avLst/>
          </a:prstGeom>
          <a:ln>
            <a:solidFill>
              <a:schemeClr val="tx1"/>
            </a:solidFill>
          </a:ln>
        </p:spPr>
      </p:pic>
      <p:pic>
        <p:nvPicPr>
          <p:cNvPr id="10" name="Picture 9">
            <a:extLst>
              <a:ext uri="{FF2B5EF4-FFF2-40B4-BE49-F238E27FC236}">
                <a16:creationId xmlns:a16="http://schemas.microsoft.com/office/drawing/2014/main" id="{C4AF4D82-8CF7-0C09-52B2-550366CEDBE7}"/>
              </a:ext>
            </a:extLst>
          </p:cNvPr>
          <p:cNvPicPr>
            <a:picLocks noChangeAspect="1"/>
          </p:cNvPicPr>
          <p:nvPr/>
        </p:nvPicPr>
        <p:blipFill>
          <a:blip r:embed="rId5"/>
          <a:stretch>
            <a:fillRect/>
          </a:stretch>
        </p:blipFill>
        <p:spPr>
          <a:xfrm>
            <a:off x="6012160" y="1182792"/>
            <a:ext cx="2166534" cy="3075490"/>
          </a:xfrm>
          <a:prstGeom prst="rect">
            <a:avLst/>
          </a:prstGeom>
          <a:ln>
            <a:solidFill>
              <a:schemeClr val="tx1"/>
            </a:solidFill>
          </a:ln>
        </p:spPr>
      </p:pic>
      <p:sp>
        <p:nvSpPr>
          <p:cNvPr id="3" name="Text Box 2">
            <a:extLst>
              <a:ext uri="{FF2B5EF4-FFF2-40B4-BE49-F238E27FC236}">
                <a16:creationId xmlns:a16="http://schemas.microsoft.com/office/drawing/2014/main" id="{1616094D-2516-9EDC-2605-3DB5422B2DAE}"/>
              </a:ext>
            </a:extLst>
          </p:cNvPr>
          <p:cNvSpPr txBox="1">
            <a:spLocks noChangeArrowheads="1"/>
          </p:cNvSpPr>
          <p:nvPr/>
        </p:nvSpPr>
        <p:spPr bwMode="auto">
          <a:xfrm>
            <a:off x="7956376" y="4299942"/>
            <a:ext cx="1008112" cy="287142"/>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ts val="1400"/>
              </a:lnSpc>
              <a:spcBef>
                <a:spcPts val="600"/>
              </a:spcBef>
              <a:spcAft>
                <a:spcPts val="600"/>
              </a:spcAft>
            </a:pPr>
            <a:r>
              <a:rPr lang="en-US" sz="1000" dirty="0">
                <a:solidFill>
                  <a:srgbClr val="000000"/>
                </a:solidFill>
                <a:effectLst/>
                <a:latin typeface="Arial" panose="020B0604020202020204" pitchFamily="34" charset="0"/>
                <a:ea typeface="Arial" panose="020B0604020202020204" pitchFamily="34" charset="0"/>
              </a:rPr>
              <a:t>Owen Mueller</a:t>
            </a:r>
            <a:endParaRPr lang="en-AU" sz="1000" dirty="0">
              <a:solidFill>
                <a:srgbClr val="000000"/>
              </a:solidFill>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650418729"/>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233EC-5041-2F9E-F3ED-4C0862B3F5B8}"/>
              </a:ext>
            </a:extLst>
          </p:cNvPr>
          <p:cNvSpPr>
            <a:spLocks noGrp="1"/>
          </p:cNvSpPr>
          <p:nvPr>
            <p:ph type="title"/>
          </p:nvPr>
        </p:nvSpPr>
        <p:spPr>
          <a:xfrm>
            <a:off x="215516" y="237596"/>
            <a:ext cx="8712968" cy="857250"/>
          </a:xfrm>
        </p:spPr>
        <p:txBody>
          <a:bodyPr/>
          <a:lstStyle/>
          <a:p>
            <a:r>
              <a:rPr lang="en-AU" sz="2000" dirty="0"/>
              <a:t>Administrative information: Unit 3 Outcome 2</a:t>
            </a:r>
            <a:br>
              <a:rPr lang="en-AU" sz="2000" dirty="0"/>
            </a:br>
            <a:r>
              <a:rPr lang="en-AU" dirty="0"/>
              <a:t>Scope and Nature of task</a:t>
            </a:r>
          </a:p>
        </p:txBody>
      </p:sp>
      <p:sp>
        <p:nvSpPr>
          <p:cNvPr id="8" name="TextBox 7">
            <a:extLst>
              <a:ext uri="{FF2B5EF4-FFF2-40B4-BE49-F238E27FC236}">
                <a16:creationId xmlns:a16="http://schemas.microsoft.com/office/drawing/2014/main" id="{E75A3EB4-1442-585F-57C7-E6E38845B885}"/>
              </a:ext>
            </a:extLst>
          </p:cNvPr>
          <p:cNvSpPr txBox="1"/>
          <p:nvPr/>
        </p:nvSpPr>
        <p:spPr>
          <a:xfrm>
            <a:off x="4572000" y="1366245"/>
            <a:ext cx="1872208" cy="338554"/>
          </a:xfrm>
          <a:prstGeom prst="rect">
            <a:avLst/>
          </a:prstGeom>
          <a:solidFill>
            <a:schemeClr val="accent6">
              <a:lumMod val="20000"/>
              <a:lumOff val="80000"/>
            </a:schemeClr>
          </a:solidFill>
        </p:spPr>
        <p:txBody>
          <a:bodyPr wrap="square" rtlCol="0">
            <a:spAutoFit/>
          </a:bodyPr>
          <a:lstStyle/>
          <a:p>
            <a:r>
              <a:rPr lang="en-AU" sz="1600" dirty="0">
                <a:latin typeface="+mn-lt"/>
              </a:rPr>
              <a:t>Describes the task</a:t>
            </a:r>
          </a:p>
        </p:txBody>
      </p:sp>
      <p:sp>
        <p:nvSpPr>
          <p:cNvPr id="9" name="TextBox 8">
            <a:extLst>
              <a:ext uri="{FF2B5EF4-FFF2-40B4-BE49-F238E27FC236}">
                <a16:creationId xmlns:a16="http://schemas.microsoft.com/office/drawing/2014/main" id="{99B09519-C159-9AD5-A51E-55B4C87DE48B}"/>
              </a:ext>
            </a:extLst>
          </p:cNvPr>
          <p:cNvSpPr txBox="1"/>
          <p:nvPr/>
        </p:nvSpPr>
        <p:spPr>
          <a:xfrm>
            <a:off x="6732240" y="3401708"/>
            <a:ext cx="1944216" cy="1077218"/>
          </a:xfrm>
          <a:prstGeom prst="rect">
            <a:avLst/>
          </a:prstGeom>
          <a:solidFill>
            <a:schemeClr val="accent6">
              <a:lumMod val="20000"/>
              <a:lumOff val="80000"/>
            </a:schemeClr>
          </a:solidFill>
        </p:spPr>
        <p:txBody>
          <a:bodyPr wrap="square" rtlCol="0">
            <a:spAutoFit/>
          </a:bodyPr>
          <a:lstStyle/>
          <a:p>
            <a:r>
              <a:rPr lang="en-AU" sz="1600" dirty="0">
                <a:latin typeface="+mn-lt"/>
              </a:rPr>
              <a:t>Describes the scope of assessment for the task</a:t>
            </a:r>
          </a:p>
        </p:txBody>
      </p:sp>
      <p:pic>
        <p:nvPicPr>
          <p:cNvPr id="5" name="Picture 4">
            <a:extLst>
              <a:ext uri="{FF2B5EF4-FFF2-40B4-BE49-F238E27FC236}">
                <a16:creationId xmlns:a16="http://schemas.microsoft.com/office/drawing/2014/main" id="{EE186525-8B03-BD90-03AD-C70291D6C0F9}"/>
              </a:ext>
            </a:extLst>
          </p:cNvPr>
          <p:cNvPicPr>
            <a:picLocks noChangeAspect="1"/>
          </p:cNvPicPr>
          <p:nvPr/>
        </p:nvPicPr>
        <p:blipFill>
          <a:blip r:embed="rId2"/>
          <a:stretch>
            <a:fillRect/>
          </a:stretch>
        </p:blipFill>
        <p:spPr>
          <a:xfrm>
            <a:off x="539552" y="1345596"/>
            <a:ext cx="3887551" cy="1872208"/>
          </a:xfrm>
          <a:prstGeom prst="rect">
            <a:avLst/>
          </a:prstGeom>
          <a:ln>
            <a:solidFill>
              <a:schemeClr val="tx1"/>
            </a:solidFill>
          </a:ln>
        </p:spPr>
      </p:pic>
      <p:pic>
        <p:nvPicPr>
          <p:cNvPr id="10" name="Picture 9">
            <a:extLst>
              <a:ext uri="{FF2B5EF4-FFF2-40B4-BE49-F238E27FC236}">
                <a16:creationId xmlns:a16="http://schemas.microsoft.com/office/drawing/2014/main" id="{50EB5A51-5FD2-825F-0646-74A6F613352B}"/>
              </a:ext>
            </a:extLst>
          </p:cNvPr>
          <p:cNvPicPr>
            <a:picLocks noChangeAspect="1"/>
          </p:cNvPicPr>
          <p:nvPr/>
        </p:nvPicPr>
        <p:blipFill>
          <a:blip r:embed="rId3"/>
          <a:stretch>
            <a:fillRect/>
          </a:stretch>
        </p:blipFill>
        <p:spPr>
          <a:xfrm>
            <a:off x="4932040" y="2123851"/>
            <a:ext cx="3923928" cy="1195265"/>
          </a:xfrm>
          <a:prstGeom prst="rect">
            <a:avLst/>
          </a:prstGeom>
          <a:ln>
            <a:solidFill>
              <a:schemeClr val="tx1"/>
            </a:solidFill>
          </a:ln>
        </p:spPr>
      </p:pic>
      <p:sp>
        <p:nvSpPr>
          <p:cNvPr id="3" name="TextBox 2">
            <a:extLst>
              <a:ext uri="{FF2B5EF4-FFF2-40B4-BE49-F238E27FC236}">
                <a16:creationId xmlns:a16="http://schemas.microsoft.com/office/drawing/2014/main" id="{F2D7F550-0C46-2E7E-7CF3-1ECC314EA045}"/>
              </a:ext>
            </a:extLst>
          </p:cNvPr>
          <p:cNvSpPr txBox="1"/>
          <p:nvPr/>
        </p:nvSpPr>
        <p:spPr>
          <a:xfrm>
            <a:off x="107504" y="4221163"/>
            <a:ext cx="6876764" cy="253916"/>
          </a:xfrm>
          <a:prstGeom prst="rect">
            <a:avLst/>
          </a:prstGeom>
          <a:noFill/>
        </p:spPr>
        <p:txBody>
          <a:bodyPr wrap="square" rtlCol="0">
            <a:spAutoFit/>
          </a:bodyPr>
          <a:lstStyle/>
          <a:p>
            <a:r>
              <a:rPr lang="en-AU" sz="1050" dirty="0">
                <a:latin typeface="+mn-lt"/>
              </a:rPr>
              <a:t>Source: VCE Art Making and Exhibiting: Administrative Information for School-based assessment</a:t>
            </a:r>
          </a:p>
        </p:txBody>
      </p:sp>
    </p:spTree>
    <p:extLst>
      <p:ext uri="{BB962C8B-B14F-4D97-AF65-F5344CB8AC3E}">
        <p14:creationId xmlns:p14="http://schemas.microsoft.com/office/powerpoint/2010/main" val="3261949132"/>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EE1DE-2CBF-4C2D-8D34-084F94A573CD}"/>
              </a:ext>
            </a:extLst>
          </p:cNvPr>
          <p:cNvSpPr>
            <a:spLocks noGrp="1"/>
          </p:cNvSpPr>
          <p:nvPr>
            <p:ph type="title"/>
          </p:nvPr>
        </p:nvSpPr>
        <p:spPr>
          <a:xfrm>
            <a:off x="179512" y="195486"/>
            <a:ext cx="8712968" cy="857250"/>
          </a:xfrm>
        </p:spPr>
        <p:txBody>
          <a:bodyPr/>
          <a:lstStyle/>
          <a:p>
            <a:r>
              <a:rPr lang="en-AU" dirty="0"/>
              <a:t>Unit 3 Outcome 2 task</a:t>
            </a:r>
          </a:p>
        </p:txBody>
      </p:sp>
      <p:graphicFrame>
        <p:nvGraphicFramePr>
          <p:cNvPr id="7" name="Diagram 6">
            <a:extLst>
              <a:ext uri="{FF2B5EF4-FFF2-40B4-BE49-F238E27FC236}">
                <a16:creationId xmlns:a16="http://schemas.microsoft.com/office/drawing/2014/main" id="{4EE971C4-7417-ACC9-0E77-FC50627AAFB5}"/>
              </a:ext>
            </a:extLst>
          </p:cNvPr>
          <p:cNvGraphicFramePr/>
          <p:nvPr/>
        </p:nvGraphicFramePr>
        <p:xfrm>
          <a:off x="3472379" y="1233022"/>
          <a:ext cx="5420101" cy="28083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2F46E9AC-A541-7818-F889-6932BE4EC632}"/>
              </a:ext>
            </a:extLst>
          </p:cNvPr>
          <p:cNvSpPr txBox="1"/>
          <p:nvPr/>
        </p:nvSpPr>
        <p:spPr>
          <a:xfrm>
            <a:off x="233228" y="1694587"/>
            <a:ext cx="3168352" cy="1754326"/>
          </a:xfrm>
          <a:prstGeom prst="rect">
            <a:avLst/>
          </a:prstGeom>
          <a:noFill/>
        </p:spPr>
        <p:txBody>
          <a:bodyPr wrap="square" rtlCol="0">
            <a:spAutoFit/>
          </a:bodyPr>
          <a:lstStyle/>
          <a:p>
            <a:r>
              <a:rPr lang="en-AU" sz="1800" dirty="0">
                <a:solidFill>
                  <a:srgbClr val="000000"/>
                </a:solidFill>
                <a:effectLst/>
                <a:latin typeface="Arial" panose="020B0604020202020204" pitchFamily="34" charset="0"/>
                <a:ea typeface="Arial" panose="020B0604020202020204" pitchFamily="34" charset="0"/>
              </a:rPr>
              <a:t>On completion of this unit the student should be able to make </a:t>
            </a:r>
            <a:r>
              <a:rPr lang="en-AU" sz="1800" b="1" dirty="0">
                <a:solidFill>
                  <a:schemeClr val="accent6"/>
                </a:solidFill>
                <a:effectLst/>
                <a:latin typeface="Arial" panose="020B0604020202020204" pitchFamily="34" charset="0"/>
                <a:ea typeface="Arial" panose="020B0604020202020204" pitchFamily="34" charset="0"/>
              </a:rPr>
              <a:t>artworks in specific art forms, </a:t>
            </a:r>
            <a:r>
              <a:rPr lang="en-AU" sz="1800" dirty="0">
                <a:solidFill>
                  <a:srgbClr val="000000"/>
                </a:solidFill>
                <a:effectLst/>
                <a:latin typeface="Arial" panose="020B0604020202020204" pitchFamily="34" charset="0"/>
                <a:ea typeface="Arial" panose="020B0604020202020204" pitchFamily="34" charset="0"/>
              </a:rPr>
              <a:t>prepare and present </a:t>
            </a:r>
            <a:r>
              <a:rPr lang="en-AU" sz="1800" b="1" dirty="0">
                <a:solidFill>
                  <a:schemeClr val="accent6"/>
                </a:solidFill>
                <a:effectLst/>
                <a:latin typeface="Arial" panose="020B0604020202020204" pitchFamily="34" charset="0"/>
                <a:ea typeface="Arial" panose="020B0604020202020204" pitchFamily="34" charset="0"/>
              </a:rPr>
              <a:t>a critique</a:t>
            </a:r>
            <a:r>
              <a:rPr lang="en-AU" sz="1800" dirty="0">
                <a:solidFill>
                  <a:schemeClr val="accent6"/>
                </a:solidFill>
                <a:effectLst/>
                <a:latin typeface="Arial" panose="020B0604020202020204" pitchFamily="34" charset="0"/>
                <a:ea typeface="Arial" panose="020B0604020202020204" pitchFamily="34" charset="0"/>
              </a:rPr>
              <a:t>, </a:t>
            </a:r>
            <a:r>
              <a:rPr lang="en-AU" sz="1800" dirty="0">
                <a:solidFill>
                  <a:srgbClr val="000000"/>
                </a:solidFill>
                <a:effectLst/>
                <a:latin typeface="Arial" panose="020B0604020202020204" pitchFamily="34" charset="0"/>
                <a:ea typeface="Arial" panose="020B0604020202020204" pitchFamily="34" charset="0"/>
              </a:rPr>
              <a:t>and </a:t>
            </a:r>
            <a:r>
              <a:rPr lang="en-AU" sz="1800" b="1" dirty="0">
                <a:solidFill>
                  <a:schemeClr val="accent6"/>
                </a:solidFill>
                <a:effectLst/>
                <a:latin typeface="Arial" panose="020B0604020202020204" pitchFamily="34" charset="0"/>
                <a:ea typeface="Arial" panose="020B0604020202020204" pitchFamily="34" charset="0"/>
              </a:rPr>
              <a:t>reflect on feedback. </a:t>
            </a:r>
            <a:endParaRPr lang="en-AU" b="1" dirty="0">
              <a:solidFill>
                <a:schemeClr val="accent6"/>
              </a:solidFill>
            </a:endParaRPr>
          </a:p>
        </p:txBody>
      </p:sp>
    </p:spTree>
    <p:extLst>
      <p:ext uri="{BB962C8B-B14F-4D97-AF65-F5344CB8AC3E}">
        <p14:creationId xmlns:p14="http://schemas.microsoft.com/office/powerpoint/2010/main" val="2193188981"/>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97C4BE69-502E-4E9A-BB05-40E92EE541DF}"/>
              </a:ext>
            </a:extLst>
          </p:cNvPr>
          <p:cNvGraphicFramePr>
            <a:graphicFrameLocks noGrp="1"/>
          </p:cNvGraphicFramePr>
          <p:nvPr>
            <p:ph idx="1"/>
            <p:extLst>
              <p:ext uri="{D42A27DB-BD31-4B8C-83A1-F6EECF244321}">
                <p14:modId xmlns:p14="http://schemas.microsoft.com/office/powerpoint/2010/main" val="2632159602"/>
              </p:ext>
            </p:extLst>
          </p:nvPr>
        </p:nvGraphicFramePr>
        <p:xfrm>
          <a:off x="191997" y="451209"/>
          <a:ext cx="8659167" cy="3987695"/>
        </p:xfrm>
        <a:graphic>
          <a:graphicData uri="http://schemas.openxmlformats.org/drawingml/2006/table">
            <a:tbl>
              <a:tblPr firstRow="1" bandRow="1">
                <a:tableStyleId>{21E4AEA4-8DFA-4A89-87EB-49C32662AFE0}</a:tableStyleId>
              </a:tblPr>
              <a:tblGrid>
                <a:gridCol w="1988659">
                  <a:extLst>
                    <a:ext uri="{9D8B030D-6E8A-4147-A177-3AD203B41FA5}">
                      <a16:colId xmlns:a16="http://schemas.microsoft.com/office/drawing/2014/main" val="2422161473"/>
                    </a:ext>
                  </a:extLst>
                </a:gridCol>
                <a:gridCol w="6670508">
                  <a:extLst>
                    <a:ext uri="{9D8B030D-6E8A-4147-A177-3AD203B41FA5}">
                      <a16:colId xmlns:a16="http://schemas.microsoft.com/office/drawing/2014/main" val="2017662329"/>
                    </a:ext>
                  </a:extLst>
                </a:gridCol>
              </a:tblGrid>
              <a:tr h="391055">
                <a:tc gridSpan="2">
                  <a:txBody>
                    <a:bodyPr/>
                    <a:lstStyle/>
                    <a:p>
                      <a:r>
                        <a:rPr lang="en-AU" dirty="0"/>
                        <a:t>Area of Study 2: </a:t>
                      </a:r>
                      <a:r>
                        <a:rPr lang="en-AU" dirty="0">
                          <a:solidFill>
                            <a:schemeClr val="accent3"/>
                          </a:solidFill>
                        </a:rPr>
                        <a:t>Extend – make, critique and reflect</a:t>
                      </a:r>
                      <a:endParaRPr lang="en-AU" dirty="0"/>
                    </a:p>
                  </a:txBody>
                  <a:tcPr/>
                </a:tc>
                <a:tc hMerge="1">
                  <a:txBody>
                    <a:bodyPr/>
                    <a:lstStyle/>
                    <a:p>
                      <a:r>
                        <a:rPr lang="en-AU" dirty="0"/>
                        <a:t>Unit 1</a:t>
                      </a:r>
                      <a:r>
                        <a:rPr lang="en-GB" sz="1800" b="1" kern="1200" dirty="0">
                          <a:solidFill>
                            <a:schemeClr val="lt1"/>
                          </a:solidFill>
                          <a:effectLst/>
                          <a:latin typeface="+mn-lt"/>
                          <a:ea typeface="+mn-ea"/>
                          <a:cs typeface="+mn-cs"/>
                        </a:rPr>
                        <a:t>:</a:t>
                      </a:r>
                      <a:endParaRPr lang="en-AU" dirty="0"/>
                    </a:p>
                  </a:txBody>
                  <a:tcPr>
                    <a:lnL>
                      <a:noFill/>
                    </a:lnL>
                    <a:lnR>
                      <a:noFill/>
                    </a:lnR>
                    <a:lnT w="25400" cmpd="sng">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3084720532"/>
                  </a:ext>
                </a:extLst>
              </a:tr>
              <a:tr h="497648">
                <a:tc>
                  <a:txBody>
                    <a:bodyPr/>
                    <a:lstStyle/>
                    <a:p>
                      <a:r>
                        <a:rPr lang="en-AU" b="1" dirty="0"/>
                        <a:t>Outcome 2</a:t>
                      </a:r>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400" kern="1200" dirty="0">
                          <a:solidFill>
                            <a:schemeClr val="dk1"/>
                          </a:solidFill>
                          <a:effectLst/>
                          <a:latin typeface="+mn-lt"/>
                          <a:ea typeface="+mn-ea"/>
                          <a:cs typeface="+mn-cs"/>
                        </a:rPr>
                        <a:t>On completion of this unit the student should be able to make artworks in specific art forms, prepare and present a critique, and reflect on feedback. </a:t>
                      </a:r>
                    </a:p>
                  </a:txBody>
                  <a:tcPr/>
                </a:tc>
                <a:extLst>
                  <a:ext uri="{0D108BD9-81ED-4DB2-BD59-A6C34878D82A}">
                    <a16:rowId xmlns:a16="http://schemas.microsoft.com/office/drawing/2014/main" val="3309328506"/>
                  </a:ext>
                </a:extLst>
              </a:tr>
              <a:tr h="3071737">
                <a:tc>
                  <a:txBody>
                    <a:bodyPr/>
                    <a:lstStyle/>
                    <a:p>
                      <a:r>
                        <a:rPr lang="en-US" b="1" dirty="0"/>
                        <a:t>Key knowledge</a:t>
                      </a:r>
                      <a:endParaRPr lang="en-AU" b="1" dirty="0"/>
                    </a:p>
                  </a:txBody>
                  <a:tcPr/>
                </a:tc>
                <a:tc>
                  <a:txBody>
                    <a:bodyPr/>
                    <a:lstStyle/>
                    <a:p>
                      <a:pPr marL="285750" lvl="0" indent="-285750">
                        <a:buFont typeface="Arial" panose="020B0604020202020204" pitchFamily="34" charset="0"/>
                        <a:buChar char="•"/>
                      </a:pPr>
                      <a:r>
                        <a:rPr lang="en-GB" sz="1400" kern="1200" dirty="0">
                          <a:solidFill>
                            <a:schemeClr val="dk1"/>
                          </a:solidFill>
                          <a:effectLst/>
                          <a:latin typeface="+mn-lt"/>
                          <a:ea typeface="+mn-ea"/>
                          <a:cs typeface="+mn-cs"/>
                        </a:rPr>
                        <a:t>the </a:t>
                      </a:r>
                      <a:r>
                        <a:rPr lang="en-GB" sz="1400" b="1" kern="1200" dirty="0">
                          <a:solidFill>
                            <a:schemeClr val="accent6">
                              <a:lumMod val="75000"/>
                            </a:schemeClr>
                          </a:solidFill>
                          <a:effectLst/>
                          <a:latin typeface="+mn-lt"/>
                          <a:ea typeface="+mn-ea"/>
                          <a:cs typeface="+mn-cs"/>
                        </a:rPr>
                        <a:t>contribution of influences, exploration, responses </a:t>
                      </a:r>
                      <a:r>
                        <a:rPr lang="en-GB" sz="1400" kern="1200" dirty="0">
                          <a:solidFill>
                            <a:schemeClr val="dk1"/>
                          </a:solidFill>
                          <a:effectLst/>
                          <a:latin typeface="+mn-lt"/>
                          <a:ea typeface="+mn-ea"/>
                          <a:cs typeface="+mn-cs"/>
                        </a:rPr>
                        <a:t>and </a:t>
                      </a:r>
                      <a:r>
                        <a:rPr lang="en-GB" sz="1400" b="1" kern="1200" dirty="0">
                          <a:solidFill>
                            <a:schemeClr val="accent6">
                              <a:lumMod val="75000"/>
                            </a:schemeClr>
                          </a:solidFill>
                          <a:effectLst/>
                          <a:latin typeface="+mn-lt"/>
                          <a:ea typeface="+mn-ea"/>
                          <a:cs typeface="+mn-cs"/>
                        </a:rPr>
                        <a:t>reflection in the planning and making of artworks </a:t>
                      </a:r>
                      <a:r>
                        <a:rPr lang="en-GB" sz="1400" kern="1200" dirty="0">
                          <a:solidFill>
                            <a:schemeClr val="dk1"/>
                          </a:solidFill>
                          <a:effectLst/>
                          <a:latin typeface="+mn-lt"/>
                          <a:ea typeface="+mn-ea"/>
                          <a:cs typeface="+mn-cs"/>
                        </a:rPr>
                        <a:t>in </a:t>
                      </a:r>
                      <a:r>
                        <a:rPr lang="en-GB" sz="1400" b="1" kern="1200" dirty="0">
                          <a:solidFill>
                            <a:schemeClr val="accent6">
                              <a:lumMod val="75000"/>
                            </a:schemeClr>
                          </a:solidFill>
                          <a:effectLst/>
                          <a:latin typeface="+mn-lt"/>
                          <a:ea typeface="+mn-ea"/>
                          <a:cs typeface="+mn-cs"/>
                        </a:rPr>
                        <a:t>specific art forms</a:t>
                      </a:r>
                      <a:endParaRPr lang="en-AU" sz="1400" b="1" kern="1200" dirty="0">
                        <a:solidFill>
                          <a:schemeClr val="accent6">
                            <a:lumMod val="75000"/>
                          </a:schemeClr>
                        </a:solidFill>
                        <a:effectLst/>
                        <a:latin typeface="+mn-lt"/>
                        <a:ea typeface="+mn-ea"/>
                        <a:cs typeface="+mn-cs"/>
                      </a:endParaRPr>
                    </a:p>
                    <a:p>
                      <a:pPr marL="285750" lvl="0" indent="-285750">
                        <a:buFont typeface="Arial" panose="020B0604020202020204" pitchFamily="34" charset="0"/>
                        <a:buChar char="•"/>
                      </a:pPr>
                      <a:r>
                        <a:rPr lang="en-GB" sz="1400" b="1" kern="1200" dirty="0">
                          <a:solidFill>
                            <a:schemeClr val="accent6">
                              <a:lumMod val="75000"/>
                            </a:schemeClr>
                          </a:solidFill>
                          <a:effectLst/>
                          <a:latin typeface="+mn-lt"/>
                          <a:ea typeface="+mn-ea"/>
                          <a:cs typeface="+mn-cs"/>
                        </a:rPr>
                        <a:t>influences of artists</a:t>
                      </a:r>
                      <a:r>
                        <a:rPr lang="en-GB" sz="1400" kern="1200" dirty="0">
                          <a:solidFill>
                            <a:schemeClr val="dk1"/>
                          </a:solidFill>
                          <a:effectLst/>
                          <a:latin typeface="+mn-lt"/>
                          <a:ea typeface="+mn-ea"/>
                          <a:cs typeface="+mn-cs"/>
                        </a:rPr>
                        <a:t>, and </a:t>
                      </a:r>
                      <a:r>
                        <a:rPr lang="en-GB" sz="1400" b="1" kern="1200" dirty="0">
                          <a:solidFill>
                            <a:schemeClr val="accent6">
                              <a:lumMod val="75000"/>
                            </a:schemeClr>
                          </a:solidFill>
                          <a:effectLst/>
                          <a:latin typeface="+mn-lt"/>
                          <a:ea typeface="+mn-ea"/>
                          <a:cs typeface="+mn-cs"/>
                        </a:rPr>
                        <a:t>other forms of inspiration</a:t>
                      </a:r>
                      <a:r>
                        <a:rPr lang="en-GB" sz="1400" kern="1200" dirty="0">
                          <a:solidFill>
                            <a:schemeClr val="dk1"/>
                          </a:solidFill>
                          <a:effectLst/>
                          <a:latin typeface="+mn-lt"/>
                          <a:ea typeface="+mn-ea"/>
                          <a:cs typeface="+mn-cs"/>
                        </a:rPr>
                        <a:t>, on </a:t>
                      </a:r>
                      <a:r>
                        <a:rPr lang="en-GB" sz="1400" b="1" kern="1200" dirty="0">
                          <a:solidFill>
                            <a:schemeClr val="accent6">
                              <a:lumMod val="75000"/>
                            </a:schemeClr>
                          </a:solidFill>
                          <a:effectLst/>
                          <a:latin typeface="+mn-lt"/>
                          <a:ea typeface="+mn-ea"/>
                          <a:cs typeface="+mn-cs"/>
                        </a:rPr>
                        <a:t>subject matter, ideas, techniques and style</a:t>
                      </a:r>
                      <a:r>
                        <a:rPr lang="en-GB" sz="1400" kern="1200" dirty="0">
                          <a:solidFill>
                            <a:schemeClr val="dk1"/>
                          </a:solidFill>
                          <a:effectLst/>
                          <a:latin typeface="+mn-lt"/>
                          <a:ea typeface="+mn-ea"/>
                          <a:cs typeface="+mn-cs"/>
                        </a:rPr>
                        <a:t> in individual artworks in </a:t>
                      </a:r>
                      <a:r>
                        <a:rPr lang="en-GB" sz="1400" b="1" kern="1200" dirty="0">
                          <a:solidFill>
                            <a:schemeClr val="accent6">
                              <a:lumMod val="75000"/>
                            </a:schemeClr>
                          </a:solidFill>
                          <a:effectLst/>
                          <a:latin typeface="+mn-lt"/>
                          <a:ea typeface="+mn-ea"/>
                          <a:cs typeface="+mn-cs"/>
                        </a:rPr>
                        <a:t>specific art forms </a:t>
                      </a:r>
                      <a:endParaRPr lang="en-AU" sz="1400" b="1" kern="1200" dirty="0">
                        <a:solidFill>
                          <a:schemeClr val="accent6">
                            <a:lumMod val="75000"/>
                          </a:schemeClr>
                        </a:solidFill>
                        <a:effectLst/>
                        <a:latin typeface="+mn-lt"/>
                        <a:ea typeface="+mn-ea"/>
                        <a:cs typeface="+mn-cs"/>
                      </a:endParaRPr>
                    </a:p>
                    <a:p>
                      <a:pPr marL="285750" lvl="0" indent="-285750">
                        <a:buFont typeface="Arial" panose="020B0604020202020204" pitchFamily="34" charset="0"/>
                        <a:buChar char="•"/>
                      </a:pPr>
                      <a:r>
                        <a:rPr lang="en-GB" sz="1400" b="1" kern="1200" dirty="0">
                          <a:solidFill>
                            <a:schemeClr val="accent6">
                              <a:lumMod val="75000"/>
                            </a:schemeClr>
                          </a:solidFill>
                          <a:effectLst/>
                          <a:latin typeface="+mn-lt"/>
                          <a:ea typeface="+mn-ea"/>
                          <a:cs typeface="+mn-cs"/>
                        </a:rPr>
                        <a:t>development of subject matter and ideas</a:t>
                      </a:r>
                      <a:r>
                        <a:rPr lang="en-GB" sz="1400" kern="1200" dirty="0">
                          <a:solidFill>
                            <a:schemeClr val="dk1"/>
                          </a:solidFill>
                          <a:effectLst/>
                          <a:latin typeface="+mn-lt"/>
                          <a:ea typeface="+mn-ea"/>
                          <a:cs typeface="+mn-cs"/>
                        </a:rPr>
                        <a:t>, and </a:t>
                      </a:r>
                      <a:r>
                        <a:rPr lang="en-GB" sz="1400" b="1" kern="1200" dirty="0">
                          <a:solidFill>
                            <a:schemeClr val="accent6">
                              <a:lumMod val="75000"/>
                            </a:schemeClr>
                          </a:solidFill>
                          <a:effectLst/>
                          <a:latin typeface="+mn-lt"/>
                          <a:ea typeface="+mn-ea"/>
                          <a:cs typeface="+mn-cs"/>
                        </a:rPr>
                        <a:t>use of visual language </a:t>
                      </a:r>
                      <a:r>
                        <a:rPr lang="en-GB" sz="1400" kern="1200" dirty="0">
                          <a:solidFill>
                            <a:schemeClr val="dk1"/>
                          </a:solidFill>
                          <a:effectLst/>
                          <a:latin typeface="+mn-lt"/>
                          <a:ea typeface="+mn-ea"/>
                          <a:cs typeface="+mn-cs"/>
                        </a:rPr>
                        <a:t>in artworks </a:t>
                      </a:r>
                      <a:endParaRPr lang="en-AU" sz="1400" kern="1200" dirty="0">
                        <a:solidFill>
                          <a:schemeClr val="dk1"/>
                        </a:solidFill>
                        <a:effectLst/>
                        <a:latin typeface="+mn-lt"/>
                        <a:ea typeface="+mn-ea"/>
                        <a:cs typeface="+mn-cs"/>
                      </a:endParaRPr>
                    </a:p>
                    <a:p>
                      <a:pPr marL="285750" lvl="0" indent="-285750">
                        <a:buFont typeface="Arial" panose="020B0604020202020204" pitchFamily="34" charset="0"/>
                        <a:buChar char="•"/>
                      </a:pPr>
                      <a:r>
                        <a:rPr lang="en-GB" sz="1400" b="1" kern="1200" dirty="0">
                          <a:solidFill>
                            <a:schemeClr val="accent6">
                              <a:lumMod val="75000"/>
                            </a:schemeClr>
                          </a:solidFill>
                          <a:effectLst/>
                          <a:latin typeface="+mn-lt"/>
                          <a:ea typeface="+mn-ea"/>
                          <a:cs typeface="+mn-cs"/>
                        </a:rPr>
                        <a:t>materials, techniques and processes </a:t>
                      </a:r>
                      <a:r>
                        <a:rPr lang="en-GB" sz="1400" kern="1200" dirty="0">
                          <a:solidFill>
                            <a:schemeClr val="dk1"/>
                          </a:solidFill>
                          <a:effectLst/>
                          <a:latin typeface="+mn-lt"/>
                          <a:ea typeface="+mn-ea"/>
                          <a:cs typeface="+mn-cs"/>
                        </a:rPr>
                        <a:t>used to make artworks in specific art forms</a:t>
                      </a:r>
                      <a:endParaRPr lang="en-AU" sz="1400" kern="1200" dirty="0">
                        <a:solidFill>
                          <a:schemeClr val="dk1"/>
                        </a:solidFill>
                        <a:effectLst/>
                        <a:latin typeface="+mn-lt"/>
                        <a:ea typeface="+mn-ea"/>
                        <a:cs typeface="+mn-cs"/>
                      </a:endParaRPr>
                    </a:p>
                    <a:p>
                      <a:pPr marL="285750" lvl="0" indent="-285750">
                        <a:buFont typeface="Arial" panose="020B0604020202020204" pitchFamily="34" charset="0"/>
                        <a:buChar char="•"/>
                      </a:pPr>
                      <a:r>
                        <a:rPr lang="en-GB" sz="1400" b="0" kern="1200" dirty="0">
                          <a:solidFill>
                            <a:schemeClr val="tx1"/>
                          </a:solidFill>
                          <a:effectLst/>
                          <a:latin typeface="+mn-lt"/>
                          <a:ea typeface="+mn-ea"/>
                          <a:cs typeface="+mn-cs"/>
                        </a:rPr>
                        <a:t>methods used to </a:t>
                      </a:r>
                      <a:r>
                        <a:rPr lang="en-GB" sz="1400" b="1" kern="1200" dirty="0">
                          <a:solidFill>
                            <a:schemeClr val="accent6">
                              <a:lumMod val="75000"/>
                            </a:schemeClr>
                          </a:solidFill>
                          <a:effectLst/>
                          <a:latin typeface="+mn-lt"/>
                          <a:ea typeface="+mn-ea"/>
                          <a:cs typeface="+mn-cs"/>
                        </a:rPr>
                        <a:t>document and evaluate</a:t>
                      </a:r>
                      <a:r>
                        <a:rPr lang="en-GB" sz="1400" kern="1200" dirty="0">
                          <a:solidFill>
                            <a:schemeClr val="dk1"/>
                          </a:solidFill>
                          <a:effectLst/>
                          <a:latin typeface="+mn-lt"/>
                          <a:ea typeface="+mn-ea"/>
                          <a:cs typeface="+mn-cs"/>
                        </a:rPr>
                        <a:t> </a:t>
                      </a:r>
                      <a:r>
                        <a:rPr lang="en-GB" sz="1400" b="1" kern="1200" dirty="0">
                          <a:solidFill>
                            <a:schemeClr val="accent6">
                              <a:lumMod val="75000"/>
                            </a:schemeClr>
                          </a:solidFill>
                          <a:effectLst/>
                          <a:latin typeface="+mn-lt"/>
                          <a:ea typeface="+mn-ea"/>
                          <a:cs typeface="+mn-cs"/>
                        </a:rPr>
                        <a:t>art making</a:t>
                      </a:r>
                      <a:endParaRPr lang="en-AU" sz="1400" b="1" kern="1200" dirty="0">
                        <a:solidFill>
                          <a:schemeClr val="accent6">
                            <a:lumMod val="75000"/>
                          </a:schemeClr>
                        </a:solidFill>
                        <a:effectLst/>
                        <a:latin typeface="+mn-lt"/>
                        <a:ea typeface="+mn-ea"/>
                        <a:cs typeface="+mn-cs"/>
                      </a:endParaRPr>
                    </a:p>
                    <a:p>
                      <a:pPr marL="285750" lvl="0" indent="-285750">
                        <a:buFont typeface="Arial" panose="020B0604020202020204" pitchFamily="34" charset="0"/>
                        <a:buChar char="•"/>
                      </a:pPr>
                      <a:r>
                        <a:rPr lang="en-GB" sz="1400" kern="1200" dirty="0">
                          <a:solidFill>
                            <a:schemeClr val="dk1"/>
                          </a:solidFill>
                          <a:effectLst/>
                          <a:latin typeface="+mn-lt"/>
                          <a:ea typeface="+mn-ea"/>
                          <a:cs typeface="+mn-cs"/>
                        </a:rPr>
                        <a:t>methods used to </a:t>
                      </a:r>
                      <a:r>
                        <a:rPr lang="en-GB" sz="1400" b="1" kern="1200" dirty="0">
                          <a:solidFill>
                            <a:schemeClr val="accent6">
                              <a:lumMod val="75000"/>
                            </a:schemeClr>
                          </a:solidFill>
                          <a:effectLst/>
                          <a:latin typeface="+mn-lt"/>
                          <a:ea typeface="+mn-ea"/>
                          <a:cs typeface="+mn-cs"/>
                        </a:rPr>
                        <a:t>prepare and present a critique </a:t>
                      </a:r>
                      <a:endParaRPr lang="en-AU" sz="1400" b="1" kern="1200" dirty="0">
                        <a:solidFill>
                          <a:schemeClr val="accent6">
                            <a:lumMod val="75000"/>
                          </a:schemeClr>
                        </a:solidFill>
                        <a:effectLst/>
                        <a:latin typeface="+mn-lt"/>
                        <a:ea typeface="+mn-ea"/>
                        <a:cs typeface="+mn-cs"/>
                      </a:endParaRPr>
                    </a:p>
                    <a:p>
                      <a:pPr marL="285750" lvl="0" indent="-285750">
                        <a:buFont typeface="Arial" panose="020B0604020202020204" pitchFamily="34" charset="0"/>
                        <a:buChar char="•"/>
                      </a:pPr>
                      <a:r>
                        <a:rPr lang="en-GB" sz="1400" b="1" kern="1200" dirty="0">
                          <a:solidFill>
                            <a:schemeClr val="accent6">
                              <a:lumMod val="75000"/>
                            </a:schemeClr>
                          </a:solidFill>
                          <a:effectLst/>
                          <a:latin typeface="+mn-lt"/>
                          <a:ea typeface="+mn-ea"/>
                          <a:cs typeface="+mn-cs"/>
                        </a:rPr>
                        <a:t>how to use feedback to revise </a:t>
                      </a:r>
                      <a:r>
                        <a:rPr lang="en-GB" sz="1400" kern="1200" dirty="0">
                          <a:solidFill>
                            <a:schemeClr val="dk1"/>
                          </a:solidFill>
                          <a:effectLst/>
                          <a:latin typeface="+mn-lt"/>
                          <a:ea typeface="+mn-ea"/>
                          <a:cs typeface="+mn-cs"/>
                        </a:rPr>
                        <a:t>and </a:t>
                      </a:r>
                      <a:r>
                        <a:rPr lang="en-GB" sz="1400" b="1" kern="1200" dirty="0">
                          <a:solidFill>
                            <a:schemeClr val="accent6">
                              <a:lumMod val="75000"/>
                            </a:schemeClr>
                          </a:solidFill>
                          <a:effectLst/>
                          <a:latin typeface="+mn-lt"/>
                          <a:ea typeface="+mn-ea"/>
                          <a:cs typeface="+mn-cs"/>
                        </a:rPr>
                        <a:t>further develop </a:t>
                      </a:r>
                      <a:r>
                        <a:rPr lang="en-GB" sz="1400" kern="1200" dirty="0">
                          <a:solidFill>
                            <a:schemeClr val="dk1"/>
                          </a:solidFill>
                          <a:effectLst/>
                          <a:latin typeface="+mn-lt"/>
                          <a:ea typeface="+mn-ea"/>
                          <a:cs typeface="+mn-cs"/>
                        </a:rPr>
                        <a:t>artworks in specific art forms </a:t>
                      </a:r>
                      <a:endParaRPr lang="en-AU" sz="1400" kern="1200" dirty="0">
                        <a:solidFill>
                          <a:schemeClr val="dk1"/>
                        </a:solidFill>
                        <a:effectLst/>
                        <a:latin typeface="+mn-lt"/>
                        <a:ea typeface="+mn-ea"/>
                        <a:cs typeface="+mn-cs"/>
                      </a:endParaRPr>
                    </a:p>
                    <a:p>
                      <a:pPr marL="285750" lvl="0" indent="-285750">
                        <a:buFont typeface="Arial" panose="020B0604020202020204" pitchFamily="34" charset="0"/>
                        <a:buChar char="•"/>
                      </a:pPr>
                      <a:r>
                        <a:rPr lang="en-GB" sz="1400" b="1" kern="1200" dirty="0">
                          <a:solidFill>
                            <a:schemeClr val="accent6">
                              <a:lumMod val="75000"/>
                            </a:schemeClr>
                          </a:solidFill>
                          <a:effectLst/>
                          <a:latin typeface="+mn-lt"/>
                          <a:ea typeface="+mn-ea"/>
                          <a:cs typeface="+mn-cs"/>
                        </a:rPr>
                        <a:t>art terminology and visual language </a:t>
                      </a:r>
                      <a:r>
                        <a:rPr lang="en-GB" sz="1400" kern="1200" dirty="0">
                          <a:solidFill>
                            <a:schemeClr val="dk1"/>
                          </a:solidFill>
                          <a:effectLst/>
                          <a:latin typeface="+mn-lt"/>
                          <a:ea typeface="+mn-ea"/>
                          <a:cs typeface="+mn-cs"/>
                        </a:rPr>
                        <a:t>used in the </a:t>
                      </a:r>
                      <a:r>
                        <a:rPr lang="en-GB" sz="1400" b="1" kern="1200" dirty="0">
                          <a:solidFill>
                            <a:schemeClr val="accent6">
                              <a:lumMod val="75000"/>
                            </a:schemeClr>
                          </a:solidFill>
                          <a:effectLst/>
                          <a:latin typeface="+mn-lt"/>
                          <a:ea typeface="+mn-ea"/>
                          <a:cs typeface="+mn-cs"/>
                        </a:rPr>
                        <a:t>documentation, presentation, reflection and evaluation </a:t>
                      </a:r>
                      <a:r>
                        <a:rPr lang="en-GB" sz="1400" kern="1200" dirty="0">
                          <a:solidFill>
                            <a:schemeClr val="dk1"/>
                          </a:solidFill>
                          <a:effectLst/>
                          <a:latin typeface="+mn-lt"/>
                          <a:ea typeface="+mn-ea"/>
                          <a:cs typeface="+mn-cs"/>
                        </a:rPr>
                        <a:t>of artworks and art making</a:t>
                      </a:r>
                      <a:r>
                        <a:rPr lang="en-AU" sz="1400" kern="1200" dirty="0">
                          <a:solidFill>
                            <a:schemeClr val="dk1"/>
                          </a:solidFill>
                          <a:effectLst/>
                          <a:latin typeface="+mn-lt"/>
                          <a:ea typeface="+mn-ea"/>
                          <a:cs typeface="+mn-cs"/>
                        </a:rPr>
                        <a:t>.</a:t>
                      </a:r>
                    </a:p>
                  </a:txBody>
                  <a:tcPr/>
                </a:tc>
                <a:extLst>
                  <a:ext uri="{0D108BD9-81ED-4DB2-BD59-A6C34878D82A}">
                    <a16:rowId xmlns:a16="http://schemas.microsoft.com/office/drawing/2014/main" val="1577447254"/>
                  </a:ext>
                </a:extLst>
              </a:tr>
            </a:tbl>
          </a:graphicData>
        </a:graphic>
      </p:graphicFrame>
      <p:sp>
        <p:nvSpPr>
          <p:cNvPr id="3" name="TextBox 2">
            <a:extLst>
              <a:ext uri="{FF2B5EF4-FFF2-40B4-BE49-F238E27FC236}">
                <a16:creationId xmlns:a16="http://schemas.microsoft.com/office/drawing/2014/main" id="{6E2D6C3B-4C4C-4E2D-9140-0AD01A25303C}"/>
              </a:ext>
            </a:extLst>
          </p:cNvPr>
          <p:cNvSpPr txBox="1"/>
          <p:nvPr/>
        </p:nvSpPr>
        <p:spPr>
          <a:xfrm>
            <a:off x="194228" y="112655"/>
            <a:ext cx="6264696" cy="338554"/>
          </a:xfrm>
          <a:prstGeom prst="rect">
            <a:avLst/>
          </a:prstGeom>
          <a:noFill/>
        </p:spPr>
        <p:txBody>
          <a:bodyPr wrap="square">
            <a:spAutoFit/>
          </a:bodyPr>
          <a:lstStyle/>
          <a:p>
            <a:r>
              <a:rPr lang="en-US" sz="1600" b="1" dirty="0">
                <a:solidFill>
                  <a:schemeClr val="accent6"/>
                </a:solidFill>
                <a:latin typeface="+mn-lt"/>
              </a:rPr>
              <a:t>VCE Unit 3 Art Making and Exhibiting</a:t>
            </a:r>
            <a:endParaRPr lang="en-AU" sz="1600" b="1" dirty="0">
              <a:solidFill>
                <a:schemeClr val="accent6"/>
              </a:solidFill>
              <a:latin typeface="+mn-lt"/>
            </a:endParaRPr>
          </a:p>
        </p:txBody>
      </p:sp>
    </p:spTree>
    <p:extLst>
      <p:ext uri="{BB962C8B-B14F-4D97-AF65-F5344CB8AC3E}">
        <p14:creationId xmlns:p14="http://schemas.microsoft.com/office/powerpoint/2010/main" val="1949323084"/>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9D35EB18-443E-4B31-8264-0E497524C780}"/>
              </a:ext>
            </a:extLst>
          </p:cNvPr>
          <p:cNvGraphicFramePr>
            <a:graphicFrameLocks/>
          </p:cNvGraphicFramePr>
          <p:nvPr>
            <p:extLst>
              <p:ext uri="{D42A27DB-BD31-4B8C-83A1-F6EECF244321}">
                <p14:modId xmlns:p14="http://schemas.microsoft.com/office/powerpoint/2010/main" val="2943146300"/>
              </p:ext>
            </p:extLst>
          </p:nvPr>
        </p:nvGraphicFramePr>
        <p:xfrm>
          <a:off x="161305" y="613908"/>
          <a:ext cx="8821390" cy="3757830"/>
        </p:xfrm>
        <a:graphic>
          <a:graphicData uri="http://schemas.openxmlformats.org/drawingml/2006/table">
            <a:tbl>
              <a:tblPr firstRow="1" bandRow="1">
                <a:tableStyleId>{21E4AEA4-8DFA-4A89-87EB-49C32662AFE0}</a:tableStyleId>
              </a:tblPr>
              <a:tblGrid>
                <a:gridCol w="2150882">
                  <a:extLst>
                    <a:ext uri="{9D8B030D-6E8A-4147-A177-3AD203B41FA5}">
                      <a16:colId xmlns:a16="http://schemas.microsoft.com/office/drawing/2014/main" val="2422161473"/>
                    </a:ext>
                  </a:extLst>
                </a:gridCol>
                <a:gridCol w="6670508">
                  <a:extLst>
                    <a:ext uri="{9D8B030D-6E8A-4147-A177-3AD203B41FA5}">
                      <a16:colId xmlns:a16="http://schemas.microsoft.com/office/drawing/2014/main" val="2017662329"/>
                    </a:ext>
                  </a:extLst>
                </a:gridCol>
              </a:tblGrid>
              <a:tr h="280995">
                <a:tc gridSpan="2">
                  <a:txBody>
                    <a:bodyPr/>
                    <a:lstStyle/>
                    <a:p>
                      <a:r>
                        <a:rPr lang="en-AU" dirty="0"/>
                        <a:t>Area of Study 2: </a:t>
                      </a:r>
                      <a:r>
                        <a:rPr lang="en-AU" dirty="0">
                          <a:solidFill>
                            <a:schemeClr val="accent3"/>
                          </a:solidFill>
                        </a:rPr>
                        <a:t>Extend – make, critique and reflect</a:t>
                      </a:r>
                      <a:endParaRPr lang="en-AU" dirty="0"/>
                    </a:p>
                  </a:txBody>
                  <a:tcPr/>
                </a:tc>
                <a:tc hMerge="1">
                  <a:txBody>
                    <a:bodyPr/>
                    <a:lstStyle/>
                    <a:p>
                      <a:r>
                        <a:rPr lang="en-AU" dirty="0"/>
                        <a:t>Unit 1</a:t>
                      </a:r>
                      <a:r>
                        <a:rPr lang="en-GB" sz="1800" b="1" kern="1200" dirty="0">
                          <a:solidFill>
                            <a:schemeClr val="lt1"/>
                          </a:solidFill>
                          <a:effectLst/>
                          <a:latin typeface="+mn-lt"/>
                          <a:ea typeface="+mn-ea"/>
                          <a:cs typeface="+mn-cs"/>
                        </a:rPr>
                        <a:t>:</a:t>
                      </a:r>
                      <a:endParaRPr lang="en-AU" dirty="0"/>
                    </a:p>
                  </a:txBody>
                  <a:tcPr>
                    <a:lnL>
                      <a:noFill/>
                    </a:lnL>
                    <a:lnR>
                      <a:noFill/>
                    </a:lnR>
                    <a:lnT w="25400" cmpd="sng">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3084720532"/>
                  </a:ext>
                </a:extLst>
              </a:tr>
              <a:tr h="576722">
                <a:tc>
                  <a:txBody>
                    <a:bodyPr/>
                    <a:lstStyle/>
                    <a:p>
                      <a:r>
                        <a:rPr lang="en-AU" b="1" dirty="0"/>
                        <a:t>Outcome 2</a:t>
                      </a:r>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kern="1200" dirty="0">
                          <a:solidFill>
                            <a:schemeClr val="dk1"/>
                          </a:solidFill>
                          <a:effectLst/>
                          <a:latin typeface="+mn-lt"/>
                          <a:ea typeface="+mn-ea"/>
                          <a:cs typeface="+mn-cs"/>
                        </a:rPr>
                        <a:t>On completion of this unit the student should be able to make artworks in specific art forms, prepare and present a critique, and reflect on feedback. </a:t>
                      </a:r>
                    </a:p>
                  </a:txBody>
                  <a:tcPr/>
                </a:tc>
                <a:extLst>
                  <a:ext uri="{0D108BD9-81ED-4DB2-BD59-A6C34878D82A}">
                    <a16:rowId xmlns:a16="http://schemas.microsoft.com/office/drawing/2014/main" val="3612383118"/>
                  </a:ext>
                </a:extLst>
              </a:tr>
              <a:tr h="2815348">
                <a:tc>
                  <a:txBody>
                    <a:bodyPr/>
                    <a:lstStyle/>
                    <a:p>
                      <a:r>
                        <a:rPr lang="en-US" b="1" dirty="0"/>
                        <a:t>Key skills</a:t>
                      </a:r>
                      <a:endParaRPr lang="en-AU" b="1" dirty="0"/>
                    </a:p>
                  </a:txBody>
                  <a:tcPr/>
                </a:tc>
                <a:tc>
                  <a:txBody>
                    <a:bodyPr/>
                    <a:lstStyle/>
                    <a:p>
                      <a:pPr marL="285750" lvl="0" indent="-285750">
                        <a:buFont typeface="Arial" panose="020B0604020202020204" pitchFamily="34" charset="0"/>
                        <a:buChar char="•"/>
                      </a:pPr>
                      <a:r>
                        <a:rPr lang="en-GB" sz="1200" b="1" kern="1200" dirty="0">
                          <a:solidFill>
                            <a:schemeClr val="accent6">
                              <a:lumMod val="75000"/>
                            </a:schemeClr>
                          </a:solidFill>
                          <a:effectLst/>
                          <a:latin typeface="+mn-lt"/>
                          <a:ea typeface="+mn-ea"/>
                          <a:cs typeface="+mn-cs"/>
                        </a:rPr>
                        <a:t>make</a:t>
                      </a:r>
                      <a:r>
                        <a:rPr lang="en-GB" sz="1200" kern="1200" dirty="0">
                          <a:solidFill>
                            <a:schemeClr val="dk1"/>
                          </a:solidFill>
                          <a:effectLst/>
                          <a:latin typeface="+mn-lt"/>
                          <a:ea typeface="+mn-ea"/>
                          <a:cs typeface="+mn-cs"/>
                        </a:rPr>
                        <a:t> artworks in specific art forms </a:t>
                      </a:r>
                      <a:r>
                        <a:rPr lang="en-GB" sz="1200" b="1" kern="1200" dirty="0">
                          <a:solidFill>
                            <a:schemeClr val="accent6">
                              <a:lumMod val="75000"/>
                            </a:schemeClr>
                          </a:solidFill>
                          <a:effectLst/>
                          <a:latin typeface="+mn-lt"/>
                          <a:ea typeface="+mn-ea"/>
                          <a:cs typeface="+mn-cs"/>
                        </a:rPr>
                        <a:t>based on</a:t>
                      </a:r>
                      <a:r>
                        <a:rPr lang="en-GB" sz="1200" kern="1200" dirty="0">
                          <a:solidFill>
                            <a:schemeClr val="dk1"/>
                          </a:solidFill>
                          <a:effectLst/>
                          <a:latin typeface="+mn-lt"/>
                          <a:ea typeface="+mn-ea"/>
                          <a:cs typeface="+mn-cs"/>
                        </a:rPr>
                        <a:t> influences, exploration, responses and reflection</a:t>
                      </a:r>
                      <a:endParaRPr lang="en-AU" sz="1200" kern="1200" dirty="0">
                        <a:solidFill>
                          <a:schemeClr val="dk1"/>
                        </a:solidFill>
                        <a:effectLst/>
                        <a:latin typeface="+mn-lt"/>
                        <a:ea typeface="+mn-ea"/>
                        <a:cs typeface="+mn-cs"/>
                      </a:endParaRPr>
                    </a:p>
                    <a:p>
                      <a:pPr marL="285750" lvl="0" indent="-285750">
                        <a:buFont typeface="Arial" panose="020B0604020202020204" pitchFamily="34" charset="0"/>
                        <a:buChar char="•"/>
                      </a:pPr>
                      <a:r>
                        <a:rPr lang="en-GB" sz="1200" b="1" kern="1200" dirty="0">
                          <a:solidFill>
                            <a:schemeClr val="accent6">
                              <a:lumMod val="75000"/>
                            </a:schemeClr>
                          </a:solidFill>
                          <a:effectLst/>
                          <a:latin typeface="+mn-lt"/>
                          <a:ea typeface="+mn-ea"/>
                          <a:cs typeface="+mn-cs"/>
                        </a:rPr>
                        <a:t>demonstrate and explain </a:t>
                      </a:r>
                      <a:r>
                        <a:rPr lang="en-GB" sz="1200" kern="1200" dirty="0">
                          <a:solidFill>
                            <a:schemeClr val="dk1"/>
                          </a:solidFill>
                          <a:effectLst/>
                          <a:latin typeface="+mn-lt"/>
                          <a:ea typeface="+mn-ea"/>
                          <a:cs typeface="+mn-cs"/>
                        </a:rPr>
                        <a:t>the materials, techniques and processes used to make artworks in specific art forms</a:t>
                      </a:r>
                      <a:endParaRPr lang="en-AU" sz="1200" kern="1200" dirty="0">
                        <a:solidFill>
                          <a:schemeClr val="dk1"/>
                        </a:solidFill>
                        <a:effectLst/>
                        <a:latin typeface="+mn-lt"/>
                        <a:ea typeface="+mn-ea"/>
                        <a:cs typeface="+mn-cs"/>
                      </a:endParaRPr>
                    </a:p>
                    <a:p>
                      <a:pPr marL="285750" lvl="0" indent="-285750">
                        <a:buFont typeface="Arial" panose="020B0604020202020204" pitchFamily="34" charset="0"/>
                        <a:buChar char="•"/>
                      </a:pPr>
                      <a:r>
                        <a:rPr lang="en-GB" sz="1200" b="1" kern="1200" dirty="0">
                          <a:solidFill>
                            <a:schemeClr val="accent6">
                              <a:lumMod val="75000"/>
                            </a:schemeClr>
                          </a:solidFill>
                          <a:effectLst/>
                          <a:latin typeface="+mn-lt"/>
                          <a:ea typeface="+mn-ea"/>
                          <a:cs typeface="+mn-cs"/>
                        </a:rPr>
                        <a:t>develop</a:t>
                      </a:r>
                      <a:r>
                        <a:rPr lang="en-GB" sz="1200" kern="1200" dirty="0">
                          <a:solidFill>
                            <a:schemeClr val="dk1"/>
                          </a:solidFill>
                          <a:effectLst/>
                          <a:latin typeface="+mn-lt"/>
                          <a:ea typeface="+mn-ea"/>
                          <a:cs typeface="+mn-cs"/>
                        </a:rPr>
                        <a:t> subject matter, ideas, techniques and style in artworks </a:t>
                      </a:r>
                      <a:r>
                        <a:rPr lang="en-GB" sz="1200" b="1" kern="1200" dirty="0">
                          <a:solidFill>
                            <a:schemeClr val="accent6">
                              <a:lumMod val="75000"/>
                            </a:schemeClr>
                          </a:solidFill>
                          <a:effectLst/>
                          <a:latin typeface="+mn-lt"/>
                          <a:ea typeface="+mn-ea"/>
                          <a:cs typeface="+mn-cs"/>
                        </a:rPr>
                        <a:t>by responding to</a:t>
                      </a:r>
                      <a:r>
                        <a:rPr lang="en-GB" sz="1200" kern="1200" dirty="0">
                          <a:solidFill>
                            <a:schemeClr val="dk1"/>
                          </a:solidFill>
                          <a:effectLst/>
                          <a:latin typeface="+mn-lt"/>
                          <a:ea typeface="+mn-ea"/>
                          <a:cs typeface="+mn-cs"/>
                        </a:rPr>
                        <a:t> the influences of artists and other forms of inspiration</a:t>
                      </a:r>
                      <a:endParaRPr lang="en-AU" sz="1200" kern="1200" dirty="0">
                        <a:solidFill>
                          <a:schemeClr val="dk1"/>
                        </a:solidFill>
                        <a:effectLst/>
                        <a:latin typeface="+mn-lt"/>
                        <a:ea typeface="+mn-ea"/>
                        <a:cs typeface="+mn-cs"/>
                      </a:endParaRPr>
                    </a:p>
                    <a:p>
                      <a:pPr marL="285750" lvl="0" indent="-285750">
                        <a:buFont typeface="Arial" panose="020B0604020202020204" pitchFamily="34" charset="0"/>
                        <a:buChar char="•"/>
                      </a:pPr>
                      <a:r>
                        <a:rPr lang="en-GB" sz="1200" b="1" kern="1200" dirty="0">
                          <a:solidFill>
                            <a:schemeClr val="accent6">
                              <a:lumMod val="75000"/>
                            </a:schemeClr>
                          </a:solidFill>
                          <a:effectLst/>
                          <a:latin typeface="+mn-lt"/>
                          <a:ea typeface="+mn-ea"/>
                          <a:cs typeface="+mn-cs"/>
                        </a:rPr>
                        <a:t>develop </a:t>
                      </a:r>
                      <a:r>
                        <a:rPr lang="en-GB" sz="1200" kern="1200" dirty="0">
                          <a:solidFill>
                            <a:schemeClr val="dk1"/>
                          </a:solidFill>
                          <a:effectLst/>
                          <a:latin typeface="+mn-lt"/>
                          <a:ea typeface="+mn-ea"/>
                          <a:cs typeface="+mn-cs"/>
                        </a:rPr>
                        <a:t>visual language in artworks to </a:t>
                      </a:r>
                      <a:r>
                        <a:rPr lang="en-GB" sz="1200" b="1" kern="1200" dirty="0">
                          <a:solidFill>
                            <a:schemeClr val="accent6">
                              <a:lumMod val="75000"/>
                            </a:schemeClr>
                          </a:solidFill>
                          <a:effectLst/>
                          <a:latin typeface="+mn-lt"/>
                          <a:ea typeface="+mn-ea"/>
                          <a:cs typeface="+mn-cs"/>
                        </a:rPr>
                        <a:t>represent</a:t>
                      </a:r>
                      <a:r>
                        <a:rPr lang="en-GB" sz="1200" kern="1200" dirty="0">
                          <a:solidFill>
                            <a:schemeClr val="dk1"/>
                          </a:solidFill>
                          <a:effectLst/>
                          <a:latin typeface="+mn-lt"/>
                          <a:ea typeface="+mn-ea"/>
                          <a:cs typeface="+mn-cs"/>
                        </a:rPr>
                        <a:t> ideas and </a:t>
                      </a:r>
                      <a:r>
                        <a:rPr lang="en-GB" sz="1200" b="1" kern="1200" dirty="0">
                          <a:solidFill>
                            <a:schemeClr val="accent6">
                              <a:lumMod val="75000"/>
                            </a:schemeClr>
                          </a:solidFill>
                          <a:effectLst/>
                          <a:latin typeface="+mn-lt"/>
                          <a:ea typeface="+mn-ea"/>
                          <a:cs typeface="+mn-cs"/>
                        </a:rPr>
                        <a:t>to communicate </a:t>
                      </a:r>
                      <a:r>
                        <a:rPr lang="en-GB" sz="1200" kern="1200" dirty="0">
                          <a:solidFill>
                            <a:schemeClr val="dk1"/>
                          </a:solidFill>
                          <a:effectLst/>
                          <a:latin typeface="+mn-lt"/>
                          <a:ea typeface="+mn-ea"/>
                          <a:cs typeface="+mn-cs"/>
                        </a:rPr>
                        <a:t>meaning</a:t>
                      </a:r>
                      <a:endParaRPr lang="en-AU" sz="1200" kern="1200" dirty="0">
                        <a:solidFill>
                          <a:schemeClr val="dk1"/>
                        </a:solidFill>
                        <a:effectLst/>
                        <a:latin typeface="+mn-lt"/>
                        <a:ea typeface="+mn-ea"/>
                        <a:cs typeface="+mn-cs"/>
                      </a:endParaRPr>
                    </a:p>
                    <a:p>
                      <a:pPr marL="285750" lvl="0" indent="-285750">
                        <a:buFont typeface="Arial" panose="020B0604020202020204" pitchFamily="34" charset="0"/>
                        <a:buChar char="•"/>
                      </a:pPr>
                      <a:r>
                        <a:rPr lang="en-GB" sz="1200" b="1" kern="1200" dirty="0">
                          <a:solidFill>
                            <a:schemeClr val="accent6">
                              <a:lumMod val="75000"/>
                            </a:schemeClr>
                          </a:solidFill>
                          <a:effectLst/>
                          <a:latin typeface="+mn-lt"/>
                          <a:ea typeface="+mn-ea"/>
                          <a:cs typeface="+mn-cs"/>
                        </a:rPr>
                        <a:t>document and describe the development </a:t>
                      </a:r>
                      <a:r>
                        <a:rPr lang="en-GB" sz="1200" kern="1200" dirty="0">
                          <a:solidFill>
                            <a:schemeClr val="dk1"/>
                          </a:solidFill>
                          <a:effectLst/>
                          <a:latin typeface="+mn-lt"/>
                          <a:ea typeface="+mn-ea"/>
                          <a:cs typeface="+mn-cs"/>
                        </a:rPr>
                        <a:t>of subject matter and ideas in artworks </a:t>
                      </a:r>
                      <a:r>
                        <a:rPr lang="en-GB" sz="1200" b="1" kern="1200" dirty="0">
                          <a:solidFill>
                            <a:schemeClr val="accent6">
                              <a:lumMod val="75000"/>
                            </a:schemeClr>
                          </a:solidFill>
                          <a:effectLst/>
                          <a:latin typeface="+mn-lt"/>
                          <a:ea typeface="+mn-ea"/>
                          <a:cs typeface="+mn-cs"/>
                        </a:rPr>
                        <a:t>by responding to </a:t>
                      </a:r>
                      <a:r>
                        <a:rPr lang="en-GB" sz="1200" kern="1200" dirty="0">
                          <a:solidFill>
                            <a:schemeClr val="dk1"/>
                          </a:solidFill>
                          <a:effectLst/>
                          <a:latin typeface="+mn-lt"/>
                          <a:ea typeface="+mn-ea"/>
                          <a:cs typeface="+mn-cs"/>
                        </a:rPr>
                        <a:t>the influences of artists and other forms of inspiration</a:t>
                      </a:r>
                      <a:endParaRPr lang="en-AU" sz="1200" kern="1200" dirty="0">
                        <a:solidFill>
                          <a:schemeClr val="dk1"/>
                        </a:solidFill>
                        <a:effectLst/>
                        <a:latin typeface="+mn-lt"/>
                        <a:ea typeface="+mn-ea"/>
                        <a:cs typeface="+mn-cs"/>
                      </a:endParaRPr>
                    </a:p>
                    <a:p>
                      <a:pPr marL="285750" lvl="0" indent="-285750">
                        <a:buFont typeface="Arial" panose="020B0604020202020204" pitchFamily="34" charset="0"/>
                        <a:buChar char="•"/>
                      </a:pPr>
                      <a:r>
                        <a:rPr lang="en-GB" sz="1200" b="1" kern="1200" dirty="0">
                          <a:solidFill>
                            <a:schemeClr val="accent6">
                              <a:lumMod val="75000"/>
                            </a:schemeClr>
                          </a:solidFill>
                          <a:effectLst/>
                          <a:latin typeface="+mn-lt"/>
                          <a:ea typeface="+mn-ea"/>
                          <a:cs typeface="+mn-cs"/>
                        </a:rPr>
                        <a:t>progressively document and evaluate </a:t>
                      </a:r>
                      <a:r>
                        <a:rPr lang="en-GB" sz="1200" kern="1200" dirty="0">
                          <a:solidFill>
                            <a:schemeClr val="dk1"/>
                          </a:solidFill>
                          <a:effectLst/>
                          <a:latin typeface="+mn-lt"/>
                          <a:ea typeface="+mn-ea"/>
                          <a:cs typeface="+mn-cs"/>
                        </a:rPr>
                        <a:t>art making </a:t>
                      </a:r>
                      <a:endParaRPr lang="en-AU" sz="1200" kern="1200" dirty="0">
                        <a:solidFill>
                          <a:schemeClr val="dk1"/>
                        </a:solidFill>
                        <a:effectLst/>
                        <a:latin typeface="+mn-lt"/>
                        <a:ea typeface="+mn-ea"/>
                        <a:cs typeface="+mn-cs"/>
                      </a:endParaRPr>
                    </a:p>
                    <a:p>
                      <a:pPr marL="285750" lvl="0" indent="-285750">
                        <a:buFont typeface="Arial" panose="020B0604020202020204" pitchFamily="34" charset="0"/>
                        <a:buChar char="•"/>
                      </a:pPr>
                      <a:r>
                        <a:rPr lang="en-GB" sz="1200" b="1" kern="1200" dirty="0">
                          <a:solidFill>
                            <a:schemeClr val="accent6">
                              <a:lumMod val="75000"/>
                            </a:schemeClr>
                          </a:solidFill>
                          <a:effectLst/>
                          <a:latin typeface="+mn-lt"/>
                          <a:ea typeface="+mn-ea"/>
                          <a:cs typeface="+mn-cs"/>
                        </a:rPr>
                        <a:t>prepare and present </a:t>
                      </a:r>
                      <a:r>
                        <a:rPr lang="en-GB" sz="1200" kern="1200" dirty="0">
                          <a:solidFill>
                            <a:schemeClr val="dk1"/>
                          </a:solidFill>
                          <a:effectLst/>
                          <a:latin typeface="+mn-lt"/>
                          <a:ea typeface="+mn-ea"/>
                          <a:cs typeface="+mn-cs"/>
                        </a:rPr>
                        <a:t>a critique describing and </a:t>
                      </a:r>
                      <a:r>
                        <a:rPr lang="en-GB" sz="1200" b="1" kern="1200" dirty="0">
                          <a:solidFill>
                            <a:schemeClr val="accent6">
                              <a:lumMod val="75000"/>
                            </a:schemeClr>
                          </a:solidFill>
                          <a:effectLst/>
                          <a:latin typeface="+mn-lt"/>
                          <a:ea typeface="+mn-ea"/>
                          <a:cs typeface="+mn-cs"/>
                        </a:rPr>
                        <a:t>evaluating the making </a:t>
                      </a:r>
                      <a:r>
                        <a:rPr lang="en-GB" sz="1200" kern="1200" dirty="0">
                          <a:solidFill>
                            <a:schemeClr val="dk1"/>
                          </a:solidFill>
                          <a:effectLst/>
                          <a:latin typeface="+mn-lt"/>
                          <a:ea typeface="+mn-ea"/>
                          <a:cs typeface="+mn-cs"/>
                        </a:rPr>
                        <a:t>of artworks</a:t>
                      </a:r>
                      <a:endParaRPr lang="en-AU" sz="1200" kern="1200" dirty="0">
                        <a:solidFill>
                          <a:schemeClr val="dk1"/>
                        </a:solidFill>
                        <a:effectLst/>
                        <a:latin typeface="+mn-lt"/>
                        <a:ea typeface="+mn-ea"/>
                        <a:cs typeface="+mn-cs"/>
                      </a:endParaRPr>
                    </a:p>
                    <a:p>
                      <a:pPr marL="285750" lvl="0" indent="-285750">
                        <a:buFont typeface="Arial" panose="020B0604020202020204" pitchFamily="34" charset="0"/>
                        <a:buChar char="•"/>
                      </a:pPr>
                      <a:r>
                        <a:rPr lang="en-GB" sz="1200" b="1" kern="1200" dirty="0">
                          <a:solidFill>
                            <a:schemeClr val="accent6">
                              <a:lumMod val="75000"/>
                            </a:schemeClr>
                          </a:solidFill>
                          <a:effectLst/>
                          <a:latin typeface="+mn-lt"/>
                          <a:ea typeface="+mn-ea"/>
                          <a:cs typeface="+mn-cs"/>
                        </a:rPr>
                        <a:t>document and reflect </a:t>
                      </a:r>
                      <a:r>
                        <a:rPr lang="en-GB" sz="1200" kern="1200" dirty="0">
                          <a:solidFill>
                            <a:schemeClr val="dk1"/>
                          </a:solidFill>
                          <a:effectLst/>
                          <a:latin typeface="+mn-lt"/>
                          <a:ea typeface="+mn-ea"/>
                          <a:cs typeface="+mn-cs"/>
                        </a:rPr>
                        <a:t>on feedback from a critique </a:t>
                      </a:r>
                      <a:r>
                        <a:rPr lang="en-GB" sz="1200" b="1" kern="1200" dirty="0">
                          <a:solidFill>
                            <a:schemeClr val="accent6">
                              <a:lumMod val="75000"/>
                            </a:schemeClr>
                          </a:solidFill>
                          <a:effectLst/>
                          <a:latin typeface="+mn-lt"/>
                          <a:ea typeface="+mn-ea"/>
                          <a:cs typeface="+mn-cs"/>
                        </a:rPr>
                        <a:t>to revise and further develop</a:t>
                      </a:r>
                      <a:r>
                        <a:rPr lang="en-GB" sz="1200" kern="1200" dirty="0">
                          <a:solidFill>
                            <a:schemeClr val="dk1"/>
                          </a:solidFill>
                          <a:effectLst/>
                          <a:latin typeface="+mn-lt"/>
                          <a:ea typeface="+mn-ea"/>
                          <a:cs typeface="+mn-cs"/>
                        </a:rPr>
                        <a:t> artworks</a:t>
                      </a:r>
                      <a:endParaRPr lang="en-AU" sz="1200" kern="1200" dirty="0">
                        <a:solidFill>
                          <a:schemeClr val="dk1"/>
                        </a:solidFill>
                        <a:effectLst/>
                        <a:latin typeface="+mn-lt"/>
                        <a:ea typeface="+mn-ea"/>
                        <a:cs typeface="+mn-cs"/>
                      </a:endParaRPr>
                    </a:p>
                    <a:p>
                      <a:pPr marL="285750" indent="-285750">
                        <a:buFont typeface="Arial" panose="020B0604020202020204" pitchFamily="34" charset="0"/>
                        <a:buChar char="•"/>
                      </a:pPr>
                      <a:r>
                        <a:rPr lang="en-AU" sz="1200" b="1" kern="1200" dirty="0">
                          <a:solidFill>
                            <a:schemeClr val="accent6">
                              <a:lumMod val="75000"/>
                            </a:schemeClr>
                          </a:solidFill>
                          <a:effectLst/>
                          <a:latin typeface="+mn-lt"/>
                          <a:ea typeface="+mn-ea"/>
                          <a:cs typeface="+mn-cs"/>
                        </a:rPr>
                        <a:t>use</a:t>
                      </a:r>
                      <a:r>
                        <a:rPr lang="en-AU" sz="1200" b="0" kern="1200" dirty="0">
                          <a:solidFill>
                            <a:schemeClr val="accent6">
                              <a:lumMod val="75000"/>
                            </a:schemeClr>
                          </a:solidFill>
                          <a:effectLst/>
                          <a:latin typeface="+mn-lt"/>
                          <a:ea typeface="+mn-ea"/>
                          <a:cs typeface="+mn-cs"/>
                        </a:rPr>
                        <a:t> </a:t>
                      </a:r>
                      <a:r>
                        <a:rPr lang="en-AU" sz="1200" b="0" kern="1200" dirty="0">
                          <a:solidFill>
                            <a:schemeClr val="tx1"/>
                          </a:solidFill>
                          <a:effectLst/>
                          <a:latin typeface="+mn-lt"/>
                          <a:ea typeface="+mn-ea"/>
                          <a:cs typeface="+mn-cs"/>
                        </a:rPr>
                        <a:t>art terminology </a:t>
                      </a:r>
                      <a:r>
                        <a:rPr lang="en-AU" sz="1200" kern="1200" dirty="0">
                          <a:solidFill>
                            <a:schemeClr val="tx1"/>
                          </a:solidFill>
                          <a:effectLst/>
                          <a:latin typeface="+mn-lt"/>
                          <a:ea typeface="+mn-ea"/>
                          <a:cs typeface="+mn-cs"/>
                        </a:rPr>
                        <a:t>and visual language in </a:t>
                      </a:r>
                      <a:r>
                        <a:rPr lang="en-AU" sz="1200" b="1" kern="1200" dirty="0">
                          <a:solidFill>
                            <a:srgbClr val="0070C0"/>
                          </a:solidFill>
                          <a:effectLst/>
                          <a:latin typeface="+mn-lt"/>
                          <a:ea typeface="+mn-ea"/>
                          <a:cs typeface="+mn-cs"/>
                        </a:rPr>
                        <a:t>documentation, presentation, reflection and evaluation</a:t>
                      </a:r>
                      <a:r>
                        <a:rPr lang="en-AU" sz="1200" kern="1200" dirty="0">
                          <a:solidFill>
                            <a:schemeClr val="tx1"/>
                          </a:solidFill>
                          <a:effectLst/>
                          <a:latin typeface="+mn-lt"/>
                          <a:ea typeface="+mn-ea"/>
                          <a:cs typeface="+mn-cs"/>
                        </a:rPr>
                        <a:t> of artworks and art making</a:t>
                      </a:r>
                    </a:p>
                  </a:txBody>
                  <a:tcPr/>
                </a:tc>
                <a:extLst>
                  <a:ext uri="{0D108BD9-81ED-4DB2-BD59-A6C34878D82A}">
                    <a16:rowId xmlns:a16="http://schemas.microsoft.com/office/drawing/2014/main" val="1577447254"/>
                  </a:ext>
                </a:extLst>
              </a:tr>
            </a:tbl>
          </a:graphicData>
        </a:graphic>
      </p:graphicFrame>
      <p:sp>
        <p:nvSpPr>
          <p:cNvPr id="3" name="TextBox 2">
            <a:extLst>
              <a:ext uri="{FF2B5EF4-FFF2-40B4-BE49-F238E27FC236}">
                <a16:creationId xmlns:a16="http://schemas.microsoft.com/office/drawing/2014/main" id="{896CDC9F-7BE8-4731-809F-22D13932C0D3}"/>
              </a:ext>
            </a:extLst>
          </p:cNvPr>
          <p:cNvSpPr txBox="1"/>
          <p:nvPr/>
        </p:nvSpPr>
        <p:spPr>
          <a:xfrm>
            <a:off x="161305" y="267494"/>
            <a:ext cx="6264696" cy="338554"/>
          </a:xfrm>
          <a:prstGeom prst="rect">
            <a:avLst/>
          </a:prstGeom>
          <a:noFill/>
        </p:spPr>
        <p:txBody>
          <a:bodyPr wrap="square">
            <a:spAutoFit/>
          </a:bodyPr>
          <a:lstStyle/>
          <a:p>
            <a:r>
              <a:rPr lang="en-US" sz="1600" b="1" dirty="0">
                <a:solidFill>
                  <a:schemeClr val="accent6"/>
                </a:solidFill>
                <a:latin typeface="+mn-lt"/>
              </a:rPr>
              <a:t>VCE Unit 3 Art Making and Exhibiting</a:t>
            </a:r>
            <a:endParaRPr lang="en-AU" sz="1600" b="1" dirty="0">
              <a:solidFill>
                <a:schemeClr val="accent6"/>
              </a:solidFill>
              <a:latin typeface="+mn-lt"/>
            </a:endParaRPr>
          </a:p>
        </p:txBody>
      </p:sp>
    </p:spTree>
    <p:extLst>
      <p:ext uri="{BB962C8B-B14F-4D97-AF65-F5344CB8AC3E}">
        <p14:creationId xmlns:p14="http://schemas.microsoft.com/office/powerpoint/2010/main" val="230202907"/>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17BE1CA6-43F1-4D9F-937C-95895BFF2508}"/>
              </a:ext>
            </a:extLst>
          </p:cNvPr>
          <p:cNvGraphicFramePr>
            <a:graphicFrameLocks noGrp="1"/>
          </p:cNvGraphicFramePr>
          <p:nvPr>
            <p:ph idx="1"/>
            <p:extLst>
              <p:ext uri="{D42A27DB-BD31-4B8C-83A1-F6EECF244321}">
                <p14:modId xmlns:p14="http://schemas.microsoft.com/office/powerpoint/2010/main" val="1782504819"/>
              </p:ext>
            </p:extLst>
          </p:nvPr>
        </p:nvGraphicFramePr>
        <p:xfrm>
          <a:off x="215516" y="771550"/>
          <a:ext cx="8713788" cy="2952059"/>
        </p:xfrm>
        <a:graphic>
          <a:graphicData uri="http://schemas.openxmlformats.org/drawingml/2006/table">
            <a:tbl>
              <a:tblPr firstRow="1" bandRow="1">
                <a:tableStyleId>{21E4AEA4-8DFA-4A89-87EB-49C32662AFE0}</a:tableStyleId>
              </a:tblPr>
              <a:tblGrid>
                <a:gridCol w="1764606">
                  <a:extLst>
                    <a:ext uri="{9D8B030D-6E8A-4147-A177-3AD203B41FA5}">
                      <a16:colId xmlns:a16="http://schemas.microsoft.com/office/drawing/2014/main" val="2422161473"/>
                    </a:ext>
                  </a:extLst>
                </a:gridCol>
                <a:gridCol w="6949182">
                  <a:extLst>
                    <a:ext uri="{9D8B030D-6E8A-4147-A177-3AD203B41FA5}">
                      <a16:colId xmlns:a16="http://schemas.microsoft.com/office/drawing/2014/main" val="2017662329"/>
                    </a:ext>
                  </a:extLst>
                </a:gridCol>
              </a:tblGrid>
              <a:tr h="443289">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dirty="0">
                          <a:solidFill>
                            <a:schemeClr val="accent3"/>
                          </a:solidFill>
                        </a:rPr>
                        <a:t>Area of Study 2: Extend – make, critique and reflect</a:t>
                      </a:r>
                      <a:endParaRPr lang="en-AU" sz="1800" b="1" i="0" kern="1200" dirty="0">
                        <a:solidFill>
                          <a:schemeClr val="bg1"/>
                        </a:solidFill>
                        <a:effectLst/>
                        <a:latin typeface="+mn-lt"/>
                        <a:ea typeface="+mn-ea"/>
                        <a:cs typeface="+mn-cs"/>
                      </a:endParaRPr>
                    </a:p>
                  </a:txBody>
                  <a:tcPr anchor="ct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800" kern="1200" dirty="0">
                        <a:solidFill>
                          <a:schemeClr val="bg1"/>
                        </a:solidFill>
                        <a:effectLst/>
                        <a:latin typeface="+mn-lt"/>
                        <a:ea typeface="+mn-ea"/>
                        <a:cs typeface="+mn-cs"/>
                      </a:endParaRPr>
                    </a:p>
                  </a:txBody>
                  <a:tcPr/>
                </a:tc>
                <a:extLst>
                  <a:ext uri="{0D108BD9-81ED-4DB2-BD59-A6C34878D82A}">
                    <a16:rowId xmlns:a16="http://schemas.microsoft.com/office/drawing/2014/main" val="3084720532"/>
                  </a:ext>
                </a:extLst>
              </a:tr>
              <a:tr h="2508770">
                <a:tc>
                  <a:txBody>
                    <a:bodyPr/>
                    <a:lstStyle/>
                    <a:p>
                      <a:r>
                        <a:rPr lang="en-AU" b="1" dirty="0"/>
                        <a:t>Learning structure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400" b="1" i="1" kern="1200" dirty="0">
                          <a:solidFill>
                            <a:schemeClr val="dk1"/>
                          </a:solidFill>
                          <a:effectLst/>
                          <a:latin typeface="+mn-lt"/>
                          <a:ea typeface="+mn-ea"/>
                          <a:cs typeface="+mn-cs"/>
                        </a:rPr>
                        <a:t>How are ideas, reflection and feedback used in art making to develop artworks?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400" b="0" i="0" kern="1200" dirty="0">
                          <a:solidFill>
                            <a:schemeClr val="dk1"/>
                          </a:solidFill>
                          <a:effectLst/>
                          <a:latin typeface="+mn-lt"/>
                          <a:ea typeface="+mn-ea"/>
                          <a:cs typeface="+mn-cs"/>
                        </a:rPr>
                        <a:t>What influences and forms of inspiration will I extend upon? Why have I selected them?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400" b="0" i="0" kern="1200" dirty="0">
                          <a:solidFill>
                            <a:schemeClr val="dk1"/>
                          </a:solidFill>
                          <a:effectLst/>
                          <a:latin typeface="+mn-lt"/>
                          <a:ea typeface="+mn-ea"/>
                          <a:cs typeface="+mn-cs"/>
                        </a:rPr>
                        <a:t>What ideas will I expand upon and why?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400" b="0" i="0" kern="1200" dirty="0">
                          <a:solidFill>
                            <a:schemeClr val="dk1"/>
                          </a:solidFill>
                          <a:effectLst/>
                          <a:latin typeface="+mn-lt"/>
                          <a:ea typeface="+mn-ea"/>
                          <a:cs typeface="+mn-cs"/>
                        </a:rPr>
                        <a:t>How does the experimentation and exploration I have completed contribute to the artworks?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400" b="0" i="0" kern="1200" dirty="0">
                          <a:solidFill>
                            <a:schemeClr val="dk1"/>
                          </a:solidFill>
                          <a:effectLst/>
                          <a:latin typeface="+mn-lt"/>
                          <a:ea typeface="+mn-ea"/>
                          <a:cs typeface="+mn-cs"/>
                        </a:rPr>
                        <a:t>How will I develop my visual language?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400" b="0" i="0" kern="1200" dirty="0">
                          <a:solidFill>
                            <a:schemeClr val="dk1"/>
                          </a:solidFill>
                          <a:effectLst/>
                          <a:latin typeface="+mn-lt"/>
                          <a:ea typeface="+mn-ea"/>
                          <a:cs typeface="+mn-cs"/>
                        </a:rPr>
                        <a:t>What materials, techniques and processes will I explore further and why?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400" b="0" i="0" kern="1200" dirty="0">
                          <a:solidFill>
                            <a:schemeClr val="dk1"/>
                          </a:solidFill>
                          <a:effectLst/>
                          <a:latin typeface="+mn-lt"/>
                          <a:ea typeface="+mn-ea"/>
                          <a:cs typeface="+mn-cs"/>
                        </a:rPr>
                        <a:t>How will I document and evaluate my art making?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400" b="0" i="0" kern="1200" dirty="0">
                          <a:solidFill>
                            <a:schemeClr val="dk1"/>
                          </a:solidFill>
                          <a:effectLst/>
                          <a:latin typeface="+mn-lt"/>
                          <a:ea typeface="+mn-ea"/>
                          <a:cs typeface="+mn-cs"/>
                        </a:rPr>
                        <a:t>What do I need to do to prepare for and present my critique?</a:t>
                      </a:r>
                    </a:p>
                  </a:txBody>
                  <a:tcPr/>
                </a:tc>
                <a:extLst>
                  <a:ext uri="{0D108BD9-81ED-4DB2-BD59-A6C34878D82A}">
                    <a16:rowId xmlns:a16="http://schemas.microsoft.com/office/drawing/2014/main" val="3428961597"/>
                  </a:ext>
                </a:extLst>
              </a:tr>
            </a:tbl>
          </a:graphicData>
        </a:graphic>
      </p:graphicFrame>
      <p:sp>
        <p:nvSpPr>
          <p:cNvPr id="3" name="TextBox 2">
            <a:extLst>
              <a:ext uri="{FF2B5EF4-FFF2-40B4-BE49-F238E27FC236}">
                <a16:creationId xmlns:a16="http://schemas.microsoft.com/office/drawing/2014/main" id="{5BA4DCAB-C937-4D82-895A-3B699CCDF23B}"/>
              </a:ext>
            </a:extLst>
          </p:cNvPr>
          <p:cNvSpPr txBox="1"/>
          <p:nvPr/>
        </p:nvSpPr>
        <p:spPr>
          <a:xfrm>
            <a:off x="215516" y="288202"/>
            <a:ext cx="6264696" cy="338554"/>
          </a:xfrm>
          <a:prstGeom prst="rect">
            <a:avLst/>
          </a:prstGeom>
          <a:noFill/>
        </p:spPr>
        <p:txBody>
          <a:bodyPr wrap="square">
            <a:spAutoFit/>
          </a:bodyPr>
          <a:lstStyle/>
          <a:p>
            <a:r>
              <a:rPr lang="en-US" sz="1600" b="1" dirty="0">
                <a:solidFill>
                  <a:schemeClr val="accent6"/>
                </a:solidFill>
                <a:latin typeface="+mn-lt"/>
              </a:rPr>
              <a:t>VCE Unit 3 Art Making and Exhibiting</a:t>
            </a:r>
            <a:endParaRPr lang="en-AU" sz="1600" b="1" dirty="0">
              <a:solidFill>
                <a:schemeClr val="accent6"/>
              </a:solidFill>
              <a:latin typeface="+mn-lt"/>
            </a:endParaRPr>
          </a:p>
        </p:txBody>
      </p:sp>
    </p:spTree>
    <p:extLst>
      <p:ext uri="{BB962C8B-B14F-4D97-AF65-F5344CB8AC3E}">
        <p14:creationId xmlns:p14="http://schemas.microsoft.com/office/powerpoint/2010/main" val="2841129069"/>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6B369-27D7-4B52-10CB-7F72230B1338}"/>
              </a:ext>
            </a:extLst>
          </p:cNvPr>
          <p:cNvSpPr>
            <a:spLocks noGrp="1"/>
          </p:cNvSpPr>
          <p:nvPr>
            <p:ph type="title"/>
          </p:nvPr>
        </p:nvSpPr>
        <p:spPr>
          <a:xfrm>
            <a:off x="215516" y="221354"/>
            <a:ext cx="8712968" cy="857250"/>
          </a:xfrm>
        </p:spPr>
        <p:txBody>
          <a:bodyPr/>
          <a:lstStyle/>
          <a:p>
            <a:r>
              <a:rPr lang="en-AU" dirty="0"/>
              <a:t>Student sample – making artworks</a:t>
            </a:r>
          </a:p>
        </p:txBody>
      </p:sp>
      <p:pic>
        <p:nvPicPr>
          <p:cNvPr id="4" name="Picture 3">
            <a:extLst>
              <a:ext uri="{FF2B5EF4-FFF2-40B4-BE49-F238E27FC236}">
                <a16:creationId xmlns:a16="http://schemas.microsoft.com/office/drawing/2014/main" id="{7082FCC2-8C9F-0D0F-25CE-5A54F2B27068}"/>
              </a:ext>
            </a:extLst>
          </p:cNvPr>
          <p:cNvPicPr>
            <a:picLocks noChangeAspect="1"/>
          </p:cNvPicPr>
          <p:nvPr/>
        </p:nvPicPr>
        <p:blipFill>
          <a:blip r:embed="rId3"/>
          <a:stretch>
            <a:fillRect/>
          </a:stretch>
        </p:blipFill>
        <p:spPr>
          <a:xfrm>
            <a:off x="779096" y="1078604"/>
            <a:ext cx="2065783" cy="2938758"/>
          </a:xfrm>
          <a:prstGeom prst="rect">
            <a:avLst/>
          </a:prstGeom>
          <a:ln>
            <a:solidFill>
              <a:schemeClr val="tx1"/>
            </a:solidFill>
          </a:ln>
        </p:spPr>
      </p:pic>
      <p:pic>
        <p:nvPicPr>
          <p:cNvPr id="5" name="Picture 4">
            <a:extLst>
              <a:ext uri="{FF2B5EF4-FFF2-40B4-BE49-F238E27FC236}">
                <a16:creationId xmlns:a16="http://schemas.microsoft.com/office/drawing/2014/main" id="{A60D76A3-D299-9604-CB7B-70E3D32A08C4}"/>
              </a:ext>
            </a:extLst>
          </p:cNvPr>
          <p:cNvPicPr>
            <a:picLocks noChangeAspect="1"/>
          </p:cNvPicPr>
          <p:nvPr/>
        </p:nvPicPr>
        <p:blipFill>
          <a:blip r:embed="rId4"/>
          <a:stretch>
            <a:fillRect/>
          </a:stretch>
        </p:blipFill>
        <p:spPr>
          <a:xfrm>
            <a:off x="3150981" y="1080379"/>
            <a:ext cx="2018366" cy="2915513"/>
          </a:xfrm>
          <a:prstGeom prst="rect">
            <a:avLst/>
          </a:prstGeom>
          <a:ln>
            <a:solidFill>
              <a:schemeClr val="tx1"/>
            </a:solidFill>
          </a:ln>
        </p:spPr>
      </p:pic>
      <p:pic>
        <p:nvPicPr>
          <p:cNvPr id="6" name="Picture 5">
            <a:extLst>
              <a:ext uri="{FF2B5EF4-FFF2-40B4-BE49-F238E27FC236}">
                <a16:creationId xmlns:a16="http://schemas.microsoft.com/office/drawing/2014/main" id="{5EE976C7-15D7-76F8-CE47-7A19618F6D63}"/>
              </a:ext>
            </a:extLst>
          </p:cNvPr>
          <p:cNvPicPr>
            <a:picLocks noChangeAspect="1"/>
          </p:cNvPicPr>
          <p:nvPr/>
        </p:nvPicPr>
        <p:blipFill>
          <a:blip r:embed="rId5"/>
          <a:stretch>
            <a:fillRect/>
          </a:stretch>
        </p:blipFill>
        <p:spPr>
          <a:xfrm>
            <a:off x="5475449" y="1120164"/>
            <a:ext cx="2018366" cy="2806043"/>
          </a:xfrm>
          <a:prstGeom prst="rect">
            <a:avLst/>
          </a:prstGeom>
          <a:ln>
            <a:solidFill>
              <a:schemeClr val="tx1"/>
            </a:solidFill>
          </a:ln>
        </p:spPr>
      </p:pic>
      <p:sp>
        <p:nvSpPr>
          <p:cNvPr id="7" name="Text Box 2">
            <a:extLst>
              <a:ext uri="{FF2B5EF4-FFF2-40B4-BE49-F238E27FC236}">
                <a16:creationId xmlns:a16="http://schemas.microsoft.com/office/drawing/2014/main" id="{43AA0628-D6B8-232C-A0CC-D8266E777B5E}"/>
              </a:ext>
            </a:extLst>
          </p:cNvPr>
          <p:cNvSpPr txBox="1">
            <a:spLocks noChangeArrowheads="1"/>
          </p:cNvSpPr>
          <p:nvPr/>
        </p:nvSpPr>
        <p:spPr bwMode="auto">
          <a:xfrm>
            <a:off x="7956376" y="4206379"/>
            <a:ext cx="1008112" cy="287142"/>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ts val="1400"/>
              </a:lnSpc>
              <a:spcBef>
                <a:spcPts val="600"/>
              </a:spcBef>
              <a:spcAft>
                <a:spcPts val="600"/>
              </a:spcAft>
            </a:pPr>
            <a:r>
              <a:rPr lang="en-US" sz="1000" dirty="0">
                <a:solidFill>
                  <a:srgbClr val="000000"/>
                </a:solidFill>
                <a:effectLst/>
                <a:latin typeface="Arial" panose="020B0604020202020204" pitchFamily="34" charset="0"/>
                <a:ea typeface="Arial" panose="020B0604020202020204" pitchFamily="34" charset="0"/>
              </a:rPr>
              <a:t>Owen Mueller</a:t>
            </a:r>
            <a:endParaRPr lang="en-AU" sz="1000" dirty="0">
              <a:solidFill>
                <a:srgbClr val="000000"/>
              </a:solidFill>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1608228463"/>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205E2-748E-484A-BC25-4FA65F0A99A9}"/>
              </a:ext>
            </a:extLst>
          </p:cNvPr>
          <p:cNvSpPr>
            <a:spLocks noGrp="1"/>
          </p:cNvSpPr>
          <p:nvPr>
            <p:ph type="title"/>
          </p:nvPr>
        </p:nvSpPr>
        <p:spPr>
          <a:xfrm>
            <a:off x="179512" y="289756"/>
            <a:ext cx="8712968" cy="792088"/>
          </a:xfrm>
        </p:spPr>
        <p:txBody>
          <a:bodyPr/>
          <a:lstStyle/>
          <a:p>
            <a:r>
              <a:rPr lang="en-US" sz="1800" dirty="0"/>
              <a:t>VCE Art Making and Exhibiting</a:t>
            </a:r>
            <a:br>
              <a:rPr lang="en-US" dirty="0"/>
            </a:br>
            <a:r>
              <a:rPr lang="en-US" dirty="0"/>
              <a:t>Study specifications</a:t>
            </a:r>
          </a:p>
        </p:txBody>
      </p:sp>
      <p:pic>
        <p:nvPicPr>
          <p:cNvPr id="5" name="Content Placeholder 4">
            <a:extLst>
              <a:ext uri="{FF2B5EF4-FFF2-40B4-BE49-F238E27FC236}">
                <a16:creationId xmlns:a16="http://schemas.microsoft.com/office/drawing/2014/main" id="{339BAF0E-A297-4D3A-B588-82E73FCE0B68}"/>
              </a:ext>
            </a:extLst>
          </p:cNvPr>
          <p:cNvPicPr>
            <a:picLocks noGrp="1" noChangeAspect="1"/>
          </p:cNvPicPr>
          <p:nvPr>
            <p:ph idx="1"/>
          </p:nvPr>
        </p:nvPicPr>
        <p:blipFill>
          <a:blip r:embed="rId3"/>
          <a:stretch>
            <a:fillRect/>
          </a:stretch>
        </p:blipFill>
        <p:spPr>
          <a:xfrm>
            <a:off x="141516" y="1646972"/>
            <a:ext cx="6860635" cy="2304256"/>
          </a:xfrm>
        </p:spPr>
      </p:pic>
      <p:sp>
        <p:nvSpPr>
          <p:cNvPr id="6" name="TextBox 5">
            <a:extLst>
              <a:ext uri="{FF2B5EF4-FFF2-40B4-BE49-F238E27FC236}">
                <a16:creationId xmlns:a16="http://schemas.microsoft.com/office/drawing/2014/main" id="{85BC94CF-E7D5-4598-B6E6-E670DB2D7BF2}"/>
              </a:ext>
            </a:extLst>
          </p:cNvPr>
          <p:cNvSpPr txBox="1"/>
          <p:nvPr/>
        </p:nvSpPr>
        <p:spPr>
          <a:xfrm>
            <a:off x="7002151" y="1275606"/>
            <a:ext cx="1890329" cy="3046988"/>
          </a:xfrm>
          <a:prstGeom prst="rect">
            <a:avLst/>
          </a:prstGeom>
          <a:solidFill>
            <a:schemeClr val="accent6">
              <a:lumMod val="20000"/>
              <a:lumOff val="8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marL="342900" indent="-342900">
              <a:buFont typeface="Arial" panose="020B0604020202020204" pitchFamily="34" charset="0"/>
              <a:buChar char="•"/>
            </a:pPr>
            <a:r>
              <a:rPr lang="en-AU" sz="1600" dirty="0">
                <a:latin typeface="+mn-lt"/>
              </a:rPr>
              <a:t>Explore</a:t>
            </a:r>
          </a:p>
          <a:p>
            <a:pPr marL="342900" indent="-342900">
              <a:buFont typeface="Arial" panose="020B0604020202020204" pitchFamily="34" charset="0"/>
              <a:buChar char="•"/>
            </a:pPr>
            <a:r>
              <a:rPr lang="en-AU" sz="1600" dirty="0"/>
              <a:t>Expand</a:t>
            </a:r>
          </a:p>
          <a:p>
            <a:pPr marL="342900" indent="-342900">
              <a:buFont typeface="Arial" panose="020B0604020202020204" pitchFamily="34" charset="0"/>
              <a:buChar char="•"/>
            </a:pPr>
            <a:r>
              <a:rPr lang="en-AU" sz="1600" dirty="0">
                <a:latin typeface="+mn-lt"/>
              </a:rPr>
              <a:t>Investigate</a:t>
            </a:r>
          </a:p>
          <a:p>
            <a:pPr marL="342900" indent="-342900">
              <a:buFont typeface="Arial" panose="020B0604020202020204" pitchFamily="34" charset="0"/>
              <a:buChar char="•"/>
            </a:pPr>
            <a:r>
              <a:rPr lang="en-AU" sz="1600" dirty="0"/>
              <a:t>Understand</a:t>
            </a:r>
          </a:p>
          <a:p>
            <a:pPr marL="342900" indent="-342900">
              <a:buFont typeface="Arial" panose="020B0604020202020204" pitchFamily="34" charset="0"/>
              <a:buChar char="•"/>
            </a:pPr>
            <a:r>
              <a:rPr lang="en-AU" sz="1600" dirty="0">
                <a:latin typeface="+mn-lt"/>
              </a:rPr>
              <a:t>Develop</a:t>
            </a:r>
          </a:p>
          <a:p>
            <a:pPr marL="342900" indent="-342900">
              <a:buFont typeface="Arial" panose="020B0604020202020204" pitchFamily="34" charset="0"/>
              <a:buChar char="•"/>
            </a:pPr>
            <a:r>
              <a:rPr lang="en-AU" sz="1600" dirty="0"/>
              <a:t>Resolve</a:t>
            </a:r>
          </a:p>
          <a:p>
            <a:pPr marL="342900" indent="-342900">
              <a:buFont typeface="Arial" panose="020B0604020202020204" pitchFamily="34" charset="0"/>
              <a:buChar char="•"/>
            </a:pPr>
            <a:r>
              <a:rPr lang="en-AU" sz="1600" dirty="0">
                <a:latin typeface="+mn-lt"/>
              </a:rPr>
              <a:t>Collect</a:t>
            </a:r>
          </a:p>
          <a:p>
            <a:pPr marL="342900" indent="-342900">
              <a:buFont typeface="Arial" panose="020B0604020202020204" pitchFamily="34" charset="0"/>
              <a:buChar char="•"/>
            </a:pPr>
            <a:r>
              <a:rPr lang="en-AU" sz="1600" dirty="0"/>
              <a:t>Extend</a:t>
            </a:r>
          </a:p>
          <a:p>
            <a:pPr marL="342900" indent="-342900">
              <a:buFont typeface="Arial" panose="020B0604020202020204" pitchFamily="34" charset="0"/>
              <a:buChar char="•"/>
            </a:pPr>
            <a:r>
              <a:rPr lang="en-AU" sz="1600" dirty="0">
                <a:latin typeface="+mn-lt"/>
              </a:rPr>
              <a:t>Connect</a:t>
            </a:r>
          </a:p>
          <a:p>
            <a:pPr marL="342900" indent="-342900">
              <a:buFont typeface="Arial" panose="020B0604020202020204" pitchFamily="34" charset="0"/>
              <a:buChar char="•"/>
            </a:pPr>
            <a:r>
              <a:rPr lang="en-AU" sz="1600" dirty="0"/>
              <a:t>Consolidate</a:t>
            </a:r>
          </a:p>
          <a:p>
            <a:pPr marL="342900" indent="-342900">
              <a:buFont typeface="Arial" panose="020B0604020202020204" pitchFamily="34" charset="0"/>
              <a:buChar char="•"/>
            </a:pPr>
            <a:r>
              <a:rPr lang="en-AU" sz="1600" dirty="0">
                <a:latin typeface="+mn-lt"/>
              </a:rPr>
              <a:t>Present</a:t>
            </a:r>
          </a:p>
          <a:p>
            <a:pPr marL="342900" indent="-342900">
              <a:buFont typeface="Arial" panose="020B0604020202020204" pitchFamily="34" charset="0"/>
              <a:buChar char="•"/>
            </a:pPr>
            <a:r>
              <a:rPr lang="en-AU" sz="1600" dirty="0"/>
              <a:t>Conserve</a:t>
            </a:r>
            <a:endParaRPr lang="en-AU" sz="1600" dirty="0">
              <a:latin typeface="+mn-lt"/>
            </a:endParaRPr>
          </a:p>
        </p:txBody>
      </p:sp>
    </p:spTree>
    <p:extLst>
      <p:ext uri="{BB962C8B-B14F-4D97-AF65-F5344CB8AC3E}">
        <p14:creationId xmlns:p14="http://schemas.microsoft.com/office/powerpoint/2010/main" val="4171974686"/>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1DDB6-EA63-D6D8-8082-4E49C7BDD634}"/>
              </a:ext>
            </a:extLst>
          </p:cNvPr>
          <p:cNvSpPr>
            <a:spLocks noGrp="1"/>
          </p:cNvSpPr>
          <p:nvPr>
            <p:ph type="title"/>
          </p:nvPr>
        </p:nvSpPr>
        <p:spPr/>
        <p:txBody>
          <a:bodyPr/>
          <a:lstStyle/>
          <a:p>
            <a:r>
              <a:rPr lang="en-AU" dirty="0"/>
              <a:t>Student sample - critique</a:t>
            </a:r>
          </a:p>
        </p:txBody>
      </p:sp>
      <p:pic>
        <p:nvPicPr>
          <p:cNvPr id="4" name="Picture 3">
            <a:extLst>
              <a:ext uri="{FF2B5EF4-FFF2-40B4-BE49-F238E27FC236}">
                <a16:creationId xmlns:a16="http://schemas.microsoft.com/office/drawing/2014/main" id="{BC4268C7-FB3D-DFB0-D727-D9C806E284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879" t="8990" r="5888" b="7200"/>
          <a:stretch/>
        </p:blipFill>
        <p:spPr bwMode="auto">
          <a:xfrm>
            <a:off x="251520" y="1491630"/>
            <a:ext cx="4113425" cy="2221784"/>
          </a:xfrm>
          <a:prstGeom prst="rect">
            <a:avLst/>
          </a:prstGeom>
          <a:ln>
            <a:solidFill>
              <a:schemeClr val="tx1"/>
            </a:solid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B968C187-AAD9-097D-7FC8-6FD327D4BA30}"/>
              </a:ext>
            </a:extLst>
          </p:cNvPr>
          <p:cNvPicPr>
            <a:picLocks noChangeAspect="1"/>
          </p:cNvPicPr>
          <p:nvPr/>
        </p:nvPicPr>
        <p:blipFill rotWithShape="1">
          <a:blip r:embed="rId4">
            <a:extLst>
              <a:ext uri="{28A0092B-C50C-407E-A947-70E740481C1C}">
                <a14:useLocalDpi xmlns:a14="http://schemas.microsoft.com/office/drawing/2010/main" val="0"/>
              </a:ext>
            </a:extLst>
          </a:blip>
          <a:srcRect l="5185" t="8987" r="6484" b="11866"/>
          <a:stretch/>
        </p:blipFill>
        <p:spPr bwMode="auto">
          <a:xfrm>
            <a:off x="4582111" y="1491630"/>
            <a:ext cx="4110508" cy="2124920"/>
          </a:xfrm>
          <a:prstGeom prst="rect">
            <a:avLst/>
          </a:prstGeom>
          <a:ln w="3175">
            <a:solidFill>
              <a:schemeClr val="tx1"/>
            </a:solidFill>
          </a:ln>
          <a:extLst>
            <a:ext uri="{53640926-AAD7-44D8-BBD7-CCE9431645EC}">
              <a14:shadowObscured xmlns:a14="http://schemas.microsoft.com/office/drawing/2010/main"/>
            </a:ext>
          </a:extLst>
        </p:spPr>
      </p:pic>
      <p:sp>
        <p:nvSpPr>
          <p:cNvPr id="3" name="Text Box 2">
            <a:extLst>
              <a:ext uri="{FF2B5EF4-FFF2-40B4-BE49-F238E27FC236}">
                <a16:creationId xmlns:a16="http://schemas.microsoft.com/office/drawing/2014/main" id="{EF95A28B-2576-CF29-B56D-1DBAE4D03E99}"/>
              </a:ext>
            </a:extLst>
          </p:cNvPr>
          <p:cNvSpPr txBox="1">
            <a:spLocks noChangeArrowheads="1"/>
          </p:cNvSpPr>
          <p:nvPr/>
        </p:nvSpPr>
        <p:spPr bwMode="auto">
          <a:xfrm>
            <a:off x="7714999" y="4155926"/>
            <a:ext cx="1008112" cy="287142"/>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ts val="1400"/>
              </a:lnSpc>
              <a:spcBef>
                <a:spcPts val="600"/>
              </a:spcBef>
              <a:spcAft>
                <a:spcPts val="600"/>
              </a:spcAft>
            </a:pPr>
            <a:r>
              <a:rPr lang="en-US" sz="1000" dirty="0">
                <a:solidFill>
                  <a:srgbClr val="000000"/>
                </a:solidFill>
                <a:effectLst/>
                <a:latin typeface="Arial" panose="020B0604020202020204" pitchFamily="34" charset="0"/>
                <a:ea typeface="Arial" panose="020B0604020202020204" pitchFamily="34" charset="0"/>
              </a:rPr>
              <a:t>Owen Mueller</a:t>
            </a:r>
            <a:endParaRPr lang="en-AU" sz="1000" dirty="0">
              <a:solidFill>
                <a:srgbClr val="000000"/>
              </a:solidFill>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3636116819"/>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27B15-5562-DD12-0BE8-E3BC622AD651}"/>
              </a:ext>
            </a:extLst>
          </p:cNvPr>
          <p:cNvSpPr>
            <a:spLocks noGrp="1"/>
          </p:cNvSpPr>
          <p:nvPr>
            <p:ph type="title"/>
          </p:nvPr>
        </p:nvSpPr>
        <p:spPr/>
        <p:txBody>
          <a:bodyPr/>
          <a:lstStyle/>
          <a:p>
            <a:r>
              <a:rPr lang="en-AU" dirty="0"/>
              <a:t>Student sample - critique</a:t>
            </a:r>
          </a:p>
        </p:txBody>
      </p:sp>
      <p:pic>
        <p:nvPicPr>
          <p:cNvPr id="4" name="Picture 3">
            <a:extLst>
              <a:ext uri="{FF2B5EF4-FFF2-40B4-BE49-F238E27FC236}">
                <a16:creationId xmlns:a16="http://schemas.microsoft.com/office/drawing/2014/main" id="{FBD6E328-D620-FFD4-4AC7-F5F6E10F475B}"/>
              </a:ext>
            </a:extLst>
          </p:cNvPr>
          <p:cNvPicPr>
            <a:picLocks noChangeAspect="1"/>
          </p:cNvPicPr>
          <p:nvPr/>
        </p:nvPicPr>
        <p:blipFill rotWithShape="1">
          <a:blip r:embed="rId3">
            <a:extLst>
              <a:ext uri="{28A0092B-C50C-407E-A947-70E740481C1C}">
                <a14:useLocalDpi xmlns:a14="http://schemas.microsoft.com/office/drawing/2010/main" val="0"/>
              </a:ext>
            </a:extLst>
          </a:blip>
          <a:srcRect l="4396" t="6667" r="3432" b="8550"/>
          <a:stretch/>
        </p:blipFill>
        <p:spPr bwMode="auto">
          <a:xfrm>
            <a:off x="214589" y="1622669"/>
            <a:ext cx="3972133" cy="2247677"/>
          </a:xfrm>
          <a:prstGeom prst="rect">
            <a:avLst/>
          </a:prstGeom>
          <a:ln>
            <a:solidFill>
              <a:schemeClr val="tx1"/>
            </a:solid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5897428D-EEC5-D2C2-54B1-010F6A7BC2BD}"/>
              </a:ext>
            </a:extLst>
          </p:cNvPr>
          <p:cNvPicPr>
            <a:picLocks noChangeAspect="1"/>
          </p:cNvPicPr>
          <p:nvPr/>
        </p:nvPicPr>
        <p:blipFill rotWithShape="1">
          <a:blip r:embed="rId4">
            <a:extLst>
              <a:ext uri="{28A0092B-C50C-407E-A947-70E740481C1C}">
                <a14:useLocalDpi xmlns:a14="http://schemas.microsoft.com/office/drawing/2010/main" val="0"/>
              </a:ext>
            </a:extLst>
          </a:blip>
          <a:srcRect l="6041" t="12156" r="3173" b="10370"/>
          <a:stretch/>
        </p:blipFill>
        <p:spPr bwMode="auto">
          <a:xfrm>
            <a:off x="4355976" y="1620217"/>
            <a:ext cx="4438915" cy="2247677"/>
          </a:xfrm>
          <a:prstGeom prst="rect">
            <a:avLst/>
          </a:prstGeom>
          <a:ln>
            <a:solidFill>
              <a:schemeClr val="tx1"/>
            </a:solidFill>
          </a:ln>
          <a:extLst>
            <a:ext uri="{53640926-AAD7-44D8-BBD7-CCE9431645EC}">
              <a14:shadowObscured xmlns:a14="http://schemas.microsoft.com/office/drawing/2010/main"/>
            </a:ext>
          </a:extLst>
        </p:spPr>
      </p:pic>
      <p:sp>
        <p:nvSpPr>
          <p:cNvPr id="3" name="Text Box 2">
            <a:extLst>
              <a:ext uri="{FF2B5EF4-FFF2-40B4-BE49-F238E27FC236}">
                <a16:creationId xmlns:a16="http://schemas.microsoft.com/office/drawing/2014/main" id="{6618ED21-5DD5-64E0-5733-7E8FEA3E47D1}"/>
              </a:ext>
            </a:extLst>
          </p:cNvPr>
          <p:cNvSpPr txBox="1">
            <a:spLocks noChangeArrowheads="1"/>
          </p:cNvSpPr>
          <p:nvPr/>
        </p:nvSpPr>
        <p:spPr bwMode="auto">
          <a:xfrm>
            <a:off x="7887928" y="4075780"/>
            <a:ext cx="1008112" cy="287142"/>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ts val="1400"/>
              </a:lnSpc>
              <a:spcBef>
                <a:spcPts val="600"/>
              </a:spcBef>
              <a:spcAft>
                <a:spcPts val="600"/>
              </a:spcAft>
            </a:pPr>
            <a:r>
              <a:rPr lang="en-US" sz="1000" dirty="0">
                <a:solidFill>
                  <a:srgbClr val="000000"/>
                </a:solidFill>
                <a:effectLst/>
                <a:latin typeface="Arial" panose="020B0604020202020204" pitchFamily="34" charset="0"/>
                <a:ea typeface="Arial" panose="020B0604020202020204" pitchFamily="34" charset="0"/>
              </a:rPr>
              <a:t>Owen Mueller</a:t>
            </a:r>
            <a:endParaRPr lang="en-AU" sz="1000" dirty="0">
              <a:solidFill>
                <a:srgbClr val="000000"/>
              </a:solidFill>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296509478"/>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F5570-8498-A924-58BE-76356C98C25E}"/>
              </a:ext>
            </a:extLst>
          </p:cNvPr>
          <p:cNvSpPr>
            <a:spLocks noGrp="1"/>
          </p:cNvSpPr>
          <p:nvPr>
            <p:ph type="title"/>
          </p:nvPr>
        </p:nvSpPr>
        <p:spPr/>
        <p:txBody>
          <a:bodyPr/>
          <a:lstStyle/>
          <a:p>
            <a:r>
              <a:rPr lang="en-AU" dirty="0"/>
              <a:t>Student sample - feedback</a:t>
            </a:r>
          </a:p>
        </p:txBody>
      </p:sp>
      <p:pic>
        <p:nvPicPr>
          <p:cNvPr id="4" name="Content Placeholder 3">
            <a:extLst>
              <a:ext uri="{FF2B5EF4-FFF2-40B4-BE49-F238E27FC236}">
                <a16:creationId xmlns:a16="http://schemas.microsoft.com/office/drawing/2014/main" id="{DE3413D2-5228-DD0B-524F-C4CA571218E3}"/>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5886" t="5358" r="2726" b="4576"/>
          <a:stretch/>
        </p:blipFill>
        <p:spPr bwMode="auto">
          <a:xfrm>
            <a:off x="323528" y="1563638"/>
            <a:ext cx="2652969" cy="1508147"/>
          </a:xfrm>
          <a:prstGeom prst="rect">
            <a:avLst/>
          </a:prstGeom>
          <a:ln>
            <a:solidFill>
              <a:schemeClr val="tx1"/>
            </a:solid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568A2E35-00C5-F047-8BE9-C7B521290ACB}"/>
              </a:ext>
            </a:extLst>
          </p:cNvPr>
          <p:cNvPicPr>
            <a:picLocks noChangeAspect="1"/>
          </p:cNvPicPr>
          <p:nvPr/>
        </p:nvPicPr>
        <p:blipFill rotWithShape="1">
          <a:blip r:embed="rId4">
            <a:extLst>
              <a:ext uri="{28A0092B-C50C-407E-A947-70E740481C1C}">
                <a14:useLocalDpi xmlns:a14="http://schemas.microsoft.com/office/drawing/2010/main" val="0"/>
              </a:ext>
            </a:extLst>
          </a:blip>
          <a:srcRect r="52075" b="16165"/>
          <a:stretch/>
        </p:blipFill>
        <p:spPr bwMode="auto">
          <a:xfrm>
            <a:off x="3364167" y="1268760"/>
            <a:ext cx="2415666" cy="2921931"/>
          </a:xfrm>
          <a:prstGeom prst="rect">
            <a:avLst/>
          </a:prstGeom>
          <a:ln>
            <a:no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DE3425E4-D6CD-7841-F0E8-7F1B0A1F038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1051"/>
          <a:stretch/>
        </p:blipFill>
        <p:spPr bwMode="auto">
          <a:xfrm>
            <a:off x="5940152" y="1288892"/>
            <a:ext cx="2037173" cy="2921931"/>
          </a:xfrm>
          <a:prstGeom prst="rect">
            <a:avLst/>
          </a:prstGeom>
          <a:ln>
            <a:noFill/>
          </a:ln>
          <a:extLst>
            <a:ext uri="{53640926-AAD7-44D8-BBD7-CCE9431645EC}">
              <a14:shadowObscured xmlns:a14="http://schemas.microsoft.com/office/drawing/2010/main"/>
            </a:ext>
          </a:extLst>
        </p:spPr>
      </p:pic>
      <p:sp>
        <p:nvSpPr>
          <p:cNvPr id="3" name="Text Box 2">
            <a:extLst>
              <a:ext uri="{FF2B5EF4-FFF2-40B4-BE49-F238E27FC236}">
                <a16:creationId xmlns:a16="http://schemas.microsoft.com/office/drawing/2014/main" id="{6A17CEC4-1B5F-F4F3-30C8-A5A812E44323}"/>
              </a:ext>
            </a:extLst>
          </p:cNvPr>
          <p:cNvSpPr txBox="1">
            <a:spLocks noChangeArrowheads="1"/>
          </p:cNvSpPr>
          <p:nvPr/>
        </p:nvSpPr>
        <p:spPr bwMode="auto">
          <a:xfrm>
            <a:off x="7977325" y="4047120"/>
            <a:ext cx="1008112" cy="287142"/>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ts val="1400"/>
              </a:lnSpc>
              <a:spcBef>
                <a:spcPts val="600"/>
              </a:spcBef>
              <a:spcAft>
                <a:spcPts val="600"/>
              </a:spcAft>
            </a:pPr>
            <a:r>
              <a:rPr lang="en-US" sz="1000" dirty="0">
                <a:solidFill>
                  <a:srgbClr val="000000"/>
                </a:solidFill>
                <a:effectLst/>
                <a:latin typeface="Arial" panose="020B0604020202020204" pitchFamily="34" charset="0"/>
                <a:ea typeface="Arial" panose="020B0604020202020204" pitchFamily="34" charset="0"/>
              </a:rPr>
              <a:t>Owen Mueller</a:t>
            </a:r>
            <a:endParaRPr lang="en-AU" sz="1000" dirty="0">
              <a:solidFill>
                <a:srgbClr val="000000"/>
              </a:solidFill>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2783828228"/>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B2E64-0288-C8AB-275D-F0CD4B51C917}"/>
              </a:ext>
            </a:extLst>
          </p:cNvPr>
          <p:cNvSpPr>
            <a:spLocks noGrp="1"/>
          </p:cNvSpPr>
          <p:nvPr>
            <p:ph type="title"/>
          </p:nvPr>
        </p:nvSpPr>
        <p:spPr/>
        <p:txBody>
          <a:bodyPr/>
          <a:lstStyle/>
          <a:p>
            <a:r>
              <a:rPr lang="en-AU" dirty="0"/>
              <a:t>Student sample - reflection</a:t>
            </a:r>
          </a:p>
        </p:txBody>
      </p:sp>
      <p:pic>
        <p:nvPicPr>
          <p:cNvPr id="4" name="Picture 3" descr="A close-up of a book&#10;&#10;Description automatically generated">
            <a:extLst>
              <a:ext uri="{FF2B5EF4-FFF2-40B4-BE49-F238E27FC236}">
                <a16:creationId xmlns:a16="http://schemas.microsoft.com/office/drawing/2014/main" id="{E52AA4BD-7D79-FF62-5735-7BFB15297A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296" y="1347614"/>
            <a:ext cx="4229194" cy="2981542"/>
          </a:xfrm>
          <a:prstGeom prst="rect">
            <a:avLst/>
          </a:prstGeom>
          <a:ln>
            <a:solidFill>
              <a:schemeClr val="tx1"/>
            </a:solidFill>
          </a:ln>
        </p:spPr>
      </p:pic>
      <p:pic>
        <p:nvPicPr>
          <p:cNvPr id="5" name="Picture 4" descr="A collage of pictures of various art&#10;&#10;Description automatically generated">
            <a:extLst>
              <a:ext uri="{FF2B5EF4-FFF2-40B4-BE49-F238E27FC236}">
                <a16:creationId xmlns:a16="http://schemas.microsoft.com/office/drawing/2014/main" id="{0F74C51B-FD93-1AD3-722B-6920CDCFD3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87447" y="1347614"/>
            <a:ext cx="4005033" cy="2788860"/>
          </a:xfrm>
          <a:prstGeom prst="rect">
            <a:avLst/>
          </a:prstGeom>
          <a:ln>
            <a:solidFill>
              <a:schemeClr val="tx1"/>
            </a:solidFill>
          </a:ln>
        </p:spPr>
      </p:pic>
      <p:sp>
        <p:nvSpPr>
          <p:cNvPr id="3" name="Text Box 2">
            <a:extLst>
              <a:ext uri="{FF2B5EF4-FFF2-40B4-BE49-F238E27FC236}">
                <a16:creationId xmlns:a16="http://schemas.microsoft.com/office/drawing/2014/main" id="{4B957CD9-79D9-25ED-09AA-4F7B7A38D0BD}"/>
              </a:ext>
            </a:extLst>
          </p:cNvPr>
          <p:cNvSpPr txBox="1">
            <a:spLocks noChangeArrowheads="1"/>
          </p:cNvSpPr>
          <p:nvPr/>
        </p:nvSpPr>
        <p:spPr bwMode="auto">
          <a:xfrm>
            <a:off x="7740352" y="4216643"/>
            <a:ext cx="1008112" cy="287142"/>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ts val="1400"/>
              </a:lnSpc>
              <a:spcBef>
                <a:spcPts val="600"/>
              </a:spcBef>
              <a:spcAft>
                <a:spcPts val="600"/>
              </a:spcAft>
            </a:pPr>
            <a:r>
              <a:rPr lang="en-US" sz="1000" dirty="0">
                <a:solidFill>
                  <a:srgbClr val="000000"/>
                </a:solidFill>
                <a:effectLst/>
                <a:latin typeface="Arial" panose="020B0604020202020204" pitchFamily="34" charset="0"/>
                <a:ea typeface="Arial" panose="020B0604020202020204" pitchFamily="34" charset="0"/>
              </a:rPr>
              <a:t>Owen Mueller</a:t>
            </a:r>
            <a:endParaRPr lang="en-AU" sz="1000" dirty="0">
              <a:solidFill>
                <a:srgbClr val="000000"/>
              </a:solidFill>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1337115159"/>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AU" dirty="0">
                <a:solidFill>
                  <a:schemeClr val="accent6"/>
                </a:solidFill>
              </a:rPr>
              <a:t>Contact</a:t>
            </a:r>
          </a:p>
        </p:txBody>
      </p:sp>
      <p:sp>
        <p:nvSpPr>
          <p:cNvPr id="3" name="Content Placeholder 2"/>
          <p:cNvSpPr>
            <a:spLocks noGrp="1"/>
          </p:cNvSpPr>
          <p:nvPr>
            <p:ph idx="1"/>
          </p:nvPr>
        </p:nvSpPr>
        <p:spPr>
          <a:xfrm>
            <a:off x="83590" y="1347614"/>
            <a:ext cx="9073008" cy="2971800"/>
          </a:xfrm>
        </p:spPr>
        <p:txBody>
          <a:bodyPr/>
          <a:lstStyle/>
          <a:p>
            <a:pPr marL="0" indent="0">
              <a:buNone/>
            </a:pPr>
            <a:r>
              <a:rPr lang="en-AU" dirty="0">
                <a:solidFill>
                  <a:schemeClr val="accent6"/>
                </a:solidFill>
              </a:rPr>
              <a:t>Dr Kathryn Hendy-Ekers</a:t>
            </a:r>
          </a:p>
          <a:p>
            <a:pPr marL="3136900" indent="-3136900">
              <a:buNone/>
            </a:pPr>
            <a:r>
              <a:rPr lang="en-AU" sz="2000" b="0" dirty="0"/>
              <a:t>Curriculum Manager – Visual Arts, Visual Communication Design and Media</a:t>
            </a:r>
          </a:p>
          <a:p>
            <a:pPr marL="0" indent="0">
              <a:buNone/>
            </a:pPr>
            <a:r>
              <a:rPr lang="en-AU" dirty="0">
                <a:solidFill>
                  <a:schemeClr val="accent6"/>
                </a:solidFill>
              </a:rPr>
              <a:t>E: </a:t>
            </a:r>
            <a:r>
              <a:rPr lang="en-AU" b="0" dirty="0">
                <a:solidFill>
                  <a:schemeClr val="tx1"/>
                </a:solidFill>
              </a:rPr>
              <a:t>Kathryn.Hendy-Ekers@education.vic.gov.au</a:t>
            </a:r>
          </a:p>
          <a:p>
            <a:pPr marL="0" indent="0">
              <a:buNone/>
            </a:pPr>
            <a:r>
              <a:rPr lang="en-AU" dirty="0">
                <a:solidFill>
                  <a:schemeClr val="accent6"/>
                </a:solidFill>
              </a:rPr>
              <a:t>T: </a:t>
            </a:r>
            <a:r>
              <a:rPr lang="en-AU" b="0" dirty="0">
                <a:solidFill>
                  <a:schemeClr val="tx1"/>
                </a:solidFill>
              </a:rPr>
              <a:t>9059 5147</a:t>
            </a:r>
          </a:p>
          <a:p>
            <a:pPr marL="0" indent="0">
              <a:buNone/>
            </a:pPr>
            <a:r>
              <a:rPr lang="en-AU" dirty="0">
                <a:solidFill>
                  <a:schemeClr val="accent6"/>
                </a:solidFill>
              </a:rPr>
              <a:t>M: </a:t>
            </a:r>
            <a:r>
              <a:rPr lang="en-AU" b="0" dirty="0">
                <a:solidFill>
                  <a:schemeClr val="tx1"/>
                </a:solidFill>
              </a:rPr>
              <a:t>0438471513</a:t>
            </a:r>
          </a:p>
          <a:p>
            <a:pPr marL="0" indent="0">
              <a:buNone/>
            </a:pPr>
            <a:endParaRPr lang="en-AU" sz="1050" b="0" dirty="0"/>
          </a:p>
          <a:p>
            <a:pPr marL="0" indent="0">
              <a:buNone/>
            </a:pPr>
            <a:endParaRPr lang="en-AU" sz="1050" b="0" dirty="0"/>
          </a:p>
          <a:p>
            <a:pPr marL="0" indent="0">
              <a:buNone/>
            </a:pPr>
            <a:endParaRPr lang="en-AU" sz="1050" b="0" dirty="0"/>
          </a:p>
          <a:p>
            <a:pPr marL="0" indent="0">
              <a:buNone/>
            </a:pPr>
            <a:endParaRPr lang="en-AU" b="0" dirty="0"/>
          </a:p>
          <a:p>
            <a:pPr marL="0" indent="0">
              <a:buNone/>
            </a:pPr>
            <a:endParaRPr lang="en-AU" sz="1050" b="0" dirty="0"/>
          </a:p>
          <a:p>
            <a:pPr marL="0" indent="0">
              <a:buNone/>
            </a:pPr>
            <a:endParaRPr lang="en-AU" sz="1050" b="0" dirty="0"/>
          </a:p>
          <a:p>
            <a:pPr marL="0" indent="0">
              <a:buNone/>
            </a:pPr>
            <a:endParaRPr lang="en-AU" sz="1050" b="0" dirty="0"/>
          </a:p>
          <a:p>
            <a:pPr marL="0" indent="0">
              <a:buNone/>
            </a:pPr>
            <a:endParaRPr lang="en-AU" sz="1050" b="0" dirty="0"/>
          </a:p>
          <a:p>
            <a:pPr marL="0" indent="0">
              <a:buNone/>
            </a:pPr>
            <a:endParaRPr lang="en-AU" sz="1050" b="0" dirty="0"/>
          </a:p>
          <a:p>
            <a:pPr marL="0" indent="0">
              <a:buNone/>
            </a:pPr>
            <a:endParaRPr lang="en-AU" sz="1050" b="0" dirty="0"/>
          </a:p>
          <a:p>
            <a:pPr marL="0" indent="0">
              <a:buNone/>
            </a:pPr>
            <a:endParaRPr lang="en-AU" sz="1050" b="0" dirty="0"/>
          </a:p>
          <a:p>
            <a:pPr marL="0" indent="0">
              <a:buNone/>
            </a:pPr>
            <a:endParaRPr lang="en-AU" sz="1050" b="0" dirty="0"/>
          </a:p>
          <a:p>
            <a:pPr marL="0" indent="0">
              <a:buNone/>
            </a:pPr>
            <a:endParaRPr lang="en-AU" b="0" dirty="0"/>
          </a:p>
          <a:p>
            <a:endParaRPr lang="en-AU" dirty="0"/>
          </a:p>
        </p:txBody>
      </p:sp>
    </p:spTree>
    <p:extLst>
      <p:ext uri="{BB962C8B-B14F-4D97-AF65-F5344CB8AC3E}">
        <p14:creationId xmlns:p14="http://schemas.microsoft.com/office/powerpoint/2010/main" val="3905306649"/>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9226884"/>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
            <a:ext cx="9144000" cy="5143501"/>
          </a:xfrm>
        </p:spPr>
      </p:pic>
    </p:spTree>
    <p:extLst>
      <p:ext uri="{BB962C8B-B14F-4D97-AF65-F5344CB8AC3E}">
        <p14:creationId xmlns:p14="http://schemas.microsoft.com/office/powerpoint/2010/main" val="432096820"/>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01412639"/>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073EA-CDBF-4D42-A5E3-CAE377DEAD7B}"/>
              </a:ext>
            </a:extLst>
          </p:cNvPr>
          <p:cNvSpPr>
            <a:spLocks noGrp="1"/>
          </p:cNvSpPr>
          <p:nvPr>
            <p:ph type="title"/>
          </p:nvPr>
        </p:nvSpPr>
        <p:spPr>
          <a:xfrm>
            <a:off x="107504" y="109153"/>
            <a:ext cx="8712968" cy="857250"/>
          </a:xfrm>
        </p:spPr>
        <p:txBody>
          <a:bodyPr/>
          <a:lstStyle/>
          <a:p>
            <a:r>
              <a:rPr lang="en-US" sz="1800" dirty="0"/>
              <a:t>VCE Art Making and Exhibiting </a:t>
            </a:r>
            <a:br>
              <a:rPr lang="en-US" dirty="0"/>
            </a:br>
            <a:r>
              <a:rPr lang="en-AU" dirty="0"/>
              <a:t>Study specifications: </a:t>
            </a:r>
            <a:r>
              <a:rPr lang="en-AU" sz="3200" dirty="0"/>
              <a:t>Making artworks</a:t>
            </a:r>
          </a:p>
        </p:txBody>
      </p:sp>
      <p:graphicFrame>
        <p:nvGraphicFramePr>
          <p:cNvPr id="10" name="Diagram 9">
            <a:extLst>
              <a:ext uri="{FF2B5EF4-FFF2-40B4-BE49-F238E27FC236}">
                <a16:creationId xmlns:a16="http://schemas.microsoft.com/office/drawing/2014/main" id="{E88BE016-C4EA-4064-9B60-0F2C9F86FF0F}"/>
              </a:ext>
            </a:extLst>
          </p:cNvPr>
          <p:cNvGraphicFramePr/>
          <p:nvPr/>
        </p:nvGraphicFramePr>
        <p:xfrm>
          <a:off x="395536" y="915566"/>
          <a:ext cx="5400600" cy="3600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6" name="TextBox 15">
            <a:extLst>
              <a:ext uri="{FF2B5EF4-FFF2-40B4-BE49-F238E27FC236}">
                <a16:creationId xmlns:a16="http://schemas.microsoft.com/office/drawing/2014/main" id="{455B36E2-AEE7-40EC-82F7-4CF718E1AD6F}"/>
              </a:ext>
            </a:extLst>
          </p:cNvPr>
          <p:cNvSpPr txBox="1"/>
          <p:nvPr/>
        </p:nvSpPr>
        <p:spPr>
          <a:xfrm>
            <a:off x="6084168" y="1131590"/>
            <a:ext cx="1890329" cy="3046988"/>
          </a:xfrm>
          <a:prstGeom prst="rect">
            <a:avLst/>
          </a:prstGeom>
          <a:solidFill>
            <a:schemeClr val="accent6">
              <a:lumMod val="20000"/>
              <a:lumOff val="8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marL="342900" indent="-342900">
              <a:buFont typeface="Arial" panose="020B0604020202020204" pitchFamily="34" charset="0"/>
              <a:buChar char="•"/>
            </a:pPr>
            <a:r>
              <a:rPr lang="en-AU" sz="1600" dirty="0">
                <a:latin typeface="+mn-lt"/>
              </a:rPr>
              <a:t>Explore</a:t>
            </a:r>
          </a:p>
          <a:p>
            <a:pPr marL="342900" indent="-342900">
              <a:buFont typeface="Arial" panose="020B0604020202020204" pitchFamily="34" charset="0"/>
              <a:buChar char="•"/>
            </a:pPr>
            <a:r>
              <a:rPr lang="en-AU" sz="1600" dirty="0"/>
              <a:t>Expand</a:t>
            </a:r>
          </a:p>
          <a:p>
            <a:pPr marL="342900" indent="-342900">
              <a:buFont typeface="Arial" panose="020B0604020202020204" pitchFamily="34" charset="0"/>
              <a:buChar char="•"/>
            </a:pPr>
            <a:r>
              <a:rPr lang="en-AU" sz="1600" dirty="0">
                <a:latin typeface="+mn-lt"/>
              </a:rPr>
              <a:t>Investigate</a:t>
            </a:r>
          </a:p>
          <a:p>
            <a:pPr marL="342900" indent="-342900">
              <a:buFont typeface="Arial" panose="020B0604020202020204" pitchFamily="34" charset="0"/>
              <a:buChar char="•"/>
            </a:pPr>
            <a:r>
              <a:rPr lang="en-AU" sz="1600" dirty="0"/>
              <a:t>Understand</a:t>
            </a:r>
          </a:p>
          <a:p>
            <a:pPr marL="342900" indent="-342900">
              <a:buFont typeface="Arial" panose="020B0604020202020204" pitchFamily="34" charset="0"/>
              <a:buChar char="•"/>
            </a:pPr>
            <a:r>
              <a:rPr lang="en-AU" sz="1600" dirty="0">
                <a:latin typeface="+mn-lt"/>
              </a:rPr>
              <a:t>Develop</a:t>
            </a:r>
          </a:p>
          <a:p>
            <a:pPr marL="342900" indent="-342900">
              <a:buFont typeface="Arial" panose="020B0604020202020204" pitchFamily="34" charset="0"/>
              <a:buChar char="•"/>
            </a:pPr>
            <a:r>
              <a:rPr lang="en-AU" sz="1600" dirty="0"/>
              <a:t>Resolve</a:t>
            </a:r>
          </a:p>
          <a:p>
            <a:pPr marL="342900" indent="-342900">
              <a:buFont typeface="Arial" panose="020B0604020202020204" pitchFamily="34" charset="0"/>
              <a:buChar char="•"/>
            </a:pPr>
            <a:r>
              <a:rPr lang="en-AU" sz="1600" dirty="0">
                <a:latin typeface="+mn-lt"/>
              </a:rPr>
              <a:t>Collect</a:t>
            </a:r>
          </a:p>
          <a:p>
            <a:pPr marL="342900" indent="-342900">
              <a:buFont typeface="Arial" panose="020B0604020202020204" pitchFamily="34" charset="0"/>
              <a:buChar char="•"/>
            </a:pPr>
            <a:r>
              <a:rPr lang="en-AU" sz="1600" dirty="0"/>
              <a:t>Extend</a:t>
            </a:r>
          </a:p>
          <a:p>
            <a:pPr marL="342900" indent="-342900">
              <a:buFont typeface="Arial" panose="020B0604020202020204" pitchFamily="34" charset="0"/>
              <a:buChar char="•"/>
            </a:pPr>
            <a:r>
              <a:rPr lang="en-AU" sz="1600" dirty="0">
                <a:latin typeface="+mn-lt"/>
              </a:rPr>
              <a:t>Connect</a:t>
            </a:r>
          </a:p>
          <a:p>
            <a:pPr marL="342900" indent="-342900">
              <a:buFont typeface="Arial" panose="020B0604020202020204" pitchFamily="34" charset="0"/>
              <a:buChar char="•"/>
            </a:pPr>
            <a:r>
              <a:rPr lang="en-AU" sz="1600" dirty="0"/>
              <a:t>Consolidate</a:t>
            </a:r>
          </a:p>
          <a:p>
            <a:pPr marL="342900" indent="-342900">
              <a:buFont typeface="Arial" panose="020B0604020202020204" pitchFamily="34" charset="0"/>
              <a:buChar char="•"/>
            </a:pPr>
            <a:r>
              <a:rPr lang="en-AU" sz="1600" dirty="0">
                <a:latin typeface="+mn-lt"/>
              </a:rPr>
              <a:t>Present</a:t>
            </a:r>
          </a:p>
          <a:p>
            <a:pPr marL="342900" indent="-342900">
              <a:buFont typeface="Arial" panose="020B0604020202020204" pitchFamily="34" charset="0"/>
              <a:buChar char="•"/>
            </a:pPr>
            <a:r>
              <a:rPr lang="en-AU" sz="1600" dirty="0"/>
              <a:t>Conserve</a:t>
            </a:r>
            <a:endParaRPr lang="en-AU" sz="1600" dirty="0">
              <a:latin typeface="+mn-lt"/>
            </a:endParaRPr>
          </a:p>
        </p:txBody>
      </p:sp>
    </p:spTree>
    <p:extLst>
      <p:ext uri="{BB962C8B-B14F-4D97-AF65-F5344CB8AC3E}">
        <p14:creationId xmlns:p14="http://schemas.microsoft.com/office/powerpoint/2010/main" val="153818270"/>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F52E1C54-B5CB-47BB-BDED-EC5F4B367F04}"/>
              </a:ext>
            </a:extLst>
          </p:cNvPr>
          <p:cNvSpPr>
            <a:spLocks noGrp="1"/>
          </p:cNvSpPr>
          <p:nvPr>
            <p:ph type="title"/>
          </p:nvPr>
        </p:nvSpPr>
        <p:spPr>
          <a:xfrm>
            <a:off x="107504" y="277799"/>
            <a:ext cx="8928992" cy="857250"/>
          </a:xfrm>
        </p:spPr>
        <p:txBody>
          <a:bodyPr/>
          <a:lstStyle/>
          <a:p>
            <a:r>
              <a:rPr lang="en-US" sz="1800" dirty="0"/>
              <a:t>VCE Art Making and Exhibiting </a:t>
            </a:r>
            <a:br>
              <a:rPr lang="en-US" dirty="0"/>
            </a:br>
            <a:r>
              <a:rPr lang="en-AU" dirty="0"/>
              <a:t>Study specifications: </a:t>
            </a:r>
            <a:r>
              <a:rPr lang="en-AU" sz="3200" dirty="0"/>
              <a:t>Exhibiting artworks</a:t>
            </a:r>
          </a:p>
        </p:txBody>
      </p:sp>
      <p:graphicFrame>
        <p:nvGraphicFramePr>
          <p:cNvPr id="18" name="Table 9">
            <a:extLst>
              <a:ext uri="{FF2B5EF4-FFF2-40B4-BE49-F238E27FC236}">
                <a16:creationId xmlns:a16="http://schemas.microsoft.com/office/drawing/2014/main" id="{1009211B-6748-47B2-8F17-731EE0964877}"/>
              </a:ext>
            </a:extLst>
          </p:cNvPr>
          <p:cNvGraphicFramePr>
            <a:graphicFrameLocks noGrp="1"/>
          </p:cNvGraphicFramePr>
          <p:nvPr/>
        </p:nvGraphicFramePr>
        <p:xfrm>
          <a:off x="2341125" y="1338717"/>
          <a:ext cx="6570476" cy="2669734"/>
        </p:xfrm>
        <a:graphic>
          <a:graphicData uri="http://schemas.openxmlformats.org/drawingml/2006/table">
            <a:tbl>
              <a:tblPr firstRow="1" bandRow="1">
                <a:tableStyleId>{21E4AEA4-8DFA-4A89-87EB-49C32662AFE0}</a:tableStyleId>
              </a:tblPr>
              <a:tblGrid>
                <a:gridCol w="6570476">
                  <a:extLst>
                    <a:ext uri="{9D8B030D-6E8A-4147-A177-3AD203B41FA5}">
                      <a16:colId xmlns:a16="http://schemas.microsoft.com/office/drawing/2014/main" val="1178279086"/>
                    </a:ext>
                  </a:extLst>
                </a:gridCol>
              </a:tblGrid>
              <a:tr h="692295">
                <a:tc>
                  <a:txBody>
                    <a:bodyPr/>
                    <a:lstStyle/>
                    <a:p>
                      <a:r>
                        <a:rPr lang="en-AU" sz="1400" b="0" kern="1200" dirty="0">
                          <a:solidFill>
                            <a:schemeClr val="tx1"/>
                          </a:solidFill>
                          <a:effectLst/>
                          <a:latin typeface="+mn-lt"/>
                          <a:ea typeface="+mn-ea"/>
                          <a:cs typeface="+mn-cs"/>
                        </a:rPr>
                        <a:t>Planning and producing the layout and design of the exhibition and planning the ‘flow’ of the exhibition, including sight lines, spatial relationships, viewer interaction and interpretation. </a:t>
                      </a:r>
                    </a:p>
                    <a:p>
                      <a:r>
                        <a:rPr lang="en-AU" sz="1400" b="0" kern="1200" dirty="0">
                          <a:solidFill>
                            <a:schemeClr val="tx1"/>
                          </a:solidFill>
                          <a:effectLst/>
                          <a:latin typeface="+mn-lt"/>
                          <a:ea typeface="+mn-ea"/>
                          <a:cs typeface="+mn-cs"/>
                        </a:rPr>
                        <a:t>Includes the creation of display furniture, selection of fixtures and use of lighting.</a:t>
                      </a:r>
                      <a:endParaRPr lang="en-AU" sz="1400" b="0" dirty="0">
                        <a:solidFill>
                          <a:schemeClr val="tx1"/>
                        </a:solidFill>
                      </a:endParaRPr>
                    </a:p>
                  </a:txBody>
                  <a:tcPr/>
                </a:tc>
                <a:extLst>
                  <a:ext uri="{0D108BD9-81ED-4DB2-BD59-A6C34878D82A}">
                    <a16:rowId xmlns:a16="http://schemas.microsoft.com/office/drawing/2014/main" val="1880993069"/>
                  </a:ext>
                </a:extLst>
              </a:tr>
              <a:tr h="585625">
                <a:tc>
                  <a:txBody>
                    <a:bodyPr/>
                    <a:lstStyle/>
                    <a:p>
                      <a:r>
                        <a:rPr lang="en-AU" sz="1400" kern="1200" dirty="0">
                          <a:solidFill>
                            <a:schemeClr val="dk1"/>
                          </a:solidFill>
                          <a:effectLst/>
                          <a:latin typeface="+mn-lt"/>
                          <a:ea typeface="+mn-ea"/>
                          <a:cs typeface="+mn-cs"/>
                        </a:rPr>
                        <a:t>Determining the theme or story to be told in an exhibition. Curation includes the selection of artworks, writing the introduction to the exhibition, deciding where artworks will be placed, the designing of viewer interaction and interpretation, and the preparation of condition reports of artworks. </a:t>
                      </a:r>
                      <a:endParaRPr lang="en-AU" sz="1400" b="1" dirty="0"/>
                    </a:p>
                  </a:txBody>
                  <a:tcPr/>
                </a:tc>
                <a:extLst>
                  <a:ext uri="{0D108BD9-81ED-4DB2-BD59-A6C34878D82A}">
                    <a16:rowId xmlns:a16="http://schemas.microsoft.com/office/drawing/2014/main" val="4156485169"/>
                  </a:ext>
                </a:extLst>
              </a:tr>
              <a:tr h="7799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400" kern="1200" dirty="0">
                          <a:solidFill>
                            <a:schemeClr val="dk1"/>
                          </a:solidFill>
                          <a:effectLst/>
                          <a:latin typeface="+mn-lt"/>
                          <a:ea typeface="+mn-ea"/>
                          <a:cs typeface="+mn-cs"/>
                        </a:rPr>
                        <a:t>Planning, organising and undertaking the preservation and conservation of materials and objects in private, public and community collections, including art galleries, museums, other exhibition spaces and site-specific spaces. </a:t>
                      </a:r>
                      <a:endParaRPr lang="en-AU" sz="1400" dirty="0"/>
                    </a:p>
                  </a:txBody>
                  <a:tcPr/>
                </a:tc>
                <a:extLst>
                  <a:ext uri="{0D108BD9-81ED-4DB2-BD59-A6C34878D82A}">
                    <a16:rowId xmlns:a16="http://schemas.microsoft.com/office/drawing/2014/main" val="4157902489"/>
                  </a:ext>
                </a:extLst>
              </a:tr>
            </a:tbl>
          </a:graphicData>
        </a:graphic>
      </p:graphicFrame>
      <p:graphicFrame>
        <p:nvGraphicFramePr>
          <p:cNvPr id="19" name="Table 12">
            <a:extLst>
              <a:ext uri="{FF2B5EF4-FFF2-40B4-BE49-F238E27FC236}">
                <a16:creationId xmlns:a16="http://schemas.microsoft.com/office/drawing/2014/main" id="{109F0B33-B74B-48E6-BE19-4A391D8B8A11}"/>
              </a:ext>
            </a:extLst>
          </p:cNvPr>
          <p:cNvGraphicFramePr>
            <a:graphicFrameLocks noGrp="1"/>
          </p:cNvGraphicFramePr>
          <p:nvPr/>
        </p:nvGraphicFramePr>
        <p:xfrm>
          <a:off x="199440" y="1338717"/>
          <a:ext cx="2054423" cy="2669734"/>
        </p:xfrm>
        <a:graphic>
          <a:graphicData uri="http://schemas.openxmlformats.org/drawingml/2006/table">
            <a:tbl>
              <a:tblPr firstRow="1" bandRow="1">
                <a:tableStyleId>{93296810-A885-4BE3-A3E7-6D5BEEA58F35}</a:tableStyleId>
              </a:tblPr>
              <a:tblGrid>
                <a:gridCol w="2054423">
                  <a:extLst>
                    <a:ext uri="{9D8B030D-6E8A-4147-A177-3AD203B41FA5}">
                      <a16:colId xmlns:a16="http://schemas.microsoft.com/office/drawing/2014/main" val="3148514858"/>
                    </a:ext>
                  </a:extLst>
                </a:gridCol>
              </a:tblGrid>
              <a:tr h="903053">
                <a:tc>
                  <a:txBody>
                    <a:bodyPr/>
                    <a:lstStyle/>
                    <a:p>
                      <a:pPr algn="ctr"/>
                      <a:r>
                        <a:rPr lang="en-AU" b="1" dirty="0">
                          <a:solidFill>
                            <a:schemeClr val="bg1"/>
                          </a:solidFill>
                        </a:rPr>
                        <a:t>Exhibition design</a:t>
                      </a:r>
                    </a:p>
                  </a:txBody>
                  <a:tcPr anchor="ctr">
                    <a:solidFill>
                      <a:schemeClr val="accent6">
                        <a:lumMod val="50000"/>
                      </a:schemeClr>
                    </a:solidFill>
                  </a:tcPr>
                </a:tc>
                <a:extLst>
                  <a:ext uri="{0D108BD9-81ED-4DB2-BD59-A6C34878D82A}">
                    <a16:rowId xmlns:a16="http://schemas.microsoft.com/office/drawing/2014/main" val="670950386"/>
                  </a:ext>
                </a:extLst>
              </a:tr>
              <a:tr h="894551">
                <a:tc>
                  <a:txBody>
                    <a:bodyPr/>
                    <a:lstStyle/>
                    <a:p>
                      <a:pPr algn="ctr"/>
                      <a:r>
                        <a:rPr lang="en-AU" b="1" dirty="0">
                          <a:solidFill>
                            <a:schemeClr val="bg1"/>
                          </a:solidFill>
                        </a:rPr>
                        <a:t>Curation</a:t>
                      </a:r>
                    </a:p>
                  </a:txBody>
                  <a:tcPr anchor="ctr">
                    <a:solidFill>
                      <a:srgbClr val="468EAE"/>
                    </a:solidFill>
                  </a:tcPr>
                </a:tc>
                <a:extLst>
                  <a:ext uri="{0D108BD9-81ED-4DB2-BD59-A6C34878D82A}">
                    <a16:rowId xmlns:a16="http://schemas.microsoft.com/office/drawing/2014/main" val="1116211340"/>
                  </a:ext>
                </a:extLst>
              </a:tr>
              <a:tr h="872130">
                <a:tc>
                  <a:txBody>
                    <a:bodyPr/>
                    <a:lstStyle/>
                    <a:p>
                      <a:pPr algn="ctr"/>
                      <a:r>
                        <a:rPr lang="en-AU" b="1" dirty="0">
                          <a:solidFill>
                            <a:schemeClr val="bg1"/>
                          </a:solidFill>
                        </a:rPr>
                        <a:t>Conservation</a:t>
                      </a:r>
                    </a:p>
                  </a:txBody>
                  <a:tcPr anchor="ctr">
                    <a:solidFill>
                      <a:schemeClr val="accent2">
                        <a:lumMod val="75000"/>
                      </a:schemeClr>
                    </a:solidFill>
                  </a:tcPr>
                </a:tc>
                <a:extLst>
                  <a:ext uri="{0D108BD9-81ED-4DB2-BD59-A6C34878D82A}">
                    <a16:rowId xmlns:a16="http://schemas.microsoft.com/office/drawing/2014/main" val="2226806147"/>
                  </a:ext>
                </a:extLst>
              </a:tr>
            </a:tbl>
          </a:graphicData>
        </a:graphic>
      </p:graphicFrame>
    </p:spTree>
    <p:extLst>
      <p:ext uri="{BB962C8B-B14F-4D97-AF65-F5344CB8AC3E}">
        <p14:creationId xmlns:p14="http://schemas.microsoft.com/office/powerpoint/2010/main" val="3774978934"/>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DAC27-B66F-41E8-8D75-01846DA5D26E}"/>
              </a:ext>
            </a:extLst>
          </p:cNvPr>
          <p:cNvSpPr>
            <a:spLocks noGrp="1"/>
          </p:cNvSpPr>
          <p:nvPr>
            <p:ph type="title"/>
          </p:nvPr>
        </p:nvSpPr>
        <p:spPr>
          <a:xfrm>
            <a:off x="107504" y="195486"/>
            <a:ext cx="8712968" cy="857250"/>
          </a:xfrm>
        </p:spPr>
        <p:txBody>
          <a:bodyPr/>
          <a:lstStyle/>
          <a:p>
            <a:r>
              <a:rPr lang="en-US" sz="1800" dirty="0"/>
              <a:t>VCE Art Making and Exhibiting </a:t>
            </a:r>
            <a:br>
              <a:rPr lang="en-US" sz="3600" dirty="0"/>
            </a:br>
            <a:r>
              <a:rPr lang="en-AU" dirty="0"/>
              <a:t>Study specifications: </a:t>
            </a:r>
            <a:r>
              <a:rPr lang="en-AU" sz="3200" dirty="0"/>
              <a:t>Exhibiting artworks</a:t>
            </a:r>
            <a:endParaRPr lang="en-AU" dirty="0"/>
          </a:p>
        </p:txBody>
      </p:sp>
      <p:graphicFrame>
        <p:nvGraphicFramePr>
          <p:cNvPr id="4" name="Table 12">
            <a:extLst>
              <a:ext uri="{FF2B5EF4-FFF2-40B4-BE49-F238E27FC236}">
                <a16:creationId xmlns:a16="http://schemas.microsoft.com/office/drawing/2014/main" id="{E264FF68-1A26-40A3-B4FA-51B49B297B4C}"/>
              </a:ext>
            </a:extLst>
          </p:cNvPr>
          <p:cNvGraphicFramePr>
            <a:graphicFrameLocks noGrp="1"/>
          </p:cNvGraphicFramePr>
          <p:nvPr/>
        </p:nvGraphicFramePr>
        <p:xfrm>
          <a:off x="199440" y="1268760"/>
          <a:ext cx="2356336" cy="3046988"/>
        </p:xfrm>
        <a:graphic>
          <a:graphicData uri="http://schemas.openxmlformats.org/drawingml/2006/table">
            <a:tbl>
              <a:tblPr firstRow="1" bandRow="1">
                <a:tableStyleId>{93296810-A885-4BE3-A3E7-6D5BEEA58F35}</a:tableStyleId>
              </a:tblPr>
              <a:tblGrid>
                <a:gridCol w="2356336">
                  <a:extLst>
                    <a:ext uri="{9D8B030D-6E8A-4147-A177-3AD203B41FA5}">
                      <a16:colId xmlns:a16="http://schemas.microsoft.com/office/drawing/2014/main" val="3148514858"/>
                    </a:ext>
                  </a:extLst>
                </a:gridCol>
              </a:tblGrid>
              <a:tr h="1030661">
                <a:tc>
                  <a:txBody>
                    <a:bodyPr/>
                    <a:lstStyle/>
                    <a:p>
                      <a:pPr algn="ctr"/>
                      <a:r>
                        <a:rPr lang="en-AU" b="1" dirty="0">
                          <a:solidFill>
                            <a:schemeClr val="bg1"/>
                          </a:solidFill>
                        </a:rPr>
                        <a:t>Exhibition design</a:t>
                      </a:r>
                    </a:p>
                  </a:txBody>
                  <a:tcPr anchor="ctr">
                    <a:solidFill>
                      <a:schemeClr val="accent6">
                        <a:lumMod val="50000"/>
                      </a:schemeClr>
                    </a:solidFill>
                  </a:tcPr>
                </a:tc>
                <a:extLst>
                  <a:ext uri="{0D108BD9-81ED-4DB2-BD59-A6C34878D82A}">
                    <a16:rowId xmlns:a16="http://schemas.microsoft.com/office/drawing/2014/main" val="670950386"/>
                  </a:ext>
                </a:extLst>
              </a:tr>
              <a:tr h="1020958">
                <a:tc>
                  <a:txBody>
                    <a:bodyPr/>
                    <a:lstStyle/>
                    <a:p>
                      <a:pPr algn="ctr"/>
                      <a:r>
                        <a:rPr lang="en-AU" b="1" dirty="0">
                          <a:solidFill>
                            <a:schemeClr val="bg1"/>
                          </a:solidFill>
                        </a:rPr>
                        <a:t>Curation</a:t>
                      </a:r>
                    </a:p>
                  </a:txBody>
                  <a:tcPr anchor="ctr">
                    <a:solidFill>
                      <a:srgbClr val="468EAE"/>
                    </a:solidFill>
                  </a:tcPr>
                </a:tc>
                <a:extLst>
                  <a:ext uri="{0D108BD9-81ED-4DB2-BD59-A6C34878D82A}">
                    <a16:rowId xmlns:a16="http://schemas.microsoft.com/office/drawing/2014/main" val="1116211340"/>
                  </a:ext>
                </a:extLst>
              </a:tr>
              <a:tr h="995369">
                <a:tc>
                  <a:txBody>
                    <a:bodyPr/>
                    <a:lstStyle/>
                    <a:p>
                      <a:pPr algn="ctr"/>
                      <a:r>
                        <a:rPr lang="en-AU" b="1" dirty="0">
                          <a:solidFill>
                            <a:schemeClr val="bg1"/>
                          </a:solidFill>
                        </a:rPr>
                        <a:t>Conservation</a:t>
                      </a:r>
                    </a:p>
                  </a:txBody>
                  <a:tcPr anchor="ctr">
                    <a:solidFill>
                      <a:schemeClr val="accent2">
                        <a:lumMod val="75000"/>
                      </a:schemeClr>
                    </a:solidFill>
                  </a:tcPr>
                </a:tc>
                <a:extLst>
                  <a:ext uri="{0D108BD9-81ED-4DB2-BD59-A6C34878D82A}">
                    <a16:rowId xmlns:a16="http://schemas.microsoft.com/office/drawing/2014/main" val="2226806147"/>
                  </a:ext>
                </a:extLst>
              </a:tr>
            </a:tbl>
          </a:graphicData>
        </a:graphic>
      </p:graphicFrame>
      <p:sp>
        <p:nvSpPr>
          <p:cNvPr id="5" name="TextBox 4">
            <a:extLst>
              <a:ext uri="{FF2B5EF4-FFF2-40B4-BE49-F238E27FC236}">
                <a16:creationId xmlns:a16="http://schemas.microsoft.com/office/drawing/2014/main" id="{A532FC2C-6F8F-4B72-9AB3-B15810C85450}"/>
              </a:ext>
            </a:extLst>
          </p:cNvPr>
          <p:cNvSpPr txBox="1"/>
          <p:nvPr/>
        </p:nvSpPr>
        <p:spPr>
          <a:xfrm>
            <a:off x="2850721" y="1268760"/>
            <a:ext cx="1890329" cy="3046988"/>
          </a:xfrm>
          <a:prstGeom prst="rect">
            <a:avLst/>
          </a:prstGeom>
          <a:solidFill>
            <a:schemeClr val="accent6">
              <a:lumMod val="20000"/>
              <a:lumOff val="8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marL="342900" indent="-342900">
              <a:buFont typeface="Arial" panose="020B0604020202020204" pitchFamily="34" charset="0"/>
              <a:buChar char="•"/>
            </a:pPr>
            <a:r>
              <a:rPr lang="en-AU" sz="1600" dirty="0">
                <a:latin typeface="+mn-lt"/>
              </a:rPr>
              <a:t>Explore</a:t>
            </a:r>
          </a:p>
          <a:p>
            <a:pPr marL="342900" indent="-342900">
              <a:buFont typeface="Arial" panose="020B0604020202020204" pitchFamily="34" charset="0"/>
              <a:buChar char="•"/>
            </a:pPr>
            <a:r>
              <a:rPr lang="en-AU" sz="1600" dirty="0"/>
              <a:t>Expand</a:t>
            </a:r>
          </a:p>
          <a:p>
            <a:pPr marL="342900" indent="-342900">
              <a:buFont typeface="Arial" panose="020B0604020202020204" pitchFamily="34" charset="0"/>
              <a:buChar char="•"/>
            </a:pPr>
            <a:r>
              <a:rPr lang="en-AU" sz="1600" dirty="0">
                <a:latin typeface="+mn-lt"/>
              </a:rPr>
              <a:t>Investigate</a:t>
            </a:r>
          </a:p>
          <a:p>
            <a:pPr marL="342900" indent="-342900">
              <a:buFont typeface="Arial" panose="020B0604020202020204" pitchFamily="34" charset="0"/>
              <a:buChar char="•"/>
            </a:pPr>
            <a:r>
              <a:rPr lang="en-AU" sz="1600" dirty="0"/>
              <a:t>Understand</a:t>
            </a:r>
          </a:p>
          <a:p>
            <a:pPr marL="342900" indent="-342900">
              <a:buFont typeface="Arial" panose="020B0604020202020204" pitchFamily="34" charset="0"/>
              <a:buChar char="•"/>
            </a:pPr>
            <a:r>
              <a:rPr lang="en-AU" sz="1600" dirty="0">
                <a:latin typeface="+mn-lt"/>
              </a:rPr>
              <a:t>Develop</a:t>
            </a:r>
          </a:p>
          <a:p>
            <a:pPr marL="342900" indent="-342900">
              <a:buFont typeface="Arial" panose="020B0604020202020204" pitchFamily="34" charset="0"/>
              <a:buChar char="•"/>
            </a:pPr>
            <a:r>
              <a:rPr lang="en-AU" sz="1600" dirty="0"/>
              <a:t>Resolve</a:t>
            </a:r>
          </a:p>
          <a:p>
            <a:pPr marL="342900" indent="-342900">
              <a:buFont typeface="Arial" panose="020B0604020202020204" pitchFamily="34" charset="0"/>
              <a:buChar char="•"/>
            </a:pPr>
            <a:r>
              <a:rPr lang="en-AU" sz="1600" dirty="0">
                <a:latin typeface="+mn-lt"/>
              </a:rPr>
              <a:t>Collect</a:t>
            </a:r>
          </a:p>
          <a:p>
            <a:pPr marL="342900" indent="-342900">
              <a:buFont typeface="Arial" panose="020B0604020202020204" pitchFamily="34" charset="0"/>
              <a:buChar char="•"/>
            </a:pPr>
            <a:r>
              <a:rPr lang="en-AU" sz="1600" dirty="0"/>
              <a:t>Extend</a:t>
            </a:r>
          </a:p>
          <a:p>
            <a:pPr marL="342900" indent="-342900">
              <a:buFont typeface="Arial" panose="020B0604020202020204" pitchFamily="34" charset="0"/>
              <a:buChar char="•"/>
            </a:pPr>
            <a:r>
              <a:rPr lang="en-AU" sz="1600" dirty="0">
                <a:latin typeface="+mn-lt"/>
              </a:rPr>
              <a:t>Connect</a:t>
            </a:r>
          </a:p>
          <a:p>
            <a:pPr marL="342900" indent="-342900">
              <a:buFont typeface="Arial" panose="020B0604020202020204" pitchFamily="34" charset="0"/>
              <a:buChar char="•"/>
            </a:pPr>
            <a:r>
              <a:rPr lang="en-AU" sz="1600" dirty="0"/>
              <a:t>Consolidate</a:t>
            </a:r>
          </a:p>
          <a:p>
            <a:pPr marL="342900" indent="-342900">
              <a:buFont typeface="Arial" panose="020B0604020202020204" pitchFamily="34" charset="0"/>
              <a:buChar char="•"/>
            </a:pPr>
            <a:r>
              <a:rPr lang="en-AU" sz="1600" dirty="0">
                <a:latin typeface="+mn-lt"/>
              </a:rPr>
              <a:t>Present</a:t>
            </a:r>
          </a:p>
          <a:p>
            <a:pPr marL="342900" indent="-342900">
              <a:buFont typeface="Arial" panose="020B0604020202020204" pitchFamily="34" charset="0"/>
              <a:buChar char="•"/>
            </a:pPr>
            <a:r>
              <a:rPr lang="en-AU" sz="1600" dirty="0"/>
              <a:t>Conserve</a:t>
            </a:r>
            <a:endParaRPr lang="en-AU" sz="1600" dirty="0">
              <a:latin typeface="+mn-lt"/>
            </a:endParaRPr>
          </a:p>
        </p:txBody>
      </p:sp>
      <p:graphicFrame>
        <p:nvGraphicFramePr>
          <p:cNvPr id="7" name="Table 12">
            <a:extLst>
              <a:ext uri="{FF2B5EF4-FFF2-40B4-BE49-F238E27FC236}">
                <a16:creationId xmlns:a16="http://schemas.microsoft.com/office/drawing/2014/main" id="{F7206CF5-7410-40E4-B7E4-7A3D335AEB5A}"/>
              </a:ext>
            </a:extLst>
          </p:cNvPr>
          <p:cNvGraphicFramePr>
            <a:graphicFrameLocks noGrp="1"/>
          </p:cNvGraphicFramePr>
          <p:nvPr/>
        </p:nvGraphicFramePr>
        <p:xfrm>
          <a:off x="5148064" y="1268760"/>
          <a:ext cx="3168352" cy="3046987"/>
        </p:xfrm>
        <a:graphic>
          <a:graphicData uri="http://schemas.openxmlformats.org/drawingml/2006/table">
            <a:tbl>
              <a:tblPr firstRow="1" bandRow="1">
                <a:tableStyleId>{93296810-A885-4BE3-A3E7-6D5BEEA58F35}</a:tableStyleId>
              </a:tblPr>
              <a:tblGrid>
                <a:gridCol w="3168352">
                  <a:extLst>
                    <a:ext uri="{9D8B030D-6E8A-4147-A177-3AD203B41FA5}">
                      <a16:colId xmlns:a16="http://schemas.microsoft.com/office/drawing/2014/main" val="3148514858"/>
                    </a:ext>
                  </a:extLst>
                </a:gridCol>
              </a:tblGrid>
              <a:tr h="776877">
                <a:tc>
                  <a:txBody>
                    <a:bodyPr/>
                    <a:lstStyle/>
                    <a:p>
                      <a:pPr algn="ctr"/>
                      <a:r>
                        <a:rPr lang="en-AU" b="1" dirty="0">
                          <a:solidFill>
                            <a:schemeClr val="bg1"/>
                          </a:solidFill>
                        </a:rPr>
                        <a:t>Museums</a:t>
                      </a:r>
                    </a:p>
                  </a:txBody>
                  <a:tcPr anchor="ctr">
                    <a:solidFill>
                      <a:schemeClr val="accent6">
                        <a:lumMod val="50000"/>
                      </a:schemeClr>
                    </a:solidFill>
                  </a:tcPr>
                </a:tc>
                <a:extLst>
                  <a:ext uri="{0D108BD9-81ED-4DB2-BD59-A6C34878D82A}">
                    <a16:rowId xmlns:a16="http://schemas.microsoft.com/office/drawing/2014/main" val="670950386"/>
                  </a:ext>
                </a:extLst>
              </a:tr>
              <a:tr h="769562">
                <a:tc>
                  <a:txBody>
                    <a:bodyPr/>
                    <a:lstStyle/>
                    <a:p>
                      <a:pPr algn="ctr"/>
                      <a:r>
                        <a:rPr lang="en-AU" b="1" dirty="0">
                          <a:solidFill>
                            <a:schemeClr val="bg1"/>
                          </a:solidFill>
                        </a:rPr>
                        <a:t>Galleries</a:t>
                      </a:r>
                    </a:p>
                  </a:txBody>
                  <a:tcPr anchor="ctr">
                    <a:solidFill>
                      <a:srgbClr val="468EAE"/>
                    </a:solidFill>
                  </a:tcPr>
                </a:tc>
                <a:extLst>
                  <a:ext uri="{0D108BD9-81ED-4DB2-BD59-A6C34878D82A}">
                    <a16:rowId xmlns:a16="http://schemas.microsoft.com/office/drawing/2014/main" val="1116211340"/>
                  </a:ext>
                </a:extLst>
              </a:tr>
              <a:tr h="750274">
                <a:tc>
                  <a:txBody>
                    <a:bodyPr/>
                    <a:lstStyle/>
                    <a:p>
                      <a:pPr algn="ctr"/>
                      <a:r>
                        <a:rPr lang="en-AU" b="1" dirty="0">
                          <a:solidFill>
                            <a:schemeClr val="bg1"/>
                          </a:solidFill>
                        </a:rPr>
                        <a:t>Other exhibition spaces</a:t>
                      </a:r>
                    </a:p>
                  </a:txBody>
                  <a:tcPr anchor="ctr">
                    <a:solidFill>
                      <a:schemeClr val="accent2">
                        <a:lumMod val="75000"/>
                      </a:schemeClr>
                    </a:solidFill>
                  </a:tcPr>
                </a:tc>
                <a:extLst>
                  <a:ext uri="{0D108BD9-81ED-4DB2-BD59-A6C34878D82A}">
                    <a16:rowId xmlns:a16="http://schemas.microsoft.com/office/drawing/2014/main" val="2226806147"/>
                  </a:ext>
                </a:extLst>
              </a:tr>
              <a:tr h="750274">
                <a:tc>
                  <a:txBody>
                    <a:bodyPr/>
                    <a:lstStyle/>
                    <a:p>
                      <a:pPr algn="ctr"/>
                      <a:r>
                        <a:rPr lang="en-AU" b="1" dirty="0">
                          <a:solidFill>
                            <a:schemeClr val="bg1"/>
                          </a:solidFill>
                        </a:rPr>
                        <a:t>Site specific spaces</a:t>
                      </a:r>
                    </a:p>
                  </a:txBody>
                  <a:tcPr anchor="ctr">
                    <a:solidFill>
                      <a:schemeClr val="accent2">
                        <a:lumMod val="75000"/>
                      </a:schemeClr>
                    </a:solidFill>
                  </a:tcPr>
                </a:tc>
                <a:extLst>
                  <a:ext uri="{0D108BD9-81ED-4DB2-BD59-A6C34878D82A}">
                    <a16:rowId xmlns:a16="http://schemas.microsoft.com/office/drawing/2014/main" val="1956427220"/>
                  </a:ext>
                </a:extLst>
              </a:tr>
            </a:tbl>
          </a:graphicData>
        </a:graphic>
      </p:graphicFrame>
    </p:spTree>
    <p:extLst>
      <p:ext uri="{BB962C8B-B14F-4D97-AF65-F5344CB8AC3E}">
        <p14:creationId xmlns:p14="http://schemas.microsoft.com/office/powerpoint/2010/main" val="3523589518"/>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0417C98-BC45-4E98-8872-74210C415FEB}"/>
              </a:ext>
            </a:extLst>
          </p:cNvPr>
          <p:cNvSpPr>
            <a:spLocks noGrp="1"/>
          </p:cNvSpPr>
          <p:nvPr>
            <p:ph type="title"/>
          </p:nvPr>
        </p:nvSpPr>
        <p:spPr>
          <a:xfrm>
            <a:off x="215106" y="67712"/>
            <a:ext cx="8713787" cy="857250"/>
          </a:xfrm>
        </p:spPr>
        <p:txBody>
          <a:bodyPr/>
          <a:lstStyle/>
          <a:p>
            <a:r>
              <a:rPr lang="en-US" sz="2400" dirty="0"/>
              <a:t>VCE Art Making and Exhibiting</a:t>
            </a:r>
            <a:br>
              <a:rPr lang="en-US" sz="3200" dirty="0"/>
            </a:br>
            <a:r>
              <a:rPr lang="en-US" sz="3200" dirty="0"/>
              <a:t>Study specifications: Study Terms</a:t>
            </a:r>
          </a:p>
        </p:txBody>
      </p:sp>
      <p:sp>
        <p:nvSpPr>
          <p:cNvPr id="5" name="Rectangle: Rounded Corners 4">
            <a:extLst>
              <a:ext uri="{FF2B5EF4-FFF2-40B4-BE49-F238E27FC236}">
                <a16:creationId xmlns:a16="http://schemas.microsoft.com/office/drawing/2014/main" id="{F505F0EF-9E00-4CA7-A1CF-5C022F2BB753}"/>
              </a:ext>
            </a:extLst>
          </p:cNvPr>
          <p:cNvSpPr/>
          <p:nvPr/>
        </p:nvSpPr>
        <p:spPr bwMode="auto">
          <a:xfrm>
            <a:off x="2483768" y="1203598"/>
            <a:ext cx="4104456" cy="3033732"/>
          </a:xfrm>
          <a:prstGeom prst="roundRect">
            <a:avLst/>
          </a:prstGeom>
          <a:solidFill>
            <a:schemeClr val="accent6">
              <a:lumMod val="20000"/>
              <a:lumOff val="80000"/>
            </a:schemeClr>
          </a:solidFill>
          <a:ln w="9525" cap="flat" cmpd="sng" algn="ctr">
            <a:solidFill>
              <a:schemeClr val="accent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AU" sz="2000" i="0" u="none" strike="noStrike" cap="none" normalizeH="0" baseline="0" dirty="0">
                <a:ln>
                  <a:noFill/>
                </a:ln>
                <a:effectLst/>
                <a:latin typeface="+mn-lt"/>
              </a:rPr>
              <a:t>Art elements</a:t>
            </a:r>
          </a:p>
          <a:p>
            <a:pPr marL="342900" marR="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AU" sz="2000" dirty="0">
                <a:latin typeface="+mn-lt"/>
              </a:rPr>
              <a:t>Art principles</a:t>
            </a:r>
          </a:p>
          <a:p>
            <a:pPr marL="342900" marR="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AU" sz="2000" i="0" u="none" strike="noStrike" cap="none" normalizeH="0" baseline="0" dirty="0">
                <a:ln>
                  <a:noFill/>
                </a:ln>
                <a:effectLst/>
                <a:latin typeface="+mn-lt"/>
              </a:rPr>
              <a:t>Art forms</a:t>
            </a:r>
          </a:p>
          <a:p>
            <a:pPr marL="342900" marR="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AU" sz="2000" dirty="0">
                <a:latin typeface="+mn-lt"/>
              </a:rPr>
              <a:t>Contexts</a:t>
            </a:r>
          </a:p>
          <a:p>
            <a:pPr marL="342900" marR="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AU" sz="2000" i="0" u="none" strike="noStrike" cap="none" normalizeH="0" baseline="0" dirty="0">
                <a:ln>
                  <a:noFill/>
                </a:ln>
                <a:effectLst/>
                <a:latin typeface="+mn-lt"/>
              </a:rPr>
              <a:t>Critique</a:t>
            </a:r>
          </a:p>
          <a:p>
            <a:pPr marL="342900" marR="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AU" sz="2000" dirty="0">
                <a:latin typeface="+mn-lt"/>
              </a:rPr>
              <a:t>Influences and inspiration</a:t>
            </a:r>
          </a:p>
          <a:p>
            <a:pPr marL="342900" marR="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AU" sz="2000" i="0" u="none" strike="noStrike" cap="none" normalizeH="0" baseline="0" dirty="0">
                <a:ln>
                  <a:noFill/>
                </a:ln>
                <a:effectLst/>
                <a:latin typeface="+mn-lt"/>
              </a:rPr>
              <a:t>Visual language</a:t>
            </a:r>
          </a:p>
          <a:p>
            <a:pPr marL="342900" indent="-342900">
              <a:buFont typeface="Arial" panose="020B0604020202020204" pitchFamily="34" charset="0"/>
              <a:buChar char="•"/>
            </a:pPr>
            <a:r>
              <a:rPr lang="en-AU" sz="2000" dirty="0">
                <a:latin typeface="+mn-lt"/>
              </a:rPr>
              <a:t>Aesthetic qualities</a:t>
            </a:r>
            <a:endParaRPr kumimoji="0" lang="en-AU" sz="2000" i="0" u="none" strike="noStrike" cap="none" normalizeH="0" baseline="0" dirty="0">
              <a:ln>
                <a:noFill/>
              </a:ln>
              <a:effectLst/>
              <a:latin typeface="+mn-lt"/>
            </a:endParaRPr>
          </a:p>
          <a:p>
            <a:pPr marL="342900" marR="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AU" sz="2000" i="0" u="none" strike="noStrike" cap="none" normalizeH="0" baseline="0" dirty="0">
              <a:ln>
                <a:noFill/>
              </a:ln>
              <a:effectLst/>
              <a:latin typeface="Verdana" pitchFamily="34" charset="0"/>
            </a:endParaRPr>
          </a:p>
        </p:txBody>
      </p:sp>
    </p:spTree>
    <p:extLst>
      <p:ext uri="{BB962C8B-B14F-4D97-AF65-F5344CB8AC3E}">
        <p14:creationId xmlns:p14="http://schemas.microsoft.com/office/powerpoint/2010/main" val="1100411834"/>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31AEC-7E68-4BA3-ABC6-C64F880DB755}"/>
              </a:ext>
            </a:extLst>
          </p:cNvPr>
          <p:cNvSpPr>
            <a:spLocks noGrp="1"/>
          </p:cNvSpPr>
          <p:nvPr>
            <p:ph type="title"/>
          </p:nvPr>
        </p:nvSpPr>
        <p:spPr>
          <a:xfrm>
            <a:off x="338817" y="267494"/>
            <a:ext cx="9145710" cy="792088"/>
          </a:xfrm>
        </p:spPr>
        <p:txBody>
          <a:bodyPr/>
          <a:lstStyle/>
          <a:p>
            <a:r>
              <a:rPr lang="en-US" sz="3200" dirty="0"/>
              <a:t>Art Making and Exhibiting</a:t>
            </a:r>
            <a:br>
              <a:rPr lang="en-US" dirty="0"/>
            </a:br>
            <a:r>
              <a:rPr lang="en-US" sz="2000" dirty="0"/>
              <a:t>Unit 3: Collect, extend and connect</a:t>
            </a:r>
          </a:p>
        </p:txBody>
      </p:sp>
      <p:sp>
        <p:nvSpPr>
          <p:cNvPr id="5" name="TextBox 4">
            <a:extLst>
              <a:ext uri="{FF2B5EF4-FFF2-40B4-BE49-F238E27FC236}">
                <a16:creationId xmlns:a16="http://schemas.microsoft.com/office/drawing/2014/main" id="{66E6A7D4-440C-4263-8474-7980B15941EB}"/>
              </a:ext>
            </a:extLst>
          </p:cNvPr>
          <p:cNvSpPr txBox="1"/>
          <p:nvPr/>
        </p:nvSpPr>
        <p:spPr>
          <a:xfrm>
            <a:off x="611559" y="1131590"/>
            <a:ext cx="7920880" cy="1169551"/>
          </a:xfrm>
          <a:prstGeom prst="rect">
            <a:avLst/>
          </a:prstGeom>
          <a:noFill/>
          <a:ln>
            <a:noFill/>
          </a:ln>
        </p:spPr>
        <p:txBody>
          <a:bodyPr wrap="square" rtlCol="0">
            <a:spAutoFit/>
          </a:bodyPr>
          <a:lstStyle/>
          <a:p>
            <a:pPr marL="342900" indent="-342900">
              <a:buFont typeface="Arial" panose="020B0604020202020204" pitchFamily="34" charset="0"/>
              <a:buChar char="•"/>
            </a:pPr>
            <a:r>
              <a:rPr lang="en-AU" sz="1400" dirty="0">
                <a:latin typeface="+mn-lt"/>
              </a:rPr>
              <a:t>Art making in a selected art form using materials, techniques and processes based on an exploration of contexts, subject matter, ideas and visual language</a:t>
            </a:r>
          </a:p>
          <a:p>
            <a:pPr marL="342900" indent="-342900">
              <a:buFont typeface="Arial" panose="020B0604020202020204" pitchFamily="34" charset="0"/>
              <a:buChar char="•"/>
            </a:pPr>
            <a:r>
              <a:rPr lang="en-AU" sz="1400" dirty="0">
                <a:latin typeface="+mn-lt"/>
              </a:rPr>
              <a:t>Documentation of art making in the visual diary</a:t>
            </a:r>
          </a:p>
          <a:p>
            <a:pPr marL="342900" indent="-342900">
              <a:buFont typeface="Arial" panose="020B0604020202020204" pitchFamily="34" charset="0"/>
              <a:buChar char="•"/>
            </a:pPr>
            <a:r>
              <a:rPr lang="en-AU" sz="1400" dirty="0">
                <a:latin typeface="+mn-lt"/>
              </a:rPr>
              <a:t>Presentation of a critique of art making and art works</a:t>
            </a:r>
          </a:p>
          <a:p>
            <a:pPr marL="342900" indent="-342900">
              <a:buFont typeface="Arial" panose="020B0604020202020204" pitchFamily="34" charset="0"/>
              <a:buChar char="•"/>
            </a:pPr>
            <a:r>
              <a:rPr lang="en-AU" sz="1400" dirty="0">
                <a:latin typeface="+mn-lt"/>
              </a:rPr>
              <a:t>Research into the planning and presentation of an exhibition including the role of a curator. </a:t>
            </a:r>
          </a:p>
        </p:txBody>
      </p:sp>
      <p:graphicFrame>
        <p:nvGraphicFramePr>
          <p:cNvPr id="7" name="Table 4">
            <a:extLst>
              <a:ext uri="{FF2B5EF4-FFF2-40B4-BE49-F238E27FC236}">
                <a16:creationId xmlns:a16="http://schemas.microsoft.com/office/drawing/2014/main" id="{877805EB-9A2C-488A-9518-F35785D3D1E3}"/>
              </a:ext>
            </a:extLst>
          </p:cNvPr>
          <p:cNvGraphicFramePr>
            <a:graphicFrameLocks/>
          </p:cNvGraphicFramePr>
          <p:nvPr/>
        </p:nvGraphicFramePr>
        <p:xfrm>
          <a:off x="338817" y="2445157"/>
          <a:ext cx="8466365" cy="1925320"/>
        </p:xfrm>
        <a:graphic>
          <a:graphicData uri="http://schemas.openxmlformats.org/drawingml/2006/table">
            <a:tbl>
              <a:tblPr firstRow="1" bandRow="1">
                <a:tableStyleId>{21E4AEA4-8DFA-4A89-87EB-49C32662AFE0}</a:tableStyleId>
              </a:tblPr>
              <a:tblGrid>
                <a:gridCol w="1697613">
                  <a:extLst>
                    <a:ext uri="{9D8B030D-6E8A-4147-A177-3AD203B41FA5}">
                      <a16:colId xmlns:a16="http://schemas.microsoft.com/office/drawing/2014/main" val="3048279481"/>
                    </a:ext>
                  </a:extLst>
                </a:gridCol>
                <a:gridCol w="6768752">
                  <a:extLst>
                    <a:ext uri="{9D8B030D-6E8A-4147-A177-3AD203B41FA5}">
                      <a16:colId xmlns:a16="http://schemas.microsoft.com/office/drawing/2014/main" val="3167786388"/>
                    </a:ext>
                  </a:extLst>
                </a:gridCol>
              </a:tblGrid>
              <a:tr h="370840">
                <a:tc>
                  <a:txBody>
                    <a:bodyPr/>
                    <a:lstStyle/>
                    <a:p>
                      <a:r>
                        <a:rPr lang="en-AU" sz="1400" dirty="0"/>
                        <a:t>Area of Study </a:t>
                      </a:r>
                    </a:p>
                  </a:txBody>
                  <a:tcPr/>
                </a:tc>
                <a:tc>
                  <a:txBody>
                    <a:bodyPr/>
                    <a:lstStyle/>
                    <a:p>
                      <a:r>
                        <a:rPr lang="en-AU" sz="1400" dirty="0"/>
                        <a:t>Inquiry focus</a:t>
                      </a:r>
                    </a:p>
                  </a:txBody>
                  <a:tcPr/>
                </a:tc>
                <a:extLst>
                  <a:ext uri="{0D108BD9-81ED-4DB2-BD59-A6C34878D82A}">
                    <a16:rowId xmlns:a16="http://schemas.microsoft.com/office/drawing/2014/main" val="3376774121"/>
                  </a:ext>
                </a:extLst>
              </a:tr>
              <a:tr h="370840">
                <a:tc>
                  <a:txBody>
                    <a:bodyPr/>
                    <a:lstStyle/>
                    <a:p>
                      <a:r>
                        <a:rPr lang="en-AU" sz="1200" b="1" dirty="0"/>
                        <a:t>Area of Study 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400" b="1" i="0" kern="1200" dirty="0">
                          <a:solidFill>
                            <a:schemeClr val="accent6">
                              <a:lumMod val="75000"/>
                            </a:schemeClr>
                          </a:solidFill>
                          <a:effectLst/>
                          <a:latin typeface="+mn-lt"/>
                          <a:ea typeface="+mn-ea"/>
                          <a:cs typeface="+mn-cs"/>
                        </a:rPr>
                        <a:t>Collect – inspiration, influences and images</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400" i="1" kern="1200" dirty="0">
                          <a:solidFill>
                            <a:schemeClr val="dk1"/>
                          </a:solidFill>
                          <a:effectLst/>
                          <a:latin typeface="+mn-lt"/>
                          <a:ea typeface="+mn-ea"/>
                          <a:cs typeface="+mn-cs"/>
                        </a:rPr>
                        <a:t>How do artists use selected art forms and ideas to create visual language?</a:t>
                      </a:r>
                    </a:p>
                  </a:txBody>
                  <a:tcPr/>
                </a:tc>
                <a:extLst>
                  <a:ext uri="{0D108BD9-81ED-4DB2-BD59-A6C34878D82A}">
                    <a16:rowId xmlns:a16="http://schemas.microsoft.com/office/drawing/2014/main" val="545140183"/>
                  </a:ext>
                </a:extLst>
              </a:tr>
              <a:tr h="173057">
                <a:tc>
                  <a:txBody>
                    <a:bodyPr/>
                    <a:lstStyle/>
                    <a:p>
                      <a:r>
                        <a:rPr lang="en-AU" sz="1200" b="1" dirty="0"/>
                        <a:t>Area of Study 2</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400" b="1" i="0" kern="1200" dirty="0">
                          <a:solidFill>
                            <a:schemeClr val="accent6">
                              <a:lumMod val="75000"/>
                            </a:schemeClr>
                          </a:solidFill>
                          <a:effectLst/>
                          <a:latin typeface="+mn-lt"/>
                          <a:ea typeface="+mn-ea"/>
                          <a:cs typeface="+mn-cs"/>
                        </a:rPr>
                        <a:t>Extend – make, critique and reflect</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400" b="0" i="1" kern="1200" dirty="0">
                          <a:solidFill>
                            <a:schemeClr val="tx1"/>
                          </a:solidFill>
                          <a:effectLst/>
                          <a:latin typeface="+mn-lt"/>
                          <a:ea typeface="+mn-ea"/>
                          <a:cs typeface="+mn-cs"/>
                        </a:rPr>
                        <a:t>How are ideas, reflection and feedback used in art making to develop artworks?</a:t>
                      </a:r>
                    </a:p>
                  </a:txBody>
                  <a:tcPr/>
                </a:tc>
                <a:extLst>
                  <a:ext uri="{0D108BD9-81ED-4DB2-BD59-A6C34878D82A}">
                    <a16:rowId xmlns:a16="http://schemas.microsoft.com/office/drawing/2014/main" val="670283949"/>
                  </a:ext>
                </a:extLst>
              </a:tr>
              <a:tr h="277850">
                <a:tc>
                  <a:txBody>
                    <a:bodyPr/>
                    <a:lstStyle/>
                    <a:p>
                      <a:r>
                        <a:rPr lang="en-AU" sz="1200" b="1" dirty="0"/>
                        <a:t>Area of Study 3</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400" b="1" i="0" kern="1200" dirty="0">
                          <a:solidFill>
                            <a:schemeClr val="accent6">
                              <a:lumMod val="75000"/>
                            </a:schemeClr>
                          </a:solidFill>
                          <a:effectLst/>
                          <a:latin typeface="+mn-lt"/>
                          <a:ea typeface="+mn-ea"/>
                          <a:cs typeface="+mn-cs"/>
                        </a:rPr>
                        <a:t>Connect – curate, design and propose</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400" i="1" kern="1200" dirty="0">
                          <a:solidFill>
                            <a:schemeClr val="dk1"/>
                          </a:solidFill>
                          <a:effectLst/>
                          <a:latin typeface="+mn-lt"/>
                          <a:ea typeface="+mn-ea"/>
                          <a:cs typeface="+mn-cs"/>
                        </a:rPr>
                        <a:t>How are artworks selected and presented for exhibition?</a:t>
                      </a:r>
                      <a:endParaRPr lang="en-AU" sz="1400" kern="1200" dirty="0">
                        <a:solidFill>
                          <a:schemeClr val="dk1"/>
                        </a:solidFill>
                        <a:effectLst/>
                        <a:latin typeface="+mn-lt"/>
                        <a:ea typeface="+mn-ea"/>
                        <a:cs typeface="+mn-cs"/>
                      </a:endParaRPr>
                    </a:p>
                  </a:txBody>
                  <a:tcPr/>
                </a:tc>
                <a:extLst>
                  <a:ext uri="{0D108BD9-81ED-4DB2-BD59-A6C34878D82A}">
                    <a16:rowId xmlns:a16="http://schemas.microsoft.com/office/drawing/2014/main" val="2946955792"/>
                  </a:ext>
                </a:extLst>
              </a:tr>
            </a:tbl>
          </a:graphicData>
        </a:graphic>
      </p:graphicFrame>
    </p:spTree>
    <p:extLst>
      <p:ext uri="{BB962C8B-B14F-4D97-AF65-F5344CB8AC3E}">
        <p14:creationId xmlns:p14="http://schemas.microsoft.com/office/powerpoint/2010/main" val="2759926043"/>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31AEC-7E68-4BA3-ABC6-C64F880DB755}"/>
              </a:ext>
            </a:extLst>
          </p:cNvPr>
          <p:cNvSpPr>
            <a:spLocks noGrp="1"/>
          </p:cNvSpPr>
          <p:nvPr>
            <p:ph type="title"/>
          </p:nvPr>
        </p:nvSpPr>
        <p:spPr>
          <a:xfrm>
            <a:off x="-1710" y="267494"/>
            <a:ext cx="9145710" cy="792088"/>
          </a:xfrm>
        </p:spPr>
        <p:txBody>
          <a:bodyPr/>
          <a:lstStyle/>
          <a:p>
            <a:pPr algn="ctr"/>
            <a:r>
              <a:rPr lang="en-US" sz="2800" dirty="0"/>
              <a:t>Art Making and Exhibiting</a:t>
            </a:r>
            <a:br>
              <a:rPr lang="en-US" dirty="0"/>
            </a:br>
            <a:r>
              <a:rPr lang="en-US" sz="2000" dirty="0"/>
              <a:t>Unit 3:Collect, extend and connect</a:t>
            </a:r>
          </a:p>
        </p:txBody>
      </p:sp>
      <p:graphicFrame>
        <p:nvGraphicFramePr>
          <p:cNvPr id="4" name="Table 4">
            <a:extLst>
              <a:ext uri="{FF2B5EF4-FFF2-40B4-BE49-F238E27FC236}">
                <a16:creationId xmlns:a16="http://schemas.microsoft.com/office/drawing/2014/main" id="{3A0388B0-2FEE-41AC-B3CE-0A0BD4B591C3}"/>
              </a:ext>
            </a:extLst>
          </p:cNvPr>
          <p:cNvGraphicFramePr>
            <a:graphicFrameLocks noGrp="1"/>
          </p:cNvGraphicFramePr>
          <p:nvPr>
            <p:ph idx="1"/>
          </p:nvPr>
        </p:nvGraphicFramePr>
        <p:xfrm>
          <a:off x="214251" y="1073071"/>
          <a:ext cx="8713787" cy="3418840"/>
        </p:xfrm>
        <a:graphic>
          <a:graphicData uri="http://schemas.openxmlformats.org/drawingml/2006/table">
            <a:tbl>
              <a:tblPr firstRow="1" bandRow="1">
                <a:tableStyleId>{21E4AEA4-8DFA-4A89-87EB-49C32662AFE0}</a:tableStyleId>
              </a:tblPr>
              <a:tblGrid>
                <a:gridCol w="1764605">
                  <a:extLst>
                    <a:ext uri="{9D8B030D-6E8A-4147-A177-3AD203B41FA5}">
                      <a16:colId xmlns:a16="http://schemas.microsoft.com/office/drawing/2014/main" val="3048279481"/>
                    </a:ext>
                  </a:extLst>
                </a:gridCol>
                <a:gridCol w="5472608">
                  <a:extLst>
                    <a:ext uri="{9D8B030D-6E8A-4147-A177-3AD203B41FA5}">
                      <a16:colId xmlns:a16="http://schemas.microsoft.com/office/drawing/2014/main" val="731181478"/>
                    </a:ext>
                  </a:extLst>
                </a:gridCol>
                <a:gridCol w="1476574">
                  <a:extLst>
                    <a:ext uri="{9D8B030D-6E8A-4147-A177-3AD203B41FA5}">
                      <a16:colId xmlns:a16="http://schemas.microsoft.com/office/drawing/2014/main" val="3943682718"/>
                    </a:ext>
                  </a:extLst>
                </a:gridCol>
              </a:tblGrid>
              <a:tr h="370840">
                <a:tc>
                  <a:txBody>
                    <a:bodyPr/>
                    <a:lstStyle/>
                    <a:p>
                      <a:r>
                        <a:rPr lang="en-AU" sz="1400" dirty="0"/>
                        <a:t>Area of Study </a:t>
                      </a:r>
                    </a:p>
                  </a:txBody>
                  <a:tcPr/>
                </a:tc>
                <a:tc>
                  <a:txBody>
                    <a:bodyPr/>
                    <a:lstStyle/>
                    <a:p>
                      <a:r>
                        <a:rPr lang="en-AU" sz="1400" dirty="0"/>
                        <a:t>Outcome</a:t>
                      </a:r>
                    </a:p>
                  </a:txBody>
                  <a:tcPr/>
                </a:tc>
                <a:tc>
                  <a:txBody>
                    <a:bodyPr/>
                    <a:lstStyle/>
                    <a:p>
                      <a:r>
                        <a:rPr lang="en-AU" sz="1400" dirty="0"/>
                        <a:t>Assessment</a:t>
                      </a:r>
                    </a:p>
                  </a:txBody>
                  <a:tcPr/>
                </a:tc>
                <a:extLst>
                  <a:ext uri="{0D108BD9-81ED-4DB2-BD59-A6C34878D82A}">
                    <a16:rowId xmlns:a16="http://schemas.microsoft.com/office/drawing/2014/main" val="3376774121"/>
                  </a:ext>
                </a:extLst>
              </a:tr>
              <a:tr h="135240">
                <a:tc>
                  <a:txBody>
                    <a:bodyPr/>
                    <a:lstStyle/>
                    <a:p>
                      <a:r>
                        <a:rPr lang="en-AU" sz="1400" b="1" dirty="0"/>
                        <a:t>Area of Study 1</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400" b="1" i="0" kern="1200" dirty="0">
                          <a:solidFill>
                            <a:schemeClr val="accent6">
                              <a:lumMod val="75000"/>
                            </a:schemeClr>
                          </a:solidFill>
                          <a:effectLst/>
                          <a:latin typeface="+mn-lt"/>
                          <a:ea typeface="+mn-ea"/>
                          <a:cs typeface="+mn-cs"/>
                        </a:rPr>
                        <a:t>Collect – inspiration, influences and images</a:t>
                      </a:r>
                      <a:endParaRPr lang="en-AU" sz="1400" b="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400" kern="1200" dirty="0">
                          <a:solidFill>
                            <a:schemeClr val="dk1"/>
                          </a:solidFill>
                          <a:effectLst/>
                          <a:latin typeface="+mn-lt"/>
                          <a:ea typeface="+mn-ea"/>
                          <a:cs typeface="+mn-cs"/>
                        </a:rPr>
                        <a:t>On completion of this unit the student should be able to collect information from artists and artworks in specific art forms to develop subject matter and ideas in their own art making.</a:t>
                      </a:r>
                    </a:p>
                  </a:txBody>
                  <a:tcPr/>
                </a:tc>
                <a:tc rowSpan="2">
                  <a:txBody>
                    <a:bodyPr/>
                    <a:lstStyle/>
                    <a:p>
                      <a:pPr marL="0" indent="0">
                        <a:buFont typeface="Arial" panose="020B0604020202020204" pitchFamily="34" charset="0"/>
                        <a:buNone/>
                      </a:pPr>
                      <a:r>
                        <a:rPr lang="en-AU" sz="1400" dirty="0"/>
                        <a:t>School-assessed Task</a:t>
                      </a:r>
                    </a:p>
                  </a:txBody>
                  <a:tcPr/>
                </a:tc>
                <a:extLst>
                  <a:ext uri="{0D108BD9-81ED-4DB2-BD59-A6C34878D82A}">
                    <a16:rowId xmlns:a16="http://schemas.microsoft.com/office/drawing/2014/main" val="545140183"/>
                  </a:ext>
                </a:extLst>
              </a:tr>
              <a:tr h="370840">
                <a:tc>
                  <a:txBody>
                    <a:bodyPr/>
                    <a:lstStyle/>
                    <a:p>
                      <a:r>
                        <a:rPr lang="en-AU" sz="1400" b="1" dirty="0"/>
                        <a:t>Area of Study 2</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400" b="1" i="0" kern="1200" dirty="0">
                          <a:solidFill>
                            <a:schemeClr val="accent6">
                              <a:lumMod val="75000"/>
                            </a:schemeClr>
                          </a:solidFill>
                          <a:effectLst/>
                          <a:latin typeface="+mn-lt"/>
                          <a:ea typeface="+mn-ea"/>
                          <a:cs typeface="+mn-cs"/>
                        </a:rPr>
                        <a:t>Extend – make, critique and reflect</a:t>
                      </a:r>
                      <a:endParaRPr lang="en-AU" sz="1400" b="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400" kern="1200" dirty="0">
                          <a:solidFill>
                            <a:schemeClr val="dk1"/>
                          </a:solidFill>
                          <a:effectLst/>
                          <a:latin typeface="+mn-lt"/>
                          <a:ea typeface="+mn-ea"/>
                          <a:cs typeface="+mn-cs"/>
                        </a:rPr>
                        <a:t>On completion of this unit the student should be able to make artworks in specific art forms, prepare and present a critique, and reflect on feedback. </a:t>
                      </a:r>
                    </a:p>
                    <a:p>
                      <a:pPr marL="0" indent="0">
                        <a:buFont typeface="Arial" panose="020B0604020202020204" pitchFamily="34" charset="0"/>
                        <a:buNone/>
                      </a:pPr>
                      <a:endParaRPr lang="en-AU" sz="1400" dirty="0"/>
                    </a:p>
                  </a:txBody>
                  <a:tcPr/>
                </a:tc>
                <a:tc vMerge="1">
                  <a:txBody>
                    <a:bodyPr/>
                    <a:lstStyle/>
                    <a:p>
                      <a:pPr marL="171450" indent="-171450">
                        <a:buFont typeface="Arial" panose="020B0604020202020204" pitchFamily="34" charset="0"/>
                        <a:buChar char="•"/>
                      </a:pPr>
                      <a:endParaRPr lang="en-AU" sz="1200" dirty="0"/>
                    </a:p>
                  </a:txBody>
                  <a:tcPr/>
                </a:tc>
                <a:extLst>
                  <a:ext uri="{0D108BD9-81ED-4DB2-BD59-A6C34878D82A}">
                    <a16:rowId xmlns:a16="http://schemas.microsoft.com/office/drawing/2014/main" val="670283949"/>
                  </a:ext>
                </a:extLst>
              </a:tr>
              <a:tr h="178130">
                <a:tc>
                  <a:txBody>
                    <a:bodyPr/>
                    <a:lstStyle/>
                    <a:p>
                      <a:r>
                        <a:rPr lang="en-AU" sz="1400" b="1" dirty="0"/>
                        <a:t>Area of Study 3</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400" b="1" i="0" kern="1200" dirty="0">
                          <a:solidFill>
                            <a:schemeClr val="accent6">
                              <a:lumMod val="75000"/>
                            </a:schemeClr>
                          </a:solidFill>
                          <a:effectLst/>
                          <a:latin typeface="+mn-lt"/>
                          <a:ea typeface="+mn-ea"/>
                          <a:cs typeface="+mn-cs"/>
                        </a:rPr>
                        <a:t>Connect – curate, design and propose</a:t>
                      </a:r>
                      <a:endParaRPr lang="en-AU" sz="1400" b="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400" kern="1200" dirty="0">
                          <a:solidFill>
                            <a:schemeClr val="dk1"/>
                          </a:solidFill>
                          <a:effectLst/>
                          <a:latin typeface="+mn-lt"/>
                          <a:ea typeface="+mn-ea"/>
                          <a:cs typeface="+mn-cs"/>
                        </a:rPr>
                        <a:t>On completion of this unit the student should be able to research and plan an exhibition of the artworks of three artists. </a:t>
                      </a:r>
                    </a:p>
                    <a:p>
                      <a:pPr marL="0" indent="0">
                        <a:buFont typeface="Arial" panose="020B0604020202020204" pitchFamily="34" charset="0"/>
                        <a:buNone/>
                      </a:pPr>
                      <a:endParaRPr lang="en-AU" sz="1400" dirty="0"/>
                    </a:p>
                  </a:txBody>
                  <a:tcPr/>
                </a:tc>
                <a:tc>
                  <a:txBody>
                    <a:bodyPr/>
                    <a:lstStyle/>
                    <a:p>
                      <a:pPr marL="0" indent="0">
                        <a:buFont typeface="Arial" panose="020B0604020202020204" pitchFamily="34" charset="0"/>
                        <a:buNone/>
                      </a:pPr>
                      <a:r>
                        <a:rPr lang="en-AU" sz="1400" dirty="0"/>
                        <a:t>School-assessed Coursework</a:t>
                      </a:r>
                    </a:p>
                  </a:txBody>
                  <a:tcPr/>
                </a:tc>
                <a:extLst>
                  <a:ext uri="{0D108BD9-81ED-4DB2-BD59-A6C34878D82A}">
                    <a16:rowId xmlns:a16="http://schemas.microsoft.com/office/drawing/2014/main" val="2946955792"/>
                  </a:ext>
                </a:extLst>
              </a:tr>
            </a:tbl>
          </a:graphicData>
        </a:graphic>
      </p:graphicFrame>
    </p:spTree>
    <p:extLst>
      <p:ext uri="{BB962C8B-B14F-4D97-AF65-F5344CB8AC3E}">
        <p14:creationId xmlns:p14="http://schemas.microsoft.com/office/powerpoint/2010/main" val="3065045896"/>
      </p:ext>
    </p:extLst>
  </p:cSld>
  <p:clrMapOvr>
    <a:masterClrMapping/>
  </p:clrMapOvr>
  <p:transition/>
</p:sld>
</file>

<file path=ppt/theme/theme1.xml><?xml version="1.0" encoding="utf-8"?>
<a:theme xmlns:a="http://schemas.openxmlformats.org/drawingml/2006/main" name="VCAA Powerpoint Template">
  <a:themeElements>
    <a:clrScheme name="Custom 2">
      <a:dk1>
        <a:srgbClr val="000000"/>
      </a:dk1>
      <a:lt1>
        <a:srgbClr val="FFFFFF"/>
      </a:lt1>
      <a:dk2>
        <a:srgbClr val="000000"/>
      </a:dk2>
      <a:lt2>
        <a:srgbClr val="808080"/>
      </a:lt2>
      <a:accent1>
        <a:srgbClr val="0099CC"/>
      </a:accent1>
      <a:accent2>
        <a:srgbClr val="0096DF"/>
      </a:accent2>
      <a:accent3>
        <a:srgbClr val="FFFFFF"/>
      </a:accent3>
      <a:accent4>
        <a:srgbClr val="000000"/>
      </a:accent4>
      <a:accent5>
        <a:srgbClr val="5179B8"/>
      </a:accent5>
      <a:accent6>
        <a:srgbClr val="0099CC"/>
      </a:accent6>
      <a:hlink>
        <a:srgbClr val="0075FF"/>
      </a:hlink>
      <a:folHlink>
        <a:srgbClr val="9437F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24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24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VCAAPowerPointWidescreen.pptx" id="{A009A09A-43F1-4A01-849E-CB99FB54E684}" vid="{A210CE4B-27FF-4A85-BE48-0117123848A2}"/>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1E3D063806092418AD4EEA466D8E17E" ma:contentTypeVersion="0" ma:contentTypeDescription="Create a new document." ma:contentTypeScope="" ma:versionID="1a6c58cea89c893a576d9a22ce2d125d">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7D06034-AA05-45B0-A6AA-AB7E2CE46AB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93785FAB-D59D-4751-82BC-6FA63AED1921}">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974705D7-D60A-46E3-BA2C-8B57085D324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VCAAPowerPointWidescreen</Template>
  <TotalTime>407</TotalTime>
  <Words>2525</Words>
  <Application>Microsoft Office PowerPoint</Application>
  <PresentationFormat>On-screen Show (16:9)</PresentationFormat>
  <Paragraphs>300</Paragraphs>
  <Slides>37</Slides>
  <Notes>20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37</vt:i4>
      </vt:variant>
    </vt:vector>
  </HeadingPairs>
  <TitlesOfParts>
    <vt:vector size="41" baseType="lpstr">
      <vt:lpstr>Arial</vt:lpstr>
      <vt:lpstr>Times New Roman</vt:lpstr>
      <vt:lpstr>Verdana</vt:lpstr>
      <vt:lpstr>VCAA Powerpoint Template</vt:lpstr>
      <vt:lpstr>VCE Art Making and Exhibiting</vt:lpstr>
      <vt:lpstr>Acknowledgement</vt:lpstr>
      <vt:lpstr>VCE Art Making and Exhibiting Study specifications</vt:lpstr>
      <vt:lpstr>VCE Art Making and Exhibiting  Study specifications: Making artworks</vt:lpstr>
      <vt:lpstr>VCE Art Making and Exhibiting  Study specifications: Exhibiting artworks</vt:lpstr>
      <vt:lpstr>VCE Art Making and Exhibiting  Study specifications: Exhibiting artworks</vt:lpstr>
      <vt:lpstr>VCE Art Making and Exhibiting Study specifications: Study Terms</vt:lpstr>
      <vt:lpstr>Art Making and Exhibiting Unit 3: Collect, extend and connect</vt:lpstr>
      <vt:lpstr>Art Making and Exhibiting Unit 3:Collect, extend and connect</vt:lpstr>
      <vt:lpstr>Unit 3 School-assessed Task</vt:lpstr>
      <vt:lpstr>PowerPoint Presentation</vt:lpstr>
      <vt:lpstr>Authentication</vt:lpstr>
      <vt:lpstr>Glossary of command terms The same terms are used in SAT criteria  and descriptors</vt:lpstr>
      <vt:lpstr>Assessment Criteria example</vt:lpstr>
      <vt:lpstr>Assessment Sheet School-assessed Task </vt:lpstr>
      <vt:lpstr>Administration information: Unit 3 Outcome 1 Scope and Nature of task</vt:lpstr>
      <vt:lpstr>Unit 3 Outcome 1 task</vt:lpstr>
      <vt:lpstr>PowerPoint Presentation</vt:lpstr>
      <vt:lpstr>PowerPoint Presentation</vt:lpstr>
      <vt:lpstr>PowerPoint Presentation</vt:lpstr>
      <vt:lpstr>Student sample - Research </vt:lpstr>
      <vt:lpstr>Student sample Exploration of ideas</vt:lpstr>
      <vt:lpstr>Student sample Exploration of materials and techniques </vt:lpstr>
      <vt:lpstr>Administrative information: Unit 3 Outcome 2 Scope and Nature of task</vt:lpstr>
      <vt:lpstr>Unit 3 Outcome 2 task</vt:lpstr>
      <vt:lpstr>PowerPoint Presentation</vt:lpstr>
      <vt:lpstr>PowerPoint Presentation</vt:lpstr>
      <vt:lpstr>PowerPoint Presentation</vt:lpstr>
      <vt:lpstr>Student sample – making artworks</vt:lpstr>
      <vt:lpstr>Student sample - critique</vt:lpstr>
      <vt:lpstr>Student sample - critique</vt:lpstr>
      <vt:lpstr>Student sample - feedback</vt:lpstr>
      <vt:lpstr>Student sample - reflection</vt:lpstr>
      <vt:lpstr>Contact</vt:lpstr>
      <vt:lpstr>PowerPoint Presentation</vt:lpstr>
      <vt:lpstr>PowerPoint Presentation</vt:lpstr>
      <vt:lpstr>PowerPoint Presentation</vt:lpstr>
    </vt:vector>
  </TitlesOfParts>
  <Company>VCAA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VCE Art Making and Exhibiting</dc:title>
  <dc:creator>Kathryn Hendy-Ekers</dc:creator>
  <cp:lastModifiedBy>Kathryn Hendy-Ekers</cp:lastModifiedBy>
  <cp:revision>16</cp:revision>
  <dcterms:created xsi:type="dcterms:W3CDTF">2025-05-22T05:59:57Z</dcterms:created>
  <dcterms:modified xsi:type="dcterms:W3CDTF">2025-07-23T05:48:44Z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0x01010031E3D063806092418AD4EEA466D8E17E</vt:lpwstr>
  </property>
</Properties>
</file>