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257" r:id="rId5"/>
    <p:sldId id="258" r:id="rId6"/>
    <p:sldId id="265" r:id="rId7"/>
    <p:sldId id="2147481525" r:id="rId8"/>
    <p:sldId id="2147481494" r:id="rId9"/>
    <p:sldId id="2147481496" r:id="rId10"/>
    <p:sldId id="303" r:id="rId11"/>
    <p:sldId id="2147481554" r:id="rId12"/>
    <p:sldId id="2147481503" r:id="rId13"/>
    <p:sldId id="2147481504" r:id="rId14"/>
    <p:sldId id="2147481509" r:id="rId15"/>
    <p:sldId id="2147481501" r:id="rId16"/>
    <p:sldId id="2147481505" r:id="rId17"/>
    <p:sldId id="2147481534" r:id="rId18"/>
    <p:sldId id="7500" r:id="rId19"/>
    <p:sldId id="7502" r:id="rId20"/>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4DD454AD-C10A-49A5-8C16-9FD8CB612413}">
          <p14:sldIdLst>
            <p14:sldId id="257"/>
            <p14:sldId id="258"/>
          </p14:sldIdLst>
        </p14:section>
        <p14:section name="Introductions" id="{5B449583-754F-4C47-8543-837F91794299}">
          <p14:sldIdLst>
            <p14:sldId id="265"/>
            <p14:sldId id="2147481525"/>
            <p14:sldId id="2147481494"/>
            <p14:sldId id="2147481496"/>
            <p14:sldId id="303"/>
            <p14:sldId id="2147481554"/>
            <p14:sldId id="2147481503"/>
            <p14:sldId id="2147481504"/>
            <p14:sldId id="2147481509"/>
            <p14:sldId id="2147481501"/>
            <p14:sldId id="2147481505"/>
            <p14:sldId id="2147481534"/>
          </p14:sldIdLst>
        </p14:section>
        <p14:section name="Study Specific Slides" id="{6809D3A6-2EB9-49C3-A4CD-AF88D8868B8C}">
          <p14:sldIdLst>
            <p14:sldId id="7500"/>
            <p14:sldId id="7502"/>
          </p14:sldIdLst>
        </p14:section>
      </p14:sectionLst>
    </p:ex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B1E1A-06B8-95A9-269B-DBF0261C7794}" name="Robyn Douglass" initials="RD" userId="S::robyn.douglass@education.vic.gov.au::e3a524c2-4098-407d-8e2e-0b6466bbf4d0" providerId="AD"/>
  <p188:author id="{D694401F-ACC7-2630-E998-08CEE88517A0}" name="Christopher Clark 2" initials="C2" userId="S::christopher.clark2@education.vic.gov.au::2020eb23-3bc4-414f-9f5e-b2b373c9dd28" providerId="AD"/>
  <p188:author id="{03F1852B-6908-2F2F-0655-DECCBE6E1464}" name="Joanne Watkins" initials="JW" userId="S::Joanne.Watkins@education.vic.gov.au::d0e6e5c6-c3a1-4862-bd06-9b4b47db9fcc" providerId="AD"/>
  <p188:author id="{0ED71131-D490-FB41-5FAD-5D5637D5ADAA}" name="Robyn Douglass" initials="RD" userId="S::Robyn.Douglass@education.vic.gov.au::e3a524c2-4098-407d-8e2e-0b6466bbf4d0" providerId="AD"/>
  <p188:author id="{7DAA4F53-C761-E1C4-9B7E-B65224268C17}" name="Rachael Whittle" initials="RW" userId="S::rachael.whittle@education.vic.gov.au::9ca8bbb5-3ee3-4b8b-a672-5ec0a7837d53" providerId="AD"/>
  <p188:author id="{58752E7C-EABE-A09E-F655-97F66CAE4E8D}" name="Vanessa Flores" initials="VF" userId="S::Vanessa.Flores@education.vic.gov.au::e168f8ad-e185-4be1-8409-ad04d50cccff" providerId="AD"/>
  <p188:author id="{7D00ED91-48BF-89DD-BF04-D3FF5EB74862}" name="Kathryn Hendy-Ekers" initials="KH" userId="S::kathryn.hendy-ekers@education.vic.gov.au::4becccbb-4cc2-48e1-b591-e30412687a89" providerId="AD"/>
  <p188:author id="{1CAD9396-B555-B3A0-06CB-C4FD220B9C71}" name="Samantha Little" initials="SL" userId="S::Samantha.Little@education.vic.gov.au::b084ce39-cc75-4a9e-8d0e-d591f40ed571" providerId="AD"/>
  <p188:author id="{17E633BB-8AAE-A9BD-18C6-058C654DFF8A}" name="Leanne Compton" initials="LC" userId="S::leanne.compton@education.vic.gov.au::f491235b-13f9-4396-a17e-ac184128fa41" providerId="AD"/>
  <p188:author id="{248408CE-3C9A-2E0B-8D78-95413BE1714C}" name="Adam Brodie-McKenzie" initials="AB" userId="S::adam.brodie-mckenzie@education.vic.gov.au::68e7e22c-e04d-4660-badc-655e2f5223a0" providerId="AD"/>
  <p188:author id="{62ADFDD1-60C8-53B7-ACD0-901D262CEC03}" name="Languages Unit" initials="LU" userId="Languages Unit" providerId="None"/>
  <p188:author id="{256534E0-F9CE-B828-F95F-5251F5507FC6}" name="Therese David" initials="TD" userId="S::Therese.David@education.vic.gov.au::5945e7b6-6aea-4e35-9a74-54442241f603" providerId="AD"/>
  <p188:author id="{35E1D5E2-6CD3-FFFE-0E35-CC1A695F288C}" name="Maria James 2" initials="M2" userId="S::maria.james2@education.vic.gov.au::b64fc628-e815-4d39-b9fd-50c1a9972e5c" providerId="AD"/>
  <p188:author id="{71D72EF5-74A5-8BD4-8D7D-DAB464724FF2}" name="Chris Allan" initials="CA" userId="S::chris.allan@education.vic.gov.au::b870f515-115a-4736-8f9e-97ec1225aba8" providerId="AD"/>
  <p188:author id="{5C1381FC-F2C9-143B-BA62-A1CCB448CF2F}" name="Ashley Pratt" initials="AP" userId="S::ashley.pratt@education.vic.gov.au::5fcb84d3-58e6-4715-a7c7-14b4d51df7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F3F98"/>
    <a:srgbClr val="00573F"/>
    <a:srgbClr val="FFC700"/>
    <a:srgbClr val="AF272F"/>
    <a:srgbClr val="999999"/>
    <a:srgbClr val="003D58"/>
    <a:srgbClr val="8DC63F"/>
    <a:srgbClr val="E6E6E6"/>
    <a:srgbClr val="0099E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BBB59-B781-4634-ABF8-9B59C7BEF9DA}" v="6" dt="2026-01-30T02:12:26.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1701" autoAdjust="0"/>
  </p:normalViewPr>
  <p:slideViewPr>
    <p:cSldViewPr snapToGrid="0">
      <p:cViewPr varScale="1">
        <p:scale>
          <a:sx n="41" d="100"/>
          <a:sy n="41" d="100"/>
        </p:scale>
        <p:origin x="3000" y="42"/>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D8CDC3-02CC-4C36-B3DD-7FD30237A277}"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AU"/>
        </a:p>
      </dgm:t>
    </dgm:pt>
    <dgm:pt modelId="{01D1171F-82D6-434F-9F97-73F95DE44C89}">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endParaRPr lang="en-AU" b="0" i="0"/>
        </a:p>
        <a:p>
          <a:pPr>
            <a:buFont typeface="Arial" panose="020B0604020202020204" pitchFamily="34" charset="0"/>
            <a:buChar char="•"/>
          </a:pPr>
          <a:br>
            <a:rPr lang="en-AU" b="0" i="0"/>
          </a:br>
          <a:r>
            <a:rPr lang="en-AU" b="0" i="0"/>
            <a:t>Valid and reasonable</a:t>
          </a:r>
          <a:endParaRPr lang="en-AU"/>
        </a:p>
      </dgm:t>
    </dgm:pt>
    <dgm:pt modelId="{AE2AC5A1-55AE-41C9-AF7F-062D42B0A45B}" type="parTrans" cxnId="{D94A3B79-D3E0-4DE6-B27A-005CE5DA2F6B}">
      <dgm:prSet/>
      <dgm:spPr/>
      <dgm:t>
        <a:bodyPr/>
        <a:lstStyle/>
        <a:p>
          <a:endParaRPr lang="en-AU"/>
        </a:p>
      </dgm:t>
    </dgm:pt>
    <dgm:pt modelId="{60A22259-34A8-421D-8084-C461C16170F2}" type="sibTrans" cxnId="{D94A3B79-D3E0-4DE6-B27A-005CE5DA2F6B}">
      <dgm:prSet/>
      <dgm:spPr/>
      <dgm:t>
        <a:bodyPr/>
        <a:lstStyle/>
        <a:p>
          <a:endParaRPr lang="en-AU"/>
        </a:p>
      </dgm:t>
    </dgm:pt>
    <dgm:pt modelId="{D913B571-F8DC-4612-A362-719E5E55122C}">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br>
            <a:rPr lang="en-AU" b="0" i="0"/>
          </a:br>
          <a:br>
            <a:rPr lang="en-AU" b="0" i="0"/>
          </a:br>
          <a:br>
            <a:rPr lang="en-AU" b="0" i="0"/>
          </a:br>
          <a:r>
            <a:rPr lang="en-AU" b="0" i="0"/>
            <a:t>Balanced</a:t>
          </a:r>
          <a:endParaRPr lang="en-AU"/>
        </a:p>
      </dgm:t>
    </dgm:pt>
    <dgm:pt modelId="{AD8E9C98-513A-4892-B764-C78D0AAF689C}" type="parTrans" cxnId="{07B24CBC-5513-44E3-95B4-C46BB8B3CB33}">
      <dgm:prSet/>
      <dgm:spPr/>
      <dgm:t>
        <a:bodyPr/>
        <a:lstStyle/>
        <a:p>
          <a:endParaRPr lang="en-AU"/>
        </a:p>
      </dgm:t>
    </dgm:pt>
    <dgm:pt modelId="{16043413-52EF-46BB-905C-0DC67383351D}" type="sibTrans" cxnId="{07B24CBC-5513-44E3-95B4-C46BB8B3CB33}">
      <dgm:prSet/>
      <dgm:spPr/>
      <dgm:t>
        <a:bodyPr/>
        <a:lstStyle/>
        <a:p>
          <a:endParaRPr lang="en-AU"/>
        </a:p>
      </dgm:t>
    </dgm:pt>
    <dgm:pt modelId="{39045A4F-FB73-434B-B0E8-FEFF14C78465}">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br>
            <a:rPr lang="en-AU" b="0" i="0"/>
          </a:br>
          <a:br>
            <a:rPr lang="en-AU" b="0" i="0"/>
          </a:br>
          <a:br>
            <a:rPr lang="en-AU" b="0" i="0"/>
          </a:br>
          <a:r>
            <a:rPr lang="en-AU" b="0" i="0"/>
            <a:t>Efficient</a:t>
          </a:r>
        </a:p>
      </dgm:t>
    </dgm:pt>
    <dgm:pt modelId="{15F80AA4-9B7D-495A-9DCC-5ECE1E27409C}" type="parTrans" cxnId="{ECA30A1B-223A-4F75-AD68-8C665EE417C1}">
      <dgm:prSet/>
      <dgm:spPr/>
      <dgm:t>
        <a:bodyPr/>
        <a:lstStyle/>
        <a:p>
          <a:endParaRPr lang="en-AU"/>
        </a:p>
      </dgm:t>
    </dgm:pt>
    <dgm:pt modelId="{42451BCC-63B8-4C95-BA3B-F7EDF9DEED46}" type="sibTrans" cxnId="{ECA30A1B-223A-4F75-AD68-8C665EE417C1}">
      <dgm:prSet/>
      <dgm:spPr/>
      <dgm:t>
        <a:bodyPr/>
        <a:lstStyle/>
        <a:p>
          <a:endParaRPr lang="en-AU"/>
        </a:p>
      </dgm:t>
    </dgm:pt>
    <dgm:pt modelId="{118F285E-4BB0-46D8-8C28-787194479D28}">
      <dgm:prSet/>
      <dgm:spPr>
        <a:solidFill>
          <a:schemeClr val="accent1">
            <a:lumMod val="75000"/>
          </a:schemeClr>
        </a:solidFill>
        <a:ln>
          <a:solidFill>
            <a:schemeClr val="accent1">
              <a:lumMod val="75000"/>
            </a:schemeClr>
          </a:solidFill>
        </a:ln>
      </dgm:spPr>
      <dgm:t>
        <a:bodyPr/>
        <a:lstStyle/>
        <a:p>
          <a:pPr>
            <a:buFont typeface="Arial" panose="020B0604020202020204" pitchFamily="34" charset="0"/>
            <a:buChar char="•"/>
          </a:pPr>
          <a:endParaRPr lang="en-AU" b="0" i="0"/>
        </a:p>
        <a:p>
          <a:pPr>
            <a:buFont typeface="Arial" panose="020B0604020202020204" pitchFamily="34" charset="0"/>
            <a:buChar char="•"/>
          </a:pPr>
          <a:endParaRPr lang="en-AU" b="0" i="0"/>
        </a:p>
        <a:p>
          <a:pPr>
            <a:buFont typeface="Arial" panose="020B0604020202020204" pitchFamily="34" charset="0"/>
            <a:buChar char="•"/>
          </a:pPr>
          <a:br>
            <a:rPr lang="en-AU" b="0" i="0"/>
          </a:br>
          <a:r>
            <a:rPr lang="en-AU" b="0" i="0"/>
            <a:t>Equitable</a:t>
          </a:r>
          <a:endParaRPr lang="en-AU"/>
        </a:p>
      </dgm:t>
    </dgm:pt>
    <dgm:pt modelId="{FD578442-4A02-4C40-B04D-655F1B3E95C9}" type="parTrans" cxnId="{FAF6CE33-DA74-4E06-82AD-ED1F3061BB44}">
      <dgm:prSet/>
      <dgm:spPr/>
      <dgm:t>
        <a:bodyPr/>
        <a:lstStyle/>
        <a:p>
          <a:endParaRPr lang="en-AU"/>
        </a:p>
      </dgm:t>
    </dgm:pt>
    <dgm:pt modelId="{FFA51CC5-FBF9-44DC-A427-76F619CB09CA}" type="sibTrans" cxnId="{FAF6CE33-DA74-4E06-82AD-ED1F3061BB44}">
      <dgm:prSet/>
      <dgm:spPr/>
      <dgm:t>
        <a:bodyPr/>
        <a:lstStyle/>
        <a:p>
          <a:endParaRPr lang="en-AU"/>
        </a:p>
      </dgm:t>
    </dgm:pt>
    <dgm:pt modelId="{C28566D6-371F-4A5E-B5D3-51995D5F1A8B}" type="pres">
      <dgm:prSet presAssocID="{61D8CDC3-02CC-4C36-B3DD-7FD30237A277}" presName="matrix" presStyleCnt="0">
        <dgm:presLayoutVars>
          <dgm:chMax val="1"/>
          <dgm:dir/>
          <dgm:resizeHandles val="exact"/>
        </dgm:presLayoutVars>
      </dgm:prSet>
      <dgm:spPr/>
    </dgm:pt>
    <dgm:pt modelId="{EFD3D92D-3DAC-4219-97AA-0CAD9DBE8E20}" type="pres">
      <dgm:prSet presAssocID="{61D8CDC3-02CC-4C36-B3DD-7FD30237A277}" presName="diamond" presStyleLbl="bgShp" presStyleIdx="0" presStyleCnt="1"/>
      <dgm:spPr>
        <a:solidFill>
          <a:schemeClr val="accent1">
            <a:lumMod val="20000"/>
            <a:lumOff val="80000"/>
          </a:schemeClr>
        </a:solidFill>
      </dgm:spPr>
    </dgm:pt>
    <dgm:pt modelId="{72683310-2297-4F63-B66E-8E6F4C387FE8}" type="pres">
      <dgm:prSet presAssocID="{61D8CDC3-02CC-4C36-B3DD-7FD30237A277}" presName="quad1" presStyleLbl="node1" presStyleIdx="0" presStyleCnt="4">
        <dgm:presLayoutVars>
          <dgm:chMax val="0"/>
          <dgm:chPref val="0"/>
          <dgm:bulletEnabled val="1"/>
        </dgm:presLayoutVars>
      </dgm:prSet>
      <dgm:spPr/>
    </dgm:pt>
    <dgm:pt modelId="{0CC5C641-FAA6-4E86-AA23-9A78D8C5CD6E}" type="pres">
      <dgm:prSet presAssocID="{61D8CDC3-02CC-4C36-B3DD-7FD30237A277}" presName="quad2" presStyleLbl="node1" presStyleIdx="1" presStyleCnt="4">
        <dgm:presLayoutVars>
          <dgm:chMax val="0"/>
          <dgm:chPref val="0"/>
          <dgm:bulletEnabled val="1"/>
        </dgm:presLayoutVars>
      </dgm:prSet>
      <dgm:spPr/>
    </dgm:pt>
    <dgm:pt modelId="{F73C66B0-4714-470B-9ADC-A10F2B6B7496}" type="pres">
      <dgm:prSet presAssocID="{61D8CDC3-02CC-4C36-B3DD-7FD30237A277}" presName="quad3" presStyleLbl="node1" presStyleIdx="2" presStyleCnt="4">
        <dgm:presLayoutVars>
          <dgm:chMax val="0"/>
          <dgm:chPref val="0"/>
          <dgm:bulletEnabled val="1"/>
        </dgm:presLayoutVars>
      </dgm:prSet>
      <dgm:spPr/>
    </dgm:pt>
    <dgm:pt modelId="{44855459-76E9-486A-A3B9-E801D8958508}" type="pres">
      <dgm:prSet presAssocID="{61D8CDC3-02CC-4C36-B3DD-7FD30237A277}" presName="quad4" presStyleLbl="node1" presStyleIdx="3" presStyleCnt="4">
        <dgm:presLayoutVars>
          <dgm:chMax val="0"/>
          <dgm:chPref val="0"/>
          <dgm:bulletEnabled val="1"/>
        </dgm:presLayoutVars>
      </dgm:prSet>
      <dgm:spPr/>
    </dgm:pt>
  </dgm:ptLst>
  <dgm:cxnLst>
    <dgm:cxn modelId="{C7966F09-4B27-44C8-B761-E31EDF79C049}" type="presOf" srcId="{39045A4F-FB73-434B-B0E8-FEFF14C78465}" destId="{44855459-76E9-486A-A3B9-E801D8958508}" srcOrd="0" destOrd="0" presId="urn:microsoft.com/office/officeart/2005/8/layout/matrix3"/>
    <dgm:cxn modelId="{ECA30A1B-223A-4F75-AD68-8C665EE417C1}" srcId="{61D8CDC3-02CC-4C36-B3DD-7FD30237A277}" destId="{39045A4F-FB73-434B-B0E8-FEFF14C78465}" srcOrd="3" destOrd="0" parTransId="{15F80AA4-9B7D-495A-9DCC-5ECE1E27409C}" sibTransId="{42451BCC-63B8-4C95-BA3B-F7EDF9DEED46}"/>
    <dgm:cxn modelId="{FAF6CE33-DA74-4E06-82AD-ED1F3061BB44}" srcId="{61D8CDC3-02CC-4C36-B3DD-7FD30237A277}" destId="{118F285E-4BB0-46D8-8C28-787194479D28}" srcOrd="1" destOrd="0" parTransId="{FD578442-4A02-4C40-B04D-655F1B3E95C9}" sibTransId="{FFA51CC5-FBF9-44DC-A427-76F619CB09CA}"/>
    <dgm:cxn modelId="{D94A3B79-D3E0-4DE6-B27A-005CE5DA2F6B}" srcId="{61D8CDC3-02CC-4C36-B3DD-7FD30237A277}" destId="{01D1171F-82D6-434F-9F97-73F95DE44C89}" srcOrd="0" destOrd="0" parTransId="{AE2AC5A1-55AE-41C9-AF7F-062D42B0A45B}" sibTransId="{60A22259-34A8-421D-8084-C461C16170F2}"/>
    <dgm:cxn modelId="{283D908A-2397-402E-A92C-FB03CB2DC583}" type="presOf" srcId="{01D1171F-82D6-434F-9F97-73F95DE44C89}" destId="{72683310-2297-4F63-B66E-8E6F4C387FE8}" srcOrd="0" destOrd="0" presId="urn:microsoft.com/office/officeart/2005/8/layout/matrix3"/>
    <dgm:cxn modelId="{AAD3CDB6-4F12-4EEE-AD72-48EA28EA1DB8}" type="presOf" srcId="{61D8CDC3-02CC-4C36-B3DD-7FD30237A277}" destId="{C28566D6-371F-4A5E-B5D3-51995D5F1A8B}" srcOrd="0" destOrd="0" presId="urn:microsoft.com/office/officeart/2005/8/layout/matrix3"/>
    <dgm:cxn modelId="{07B24CBC-5513-44E3-95B4-C46BB8B3CB33}" srcId="{61D8CDC3-02CC-4C36-B3DD-7FD30237A277}" destId="{D913B571-F8DC-4612-A362-719E5E55122C}" srcOrd="2" destOrd="0" parTransId="{AD8E9C98-513A-4892-B764-C78D0AAF689C}" sibTransId="{16043413-52EF-46BB-905C-0DC67383351D}"/>
    <dgm:cxn modelId="{4D9097C7-BF11-4DCA-9A9B-1DC959E503CA}" type="presOf" srcId="{D913B571-F8DC-4612-A362-719E5E55122C}" destId="{F73C66B0-4714-470B-9ADC-A10F2B6B7496}" srcOrd="0" destOrd="0" presId="urn:microsoft.com/office/officeart/2005/8/layout/matrix3"/>
    <dgm:cxn modelId="{EB40FAE3-4D89-4B6D-B711-370156A308C0}" type="presOf" srcId="{118F285E-4BB0-46D8-8C28-787194479D28}" destId="{0CC5C641-FAA6-4E86-AA23-9A78D8C5CD6E}" srcOrd="0" destOrd="0" presId="urn:microsoft.com/office/officeart/2005/8/layout/matrix3"/>
    <dgm:cxn modelId="{426C3D67-5E7F-4C57-B963-2D363E262BAF}" type="presParOf" srcId="{C28566D6-371F-4A5E-B5D3-51995D5F1A8B}" destId="{EFD3D92D-3DAC-4219-97AA-0CAD9DBE8E20}" srcOrd="0" destOrd="0" presId="urn:microsoft.com/office/officeart/2005/8/layout/matrix3"/>
    <dgm:cxn modelId="{BE82A715-7B46-486E-AC5C-53A91F12FA12}" type="presParOf" srcId="{C28566D6-371F-4A5E-B5D3-51995D5F1A8B}" destId="{72683310-2297-4F63-B66E-8E6F4C387FE8}" srcOrd="1" destOrd="0" presId="urn:microsoft.com/office/officeart/2005/8/layout/matrix3"/>
    <dgm:cxn modelId="{E2F628B2-92C7-4A64-8331-9835B7D54DE0}" type="presParOf" srcId="{C28566D6-371F-4A5E-B5D3-51995D5F1A8B}" destId="{0CC5C641-FAA6-4E86-AA23-9A78D8C5CD6E}" srcOrd="2" destOrd="0" presId="urn:microsoft.com/office/officeart/2005/8/layout/matrix3"/>
    <dgm:cxn modelId="{6B5B1624-89B1-46EA-BAD4-87B4CE57DF40}" type="presParOf" srcId="{C28566D6-371F-4A5E-B5D3-51995D5F1A8B}" destId="{F73C66B0-4714-470B-9ADC-A10F2B6B7496}" srcOrd="3" destOrd="0" presId="urn:microsoft.com/office/officeart/2005/8/layout/matrix3"/>
    <dgm:cxn modelId="{193EE5D3-6442-4E78-B47C-C86D6F872187}" type="presParOf" srcId="{C28566D6-371F-4A5E-B5D3-51995D5F1A8B}" destId="{44855459-76E9-486A-A3B9-E801D8958508}" srcOrd="4" destOrd="0" presId="urn:microsoft.com/office/officeart/2005/8/layout/matrix3"/>
  </dgm:cxnLst>
  <dgm:bg>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7F6C9A-098E-49DE-8396-79A0435460F0}"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AU"/>
        </a:p>
      </dgm:t>
    </dgm:pt>
    <dgm:pt modelId="{031D9D0D-06FC-49D6-9A5D-7BB9A0FC3BC8}">
      <dgm:prSet phldrT="[Text]"/>
      <dgm:spPr>
        <a:solidFill>
          <a:schemeClr val="bg1"/>
        </a:solidFill>
        <a:ln>
          <a:solidFill>
            <a:schemeClr val="bg1"/>
          </a:solidFill>
        </a:ln>
      </dgm:spPr>
      <dgm:t>
        <a:bodyPr/>
        <a:lstStyle/>
        <a:p>
          <a:r>
            <a:rPr lang="en-AU">
              <a:solidFill>
                <a:schemeClr val="bg1"/>
              </a:solidFill>
            </a:rPr>
            <a:t>Unit 1 and 2</a:t>
          </a:r>
        </a:p>
      </dgm:t>
    </dgm:pt>
    <dgm:pt modelId="{C463BDC7-ACD0-4D5C-8EAF-6D42EFBD2CDA}" type="parTrans" cxnId="{B998DCC3-AF7D-4F8C-BA50-FD86C2D3E2C0}">
      <dgm:prSet/>
      <dgm:spPr/>
      <dgm:t>
        <a:bodyPr/>
        <a:lstStyle/>
        <a:p>
          <a:endParaRPr lang="en-AU"/>
        </a:p>
      </dgm:t>
    </dgm:pt>
    <dgm:pt modelId="{643988BB-9B39-42FC-A03B-6CAAEF4CB588}" type="sibTrans" cxnId="{B998DCC3-AF7D-4F8C-BA50-FD86C2D3E2C0}">
      <dgm:prSet/>
      <dgm:spPr/>
      <dgm:t>
        <a:bodyPr/>
        <a:lstStyle/>
        <a:p>
          <a:endParaRPr lang="en-AU"/>
        </a:p>
      </dgm:t>
    </dgm:pt>
    <dgm:pt modelId="{D719F9EC-B396-4A65-AE9D-DBF622FD5CEA}">
      <dgm:prSet phldrT="[Text]"/>
      <dgm:spPr/>
      <dgm:t>
        <a:bodyPr/>
        <a:lstStyle/>
        <a:p>
          <a:r>
            <a:rPr lang="en-AU"/>
            <a:t>VCE School-based assessment</a:t>
          </a:r>
        </a:p>
      </dgm:t>
    </dgm:pt>
    <dgm:pt modelId="{A4C24B18-00DC-4D50-BE3F-EC89FDD3C5C1}" type="sibTrans" cxnId="{93B577D1-AD7D-4929-A091-2957103702E4}">
      <dgm:prSet/>
      <dgm:spPr/>
      <dgm:t>
        <a:bodyPr/>
        <a:lstStyle/>
        <a:p>
          <a:endParaRPr lang="en-AU"/>
        </a:p>
      </dgm:t>
    </dgm:pt>
    <dgm:pt modelId="{BB6CBBCB-6DC0-445E-A3BB-2EF591B9C3B3}" type="parTrans" cxnId="{93B577D1-AD7D-4929-A091-2957103702E4}">
      <dgm:prSet/>
      <dgm:spPr/>
      <dgm:t>
        <a:bodyPr/>
        <a:lstStyle/>
        <a:p>
          <a:endParaRPr lang="en-AU"/>
        </a:p>
      </dgm:t>
    </dgm:pt>
    <dgm:pt modelId="{262E47BE-193F-4EDF-8BC9-5980C94D4529}">
      <dgm:prSet phldrT="[Text]" custT="1"/>
      <dgm:spPr>
        <a:solidFill>
          <a:srgbClr val="0099CC">
            <a:lumMod val="75000"/>
          </a:srgbClr>
        </a:solidFill>
        <a:ln w="25400" cap="flat" cmpd="sng" algn="ctr">
          <a:noFill/>
          <a:prstDash val="solid"/>
        </a:ln>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n-AU" sz="2000" kern="1200">
              <a:solidFill>
                <a:srgbClr val="FFFFFF"/>
              </a:solidFill>
              <a:latin typeface="Arial"/>
              <a:ea typeface="+mn-ea"/>
              <a:cs typeface="+mn-cs"/>
            </a:rPr>
            <a:t>Unit 3 and 4</a:t>
          </a:r>
        </a:p>
      </dgm:t>
    </dgm:pt>
    <dgm:pt modelId="{EC9D4281-6B70-483D-B264-F25A4B30EEAF}" type="parTrans" cxnId="{E4646E66-3B28-4295-BE71-8E6AB2EBB94B}">
      <dgm:prSet/>
      <dgm:spPr/>
      <dgm:t>
        <a:bodyPr/>
        <a:lstStyle/>
        <a:p>
          <a:endParaRPr lang="en-AU"/>
        </a:p>
      </dgm:t>
    </dgm:pt>
    <dgm:pt modelId="{4E56399D-76F9-44AD-8765-22A059A58615}" type="sibTrans" cxnId="{E4646E66-3B28-4295-BE71-8E6AB2EBB94B}">
      <dgm:prSet/>
      <dgm:spPr/>
      <dgm:t>
        <a:bodyPr/>
        <a:lstStyle/>
        <a:p>
          <a:endParaRPr lang="en-AU"/>
        </a:p>
      </dgm:t>
    </dgm:pt>
    <dgm:pt modelId="{EF682D1B-B4B8-46AF-A061-27EE926B74C6}">
      <dgm:prSet phldrT="[Text]"/>
      <dgm:spPr>
        <a:solidFill>
          <a:schemeClr val="bg1"/>
        </a:solidFill>
        <a:ln>
          <a:solidFill>
            <a:schemeClr val="bg1"/>
          </a:solidFill>
        </a:ln>
      </dgm:spPr>
      <dgm:t>
        <a:bodyPr/>
        <a:lstStyle/>
        <a:p>
          <a:r>
            <a:rPr lang="en-AU">
              <a:solidFill>
                <a:schemeClr val="bg1"/>
              </a:solidFill>
            </a:rPr>
            <a:t>1 Judgment Type</a:t>
          </a:r>
        </a:p>
      </dgm:t>
    </dgm:pt>
    <dgm:pt modelId="{8D324C9A-9309-4631-8961-725C814D52E4}" type="parTrans" cxnId="{CB9CA13F-7637-449E-81AA-C04177E19F7F}">
      <dgm:prSet/>
      <dgm:spPr/>
      <dgm:t>
        <a:bodyPr/>
        <a:lstStyle/>
        <a:p>
          <a:endParaRPr lang="en-AU"/>
        </a:p>
      </dgm:t>
    </dgm:pt>
    <dgm:pt modelId="{E8BCDC02-3E9E-4578-979A-7D24DB3A1E1A}" type="sibTrans" cxnId="{CB9CA13F-7637-449E-81AA-C04177E19F7F}">
      <dgm:prSet/>
      <dgm:spPr/>
      <dgm:t>
        <a:bodyPr/>
        <a:lstStyle/>
        <a:p>
          <a:endParaRPr lang="en-AU"/>
        </a:p>
      </dgm:t>
    </dgm:pt>
    <dgm:pt modelId="{8D49EF2D-E2A6-45FC-A441-FCBBFB975DAE}">
      <dgm:prSet phldrT="[Text]"/>
      <dgm:spPr>
        <a:solidFill>
          <a:schemeClr val="accent1"/>
        </a:solidFill>
      </dgm:spPr>
      <dgm:t>
        <a:bodyPr/>
        <a:lstStyle/>
        <a:p>
          <a:r>
            <a:rPr lang="en-AU">
              <a:solidFill>
                <a:schemeClr val="bg1"/>
              </a:solidFill>
            </a:rPr>
            <a:t>2 Judgement types</a:t>
          </a:r>
        </a:p>
      </dgm:t>
    </dgm:pt>
    <dgm:pt modelId="{47339B77-FA4F-4187-AECB-57FFD0931040}" type="parTrans" cxnId="{BFC60308-37AA-4C6A-92AB-8CA0F624695A}">
      <dgm:prSet/>
      <dgm:spPr/>
      <dgm:t>
        <a:bodyPr/>
        <a:lstStyle/>
        <a:p>
          <a:endParaRPr lang="en-AU"/>
        </a:p>
      </dgm:t>
    </dgm:pt>
    <dgm:pt modelId="{437009C9-4340-4B3C-AF13-70E52DBE10BC}" type="sibTrans" cxnId="{BFC60308-37AA-4C6A-92AB-8CA0F624695A}">
      <dgm:prSet/>
      <dgm:spPr/>
      <dgm:t>
        <a:bodyPr/>
        <a:lstStyle/>
        <a:p>
          <a:endParaRPr lang="en-AU"/>
        </a:p>
      </dgm:t>
    </dgm:pt>
    <dgm:pt modelId="{6722504E-34CF-43DE-BAC6-7E6C92695C5B}">
      <dgm:prSet phldrT="[Text]" custT="1"/>
      <dgm:spPr>
        <a:noFill/>
        <a:ln w="25400" cap="flat" cmpd="sng" algn="ctr">
          <a:solidFill>
            <a:srgbClr val="0099CC">
              <a:lumMod val="75000"/>
            </a:srgb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AU" sz="1400" kern="1200">
              <a:solidFill>
                <a:srgbClr val="000000"/>
              </a:solidFill>
              <a:latin typeface="Arial"/>
              <a:ea typeface="+mn-ea"/>
              <a:cs typeface="+mn-cs"/>
            </a:rPr>
            <a:t>S or N</a:t>
          </a:r>
        </a:p>
      </dgm:t>
    </dgm:pt>
    <dgm:pt modelId="{7143F16B-D628-4854-A9F8-915E1FBAB172}" type="parTrans" cxnId="{B9BE03DB-9F8D-43CE-A47C-9DBCEBB145E3}">
      <dgm:prSet/>
      <dgm:spPr/>
      <dgm:t>
        <a:bodyPr/>
        <a:lstStyle/>
        <a:p>
          <a:endParaRPr lang="en-AU"/>
        </a:p>
      </dgm:t>
    </dgm:pt>
    <dgm:pt modelId="{C46AE58B-D077-4CF1-9444-D4CB7D6631F1}" type="sibTrans" cxnId="{B9BE03DB-9F8D-43CE-A47C-9DBCEBB145E3}">
      <dgm:prSet/>
      <dgm:spPr/>
      <dgm:t>
        <a:bodyPr/>
        <a:lstStyle/>
        <a:p>
          <a:endParaRPr lang="en-AU"/>
        </a:p>
      </dgm:t>
    </dgm:pt>
    <dgm:pt modelId="{B557F762-94F5-42B2-A0A6-B3D63DBC4E81}">
      <dgm:prSet phldrT="[Text]" custT="1"/>
      <dgm:spPr>
        <a:noFill/>
        <a:ln w="25400" cap="flat" cmpd="sng" algn="ctr">
          <a:solidFill>
            <a:srgbClr val="0099CC">
              <a:lumMod val="75000"/>
            </a:srgb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AU" sz="1400" kern="1200">
              <a:solidFill>
                <a:srgbClr val="000000"/>
              </a:solidFill>
              <a:latin typeface="Arial"/>
              <a:ea typeface="+mn-ea"/>
              <a:cs typeface="+mn-cs"/>
            </a:rPr>
            <a:t>Level of achievement</a:t>
          </a:r>
        </a:p>
      </dgm:t>
    </dgm:pt>
    <dgm:pt modelId="{273D105B-72EC-4600-AB86-108F543F5347}" type="parTrans" cxnId="{1D89A5F0-BF49-4C10-B4A6-0A0A4896E26B}">
      <dgm:prSet/>
      <dgm:spPr/>
      <dgm:t>
        <a:bodyPr/>
        <a:lstStyle/>
        <a:p>
          <a:endParaRPr lang="en-AU"/>
        </a:p>
      </dgm:t>
    </dgm:pt>
    <dgm:pt modelId="{E1F63AB1-B446-473A-BD28-AFFBFE0EEAB1}" type="sibTrans" cxnId="{1D89A5F0-BF49-4C10-B4A6-0A0A4896E26B}">
      <dgm:prSet/>
      <dgm:spPr/>
      <dgm:t>
        <a:bodyPr/>
        <a:lstStyle/>
        <a:p>
          <a:endParaRPr lang="en-AU"/>
        </a:p>
      </dgm:t>
    </dgm:pt>
    <dgm:pt modelId="{D7ED0C38-DBC2-4F55-A99F-0F9904FAA162}">
      <dgm:prSet phldrT="[Text]"/>
      <dgm:spPr>
        <a:solidFill>
          <a:schemeClr val="bg1"/>
        </a:solidFill>
        <a:ln>
          <a:solidFill>
            <a:schemeClr val="bg1"/>
          </a:solidFill>
        </a:ln>
      </dgm:spPr>
      <dgm:t>
        <a:bodyPr/>
        <a:lstStyle/>
        <a:p>
          <a:r>
            <a:rPr lang="en-AU">
              <a:solidFill>
                <a:schemeClr val="bg1"/>
              </a:solidFill>
            </a:rPr>
            <a:t>SAT</a:t>
          </a:r>
        </a:p>
      </dgm:t>
    </dgm:pt>
    <dgm:pt modelId="{F96103ED-5659-4AF5-A57F-3E8D814A10C0}" type="parTrans" cxnId="{AA815CA0-AC1A-4104-B332-9A9015CF0E32}">
      <dgm:prSet/>
      <dgm:spPr/>
      <dgm:t>
        <a:bodyPr/>
        <a:lstStyle/>
        <a:p>
          <a:endParaRPr lang="en-AU"/>
        </a:p>
      </dgm:t>
    </dgm:pt>
    <dgm:pt modelId="{FEAC3207-8D33-4A1B-B5DA-E7FD7B29727B}" type="sibTrans" cxnId="{AA815CA0-AC1A-4104-B332-9A9015CF0E32}">
      <dgm:prSet/>
      <dgm:spPr/>
      <dgm:t>
        <a:bodyPr/>
        <a:lstStyle/>
        <a:p>
          <a:endParaRPr lang="en-AU"/>
        </a:p>
      </dgm:t>
    </dgm:pt>
    <dgm:pt modelId="{6101ABF2-140C-41C6-AFEE-372A758AB669}">
      <dgm:prSet phldrT="[Text]"/>
      <dgm:spPr>
        <a:solidFill>
          <a:schemeClr val="bg1"/>
        </a:solidFill>
        <a:ln>
          <a:solidFill>
            <a:schemeClr val="bg1"/>
          </a:solidFill>
        </a:ln>
      </dgm:spPr>
      <dgm:t>
        <a:bodyPr/>
        <a:lstStyle/>
        <a:p>
          <a:r>
            <a:rPr lang="en-AU">
              <a:solidFill>
                <a:schemeClr val="bg1"/>
              </a:solidFill>
            </a:rPr>
            <a:t>SAC</a:t>
          </a:r>
        </a:p>
      </dgm:t>
    </dgm:pt>
    <dgm:pt modelId="{9B476777-C21C-4FBC-A373-343F9E5D380E}" type="parTrans" cxnId="{7FAC663E-B887-4FB7-BF13-33245BABDE27}">
      <dgm:prSet/>
      <dgm:spPr/>
      <dgm:t>
        <a:bodyPr/>
        <a:lstStyle/>
        <a:p>
          <a:endParaRPr lang="en-AU"/>
        </a:p>
      </dgm:t>
    </dgm:pt>
    <dgm:pt modelId="{ED43BF05-23A5-4695-AD25-65B8910A9028}" type="sibTrans" cxnId="{7FAC663E-B887-4FB7-BF13-33245BABDE27}">
      <dgm:prSet/>
      <dgm:spPr/>
      <dgm:t>
        <a:bodyPr/>
        <a:lstStyle/>
        <a:p>
          <a:endParaRPr lang="en-AU"/>
        </a:p>
      </dgm:t>
    </dgm:pt>
    <dgm:pt modelId="{63A65465-E061-4D33-90DE-D1BDE311978D}">
      <dgm:prSet phldrT="[Text]"/>
      <dgm:spPr>
        <a:solidFill>
          <a:schemeClr val="bg1"/>
        </a:solidFill>
        <a:ln>
          <a:solidFill>
            <a:schemeClr val="bg1"/>
          </a:solidFill>
        </a:ln>
      </dgm:spPr>
      <dgm:t>
        <a:bodyPr/>
        <a:lstStyle/>
        <a:p>
          <a:r>
            <a:rPr lang="en-AU">
              <a:solidFill>
                <a:schemeClr val="bg1"/>
              </a:solidFill>
            </a:rPr>
            <a:t>S or N</a:t>
          </a:r>
        </a:p>
      </dgm:t>
    </dgm:pt>
    <dgm:pt modelId="{858156EE-C4A7-46F3-B057-E71F86F27E8C}" type="parTrans" cxnId="{108A9894-F2FE-43F0-A6EE-9666C249BEE6}">
      <dgm:prSet/>
      <dgm:spPr/>
      <dgm:t>
        <a:bodyPr/>
        <a:lstStyle/>
        <a:p>
          <a:endParaRPr lang="en-AU"/>
        </a:p>
      </dgm:t>
    </dgm:pt>
    <dgm:pt modelId="{8E7A81A5-1364-46C0-8046-5F777D101700}" type="sibTrans" cxnId="{108A9894-F2FE-43F0-A6EE-9666C249BEE6}">
      <dgm:prSet/>
      <dgm:spPr/>
      <dgm:t>
        <a:bodyPr/>
        <a:lstStyle/>
        <a:p>
          <a:endParaRPr lang="en-AU"/>
        </a:p>
      </dgm:t>
    </dgm:pt>
    <dgm:pt modelId="{E9D86A89-80E9-46A9-A05C-ED51E2CCF4A2}">
      <dgm:prSet phldrT="[Text]"/>
      <dgm:spPr>
        <a:solidFill>
          <a:schemeClr val="bg1"/>
        </a:solidFill>
        <a:ln>
          <a:solidFill>
            <a:schemeClr val="bg1"/>
          </a:solidFill>
        </a:ln>
      </dgm:spPr>
      <dgm:t>
        <a:bodyPr/>
        <a:lstStyle/>
        <a:p>
          <a:r>
            <a:rPr lang="en-AU">
              <a:solidFill>
                <a:schemeClr val="bg1"/>
              </a:solidFill>
            </a:rPr>
            <a:t>Blank</a:t>
          </a:r>
        </a:p>
      </dgm:t>
    </dgm:pt>
    <dgm:pt modelId="{B55C2324-5FBA-4B59-969F-EEC987C7ADAD}" type="parTrans" cxnId="{8C29D8BC-E93B-4101-8A78-1409A4E631B4}">
      <dgm:prSet/>
      <dgm:spPr/>
      <dgm:t>
        <a:bodyPr/>
        <a:lstStyle/>
        <a:p>
          <a:endParaRPr lang="en-AU"/>
        </a:p>
      </dgm:t>
    </dgm:pt>
    <dgm:pt modelId="{1A6FCBB6-B7DD-42A3-9E0D-D7C6DF75DA1E}" type="sibTrans" cxnId="{8C29D8BC-E93B-4101-8A78-1409A4E631B4}">
      <dgm:prSet/>
      <dgm:spPr/>
      <dgm:t>
        <a:bodyPr/>
        <a:lstStyle/>
        <a:p>
          <a:endParaRPr lang="en-AU"/>
        </a:p>
      </dgm:t>
    </dgm:pt>
    <dgm:pt modelId="{01BFFECD-E53B-44D7-A2B5-5414089EAE3F}" type="pres">
      <dgm:prSet presAssocID="{127F6C9A-098E-49DE-8396-79A0435460F0}" presName="Name0" presStyleCnt="0">
        <dgm:presLayoutVars>
          <dgm:chPref val="1"/>
          <dgm:dir/>
          <dgm:animOne val="branch"/>
          <dgm:animLvl val="lvl"/>
          <dgm:resizeHandles/>
        </dgm:presLayoutVars>
      </dgm:prSet>
      <dgm:spPr/>
    </dgm:pt>
    <dgm:pt modelId="{C8C990E7-4495-484F-B7E7-71BB036469ED}" type="pres">
      <dgm:prSet presAssocID="{D719F9EC-B396-4A65-AE9D-DBF622FD5CEA}" presName="vertOne" presStyleCnt="0"/>
      <dgm:spPr/>
    </dgm:pt>
    <dgm:pt modelId="{81E540AB-A0B4-4DCD-B897-97DE5005124D}" type="pres">
      <dgm:prSet presAssocID="{D719F9EC-B396-4A65-AE9D-DBF622FD5CEA}" presName="txOne" presStyleLbl="node0" presStyleIdx="0" presStyleCnt="1" custLinFactY="-22002" custLinFactNeighborX="27826" custLinFactNeighborY="-100000">
        <dgm:presLayoutVars>
          <dgm:chPref val="3"/>
        </dgm:presLayoutVars>
      </dgm:prSet>
      <dgm:spPr/>
    </dgm:pt>
    <dgm:pt modelId="{70022D18-BE30-4E2C-ADAB-9A127FB6C6BD}" type="pres">
      <dgm:prSet presAssocID="{D719F9EC-B396-4A65-AE9D-DBF622FD5CEA}" presName="parTransOne" presStyleCnt="0"/>
      <dgm:spPr/>
    </dgm:pt>
    <dgm:pt modelId="{42D682DC-D7DE-4625-B7AF-C6E35BA50D8A}" type="pres">
      <dgm:prSet presAssocID="{D719F9EC-B396-4A65-AE9D-DBF622FD5CEA}" presName="horzOne" presStyleCnt="0"/>
      <dgm:spPr/>
    </dgm:pt>
    <dgm:pt modelId="{3ACE7EDF-7A8B-4D80-9256-B8D812080865}" type="pres">
      <dgm:prSet presAssocID="{031D9D0D-06FC-49D6-9A5D-7BB9A0FC3BC8}" presName="vertTwo" presStyleCnt="0"/>
      <dgm:spPr/>
    </dgm:pt>
    <dgm:pt modelId="{6C80766B-39EC-45FB-A02A-2CDA013B6C38}" type="pres">
      <dgm:prSet presAssocID="{031D9D0D-06FC-49D6-9A5D-7BB9A0FC3BC8}" presName="txTwo" presStyleLbl="node2" presStyleIdx="0" presStyleCnt="2">
        <dgm:presLayoutVars>
          <dgm:chPref val="3"/>
        </dgm:presLayoutVars>
      </dgm:prSet>
      <dgm:spPr/>
    </dgm:pt>
    <dgm:pt modelId="{525D5DF3-D425-4BE7-B00D-17ACC2743238}" type="pres">
      <dgm:prSet presAssocID="{031D9D0D-06FC-49D6-9A5D-7BB9A0FC3BC8}" presName="parTransTwo" presStyleCnt="0"/>
      <dgm:spPr/>
    </dgm:pt>
    <dgm:pt modelId="{7E055D38-2555-486C-A22C-61BB0DFAC96C}" type="pres">
      <dgm:prSet presAssocID="{031D9D0D-06FC-49D6-9A5D-7BB9A0FC3BC8}" presName="horzTwo" presStyleCnt="0"/>
      <dgm:spPr/>
    </dgm:pt>
    <dgm:pt modelId="{7BB058B4-7C65-431D-A50B-7A14B7B5F2F2}" type="pres">
      <dgm:prSet presAssocID="{EF682D1B-B4B8-46AF-A061-27EE926B74C6}" presName="vertThree" presStyleCnt="0"/>
      <dgm:spPr/>
    </dgm:pt>
    <dgm:pt modelId="{1E397354-DE2E-42CA-8968-115321672383}" type="pres">
      <dgm:prSet presAssocID="{EF682D1B-B4B8-46AF-A061-27EE926B74C6}" presName="txThree" presStyleLbl="node3" presStyleIdx="0" presStyleCnt="2">
        <dgm:presLayoutVars>
          <dgm:chPref val="3"/>
        </dgm:presLayoutVars>
      </dgm:prSet>
      <dgm:spPr/>
    </dgm:pt>
    <dgm:pt modelId="{84911EF0-3A99-4E44-A67F-C1515F224C62}" type="pres">
      <dgm:prSet presAssocID="{EF682D1B-B4B8-46AF-A061-27EE926B74C6}" presName="parTransThree" presStyleCnt="0"/>
      <dgm:spPr/>
    </dgm:pt>
    <dgm:pt modelId="{FA57AFB4-F0D2-4D51-A348-679655780D2D}" type="pres">
      <dgm:prSet presAssocID="{EF682D1B-B4B8-46AF-A061-27EE926B74C6}" presName="horzThree" presStyleCnt="0"/>
      <dgm:spPr/>
    </dgm:pt>
    <dgm:pt modelId="{038347CA-0D34-4B32-8ED3-71FA003E3232}" type="pres">
      <dgm:prSet presAssocID="{63A65465-E061-4D33-90DE-D1BDE311978D}" presName="vertFour" presStyleCnt="0">
        <dgm:presLayoutVars>
          <dgm:chPref val="3"/>
        </dgm:presLayoutVars>
      </dgm:prSet>
      <dgm:spPr/>
    </dgm:pt>
    <dgm:pt modelId="{069D70CE-A841-4EAC-8540-8BF5BC6AE41E}" type="pres">
      <dgm:prSet presAssocID="{63A65465-E061-4D33-90DE-D1BDE311978D}" presName="txFour" presStyleLbl="node4" presStyleIdx="0" presStyleCnt="6">
        <dgm:presLayoutVars>
          <dgm:chPref val="3"/>
        </dgm:presLayoutVars>
      </dgm:prSet>
      <dgm:spPr/>
    </dgm:pt>
    <dgm:pt modelId="{995C9637-D805-4BEE-9B4A-CFE4DBB8D487}" type="pres">
      <dgm:prSet presAssocID="{63A65465-E061-4D33-90DE-D1BDE311978D}" presName="horzFour" presStyleCnt="0"/>
      <dgm:spPr/>
    </dgm:pt>
    <dgm:pt modelId="{C4DB2C03-8210-49F3-A9C6-E42DF3A621B7}" type="pres">
      <dgm:prSet presAssocID="{8E7A81A5-1364-46C0-8046-5F777D101700}" presName="sibSpaceFour" presStyleCnt="0"/>
      <dgm:spPr/>
    </dgm:pt>
    <dgm:pt modelId="{686A05A4-3EFD-424C-AB35-334F51995419}" type="pres">
      <dgm:prSet presAssocID="{E9D86A89-80E9-46A9-A05C-ED51E2CCF4A2}" presName="vertFour" presStyleCnt="0">
        <dgm:presLayoutVars>
          <dgm:chPref val="3"/>
        </dgm:presLayoutVars>
      </dgm:prSet>
      <dgm:spPr/>
    </dgm:pt>
    <dgm:pt modelId="{F2BDE000-6248-4780-B276-9696E4103359}" type="pres">
      <dgm:prSet presAssocID="{E9D86A89-80E9-46A9-A05C-ED51E2CCF4A2}" presName="txFour" presStyleLbl="node4" presStyleIdx="1" presStyleCnt="6">
        <dgm:presLayoutVars>
          <dgm:chPref val="3"/>
        </dgm:presLayoutVars>
      </dgm:prSet>
      <dgm:spPr/>
    </dgm:pt>
    <dgm:pt modelId="{24D3FBB7-F72A-42BE-BAC9-E19C1116F9D2}" type="pres">
      <dgm:prSet presAssocID="{E9D86A89-80E9-46A9-A05C-ED51E2CCF4A2}" presName="horzFour" presStyleCnt="0"/>
      <dgm:spPr/>
    </dgm:pt>
    <dgm:pt modelId="{2E22B7F1-A068-4C39-A642-E1989BBD3622}" type="pres">
      <dgm:prSet presAssocID="{643988BB-9B39-42FC-A03B-6CAAEF4CB588}" presName="sibSpaceTwo" presStyleCnt="0"/>
      <dgm:spPr/>
    </dgm:pt>
    <dgm:pt modelId="{EB9DD898-32EA-4CFE-AA05-B372ADE16B41}" type="pres">
      <dgm:prSet presAssocID="{262E47BE-193F-4EDF-8BC9-5980C94D4529}" presName="vertTwo" presStyleCnt="0"/>
      <dgm:spPr/>
    </dgm:pt>
    <dgm:pt modelId="{63F64D26-AD0C-42AA-863B-CFC3C21DC8AD}" type="pres">
      <dgm:prSet presAssocID="{262E47BE-193F-4EDF-8BC9-5980C94D4529}" presName="txTwo" presStyleLbl="node2" presStyleIdx="1" presStyleCnt="2" custScaleX="97718">
        <dgm:presLayoutVars>
          <dgm:chPref val="3"/>
        </dgm:presLayoutVars>
      </dgm:prSet>
      <dgm:spPr>
        <a:xfrm>
          <a:off x="1767233" y="535940"/>
          <a:ext cx="2446386" cy="490024"/>
        </a:xfrm>
        <a:prstGeom prst="roundRect">
          <a:avLst>
            <a:gd name="adj" fmla="val 10000"/>
          </a:avLst>
        </a:prstGeom>
      </dgm:spPr>
    </dgm:pt>
    <dgm:pt modelId="{973B0138-6CC7-4BFE-820A-EF2FC59754F0}" type="pres">
      <dgm:prSet presAssocID="{262E47BE-193F-4EDF-8BC9-5980C94D4529}" presName="parTransTwo" presStyleCnt="0"/>
      <dgm:spPr/>
    </dgm:pt>
    <dgm:pt modelId="{83CF4D8A-9027-40A8-80C6-41CAE66B6AE3}" type="pres">
      <dgm:prSet presAssocID="{262E47BE-193F-4EDF-8BC9-5980C94D4529}" presName="horzTwo" presStyleCnt="0"/>
      <dgm:spPr/>
    </dgm:pt>
    <dgm:pt modelId="{199DCD72-7ECA-484D-BA35-079035B131EC}" type="pres">
      <dgm:prSet presAssocID="{8D49EF2D-E2A6-45FC-A441-FCBBFB975DAE}" presName="vertThree" presStyleCnt="0"/>
      <dgm:spPr/>
    </dgm:pt>
    <dgm:pt modelId="{9788EA3E-707A-451C-89C4-490FAF53A57A}" type="pres">
      <dgm:prSet presAssocID="{8D49EF2D-E2A6-45FC-A441-FCBBFB975DAE}" presName="txThree" presStyleLbl="node3" presStyleIdx="1" presStyleCnt="2">
        <dgm:presLayoutVars>
          <dgm:chPref val="3"/>
        </dgm:presLayoutVars>
      </dgm:prSet>
      <dgm:spPr/>
    </dgm:pt>
    <dgm:pt modelId="{1D7E6014-2716-40F1-A006-549F063611F6}" type="pres">
      <dgm:prSet presAssocID="{8D49EF2D-E2A6-45FC-A441-FCBBFB975DAE}" presName="parTransThree" presStyleCnt="0"/>
      <dgm:spPr/>
    </dgm:pt>
    <dgm:pt modelId="{2C86F245-A2C5-478C-896B-84A2A6AFFDF0}" type="pres">
      <dgm:prSet presAssocID="{8D49EF2D-E2A6-45FC-A441-FCBBFB975DAE}" presName="horzThree" presStyleCnt="0"/>
      <dgm:spPr/>
    </dgm:pt>
    <dgm:pt modelId="{A8E6FF1A-60ED-445B-AD52-EBE509CE4079}" type="pres">
      <dgm:prSet presAssocID="{6722504E-34CF-43DE-BAC6-7E6C92695C5B}" presName="vertFour" presStyleCnt="0">
        <dgm:presLayoutVars>
          <dgm:chPref val="3"/>
        </dgm:presLayoutVars>
      </dgm:prSet>
      <dgm:spPr/>
    </dgm:pt>
    <dgm:pt modelId="{EC168E81-B18A-4240-B4CE-61CDA7D39882}" type="pres">
      <dgm:prSet presAssocID="{6722504E-34CF-43DE-BAC6-7E6C92695C5B}" presName="txFour" presStyleLbl="node4" presStyleIdx="2" presStyleCnt="6">
        <dgm:presLayoutVars>
          <dgm:chPref val="3"/>
        </dgm:presLayoutVars>
      </dgm:prSet>
      <dgm:spPr>
        <a:xfrm>
          <a:off x="1738668" y="1604626"/>
          <a:ext cx="822983" cy="490024"/>
        </a:xfrm>
        <a:prstGeom prst="roundRect">
          <a:avLst>
            <a:gd name="adj" fmla="val 10000"/>
          </a:avLst>
        </a:prstGeom>
      </dgm:spPr>
    </dgm:pt>
    <dgm:pt modelId="{E6DB50F6-CC5E-47B2-BE3D-7A1B9189D7F2}" type="pres">
      <dgm:prSet presAssocID="{6722504E-34CF-43DE-BAC6-7E6C92695C5B}" presName="horzFour" presStyleCnt="0"/>
      <dgm:spPr/>
    </dgm:pt>
    <dgm:pt modelId="{7F7D97EC-B462-4412-B860-7D78C950E531}" type="pres">
      <dgm:prSet presAssocID="{C46AE58B-D077-4CF1-9444-D4CB7D6631F1}" presName="sibSpaceFour" presStyleCnt="0"/>
      <dgm:spPr/>
    </dgm:pt>
    <dgm:pt modelId="{40BA4556-90B8-41E0-B9D9-CF0B06A2C610}" type="pres">
      <dgm:prSet presAssocID="{B557F762-94F5-42B2-A0A6-B3D63DBC4E81}" presName="vertFour" presStyleCnt="0">
        <dgm:presLayoutVars>
          <dgm:chPref val="3"/>
        </dgm:presLayoutVars>
      </dgm:prSet>
      <dgm:spPr/>
    </dgm:pt>
    <dgm:pt modelId="{40F7DF18-FFC9-44E9-B07A-DA11CBBFD0A0}" type="pres">
      <dgm:prSet presAssocID="{B557F762-94F5-42B2-A0A6-B3D63DBC4E81}" presName="txFour" presStyleLbl="node4" presStyleIdx="3" presStyleCnt="6">
        <dgm:presLayoutVars>
          <dgm:chPref val="3"/>
        </dgm:presLayoutVars>
      </dgm:prSet>
      <dgm:spPr>
        <a:xfrm>
          <a:off x="2578934" y="1604626"/>
          <a:ext cx="1663250" cy="490024"/>
        </a:xfrm>
        <a:prstGeom prst="roundRect">
          <a:avLst>
            <a:gd name="adj" fmla="val 10000"/>
          </a:avLst>
        </a:prstGeom>
      </dgm:spPr>
    </dgm:pt>
    <dgm:pt modelId="{54053617-BFE5-4CD5-8B7C-0182331FD0E6}" type="pres">
      <dgm:prSet presAssocID="{B557F762-94F5-42B2-A0A6-B3D63DBC4E81}" presName="parTransFour" presStyleCnt="0"/>
      <dgm:spPr/>
    </dgm:pt>
    <dgm:pt modelId="{7258A8A3-D845-4840-87F1-286FFB2191D0}" type="pres">
      <dgm:prSet presAssocID="{B557F762-94F5-42B2-A0A6-B3D63DBC4E81}" presName="horzFour" presStyleCnt="0"/>
      <dgm:spPr/>
    </dgm:pt>
    <dgm:pt modelId="{1311048A-6775-47A8-A77E-D03684D2C2A2}" type="pres">
      <dgm:prSet presAssocID="{D7ED0C38-DBC2-4F55-A99F-0F9904FAA162}" presName="vertFour" presStyleCnt="0">
        <dgm:presLayoutVars>
          <dgm:chPref val="3"/>
        </dgm:presLayoutVars>
      </dgm:prSet>
      <dgm:spPr/>
    </dgm:pt>
    <dgm:pt modelId="{EF973B11-9D67-447D-AD51-23FE123D97E1}" type="pres">
      <dgm:prSet presAssocID="{D7ED0C38-DBC2-4F55-A99F-0F9904FAA162}" presName="txFour" presStyleLbl="node4" presStyleIdx="4" presStyleCnt="6">
        <dgm:presLayoutVars>
          <dgm:chPref val="3"/>
        </dgm:presLayoutVars>
      </dgm:prSet>
      <dgm:spPr/>
    </dgm:pt>
    <dgm:pt modelId="{3CE32E5B-1278-4FCE-9F07-42B067056BFD}" type="pres">
      <dgm:prSet presAssocID="{D7ED0C38-DBC2-4F55-A99F-0F9904FAA162}" presName="horzFour" presStyleCnt="0"/>
      <dgm:spPr/>
    </dgm:pt>
    <dgm:pt modelId="{1162BA25-39EB-424F-9D0C-B30F3BD981B0}" type="pres">
      <dgm:prSet presAssocID="{FEAC3207-8D33-4A1B-B5DA-E7FD7B29727B}" presName="sibSpaceFour" presStyleCnt="0"/>
      <dgm:spPr/>
    </dgm:pt>
    <dgm:pt modelId="{5B915CB4-7A7B-44A0-BF8B-42898FC2F2CB}" type="pres">
      <dgm:prSet presAssocID="{6101ABF2-140C-41C6-AFEE-372A758AB669}" presName="vertFour" presStyleCnt="0">
        <dgm:presLayoutVars>
          <dgm:chPref val="3"/>
        </dgm:presLayoutVars>
      </dgm:prSet>
      <dgm:spPr/>
    </dgm:pt>
    <dgm:pt modelId="{1CDCB3C1-19F7-4728-8860-2AD939B6E90B}" type="pres">
      <dgm:prSet presAssocID="{6101ABF2-140C-41C6-AFEE-372A758AB669}" presName="txFour" presStyleLbl="node4" presStyleIdx="5" presStyleCnt="6">
        <dgm:presLayoutVars>
          <dgm:chPref val="3"/>
        </dgm:presLayoutVars>
      </dgm:prSet>
      <dgm:spPr/>
    </dgm:pt>
    <dgm:pt modelId="{D79EC8DF-381D-4C5F-AE88-7114587A909A}" type="pres">
      <dgm:prSet presAssocID="{6101ABF2-140C-41C6-AFEE-372A758AB669}" presName="horzFour" presStyleCnt="0"/>
      <dgm:spPr/>
    </dgm:pt>
  </dgm:ptLst>
  <dgm:cxnLst>
    <dgm:cxn modelId="{BFC60308-37AA-4C6A-92AB-8CA0F624695A}" srcId="{262E47BE-193F-4EDF-8BC9-5980C94D4529}" destId="{8D49EF2D-E2A6-45FC-A441-FCBBFB975DAE}" srcOrd="0" destOrd="0" parTransId="{47339B77-FA4F-4187-AECB-57FFD0931040}" sibTransId="{437009C9-4340-4B3C-AF13-70E52DBE10BC}"/>
    <dgm:cxn modelId="{867B0B0D-4575-48CF-B111-FB93B947CCE6}" type="presOf" srcId="{D719F9EC-B396-4A65-AE9D-DBF622FD5CEA}" destId="{81E540AB-A0B4-4DCD-B897-97DE5005124D}" srcOrd="0" destOrd="0" presId="urn:microsoft.com/office/officeart/2005/8/layout/hierarchy4"/>
    <dgm:cxn modelId="{D9EAF817-DA81-4CEB-9DA2-BB30B9AE18AB}" type="presOf" srcId="{262E47BE-193F-4EDF-8BC9-5980C94D4529}" destId="{63F64D26-AD0C-42AA-863B-CFC3C21DC8AD}" srcOrd="0" destOrd="0" presId="urn:microsoft.com/office/officeart/2005/8/layout/hierarchy4"/>
    <dgm:cxn modelId="{81D2FF2A-86C1-453B-A6A8-8BBC020DD985}" type="presOf" srcId="{E9D86A89-80E9-46A9-A05C-ED51E2CCF4A2}" destId="{F2BDE000-6248-4780-B276-9696E4103359}" srcOrd="0" destOrd="0" presId="urn:microsoft.com/office/officeart/2005/8/layout/hierarchy4"/>
    <dgm:cxn modelId="{10375E2D-64DA-4129-9DB7-5C4149EAB57D}" type="presOf" srcId="{031D9D0D-06FC-49D6-9A5D-7BB9A0FC3BC8}" destId="{6C80766B-39EC-45FB-A02A-2CDA013B6C38}" srcOrd="0" destOrd="0" presId="urn:microsoft.com/office/officeart/2005/8/layout/hierarchy4"/>
    <dgm:cxn modelId="{7FAC663E-B887-4FB7-BF13-33245BABDE27}" srcId="{B557F762-94F5-42B2-A0A6-B3D63DBC4E81}" destId="{6101ABF2-140C-41C6-AFEE-372A758AB669}" srcOrd="1" destOrd="0" parTransId="{9B476777-C21C-4FBC-A373-343F9E5D380E}" sibTransId="{ED43BF05-23A5-4695-AD25-65B8910A9028}"/>
    <dgm:cxn modelId="{CB9CA13F-7637-449E-81AA-C04177E19F7F}" srcId="{031D9D0D-06FC-49D6-9A5D-7BB9A0FC3BC8}" destId="{EF682D1B-B4B8-46AF-A061-27EE926B74C6}" srcOrd="0" destOrd="0" parTransId="{8D324C9A-9309-4631-8961-725C814D52E4}" sibTransId="{E8BCDC02-3E9E-4578-979A-7D24DB3A1E1A}"/>
    <dgm:cxn modelId="{E4646E66-3B28-4295-BE71-8E6AB2EBB94B}" srcId="{D719F9EC-B396-4A65-AE9D-DBF622FD5CEA}" destId="{262E47BE-193F-4EDF-8BC9-5980C94D4529}" srcOrd="1" destOrd="0" parTransId="{EC9D4281-6B70-483D-B264-F25A4B30EEAF}" sibTransId="{4E56399D-76F9-44AD-8765-22A059A58615}"/>
    <dgm:cxn modelId="{DD25F87B-EEA7-405D-BC7A-75BBA60C804E}" type="presOf" srcId="{8D49EF2D-E2A6-45FC-A441-FCBBFB975DAE}" destId="{9788EA3E-707A-451C-89C4-490FAF53A57A}" srcOrd="0" destOrd="0" presId="urn:microsoft.com/office/officeart/2005/8/layout/hierarchy4"/>
    <dgm:cxn modelId="{05A14285-9A19-4529-9222-F7CA6EFC19AE}" type="presOf" srcId="{6101ABF2-140C-41C6-AFEE-372A758AB669}" destId="{1CDCB3C1-19F7-4728-8860-2AD939B6E90B}" srcOrd="0" destOrd="0" presId="urn:microsoft.com/office/officeart/2005/8/layout/hierarchy4"/>
    <dgm:cxn modelId="{108A9894-F2FE-43F0-A6EE-9666C249BEE6}" srcId="{EF682D1B-B4B8-46AF-A061-27EE926B74C6}" destId="{63A65465-E061-4D33-90DE-D1BDE311978D}" srcOrd="0" destOrd="0" parTransId="{858156EE-C4A7-46F3-B057-E71F86F27E8C}" sibTransId="{8E7A81A5-1364-46C0-8046-5F777D101700}"/>
    <dgm:cxn modelId="{AA815CA0-AC1A-4104-B332-9A9015CF0E32}" srcId="{B557F762-94F5-42B2-A0A6-B3D63DBC4E81}" destId="{D7ED0C38-DBC2-4F55-A99F-0F9904FAA162}" srcOrd="0" destOrd="0" parTransId="{F96103ED-5659-4AF5-A57F-3E8D814A10C0}" sibTransId="{FEAC3207-8D33-4A1B-B5DA-E7FD7B29727B}"/>
    <dgm:cxn modelId="{977368AF-3FEB-4F18-80A0-A243DC32A73E}" type="presOf" srcId="{D7ED0C38-DBC2-4F55-A99F-0F9904FAA162}" destId="{EF973B11-9D67-447D-AD51-23FE123D97E1}" srcOrd="0" destOrd="0" presId="urn:microsoft.com/office/officeart/2005/8/layout/hierarchy4"/>
    <dgm:cxn modelId="{3D6000BC-1D6F-44E1-B6D3-45633E60B7A3}" type="presOf" srcId="{6722504E-34CF-43DE-BAC6-7E6C92695C5B}" destId="{EC168E81-B18A-4240-B4CE-61CDA7D39882}" srcOrd="0" destOrd="0" presId="urn:microsoft.com/office/officeart/2005/8/layout/hierarchy4"/>
    <dgm:cxn modelId="{8C29D8BC-E93B-4101-8A78-1409A4E631B4}" srcId="{EF682D1B-B4B8-46AF-A061-27EE926B74C6}" destId="{E9D86A89-80E9-46A9-A05C-ED51E2CCF4A2}" srcOrd="1" destOrd="0" parTransId="{B55C2324-5FBA-4B59-969F-EEC987C7ADAD}" sibTransId="{1A6FCBB6-B7DD-42A3-9E0D-D7C6DF75DA1E}"/>
    <dgm:cxn modelId="{B998DCC3-AF7D-4F8C-BA50-FD86C2D3E2C0}" srcId="{D719F9EC-B396-4A65-AE9D-DBF622FD5CEA}" destId="{031D9D0D-06FC-49D6-9A5D-7BB9A0FC3BC8}" srcOrd="0" destOrd="0" parTransId="{C463BDC7-ACD0-4D5C-8EAF-6D42EFBD2CDA}" sibTransId="{643988BB-9B39-42FC-A03B-6CAAEF4CB588}"/>
    <dgm:cxn modelId="{93B577D1-AD7D-4929-A091-2957103702E4}" srcId="{127F6C9A-098E-49DE-8396-79A0435460F0}" destId="{D719F9EC-B396-4A65-AE9D-DBF622FD5CEA}" srcOrd="0" destOrd="0" parTransId="{BB6CBBCB-6DC0-445E-A3BB-2EF591B9C3B3}" sibTransId="{A4C24B18-00DC-4D50-BE3F-EC89FDD3C5C1}"/>
    <dgm:cxn modelId="{B9BE03DB-9F8D-43CE-A47C-9DBCEBB145E3}" srcId="{8D49EF2D-E2A6-45FC-A441-FCBBFB975DAE}" destId="{6722504E-34CF-43DE-BAC6-7E6C92695C5B}" srcOrd="0" destOrd="0" parTransId="{7143F16B-D628-4854-A9F8-915E1FBAB172}" sibTransId="{C46AE58B-D077-4CF1-9444-D4CB7D6631F1}"/>
    <dgm:cxn modelId="{62FBD0DC-A44A-47E5-8E2F-EE49E83C468C}" type="presOf" srcId="{63A65465-E061-4D33-90DE-D1BDE311978D}" destId="{069D70CE-A841-4EAC-8540-8BF5BC6AE41E}" srcOrd="0" destOrd="0" presId="urn:microsoft.com/office/officeart/2005/8/layout/hierarchy4"/>
    <dgm:cxn modelId="{F5BA63DF-77B8-41A0-8F45-4985E382A193}" type="presOf" srcId="{B557F762-94F5-42B2-A0A6-B3D63DBC4E81}" destId="{40F7DF18-FFC9-44E9-B07A-DA11CBBFD0A0}" srcOrd="0" destOrd="0" presId="urn:microsoft.com/office/officeart/2005/8/layout/hierarchy4"/>
    <dgm:cxn modelId="{1D89A5F0-BF49-4C10-B4A6-0A0A4896E26B}" srcId="{8D49EF2D-E2A6-45FC-A441-FCBBFB975DAE}" destId="{B557F762-94F5-42B2-A0A6-B3D63DBC4E81}" srcOrd="1" destOrd="0" parTransId="{273D105B-72EC-4600-AB86-108F543F5347}" sibTransId="{E1F63AB1-B446-473A-BD28-AFFBFE0EEAB1}"/>
    <dgm:cxn modelId="{8833A1F5-741A-4BA5-9BB0-66F241F5B7B1}" type="presOf" srcId="{127F6C9A-098E-49DE-8396-79A0435460F0}" destId="{01BFFECD-E53B-44D7-A2B5-5414089EAE3F}" srcOrd="0" destOrd="0" presId="urn:microsoft.com/office/officeart/2005/8/layout/hierarchy4"/>
    <dgm:cxn modelId="{DE793CF7-078F-4B23-B6AF-F1C10241D4A6}" type="presOf" srcId="{EF682D1B-B4B8-46AF-A061-27EE926B74C6}" destId="{1E397354-DE2E-42CA-8968-115321672383}" srcOrd="0" destOrd="0" presId="urn:microsoft.com/office/officeart/2005/8/layout/hierarchy4"/>
    <dgm:cxn modelId="{B6CFD479-0C8C-463B-A211-417306C2566E}" type="presParOf" srcId="{01BFFECD-E53B-44D7-A2B5-5414089EAE3F}" destId="{C8C990E7-4495-484F-B7E7-71BB036469ED}" srcOrd="0" destOrd="0" presId="urn:microsoft.com/office/officeart/2005/8/layout/hierarchy4"/>
    <dgm:cxn modelId="{C706E719-DFCA-494C-910A-58F4BD27CDBF}" type="presParOf" srcId="{C8C990E7-4495-484F-B7E7-71BB036469ED}" destId="{81E540AB-A0B4-4DCD-B897-97DE5005124D}" srcOrd="0" destOrd="0" presId="urn:microsoft.com/office/officeart/2005/8/layout/hierarchy4"/>
    <dgm:cxn modelId="{F3A4C511-5C89-46DC-ACE6-576DB87527F7}" type="presParOf" srcId="{C8C990E7-4495-484F-B7E7-71BB036469ED}" destId="{70022D18-BE30-4E2C-ADAB-9A127FB6C6BD}" srcOrd="1" destOrd="0" presId="urn:microsoft.com/office/officeart/2005/8/layout/hierarchy4"/>
    <dgm:cxn modelId="{DDFBC7EE-E802-4175-A564-2E7B3450FC3D}" type="presParOf" srcId="{C8C990E7-4495-484F-B7E7-71BB036469ED}" destId="{42D682DC-D7DE-4625-B7AF-C6E35BA50D8A}" srcOrd="2" destOrd="0" presId="urn:microsoft.com/office/officeart/2005/8/layout/hierarchy4"/>
    <dgm:cxn modelId="{6BF4352A-B645-4E9F-8BA4-D6B95A3CDFC4}" type="presParOf" srcId="{42D682DC-D7DE-4625-B7AF-C6E35BA50D8A}" destId="{3ACE7EDF-7A8B-4D80-9256-B8D812080865}" srcOrd="0" destOrd="0" presId="urn:microsoft.com/office/officeart/2005/8/layout/hierarchy4"/>
    <dgm:cxn modelId="{2E40BA69-EB1F-46E5-8D11-5140888D8E03}" type="presParOf" srcId="{3ACE7EDF-7A8B-4D80-9256-B8D812080865}" destId="{6C80766B-39EC-45FB-A02A-2CDA013B6C38}" srcOrd="0" destOrd="0" presId="urn:microsoft.com/office/officeart/2005/8/layout/hierarchy4"/>
    <dgm:cxn modelId="{993FDC84-D149-479C-89C9-173315C858FB}" type="presParOf" srcId="{3ACE7EDF-7A8B-4D80-9256-B8D812080865}" destId="{525D5DF3-D425-4BE7-B00D-17ACC2743238}" srcOrd="1" destOrd="0" presId="urn:microsoft.com/office/officeart/2005/8/layout/hierarchy4"/>
    <dgm:cxn modelId="{E1C48640-6B1D-4F48-93D9-B00D5D75F959}" type="presParOf" srcId="{3ACE7EDF-7A8B-4D80-9256-B8D812080865}" destId="{7E055D38-2555-486C-A22C-61BB0DFAC96C}" srcOrd="2" destOrd="0" presId="urn:microsoft.com/office/officeart/2005/8/layout/hierarchy4"/>
    <dgm:cxn modelId="{067E2029-BF3C-4DAD-80D4-CC5649ED0996}" type="presParOf" srcId="{7E055D38-2555-486C-A22C-61BB0DFAC96C}" destId="{7BB058B4-7C65-431D-A50B-7A14B7B5F2F2}" srcOrd="0" destOrd="0" presId="urn:microsoft.com/office/officeart/2005/8/layout/hierarchy4"/>
    <dgm:cxn modelId="{86540F93-8282-4A6B-AA3A-9E51C9D503A2}" type="presParOf" srcId="{7BB058B4-7C65-431D-A50B-7A14B7B5F2F2}" destId="{1E397354-DE2E-42CA-8968-115321672383}" srcOrd="0" destOrd="0" presId="urn:microsoft.com/office/officeart/2005/8/layout/hierarchy4"/>
    <dgm:cxn modelId="{E33E85A4-1B0B-46D9-984A-0F055F255DBE}" type="presParOf" srcId="{7BB058B4-7C65-431D-A50B-7A14B7B5F2F2}" destId="{84911EF0-3A99-4E44-A67F-C1515F224C62}" srcOrd="1" destOrd="0" presId="urn:microsoft.com/office/officeart/2005/8/layout/hierarchy4"/>
    <dgm:cxn modelId="{4F645F0E-A7B1-40EC-9D43-913CFFF47471}" type="presParOf" srcId="{7BB058B4-7C65-431D-A50B-7A14B7B5F2F2}" destId="{FA57AFB4-F0D2-4D51-A348-679655780D2D}" srcOrd="2" destOrd="0" presId="urn:microsoft.com/office/officeart/2005/8/layout/hierarchy4"/>
    <dgm:cxn modelId="{C9DC78D5-788C-46C1-9FFF-91C8FDEC6284}" type="presParOf" srcId="{FA57AFB4-F0D2-4D51-A348-679655780D2D}" destId="{038347CA-0D34-4B32-8ED3-71FA003E3232}" srcOrd="0" destOrd="0" presId="urn:microsoft.com/office/officeart/2005/8/layout/hierarchy4"/>
    <dgm:cxn modelId="{8B879319-2DCF-4F40-8B21-1D36145D883D}" type="presParOf" srcId="{038347CA-0D34-4B32-8ED3-71FA003E3232}" destId="{069D70CE-A841-4EAC-8540-8BF5BC6AE41E}" srcOrd="0" destOrd="0" presId="urn:microsoft.com/office/officeart/2005/8/layout/hierarchy4"/>
    <dgm:cxn modelId="{F9F22538-AE93-438C-8040-505867D665D6}" type="presParOf" srcId="{038347CA-0D34-4B32-8ED3-71FA003E3232}" destId="{995C9637-D805-4BEE-9B4A-CFE4DBB8D487}" srcOrd="1" destOrd="0" presId="urn:microsoft.com/office/officeart/2005/8/layout/hierarchy4"/>
    <dgm:cxn modelId="{6A249126-5426-4AE4-8EC0-AAD28C0A02B0}" type="presParOf" srcId="{FA57AFB4-F0D2-4D51-A348-679655780D2D}" destId="{C4DB2C03-8210-49F3-A9C6-E42DF3A621B7}" srcOrd="1" destOrd="0" presId="urn:microsoft.com/office/officeart/2005/8/layout/hierarchy4"/>
    <dgm:cxn modelId="{A34D7AF4-9170-4720-B2F0-DFC2DA751456}" type="presParOf" srcId="{FA57AFB4-F0D2-4D51-A348-679655780D2D}" destId="{686A05A4-3EFD-424C-AB35-334F51995419}" srcOrd="2" destOrd="0" presId="urn:microsoft.com/office/officeart/2005/8/layout/hierarchy4"/>
    <dgm:cxn modelId="{D1E74DCB-7341-4380-93F4-C20A6D9441B5}" type="presParOf" srcId="{686A05A4-3EFD-424C-AB35-334F51995419}" destId="{F2BDE000-6248-4780-B276-9696E4103359}" srcOrd="0" destOrd="0" presId="urn:microsoft.com/office/officeart/2005/8/layout/hierarchy4"/>
    <dgm:cxn modelId="{0274C563-9EBC-49EF-9F42-4D5D7EFADDD9}" type="presParOf" srcId="{686A05A4-3EFD-424C-AB35-334F51995419}" destId="{24D3FBB7-F72A-42BE-BAC9-E19C1116F9D2}" srcOrd="1" destOrd="0" presId="urn:microsoft.com/office/officeart/2005/8/layout/hierarchy4"/>
    <dgm:cxn modelId="{4EED317A-1859-470B-B4FA-DE7F92760FC0}" type="presParOf" srcId="{42D682DC-D7DE-4625-B7AF-C6E35BA50D8A}" destId="{2E22B7F1-A068-4C39-A642-E1989BBD3622}" srcOrd="1" destOrd="0" presId="urn:microsoft.com/office/officeart/2005/8/layout/hierarchy4"/>
    <dgm:cxn modelId="{9B7CD368-3907-4BF5-B72E-91BD87786320}" type="presParOf" srcId="{42D682DC-D7DE-4625-B7AF-C6E35BA50D8A}" destId="{EB9DD898-32EA-4CFE-AA05-B372ADE16B41}" srcOrd="2" destOrd="0" presId="urn:microsoft.com/office/officeart/2005/8/layout/hierarchy4"/>
    <dgm:cxn modelId="{EE864C19-0C80-43B0-B9E3-CCDDBFF0DB45}" type="presParOf" srcId="{EB9DD898-32EA-4CFE-AA05-B372ADE16B41}" destId="{63F64D26-AD0C-42AA-863B-CFC3C21DC8AD}" srcOrd="0" destOrd="0" presId="urn:microsoft.com/office/officeart/2005/8/layout/hierarchy4"/>
    <dgm:cxn modelId="{D77F099C-C9E5-4EC0-8F38-62684E92407B}" type="presParOf" srcId="{EB9DD898-32EA-4CFE-AA05-B372ADE16B41}" destId="{973B0138-6CC7-4BFE-820A-EF2FC59754F0}" srcOrd="1" destOrd="0" presId="urn:microsoft.com/office/officeart/2005/8/layout/hierarchy4"/>
    <dgm:cxn modelId="{43E171B0-2D0B-4DEB-83E7-CA59F78450D9}" type="presParOf" srcId="{EB9DD898-32EA-4CFE-AA05-B372ADE16B41}" destId="{83CF4D8A-9027-40A8-80C6-41CAE66B6AE3}" srcOrd="2" destOrd="0" presId="urn:microsoft.com/office/officeart/2005/8/layout/hierarchy4"/>
    <dgm:cxn modelId="{884A04AB-8705-4B54-B3F5-29DA029A7EF6}" type="presParOf" srcId="{83CF4D8A-9027-40A8-80C6-41CAE66B6AE3}" destId="{199DCD72-7ECA-484D-BA35-079035B131EC}" srcOrd="0" destOrd="0" presId="urn:microsoft.com/office/officeart/2005/8/layout/hierarchy4"/>
    <dgm:cxn modelId="{B3CB75A7-0C13-443F-81A7-9A834AE56D77}" type="presParOf" srcId="{199DCD72-7ECA-484D-BA35-079035B131EC}" destId="{9788EA3E-707A-451C-89C4-490FAF53A57A}" srcOrd="0" destOrd="0" presId="urn:microsoft.com/office/officeart/2005/8/layout/hierarchy4"/>
    <dgm:cxn modelId="{2CD0CAA3-07E7-48FE-87C7-D5F85193FAA9}" type="presParOf" srcId="{199DCD72-7ECA-484D-BA35-079035B131EC}" destId="{1D7E6014-2716-40F1-A006-549F063611F6}" srcOrd="1" destOrd="0" presId="urn:microsoft.com/office/officeart/2005/8/layout/hierarchy4"/>
    <dgm:cxn modelId="{F8D045FE-5174-437F-8EC4-1F3E880CA906}" type="presParOf" srcId="{199DCD72-7ECA-484D-BA35-079035B131EC}" destId="{2C86F245-A2C5-478C-896B-84A2A6AFFDF0}" srcOrd="2" destOrd="0" presId="urn:microsoft.com/office/officeart/2005/8/layout/hierarchy4"/>
    <dgm:cxn modelId="{3893C12F-CCDF-4103-84B5-CEF11728405A}" type="presParOf" srcId="{2C86F245-A2C5-478C-896B-84A2A6AFFDF0}" destId="{A8E6FF1A-60ED-445B-AD52-EBE509CE4079}" srcOrd="0" destOrd="0" presId="urn:microsoft.com/office/officeart/2005/8/layout/hierarchy4"/>
    <dgm:cxn modelId="{11A8599B-0030-4DA8-B71A-EBCC15902C63}" type="presParOf" srcId="{A8E6FF1A-60ED-445B-AD52-EBE509CE4079}" destId="{EC168E81-B18A-4240-B4CE-61CDA7D39882}" srcOrd="0" destOrd="0" presId="urn:microsoft.com/office/officeart/2005/8/layout/hierarchy4"/>
    <dgm:cxn modelId="{61B98DD4-955F-48BF-8E51-B8E7BBBEB625}" type="presParOf" srcId="{A8E6FF1A-60ED-445B-AD52-EBE509CE4079}" destId="{E6DB50F6-CC5E-47B2-BE3D-7A1B9189D7F2}" srcOrd="1" destOrd="0" presId="urn:microsoft.com/office/officeart/2005/8/layout/hierarchy4"/>
    <dgm:cxn modelId="{ED363922-AB73-4C5D-9F9A-C97D9AE92DCE}" type="presParOf" srcId="{2C86F245-A2C5-478C-896B-84A2A6AFFDF0}" destId="{7F7D97EC-B462-4412-B860-7D78C950E531}" srcOrd="1" destOrd="0" presId="urn:microsoft.com/office/officeart/2005/8/layout/hierarchy4"/>
    <dgm:cxn modelId="{AB2CB04A-D766-4579-B654-BB91DDCC37D4}" type="presParOf" srcId="{2C86F245-A2C5-478C-896B-84A2A6AFFDF0}" destId="{40BA4556-90B8-41E0-B9D9-CF0B06A2C610}" srcOrd="2" destOrd="0" presId="urn:microsoft.com/office/officeart/2005/8/layout/hierarchy4"/>
    <dgm:cxn modelId="{11F86719-C9EC-4F6C-AECE-B1AAA4FD6B26}" type="presParOf" srcId="{40BA4556-90B8-41E0-B9D9-CF0B06A2C610}" destId="{40F7DF18-FFC9-44E9-B07A-DA11CBBFD0A0}" srcOrd="0" destOrd="0" presId="urn:microsoft.com/office/officeart/2005/8/layout/hierarchy4"/>
    <dgm:cxn modelId="{2F5B809D-C877-434E-88D6-09B70CED4ACC}" type="presParOf" srcId="{40BA4556-90B8-41E0-B9D9-CF0B06A2C610}" destId="{54053617-BFE5-4CD5-8B7C-0182331FD0E6}" srcOrd="1" destOrd="0" presId="urn:microsoft.com/office/officeart/2005/8/layout/hierarchy4"/>
    <dgm:cxn modelId="{E37C52C3-5C4F-4BF2-88CA-E531E1DD72E3}" type="presParOf" srcId="{40BA4556-90B8-41E0-B9D9-CF0B06A2C610}" destId="{7258A8A3-D845-4840-87F1-286FFB2191D0}" srcOrd="2" destOrd="0" presId="urn:microsoft.com/office/officeart/2005/8/layout/hierarchy4"/>
    <dgm:cxn modelId="{95258B2E-0033-4220-9615-F2069C7E8F25}" type="presParOf" srcId="{7258A8A3-D845-4840-87F1-286FFB2191D0}" destId="{1311048A-6775-47A8-A77E-D03684D2C2A2}" srcOrd="0" destOrd="0" presId="urn:microsoft.com/office/officeart/2005/8/layout/hierarchy4"/>
    <dgm:cxn modelId="{E1B77AD7-AC17-4160-BA93-C5A1EDB6AC65}" type="presParOf" srcId="{1311048A-6775-47A8-A77E-D03684D2C2A2}" destId="{EF973B11-9D67-447D-AD51-23FE123D97E1}" srcOrd="0" destOrd="0" presId="urn:microsoft.com/office/officeart/2005/8/layout/hierarchy4"/>
    <dgm:cxn modelId="{07691BE3-7096-4154-BAEF-54762DD995EB}" type="presParOf" srcId="{1311048A-6775-47A8-A77E-D03684D2C2A2}" destId="{3CE32E5B-1278-4FCE-9F07-42B067056BFD}" srcOrd="1" destOrd="0" presId="urn:microsoft.com/office/officeart/2005/8/layout/hierarchy4"/>
    <dgm:cxn modelId="{73410F97-8458-4F54-93CE-58BE3A7A12AE}" type="presParOf" srcId="{7258A8A3-D845-4840-87F1-286FFB2191D0}" destId="{1162BA25-39EB-424F-9D0C-B30F3BD981B0}" srcOrd="1" destOrd="0" presId="urn:microsoft.com/office/officeart/2005/8/layout/hierarchy4"/>
    <dgm:cxn modelId="{3B61751B-C3AB-40EA-861D-3C0B667C47F7}" type="presParOf" srcId="{7258A8A3-D845-4840-87F1-286FFB2191D0}" destId="{5B915CB4-7A7B-44A0-BF8B-42898FC2F2CB}" srcOrd="2" destOrd="0" presId="urn:microsoft.com/office/officeart/2005/8/layout/hierarchy4"/>
    <dgm:cxn modelId="{CF146B64-2240-4EF8-8656-8CC14F13A396}" type="presParOf" srcId="{5B915CB4-7A7B-44A0-BF8B-42898FC2F2CB}" destId="{1CDCB3C1-19F7-4728-8860-2AD939B6E90B}" srcOrd="0" destOrd="0" presId="urn:microsoft.com/office/officeart/2005/8/layout/hierarchy4"/>
    <dgm:cxn modelId="{236B5CBB-1B2B-4F91-942D-6E9D69567740}" type="presParOf" srcId="{5B915CB4-7A7B-44A0-BF8B-42898FC2F2CB}" destId="{D79EC8DF-381D-4C5F-AE88-7114587A909A}"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7F6C9A-098E-49DE-8396-79A0435460F0}"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AU"/>
        </a:p>
      </dgm:t>
    </dgm:pt>
    <dgm:pt modelId="{D719F9EC-B396-4A65-AE9D-DBF622FD5CEA}">
      <dgm:prSet phldrT="[Text]"/>
      <dgm:spPr/>
      <dgm:t>
        <a:bodyPr/>
        <a:lstStyle/>
        <a:p>
          <a:r>
            <a:rPr lang="en-AU" b="0" i="0"/>
            <a:t>School-assessed tasks </a:t>
          </a:r>
          <a:endParaRPr lang="en-AU"/>
        </a:p>
      </dgm:t>
    </dgm:pt>
    <dgm:pt modelId="{BB6CBBCB-6DC0-445E-A3BB-2EF591B9C3B3}" type="parTrans" cxnId="{93B577D1-AD7D-4929-A091-2957103702E4}">
      <dgm:prSet/>
      <dgm:spPr/>
      <dgm:t>
        <a:bodyPr/>
        <a:lstStyle/>
        <a:p>
          <a:endParaRPr lang="en-AU"/>
        </a:p>
      </dgm:t>
    </dgm:pt>
    <dgm:pt modelId="{A4C24B18-00DC-4D50-BE3F-EC89FDD3C5C1}" type="sibTrans" cxnId="{93B577D1-AD7D-4929-A091-2957103702E4}">
      <dgm:prSet/>
      <dgm:spPr/>
      <dgm:t>
        <a:bodyPr/>
        <a:lstStyle/>
        <a:p>
          <a:endParaRPr lang="en-AU"/>
        </a:p>
      </dgm:t>
    </dgm:pt>
    <dgm:pt modelId="{BD8F552C-A74F-466C-8B62-74324D3007BC}">
      <dgm:prSet phldrT="[Text]" custT="1"/>
      <dgm:spPr>
        <a:solidFill>
          <a:schemeClr val="accent6">
            <a:lumMod val="40000"/>
            <a:lumOff val="60000"/>
          </a:schemeClr>
        </a:solidFill>
        <a:ln>
          <a:noFill/>
        </a:ln>
      </dgm:spPr>
      <dgm:t>
        <a:bodyPr/>
        <a:lstStyle/>
        <a:p>
          <a:r>
            <a:rPr lang="en-AU" sz="900" b="0" i="0">
              <a:solidFill>
                <a:schemeClr val="tx1"/>
              </a:solidFill>
            </a:rPr>
            <a:t>Algorithmics (HESS) (AL03)</a:t>
          </a:r>
          <a:endParaRPr lang="en-AU" sz="900">
            <a:solidFill>
              <a:schemeClr val="tx1"/>
            </a:solidFill>
          </a:endParaRPr>
        </a:p>
      </dgm:t>
    </dgm:pt>
    <dgm:pt modelId="{20110176-5666-47BD-AF46-6A223ADB2814}" type="parTrans" cxnId="{C2441489-6A68-4B7C-B110-4FCD78609B81}">
      <dgm:prSet/>
      <dgm:spPr/>
      <dgm:t>
        <a:bodyPr/>
        <a:lstStyle/>
        <a:p>
          <a:endParaRPr lang="en-AU"/>
        </a:p>
      </dgm:t>
    </dgm:pt>
    <dgm:pt modelId="{75EFEF52-8830-4117-BF0E-2FDFCF8223A0}" type="sibTrans" cxnId="{C2441489-6A68-4B7C-B110-4FCD78609B81}">
      <dgm:prSet/>
      <dgm:spPr/>
      <dgm:t>
        <a:bodyPr/>
        <a:lstStyle/>
        <a:p>
          <a:endParaRPr lang="en-AU"/>
        </a:p>
      </dgm:t>
    </dgm:pt>
    <dgm:pt modelId="{65C16672-3771-441D-90A9-7E87815FBC56}">
      <dgm:prSet phldrT="[Text]" custT="1"/>
      <dgm:spPr>
        <a:solidFill>
          <a:schemeClr val="accent6">
            <a:lumMod val="40000"/>
            <a:lumOff val="60000"/>
          </a:schemeClr>
        </a:solidFill>
      </dgm:spPr>
      <dgm:t>
        <a:bodyPr/>
        <a:lstStyle/>
        <a:p>
          <a:r>
            <a:rPr lang="en-AU" sz="900" b="0" i="0">
              <a:solidFill>
                <a:schemeClr val="tx1"/>
              </a:solidFill>
            </a:rPr>
            <a:t>Art Creative Practice (AR03)</a:t>
          </a:r>
          <a:endParaRPr lang="en-AU" sz="900">
            <a:solidFill>
              <a:schemeClr val="tx1"/>
            </a:solidFill>
          </a:endParaRPr>
        </a:p>
      </dgm:t>
    </dgm:pt>
    <dgm:pt modelId="{A4CDEABE-07D1-4671-B037-C762EA0AE432}" type="parTrans" cxnId="{527A895E-1FA6-4069-A573-7D8F855FCE94}">
      <dgm:prSet/>
      <dgm:spPr/>
      <dgm:t>
        <a:bodyPr/>
        <a:lstStyle/>
        <a:p>
          <a:endParaRPr lang="en-AU"/>
        </a:p>
      </dgm:t>
    </dgm:pt>
    <dgm:pt modelId="{60472C87-E133-4838-B245-8E74466E2310}" type="sibTrans" cxnId="{527A895E-1FA6-4069-A573-7D8F855FCE94}">
      <dgm:prSet/>
      <dgm:spPr/>
      <dgm:t>
        <a:bodyPr/>
        <a:lstStyle/>
        <a:p>
          <a:endParaRPr lang="en-AU"/>
        </a:p>
      </dgm:t>
    </dgm:pt>
    <dgm:pt modelId="{0E434634-4BBF-4741-8F67-EA55EB7B66A8}">
      <dgm:prSet phldrT="[Text]" custT="1"/>
      <dgm:spPr>
        <a:solidFill>
          <a:schemeClr val="accent6">
            <a:lumMod val="40000"/>
            <a:lumOff val="60000"/>
          </a:schemeClr>
        </a:solidFill>
      </dgm:spPr>
      <dgm:t>
        <a:bodyPr/>
        <a:lstStyle/>
        <a:p>
          <a:r>
            <a:rPr lang="en-AU" sz="900" b="0" i="0" kern="1200">
              <a:solidFill>
                <a:srgbClr val="000000"/>
              </a:solidFill>
              <a:latin typeface="Arial"/>
              <a:ea typeface="+mn-ea"/>
              <a:cs typeface="+mn-cs"/>
            </a:rPr>
            <a:t>Art Making and Exhibiting (SA03)</a:t>
          </a:r>
        </a:p>
      </dgm:t>
    </dgm:pt>
    <dgm:pt modelId="{4A4A49F6-1748-4422-BDC1-C931E67DA97D}" type="parTrans" cxnId="{EB0C3205-9F79-4E6A-9E55-23AFFCAC0419}">
      <dgm:prSet/>
      <dgm:spPr/>
      <dgm:t>
        <a:bodyPr/>
        <a:lstStyle/>
        <a:p>
          <a:endParaRPr lang="en-AU"/>
        </a:p>
      </dgm:t>
    </dgm:pt>
    <dgm:pt modelId="{00FED101-B72F-4398-8AD7-C1928EF0D616}" type="sibTrans" cxnId="{EB0C3205-9F79-4E6A-9E55-23AFFCAC0419}">
      <dgm:prSet/>
      <dgm:spPr/>
      <dgm:t>
        <a:bodyPr/>
        <a:lstStyle/>
        <a:p>
          <a:endParaRPr lang="en-AU"/>
        </a:p>
      </dgm:t>
    </dgm:pt>
    <dgm:pt modelId="{3A6F66A9-C6FE-42CA-B467-9F6028C195C9}">
      <dgm:prSet phldrT="[Text]" custT="1"/>
      <dgm:spPr>
        <a:solidFill>
          <a:schemeClr val="accent6">
            <a:lumMod val="40000"/>
            <a:lumOff val="60000"/>
          </a:schemeClr>
        </a:solidFill>
      </dgm:spPr>
      <dgm:t>
        <a:bodyPr/>
        <a:lstStyle/>
        <a:p>
          <a:r>
            <a:rPr lang="en-AU" sz="900" b="0" i="0">
              <a:solidFill>
                <a:schemeClr val="tx1"/>
              </a:solidFill>
            </a:rPr>
            <a:t>Applied Computing: Data Analytics (IT02)</a:t>
          </a:r>
          <a:endParaRPr lang="en-AU" sz="900">
            <a:solidFill>
              <a:schemeClr val="tx1"/>
            </a:solidFill>
          </a:endParaRPr>
        </a:p>
      </dgm:t>
    </dgm:pt>
    <dgm:pt modelId="{947F67C1-606C-4764-A54C-03042FDDBF02}" type="parTrans" cxnId="{879ED9BC-E16D-4F1E-9B2B-A792BADC8621}">
      <dgm:prSet/>
      <dgm:spPr/>
      <dgm:t>
        <a:bodyPr/>
        <a:lstStyle/>
        <a:p>
          <a:endParaRPr lang="en-AU"/>
        </a:p>
      </dgm:t>
    </dgm:pt>
    <dgm:pt modelId="{8560E924-E734-453C-B5D0-73524A603FD6}" type="sibTrans" cxnId="{879ED9BC-E16D-4F1E-9B2B-A792BADC8621}">
      <dgm:prSet/>
      <dgm:spPr/>
      <dgm:t>
        <a:bodyPr/>
        <a:lstStyle/>
        <a:p>
          <a:endParaRPr lang="en-AU"/>
        </a:p>
      </dgm:t>
    </dgm:pt>
    <dgm:pt modelId="{D39641FA-A3C8-4B50-9DFB-799EBD19EB52}">
      <dgm:prSet phldrT="[Text]" custT="1"/>
      <dgm:spPr>
        <a:solidFill>
          <a:schemeClr val="accent6">
            <a:lumMod val="40000"/>
            <a:lumOff val="60000"/>
          </a:schemeClr>
        </a:solidFill>
      </dgm:spPr>
      <dgm:t>
        <a:bodyPr/>
        <a:lstStyle/>
        <a:p>
          <a:r>
            <a:rPr lang="en-AU" sz="900" b="0" i="0">
              <a:solidFill>
                <a:schemeClr val="tx1"/>
              </a:solidFill>
            </a:rPr>
            <a:t>Media (ME03)</a:t>
          </a:r>
          <a:endParaRPr lang="en-AU" sz="900">
            <a:solidFill>
              <a:schemeClr val="tx1"/>
            </a:solidFill>
          </a:endParaRPr>
        </a:p>
      </dgm:t>
    </dgm:pt>
    <dgm:pt modelId="{F4062A74-EEC1-426F-9D0E-1075CFCBE360}" type="parTrans" cxnId="{89954754-DF58-4B90-B2E2-661AA8FC36BC}">
      <dgm:prSet/>
      <dgm:spPr/>
      <dgm:t>
        <a:bodyPr/>
        <a:lstStyle/>
        <a:p>
          <a:endParaRPr lang="en-AU"/>
        </a:p>
      </dgm:t>
    </dgm:pt>
    <dgm:pt modelId="{B3A982C8-7229-4C74-8D3B-184A78679EAA}" type="sibTrans" cxnId="{89954754-DF58-4B90-B2E2-661AA8FC36BC}">
      <dgm:prSet/>
      <dgm:spPr/>
      <dgm:t>
        <a:bodyPr/>
        <a:lstStyle/>
        <a:p>
          <a:endParaRPr lang="en-AU"/>
        </a:p>
      </dgm:t>
    </dgm:pt>
    <dgm:pt modelId="{602113D6-4D62-4C8C-8513-23197398E8FD}">
      <dgm:prSet phldrT="[Text]" custT="1"/>
      <dgm:spPr>
        <a:solidFill>
          <a:schemeClr val="accent6">
            <a:lumMod val="40000"/>
            <a:lumOff val="60000"/>
          </a:schemeClr>
        </a:solidFill>
      </dgm:spPr>
      <dgm:t>
        <a:bodyPr/>
        <a:lstStyle/>
        <a:p>
          <a:r>
            <a:rPr lang="en-AU" sz="900" b="0" i="0">
              <a:solidFill>
                <a:schemeClr val="tx1"/>
              </a:solidFill>
            </a:rPr>
            <a:t>Product Design and Technologies (DT03)</a:t>
          </a:r>
          <a:endParaRPr lang="en-AU" sz="900">
            <a:solidFill>
              <a:schemeClr val="tx1"/>
            </a:solidFill>
          </a:endParaRPr>
        </a:p>
      </dgm:t>
    </dgm:pt>
    <dgm:pt modelId="{2169EB63-ACAE-4A13-B9CC-CF30AFCE24E8}" type="parTrans" cxnId="{66FA703F-16E0-4CB7-AD95-B2FC6EF679E5}">
      <dgm:prSet/>
      <dgm:spPr/>
      <dgm:t>
        <a:bodyPr/>
        <a:lstStyle/>
        <a:p>
          <a:endParaRPr lang="en-AU"/>
        </a:p>
      </dgm:t>
    </dgm:pt>
    <dgm:pt modelId="{89175356-DADD-4EA8-8E27-52544286C54E}" type="sibTrans" cxnId="{66FA703F-16E0-4CB7-AD95-B2FC6EF679E5}">
      <dgm:prSet/>
      <dgm:spPr/>
      <dgm:t>
        <a:bodyPr/>
        <a:lstStyle/>
        <a:p>
          <a:endParaRPr lang="en-AU"/>
        </a:p>
      </dgm:t>
    </dgm:pt>
    <dgm:pt modelId="{9F660A8F-A2AC-427D-8D5E-11B45E206603}">
      <dgm:prSet phldrT="[Text]" custT="1"/>
      <dgm:spPr>
        <a:solidFill>
          <a:schemeClr val="accent6">
            <a:lumMod val="40000"/>
            <a:lumOff val="60000"/>
          </a:schemeClr>
        </a:solidFill>
      </dgm:spPr>
      <dgm:t>
        <a:bodyPr/>
        <a:lstStyle/>
        <a:p>
          <a:r>
            <a:rPr lang="en-AU" sz="900" b="0" i="0">
              <a:solidFill>
                <a:schemeClr val="tx1"/>
              </a:solidFill>
            </a:rPr>
            <a:t>Systems Engineering (SE03)</a:t>
          </a:r>
          <a:endParaRPr lang="en-AU" sz="900">
            <a:solidFill>
              <a:schemeClr val="tx1"/>
            </a:solidFill>
          </a:endParaRPr>
        </a:p>
      </dgm:t>
    </dgm:pt>
    <dgm:pt modelId="{58D026F4-E7D1-4FFE-91EE-B74B7D96A17B}" type="parTrans" cxnId="{D89714ED-CE20-4B05-8A7A-5939178460AE}">
      <dgm:prSet/>
      <dgm:spPr/>
      <dgm:t>
        <a:bodyPr/>
        <a:lstStyle/>
        <a:p>
          <a:endParaRPr lang="en-AU"/>
        </a:p>
      </dgm:t>
    </dgm:pt>
    <dgm:pt modelId="{1BFF46E3-1CC2-440C-A4AC-1C2B7C6CC45C}" type="sibTrans" cxnId="{D89714ED-CE20-4B05-8A7A-5939178460AE}">
      <dgm:prSet/>
      <dgm:spPr/>
      <dgm:t>
        <a:bodyPr/>
        <a:lstStyle/>
        <a:p>
          <a:endParaRPr lang="en-AU"/>
        </a:p>
      </dgm:t>
    </dgm:pt>
    <dgm:pt modelId="{D2A549E0-C668-4C48-ACA3-50948BFEF152}">
      <dgm:prSet phldrT="[Text]" custT="1"/>
      <dgm:spPr>
        <a:solidFill>
          <a:schemeClr val="accent6">
            <a:lumMod val="40000"/>
            <a:lumOff val="60000"/>
          </a:schemeClr>
        </a:solidFill>
      </dgm:spPr>
      <dgm:t>
        <a:bodyPr/>
        <a:lstStyle/>
        <a:p>
          <a:r>
            <a:rPr lang="en-AU" sz="900" b="0" i="0">
              <a:solidFill>
                <a:schemeClr val="tx1"/>
              </a:solidFill>
            </a:rPr>
            <a:t>Visual Communication Design (VC03)</a:t>
          </a:r>
          <a:endParaRPr lang="en-AU" sz="900">
            <a:solidFill>
              <a:schemeClr val="tx1"/>
            </a:solidFill>
          </a:endParaRPr>
        </a:p>
      </dgm:t>
    </dgm:pt>
    <dgm:pt modelId="{92061DB1-CF81-4959-AF31-228FB854B9B5}" type="parTrans" cxnId="{C4594CAB-538F-4DD0-A2D6-AC53271682E8}">
      <dgm:prSet/>
      <dgm:spPr/>
      <dgm:t>
        <a:bodyPr/>
        <a:lstStyle/>
        <a:p>
          <a:endParaRPr lang="en-AU"/>
        </a:p>
      </dgm:t>
    </dgm:pt>
    <dgm:pt modelId="{B06B34E3-FA68-4160-8728-A9A2CA9AC577}" type="sibTrans" cxnId="{C4594CAB-538F-4DD0-A2D6-AC53271682E8}">
      <dgm:prSet/>
      <dgm:spPr/>
      <dgm:t>
        <a:bodyPr/>
        <a:lstStyle/>
        <a:p>
          <a:endParaRPr lang="en-AU"/>
        </a:p>
      </dgm:t>
    </dgm:pt>
    <dgm:pt modelId="{A5E7BB67-633B-46F9-94B2-AC3CB5419209}">
      <dgm:prSet phldrT="[Text]"/>
      <dgm:spPr/>
      <dgm:t>
        <a:bodyPr/>
        <a:lstStyle/>
        <a:p>
          <a:r>
            <a:rPr lang="en-AU"/>
            <a:t>Unit 3 and 4 studies</a:t>
          </a:r>
        </a:p>
      </dgm:t>
    </dgm:pt>
    <dgm:pt modelId="{70D0C1A9-41AA-4555-8517-EDBCE1F1D32B}" type="parTrans" cxnId="{0D55A35F-61B9-4AF1-802D-E49FE219B1FB}">
      <dgm:prSet/>
      <dgm:spPr/>
      <dgm:t>
        <a:bodyPr/>
        <a:lstStyle/>
        <a:p>
          <a:endParaRPr lang="en-AU"/>
        </a:p>
      </dgm:t>
    </dgm:pt>
    <dgm:pt modelId="{F79BACF0-BD69-43CF-9DE2-1B4EEFAC2BF1}" type="sibTrans" cxnId="{0D55A35F-61B9-4AF1-802D-E49FE219B1FB}">
      <dgm:prSet/>
      <dgm:spPr/>
      <dgm:t>
        <a:bodyPr/>
        <a:lstStyle/>
        <a:p>
          <a:endParaRPr lang="en-AU"/>
        </a:p>
      </dgm:t>
    </dgm:pt>
    <dgm:pt modelId="{27637CEE-A685-432F-A530-80B14476A88D}">
      <dgm:prSet phldrT="[Text]" custT="1"/>
      <dgm:spPr>
        <a:solidFill>
          <a:schemeClr val="accent6">
            <a:lumMod val="40000"/>
            <a:lumOff val="60000"/>
          </a:schemeClr>
        </a:solidFill>
      </dgm:spPr>
      <dgm:t>
        <a:bodyPr/>
        <a:lstStyle/>
        <a:p>
          <a:r>
            <a:rPr lang="en-AU" sz="900" b="0" i="0">
              <a:solidFill>
                <a:schemeClr val="tx1"/>
              </a:solidFill>
            </a:rPr>
            <a:t>Applied Computing: Software Development (IT03)</a:t>
          </a:r>
          <a:endParaRPr lang="en-AU" sz="900">
            <a:solidFill>
              <a:schemeClr val="tx1"/>
            </a:solidFill>
          </a:endParaRPr>
        </a:p>
      </dgm:t>
    </dgm:pt>
    <dgm:pt modelId="{A701F13C-A365-4078-B0F3-1343DA651A96}" type="parTrans" cxnId="{CBA39FA8-8747-4024-81A2-2DFCC6AAB87E}">
      <dgm:prSet/>
      <dgm:spPr/>
      <dgm:t>
        <a:bodyPr/>
        <a:lstStyle/>
        <a:p>
          <a:endParaRPr lang="en-AU"/>
        </a:p>
      </dgm:t>
    </dgm:pt>
    <dgm:pt modelId="{76506B55-B81F-4AB8-98A0-A7AAAFBB693E}" type="sibTrans" cxnId="{CBA39FA8-8747-4024-81A2-2DFCC6AAB87E}">
      <dgm:prSet/>
      <dgm:spPr/>
      <dgm:t>
        <a:bodyPr/>
        <a:lstStyle/>
        <a:p>
          <a:endParaRPr lang="en-AU"/>
        </a:p>
      </dgm:t>
    </dgm:pt>
    <dgm:pt modelId="{01BFFECD-E53B-44D7-A2B5-5414089EAE3F}" type="pres">
      <dgm:prSet presAssocID="{127F6C9A-098E-49DE-8396-79A0435460F0}" presName="Name0" presStyleCnt="0">
        <dgm:presLayoutVars>
          <dgm:chPref val="1"/>
          <dgm:dir/>
          <dgm:animOne val="branch"/>
          <dgm:animLvl val="lvl"/>
          <dgm:resizeHandles/>
        </dgm:presLayoutVars>
      </dgm:prSet>
      <dgm:spPr/>
    </dgm:pt>
    <dgm:pt modelId="{C8C990E7-4495-484F-B7E7-71BB036469ED}" type="pres">
      <dgm:prSet presAssocID="{D719F9EC-B396-4A65-AE9D-DBF622FD5CEA}" presName="vertOne" presStyleCnt="0"/>
      <dgm:spPr/>
    </dgm:pt>
    <dgm:pt modelId="{81E540AB-A0B4-4DCD-B897-97DE5005124D}" type="pres">
      <dgm:prSet presAssocID="{D719F9EC-B396-4A65-AE9D-DBF622FD5CEA}" presName="txOne" presStyleLbl="node0" presStyleIdx="0" presStyleCnt="1" custLinFactY="-17197" custLinFactNeighborX="2542" custLinFactNeighborY="-100000">
        <dgm:presLayoutVars>
          <dgm:chPref val="3"/>
        </dgm:presLayoutVars>
      </dgm:prSet>
      <dgm:spPr/>
    </dgm:pt>
    <dgm:pt modelId="{38EF63E2-03F0-4ED4-BD43-1F5022E00AC8}" type="pres">
      <dgm:prSet presAssocID="{D719F9EC-B396-4A65-AE9D-DBF622FD5CEA}" presName="parTransOne" presStyleCnt="0"/>
      <dgm:spPr/>
    </dgm:pt>
    <dgm:pt modelId="{42D682DC-D7DE-4625-B7AF-C6E35BA50D8A}" type="pres">
      <dgm:prSet presAssocID="{D719F9EC-B396-4A65-AE9D-DBF622FD5CEA}" presName="horzOne" presStyleCnt="0"/>
      <dgm:spPr/>
    </dgm:pt>
    <dgm:pt modelId="{EBE88784-768D-439D-A6A4-E4D8E0B1A4CB}" type="pres">
      <dgm:prSet presAssocID="{A5E7BB67-633B-46F9-94B2-AC3CB5419209}" presName="vertTwo" presStyleCnt="0"/>
      <dgm:spPr/>
    </dgm:pt>
    <dgm:pt modelId="{3BCF7004-22BF-47A2-8B18-C29869485B80}" type="pres">
      <dgm:prSet presAssocID="{A5E7BB67-633B-46F9-94B2-AC3CB5419209}" presName="txTwo" presStyleLbl="node2" presStyleIdx="0" presStyleCnt="1">
        <dgm:presLayoutVars>
          <dgm:chPref val="3"/>
        </dgm:presLayoutVars>
      </dgm:prSet>
      <dgm:spPr/>
    </dgm:pt>
    <dgm:pt modelId="{1E09C70B-1B69-4D86-9F94-B0AC25CCFB31}" type="pres">
      <dgm:prSet presAssocID="{A5E7BB67-633B-46F9-94B2-AC3CB5419209}" presName="parTransTwo" presStyleCnt="0"/>
      <dgm:spPr/>
    </dgm:pt>
    <dgm:pt modelId="{500F7472-2B16-48DD-82A7-8A255D419C0A}" type="pres">
      <dgm:prSet presAssocID="{A5E7BB67-633B-46F9-94B2-AC3CB5419209}" presName="horzTwo" presStyleCnt="0"/>
      <dgm:spPr/>
    </dgm:pt>
    <dgm:pt modelId="{FE4763AB-0E03-41D1-A477-5690622C5ED1}" type="pres">
      <dgm:prSet presAssocID="{BD8F552C-A74F-466C-8B62-74324D3007BC}" presName="vertThree" presStyleCnt="0"/>
      <dgm:spPr/>
    </dgm:pt>
    <dgm:pt modelId="{EE149FEC-EF1C-4D11-B67C-8917D5FFD633}" type="pres">
      <dgm:prSet presAssocID="{BD8F552C-A74F-466C-8B62-74324D3007BC}" presName="txThree" presStyleLbl="node3" presStyleIdx="0" presStyleCnt="4">
        <dgm:presLayoutVars>
          <dgm:chPref val="3"/>
        </dgm:presLayoutVars>
      </dgm:prSet>
      <dgm:spPr/>
    </dgm:pt>
    <dgm:pt modelId="{C4592A43-5F9F-47B6-9BFE-BDDB6238C2BB}" type="pres">
      <dgm:prSet presAssocID="{BD8F552C-A74F-466C-8B62-74324D3007BC}" presName="parTransThree" presStyleCnt="0"/>
      <dgm:spPr/>
    </dgm:pt>
    <dgm:pt modelId="{CE50E908-3685-495F-9DFB-A56296694A3E}" type="pres">
      <dgm:prSet presAssocID="{BD8F552C-A74F-466C-8B62-74324D3007BC}" presName="horzThree" presStyleCnt="0"/>
      <dgm:spPr/>
    </dgm:pt>
    <dgm:pt modelId="{BAAD1020-C228-403F-A647-84E59FC35111}" type="pres">
      <dgm:prSet presAssocID="{65C16672-3771-441D-90A9-7E87815FBC56}" presName="vertFour" presStyleCnt="0">
        <dgm:presLayoutVars>
          <dgm:chPref val="3"/>
        </dgm:presLayoutVars>
      </dgm:prSet>
      <dgm:spPr/>
    </dgm:pt>
    <dgm:pt modelId="{C3FC8340-9FAB-44F6-9E83-7FEB47917456}" type="pres">
      <dgm:prSet presAssocID="{65C16672-3771-441D-90A9-7E87815FBC56}" presName="txFour" presStyleLbl="node4" presStyleIdx="0" presStyleCnt="5">
        <dgm:presLayoutVars>
          <dgm:chPref val="3"/>
        </dgm:presLayoutVars>
      </dgm:prSet>
      <dgm:spPr/>
    </dgm:pt>
    <dgm:pt modelId="{B34160FB-07AC-4AEC-ACF0-D88917171A77}" type="pres">
      <dgm:prSet presAssocID="{65C16672-3771-441D-90A9-7E87815FBC56}" presName="parTransFour" presStyleCnt="0"/>
      <dgm:spPr/>
    </dgm:pt>
    <dgm:pt modelId="{2702A327-3D6F-4B4C-B984-CCD1D2AD1505}" type="pres">
      <dgm:prSet presAssocID="{65C16672-3771-441D-90A9-7E87815FBC56}" presName="horzFour" presStyleCnt="0"/>
      <dgm:spPr/>
    </dgm:pt>
    <dgm:pt modelId="{4C1B6E3F-985D-4BB2-A9CE-C2F3CB7C83C8}" type="pres">
      <dgm:prSet presAssocID="{27637CEE-A685-432F-A530-80B14476A88D}" presName="vertFour" presStyleCnt="0">
        <dgm:presLayoutVars>
          <dgm:chPref val="3"/>
        </dgm:presLayoutVars>
      </dgm:prSet>
      <dgm:spPr/>
    </dgm:pt>
    <dgm:pt modelId="{568704AD-BE0A-4454-B720-C1A37A806D1F}" type="pres">
      <dgm:prSet presAssocID="{27637CEE-A685-432F-A530-80B14476A88D}" presName="txFour" presStyleLbl="node4" presStyleIdx="1" presStyleCnt="5" custScaleY="129042">
        <dgm:presLayoutVars>
          <dgm:chPref val="3"/>
        </dgm:presLayoutVars>
      </dgm:prSet>
      <dgm:spPr/>
    </dgm:pt>
    <dgm:pt modelId="{AFCA20A7-55AE-4A81-9D5E-9EFAA2308748}" type="pres">
      <dgm:prSet presAssocID="{27637CEE-A685-432F-A530-80B14476A88D}" presName="horzFour" presStyleCnt="0"/>
      <dgm:spPr/>
    </dgm:pt>
    <dgm:pt modelId="{5F22DF1B-A82E-4674-9A5B-ED0F73DF770F}" type="pres">
      <dgm:prSet presAssocID="{75EFEF52-8830-4117-BF0E-2FDFCF8223A0}" presName="sibSpaceThree" presStyleCnt="0"/>
      <dgm:spPr/>
    </dgm:pt>
    <dgm:pt modelId="{ACA202A1-232F-48FD-84E0-814276115E8D}" type="pres">
      <dgm:prSet presAssocID="{0E434634-4BBF-4741-8F67-EA55EB7B66A8}" presName="vertThree" presStyleCnt="0"/>
      <dgm:spPr/>
    </dgm:pt>
    <dgm:pt modelId="{0092089D-247F-4E0E-B1D5-18004C219528}" type="pres">
      <dgm:prSet presAssocID="{0E434634-4BBF-4741-8F67-EA55EB7B66A8}" presName="txThree" presStyleLbl="node3" presStyleIdx="1" presStyleCnt="4">
        <dgm:presLayoutVars>
          <dgm:chPref val="3"/>
        </dgm:presLayoutVars>
      </dgm:prSet>
      <dgm:spPr>
        <a:xfrm>
          <a:off x="1099094" y="1319808"/>
          <a:ext cx="1053260" cy="613051"/>
        </a:xfrm>
        <a:prstGeom prst="roundRect">
          <a:avLst>
            <a:gd name="adj" fmla="val 10000"/>
          </a:avLst>
        </a:prstGeom>
      </dgm:spPr>
    </dgm:pt>
    <dgm:pt modelId="{6D6A16B8-CE6B-4AF9-9DC4-AB596BE879B5}" type="pres">
      <dgm:prSet presAssocID="{0E434634-4BBF-4741-8F67-EA55EB7B66A8}" presName="parTransThree" presStyleCnt="0"/>
      <dgm:spPr/>
    </dgm:pt>
    <dgm:pt modelId="{A2F03A67-B03C-4A6F-94DB-A217F7BC8785}" type="pres">
      <dgm:prSet presAssocID="{0E434634-4BBF-4741-8F67-EA55EB7B66A8}" presName="horzThree" presStyleCnt="0"/>
      <dgm:spPr/>
    </dgm:pt>
    <dgm:pt modelId="{0994B5F4-3DAB-464C-908D-D1055CCAB3E5}" type="pres">
      <dgm:prSet presAssocID="{3A6F66A9-C6FE-42CA-B467-9F6028C195C9}" presName="vertFour" presStyleCnt="0">
        <dgm:presLayoutVars>
          <dgm:chPref val="3"/>
        </dgm:presLayoutVars>
      </dgm:prSet>
      <dgm:spPr/>
    </dgm:pt>
    <dgm:pt modelId="{74A65A0A-C7F9-4C7A-A869-A4FEDA9B07DE}" type="pres">
      <dgm:prSet presAssocID="{3A6F66A9-C6FE-42CA-B467-9F6028C195C9}" presName="txFour" presStyleLbl="node4" presStyleIdx="2" presStyleCnt="5">
        <dgm:presLayoutVars>
          <dgm:chPref val="3"/>
        </dgm:presLayoutVars>
      </dgm:prSet>
      <dgm:spPr/>
    </dgm:pt>
    <dgm:pt modelId="{15DEEBFE-CBA6-4713-9CFB-2DBC6F9A7845}" type="pres">
      <dgm:prSet presAssocID="{3A6F66A9-C6FE-42CA-B467-9F6028C195C9}" presName="horzFour" presStyleCnt="0"/>
      <dgm:spPr/>
    </dgm:pt>
    <dgm:pt modelId="{45EC9850-E853-4B6A-8E0C-53343A8C6A70}" type="pres">
      <dgm:prSet presAssocID="{00FED101-B72F-4398-8AD7-C1928EF0D616}" presName="sibSpaceThree" presStyleCnt="0"/>
      <dgm:spPr/>
    </dgm:pt>
    <dgm:pt modelId="{C38ABC1A-B8BD-4577-B7FA-1B7A42D2CFC2}" type="pres">
      <dgm:prSet presAssocID="{D39641FA-A3C8-4B50-9DFB-799EBD19EB52}" presName="vertThree" presStyleCnt="0"/>
      <dgm:spPr/>
    </dgm:pt>
    <dgm:pt modelId="{7B7EF10C-8DA5-4878-ACED-33E494BF2D9B}" type="pres">
      <dgm:prSet presAssocID="{D39641FA-A3C8-4B50-9DFB-799EBD19EB52}" presName="txThree" presStyleLbl="node3" presStyleIdx="2" presStyleCnt="4">
        <dgm:presLayoutVars>
          <dgm:chPref val="3"/>
        </dgm:presLayoutVars>
      </dgm:prSet>
      <dgm:spPr/>
    </dgm:pt>
    <dgm:pt modelId="{9AF1B5F8-FB75-4624-B999-AA421AB39126}" type="pres">
      <dgm:prSet presAssocID="{D39641FA-A3C8-4B50-9DFB-799EBD19EB52}" presName="parTransThree" presStyleCnt="0"/>
      <dgm:spPr/>
    </dgm:pt>
    <dgm:pt modelId="{6AF700D2-04FF-42FB-9792-B60241343A0C}" type="pres">
      <dgm:prSet presAssocID="{D39641FA-A3C8-4B50-9DFB-799EBD19EB52}" presName="horzThree" presStyleCnt="0"/>
      <dgm:spPr/>
    </dgm:pt>
    <dgm:pt modelId="{36F8EEBC-55D1-46A4-B2FB-02248EE88BE0}" type="pres">
      <dgm:prSet presAssocID="{602113D6-4D62-4C8C-8513-23197398E8FD}" presName="vertFour" presStyleCnt="0">
        <dgm:presLayoutVars>
          <dgm:chPref val="3"/>
        </dgm:presLayoutVars>
      </dgm:prSet>
      <dgm:spPr/>
    </dgm:pt>
    <dgm:pt modelId="{2A389BED-13E6-40AF-AB58-0EFCB282B12E}" type="pres">
      <dgm:prSet presAssocID="{602113D6-4D62-4C8C-8513-23197398E8FD}" presName="txFour" presStyleLbl="node4" presStyleIdx="3" presStyleCnt="5">
        <dgm:presLayoutVars>
          <dgm:chPref val="3"/>
        </dgm:presLayoutVars>
      </dgm:prSet>
      <dgm:spPr/>
    </dgm:pt>
    <dgm:pt modelId="{119E5ED3-FED3-42A6-BB8C-2761EA36F369}" type="pres">
      <dgm:prSet presAssocID="{602113D6-4D62-4C8C-8513-23197398E8FD}" presName="horzFour" presStyleCnt="0"/>
      <dgm:spPr/>
    </dgm:pt>
    <dgm:pt modelId="{A7F502DD-55D9-450C-9078-5CDCA2F7355F}" type="pres">
      <dgm:prSet presAssocID="{B3A982C8-7229-4C74-8D3B-184A78679EAA}" presName="sibSpaceThree" presStyleCnt="0"/>
      <dgm:spPr/>
    </dgm:pt>
    <dgm:pt modelId="{4CBAB126-0CB2-4AD5-B2A6-4050DB673663}" type="pres">
      <dgm:prSet presAssocID="{9F660A8F-A2AC-427D-8D5E-11B45E206603}" presName="vertThree" presStyleCnt="0"/>
      <dgm:spPr/>
    </dgm:pt>
    <dgm:pt modelId="{A07BEA20-DA04-407C-B2B5-AE098C78C81E}" type="pres">
      <dgm:prSet presAssocID="{9F660A8F-A2AC-427D-8D5E-11B45E206603}" presName="txThree" presStyleLbl="node3" presStyleIdx="3" presStyleCnt="4">
        <dgm:presLayoutVars>
          <dgm:chPref val="3"/>
        </dgm:presLayoutVars>
      </dgm:prSet>
      <dgm:spPr/>
    </dgm:pt>
    <dgm:pt modelId="{43D99EEB-DBBD-4E7B-8848-2534E08FC246}" type="pres">
      <dgm:prSet presAssocID="{9F660A8F-A2AC-427D-8D5E-11B45E206603}" presName="parTransThree" presStyleCnt="0"/>
      <dgm:spPr/>
    </dgm:pt>
    <dgm:pt modelId="{016C803C-FEFD-472D-9EC1-0F00B863D07E}" type="pres">
      <dgm:prSet presAssocID="{9F660A8F-A2AC-427D-8D5E-11B45E206603}" presName="horzThree" presStyleCnt="0"/>
      <dgm:spPr/>
    </dgm:pt>
    <dgm:pt modelId="{99910FFC-6192-488D-9B08-45FD46F0691E}" type="pres">
      <dgm:prSet presAssocID="{D2A549E0-C668-4C48-ACA3-50948BFEF152}" presName="vertFour" presStyleCnt="0">
        <dgm:presLayoutVars>
          <dgm:chPref val="3"/>
        </dgm:presLayoutVars>
      </dgm:prSet>
      <dgm:spPr/>
    </dgm:pt>
    <dgm:pt modelId="{C4D5CD00-63C2-4DCE-9142-27171702322E}" type="pres">
      <dgm:prSet presAssocID="{D2A549E0-C668-4C48-ACA3-50948BFEF152}" presName="txFour" presStyleLbl="node4" presStyleIdx="4" presStyleCnt="5">
        <dgm:presLayoutVars>
          <dgm:chPref val="3"/>
        </dgm:presLayoutVars>
      </dgm:prSet>
      <dgm:spPr/>
    </dgm:pt>
    <dgm:pt modelId="{A622291E-6662-4B97-9375-7578C7BBF15B}" type="pres">
      <dgm:prSet presAssocID="{D2A549E0-C668-4C48-ACA3-50948BFEF152}" presName="horzFour" presStyleCnt="0"/>
      <dgm:spPr/>
    </dgm:pt>
  </dgm:ptLst>
  <dgm:cxnLst>
    <dgm:cxn modelId="{EB0C3205-9F79-4E6A-9E55-23AFFCAC0419}" srcId="{A5E7BB67-633B-46F9-94B2-AC3CB5419209}" destId="{0E434634-4BBF-4741-8F67-EA55EB7B66A8}" srcOrd="1" destOrd="0" parTransId="{4A4A49F6-1748-4422-BDC1-C931E67DA97D}" sibTransId="{00FED101-B72F-4398-8AD7-C1928EF0D616}"/>
    <dgm:cxn modelId="{23A9AF0C-ABDF-4232-8153-F17B15586144}" type="presOf" srcId="{9F660A8F-A2AC-427D-8D5E-11B45E206603}" destId="{A07BEA20-DA04-407C-B2B5-AE098C78C81E}" srcOrd="0" destOrd="0" presId="urn:microsoft.com/office/officeart/2005/8/layout/hierarchy4"/>
    <dgm:cxn modelId="{867B0B0D-4575-48CF-B111-FB93B947CCE6}" type="presOf" srcId="{D719F9EC-B396-4A65-AE9D-DBF622FD5CEA}" destId="{81E540AB-A0B4-4DCD-B897-97DE5005124D}" srcOrd="0" destOrd="0" presId="urn:microsoft.com/office/officeart/2005/8/layout/hierarchy4"/>
    <dgm:cxn modelId="{66FA703F-16E0-4CB7-AD95-B2FC6EF679E5}" srcId="{D39641FA-A3C8-4B50-9DFB-799EBD19EB52}" destId="{602113D6-4D62-4C8C-8513-23197398E8FD}" srcOrd="0" destOrd="0" parTransId="{2169EB63-ACAE-4A13-B9CC-CF30AFCE24E8}" sibTransId="{89175356-DADD-4EA8-8E27-52544286C54E}"/>
    <dgm:cxn modelId="{87385D5D-8EC7-490D-B611-0DF6A118B434}" type="presOf" srcId="{D39641FA-A3C8-4B50-9DFB-799EBD19EB52}" destId="{7B7EF10C-8DA5-4878-ACED-33E494BF2D9B}" srcOrd="0" destOrd="0" presId="urn:microsoft.com/office/officeart/2005/8/layout/hierarchy4"/>
    <dgm:cxn modelId="{527A895E-1FA6-4069-A573-7D8F855FCE94}" srcId="{BD8F552C-A74F-466C-8B62-74324D3007BC}" destId="{65C16672-3771-441D-90A9-7E87815FBC56}" srcOrd="0" destOrd="0" parTransId="{A4CDEABE-07D1-4671-B037-C762EA0AE432}" sibTransId="{60472C87-E133-4838-B245-8E74466E2310}"/>
    <dgm:cxn modelId="{0D55A35F-61B9-4AF1-802D-E49FE219B1FB}" srcId="{D719F9EC-B396-4A65-AE9D-DBF622FD5CEA}" destId="{A5E7BB67-633B-46F9-94B2-AC3CB5419209}" srcOrd="0" destOrd="0" parTransId="{70D0C1A9-41AA-4555-8517-EDBCE1F1D32B}" sibTransId="{F79BACF0-BD69-43CF-9DE2-1B4EEFAC2BF1}"/>
    <dgm:cxn modelId="{05533A62-C1D6-4676-AF74-FFE82FB64AAC}" type="presOf" srcId="{A5E7BB67-633B-46F9-94B2-AC3CB5419209}" destId="{3BCF7004-22BF-47A2-8B18-C29869485B80}" srcOrd="0" destOrd="0" presId="urn:microsoft.com/office/officeart/2005/8/layout/hierarchy4"/>
    <dgm:cxn modelId="{E1DCAB49-C1F4-47B8-AECC-2602BEA5BE4D}" type="presOf" srcId="{3A6F66A9-C6FE-42CA-B467-9F6028C195C9}" destId="{74A65A0A-C7F9-4C7A-A869-A4FEDA9B07DE}" srcOrd="0" destOrd="0" presId="urn:microsoft.com/office/officeart/2005/8/layout/hierarchy4"/>
    <dgm:cxn modelId="{750F9C50-7830-4104-A75D-10E528A7126E}" type="presOf" srcId="{65C16672-3771-441D-90A9-7E87815FBC56}" destId="{C3FC8340-9FAB-44F6-9E83-7FEB47917456}" srcOrd="0" destOrd="0" presId="urn:microsoft.com/office/officeart/2005/8/layout/hierarchy4"/>
    <dgm:cxn modelId="{89954754-DF58-4B90-B2E2-661AA8FC36BC}" srcId="{A5E7BB67-633B-46F9-94B2-AC3CB5419209}" destId="{D39641FA-A3C8-4B50-9DFB-799EBD19EB52}" srcOrd="2" destOrd="0" parTransId="{F4062A74-EEC1-426F-9D0E-1075CFCBE360}" sibTransId="{B3A982C8-7229-4C74-8D3B-184A78679EAA}"/>
    <dgm:cxn modelId="{4F35F378-5502-448C-8615-16C4E0C0B294}" type="presOf" srcId="{BD8F552C-A74F-466C-8B62-74324D3007BC}" destId="{EE149FEC-EF1C-4D11-B67C-8917D5FFD633}" srcOrd="0" destOrd="0" presId="urn:microsoft.com/office/officeart/2005/8/layout/hierarchy4"/>
    <dgm:cxn modelId="{C2441489-6A68-4B7C-B110-4FCD78609B81}" srcId="{A5E7BB67-633B-46F9-94B2-AC3CB5419209}" destId="{BD8F552C-A74F-466C-8B62-74324D3007BC}" srcOrd="0" destOrd="0" parTransId="{20110176-5666-47BD-AF46-6A223ADB2814}" sibTransId="{75EFEF52-8830-4117-BF0E-2FDFCF8223A0}"/>
    <dgm:cxn modelId="{CBA39FA8-8747-4024-81A2-2DFCC6AAB87E}" srcId="{65C16672-3771-441D-90A9-7E87815FBC56}" destId="{27637CEE-A685-432F-A530-80B14476A88D}" srcOrd="0" destOrd="0" parTransId="{A701F13C-A365-4078-B0F3-1343DA651A96}" sibTransId="{76506B55-B81F-4AB8-98A0-A7AAAFBB693E}"/>
    <dgm:cxn modelId="{C4594CAB-538F-4DD0-A2D6-AC53271682E8}" srcId="{9F660A8F-A2AC-427D-8D5E-11B45E206603}" destId="{D2A549E0-C668-4C48-ACA3-50948BFEF152}" srcOrd="0" destOrd="0" parTransId="{92061DB1-CF81-4959-AF31-228FB854B9B5}" sibTransId="{B06B34E3-FA68-4160-8728-A9A2CA9AC577}"/>
    <dgm:cxn modelId="{879ED9BC-E16D-4F1E-9B2B-A792BADC8621}" srcId="{0E434634-4BBF-4741-8F67-EA55EB7B66A8}" destId="{3A6F66A9-C6FE-42CA-B467-9F6028C195C9}" srcOrd="0" destOrd="0" parTransId="{947F67C1-606C-4764-A54C-03042FDDBF02}" sibTransId="{8560E924-E734-453C-B5D0-73524A603FD6}"/>
    <dgm:cxn modelId="{93B577D1-AD7D-4929-A091-2957103702E4}" srcId="{127F6C9A-098E-49DE-8396-79A0435460F0}" destId="{D719F9EC-B396-4A65-AE9D-DBF622FD5CEA}" srcOrd="0" destOrd="0" parTransId="{BB6CBBCB-6DC0-445E-A3BB-2EF591B9C3B3}" sibTransId="{A4C24B18-00DC-4D50-BE3F-EC89FDD3C5C1}"/>
    <dgm:cxn modelId="{1083FBD1-A418-4BBA-9E06-883177A9BEB8}" type="presOf" srcId="{D2A549E0-C668-4C48-ACA3-50948BFEF152}" destId="{C4D5CD00-63C2-4DCE-9142-27171702322E}" srcOrd="0" destOrd="0" presId="urn:microsoft.com/office/officeart/2005/8/layout/hierarchy4"/>
    <dgm:cxn modelId="{0A6EADEB-F3F5-448D-AE4B-5840A18797E3}" type="presOf" srcId="{602113D6-4D62-4C8C-8513-23197398E8FD}" destId="{2A389BED-13E6-40AF-AB58-0EFCB282B12E}" srcOrd="0" destOrd="0" presId="urn:microsoft.com/office/officeart/2005/8/layout/hierarchy4"/>
    <dgm:cxn modelId="{D89714ED-CE20-4B05-8A7A-5939178460AE}" srcId="{A5E7BB67-633B-46F9-94B2-AC3CB5419209}" destId="{9F660A8F-A2AC-427D-8D5E-11B45E206603}" srcOrd="3" destOrd="0" parTransId="{58D026F4-E7D1-4FFE-91EE-B74B7D96A17B}" sibTransId="{1BFF46E3-1CC2-440C-A4AC-1C2B7C6CC45C}"/>
    <dgm:cxn modelId="{57334CF3-BE00-4D5D-9CA9-31C74CF2D0CE}" type="presOf" srcId="{27637CEE-A685-432F-A530-80B14476A88D}" destId="{568704AD-BE0A-4454-B720-C1A37A806D1F}" srcOrd="0" destOrd="0" presId="urn:microsoft.com/office/officeart/2005/8/layout/hierarchy4"/>
    <dgm:cxn modelId="{8833A1F5-741A-4BA5-9BB0-66F241F5B7B1}" type="presOf" srcId="{127F6C9A-098E-49DE-8396-79A0435460F0}" destId="{01BFFECD-E53B-44D7-A2B5-5414089EAE3F}" srcOrd="0" destOrd="0" presId="urn:microsoft.com/office/officeart/2005/8/layout/hierarchy4"/>
    <dgm:cxn modelId="{06C0DDFE-2D6E-45B4-9340-F36C6FFF62F6}" type="presOf" srcId="{0E434634-4BBF-4741-8F67-EA55EB7B66A8}" destId="{0092089D-247F-4E0E-B1D5-18004C219528}" srcOrd="0" destOrd="0" presId="urn:microsoft.com/office/officeart/2005/8/layout/hierarchy4"/>
    <dgm:cxn modelId="{B6CFD479-0C8C-463B-A211-417306C2566E}" type="presParOf" srcId="{01BFFECD-E53B-44D7-A2B5-5414089EAE3F}" destId="{C8C990E7-4495-484F-B7E7-71BB036469ED}" srcOrd="0" destOrd="0" presId="urn:microsoft.com/office/officeart/2005/8/layout/hierarchy4"/>
    <dgm:cxn modelId="{C706E719-DFCA-494C-910A-58F4BD27CDBF}" type="presParOf" srcId="{C8C990E7-4495-484F-B7E7-71BB036469ED}" destId="{81E540AB-A0B4-4DCD-B897-97DE5005124D}" srcOrd="0" destOrd="0" presId="urn:microsoft.com/office/officeart/2005/8/layout/hierarchy4"/>
    <dgm:cxn modelId="{4F9062C9-03AD-42A9-A255-B83D6E5B0257}" type="presParOf" srcId="{C8C990E7-4495-484F-B7E7-71BB036469ED}" destId="{38EF63E2-03F0-4ED4-BD43-1F5022E00AC8}" srcOrd="1" destOrd="0" presId="urn:microsoft.com/office/officeart/2005/8/layout/hierarchy4"/>
    <dgm:cxn modelId="{DDFBC7EE-E802-4175-A564-2E7B3450FC3D}" type="presParOf" srcId="{C8C990E7-4495-484F-B7E7-71BB036469ED}" destId="{42D682DC-D7DE-4625-B7AF-C6E35BA50D8A}" srcOrd="2" destOrd="0" presId="urn:microsoft.com/office/officeart/2005/8/layout/hierarchy4"/>
    <dgm:cxn modelId="{1ACAAED1-9E53-4BF7-8A43-ACA3DA5417B6}" type="presParOf" srcId="{42D682DC-D7DE-4625-B7AF-C6E35BA50D8A}" destId="{EBE88784-768D-439D-A6A4-E4D8E0B1A4CB}" srcOrd="0" destOrd="0" presId="urn:microsoft.com/office/officeart/2005/8/layout/hierarchy4"/>
    <dgm:cxn modelId="{058F94CD-7C13-4E16-B6C1-6231804EFF95}" type="presParOf" srcId="{EBE88784-768D-439D-A6A4-E4D8E0B1A4CB}" destId="{3BCF7004-22BF-47A2-8B18-C29869485B80}" srcOrd="0" destOrd="0" presId="urn:microsoft.com/office/officeart/2005/8/layout/hierarchy4"/>
    <dgm:cxn modelId="{F9E87D0A-7C0B-4F98-856A-ED11E083F7A3}" type="presParOf" srcId="{EBE88784-768D-439D-A6A4-E4D8E0B1A4CB}" destId="{1E09C70B-1B69-4D86-9F94-B0AC25CCFB31}" srcOrd="1" destOrd="0" presId="urn:microsoft.com/office/officeart/2005/8/layout/hierarchy4"/>
    <dgm:cxn modelId="{4D7EDC0A-634C-4AA7-8655-30FF300BC99B}" type="presParOf" srcId="{EBE88784-768D-439D-A6A4-E4D8E0B1A4CB}" destId="{500F7472-2B16-48DD-82A7-8A255D419C0A}" srcOrd="2" destOrd="0" presId="urn:microsoft.com/office/officeart/2005/8/layout/hierarchy4"/>
    <dgm:cxn modelId="{91E212D5-2941-4B8D-A409-20C0934CD169}" type="presParOf" srcId="{500F7472-2B16-48DD-82A7-8A255D419C0A}" destId="{FE4763AB-0E03-41D1-A477-5690622C5ED1}" srcOrd="0" destOrd="0" presId="urn:microsoft.com/office/officeart/2005/8/layout/hierarchy4"/>
    <dgm:cxn modelId="{11BE8587-520E-49E8-A169-594DF875E068}" type="presParOf" srcId="{FE4763AB-0E03-41D1-A477-5690622C5ED1}" destId="{EE149FEC-EF1C-4D11-B67C-8917D5FFD633}" srcOrd="0" destOrd="0" presId="urn:microsoft.com/office/officeart/2005/8/layout/hierarchy4"/>
    <dgm:cxn modelId="{9D69F173-520C-4B8E-9634-B3E6F68D5B51}" type="presParOf" srcId="{FE4763AB-0E03-41D1-A477-5690622C5ED1}" destId="{C4592A43-5F9F-47B6-9BFE-BDDB6238C2BB}" srcOrd="1" destOrd="0" presId="urn:microsoft.com/office/officeart/2005/8/layout/hierarchy4"/>
    <dgm:cxn modelId="{948431B4-9AE9-41B0-BD73-2020DD4412A6}" type="presParOf" srcId="{FE4763AB-0E03-41D1-A477-5690622C5ED1}" destId="{CE50E908-3685-495F-9DFB-A56296694A3E}" srcOrd="2" destOrd="0" presId="urn:microsoft.com/office/officeart/2005/8/layout/hierarchy4"/>
    <dgm:cxn modelId="{CBE9CD8F-62CD-4E19-B532-A2A6410D2C93}" type="presParOf" srcId="{CE50E908-3685-495F-9DFB-A56296694A3E}" destId="{BAAD1020-C228-403F-A647-84E59FC35111}" srcOrd="0" destOrd="0" presId="urn:microsoft.com/office/officeart/2005/8/layout/hierarchy4"/>
    <dgm:cxn modelId="{F2A8508D-5B8F-45EB-BA61-9815FDF40DDE}" type="presParOf" srcId="{BAAD1020-C228-403F-A647-84E59FC35111}" destId="{C3FC8340-9FAB-44F6-9E83-7FEB47917456}" srcOrd="0" destOrd="0" presId="urn:microsoft.com/office/officeart/2005/8/layout/hierarchy4"/>
    <dgm:cxn modelId="{3B995A76-DD7F-41BC-B2D3-5B7891254BA8}" type="presParOf" srcId="{BAAD1020-C228-403F-A647-84E59FC35111}" destId="{B34160FB-07AC-4AEC-ACF0-D88917171A77}" srcOrd="1" destOrd="0" presId="urn:microsoft.com/office/officeart/2005/8/layout/hierarchy4"/>
    <dgm:cxn modelId="{42890C72-BFD0-4854-8E09-C815E45F849E}" type="presParOf" srcId="{BAAD1020-C228-403F-A647-84E59FC35111}" destId="{2702A327-3D6F-4B4C-B984-CCD1D2AD1505}" srcOrd="2" destOrd="0" presId="urn:microsoft.com/office/officeart/2005/8/layout/hierarchy4"/>
    <dgm:cxn modelId="{BD94AF38-C7A0-4818-B195-8B286254AD97}" type="presParOf" srcId="{2702A327-3D6F-4B4C-B984-CCD1D2AD1505}" destId="{4C1B6E3F-985D-4BB2-A9CE-C2F3CB7C83C8}" srcOrd="0" destOrd="0" presId="urn:microsoft.com/office/officeart/2005/8/layout/hierarchy4"/>
    <dgm:cxn modelId="{00E51276-20C3-4213-AE49-C74AE567A931}" type="presParOf" srcId="{4C1B6E3F-985D-4BB2-A9CE-C2F3CB7C83C8}" destId="{568704AD-BE0A-4454-B720-C1A37A806D1F}" srcOrd="0" destOrd="0" presId="urn:microsoft.com/office/officeart/2005/8/layout/hierarchy4"/>
    <dgm:cxn modelId="{3B8FAE7A-0476-4F3C-8820-2407F65BC3A5}" type="presParOf" srcId="{4C1B6E3F-985D-4BB2-A9CE-C2F3CB7C83C8}" destId="{AFCA20A7-55AE-4A81-9D5E-9EFAA2308748}" srcOrd="1" destOrd="0" presId="urn:microsoft.com/office/officeart/2005/8/layout/hierarchy4"/>
    <dgm:cxn modelId="{D0B5929C-6BDE-4304-8A18-DB4ED7B5DE8A}" type="presParOf" srcId="{500F7472-2B16-48DD-82A7-8A255D419C0A}" destId="{5F22DF1B-A82E-4674-9A5B-ED0F73DF770F}" srcOrd="1" destOrd="0" presId="urn:microsoft.com/office/officeart/2005/8/layout/hierarchy4"/>
    <dgm:cxn modelId="{5A8D23E9-D1BD-4774-8A02-B2AC7E16C1FD}" type="presParOf" srcId="{500F7472-2B16-48DD-82A7-8A255D419C0A}" destId="{ACA202A1-232F-48FD-84E0-814276115E8D}" srcOrd="2" destOrd="0" presId="urn:microsoft.com/office/officeart/2005/8/layout/hierarchy4"/>
    <dgm:cxn modelId="{67E331DE-EAA7-489C-98B4-311C33000DD0}" type="presParOf" srcId="{ACA202A1-232F-48FD-84E0-814276115E8D}" destId="{0092089D-247F-4E0E-B1D5-18004C219528}" srcOrd="0" destOrd="0" presId="urn:microsoft.com/office/officeart/2005/8/layout/hierarchy4"/>
    <dgm:cxn modelId="{BF97683B-C5F0-44E9-9765-41A9F1C1B7A2}" type="presParOf" srcId="{ACA202A1-232F-48FD-84E0-814276115E8D}" destId="{6D6A16B8-CE6B-4AF9-9DC4-AB596BE879B5}" srcOrd="1" destOrd="0" presId="urn:microsoft.com/office/officeart/2005/8/layout/hierarchy4"/>
    <dgm:cxn modelId="{7BD71524-F229-40B9-80E8-20623DA99351}" type="presParOf" srcId="{ACA202A1-232F-48FD-84E0-814276115E8D}" destId="{A2F03A67-B03C-4A6F-94DB-A217F7BC8785}" srcOrd="2" destOrd="0" presId="urn:microsoft.com/office/officeart/2005/8/layout/hierarchy4"/>
    <dgm:cxn modelId="{08327D8C-58AF-4125-99C2-4CE1E32F53EB}" type="presParOf" srcId="{A2F03A67-B03C-4A6F-94DB-A217F7BC8785}" destId="{0994B5F4-3DAB-464C-908D-D1055CCAB3E5}" srcOrd="0" destOrd="0" presId="urn:microsoft.com/office/officeart/2005/8/layout/hierarchy4"/>
    <dgm:cxn modelId="{16C47237-3B39-453A-B57A-F7FF3DEC8C43}" type="presParOf" srcId="{0994B5F4-3DAB-464C-908D-D1055CCAB3E5}" destId="{74A65A0A-C7F9-4C7A-A869-A4FEDA9B07DE}" srcOrd="0" destOrd="0" presId="urn:microsoft.com/office/officeart/2005/8/layout/hierarchy4"/>
    <dgm:cxn modelId="{B859FDA9-8E42-45B4-A21C-EC6C2FA5C722}" type="presParOf" srcId="{0994B5F4-3DAB-464C-908D-D1055CCAB3E5}" destId="{15DEEBFE-CBA6-4713-9CFB-2DBC6F9A7845}" srcOrd="1" destOrd="0" presId="urn:microsoft.com/office/officeart/2005/8/layout/hierarchy4"/>
    <dgm:cxn modelId="{210099D7-1EC9-484E-B557-CB24A7457F8A}" type="presParOf" srcId="{500F7472-2B16-48DD-82A7-8A255D419C0A}" destId="{45EC9850-E853-4B6A-8E0C-53343A8C6A70}" srcOrd="3" destOrd="0" presId="urn:microsoft.com/office/officeart/2005/8/layout/hierarchy4"/>
    <dgm:cxn modelId="{8C03BFF9-40D7-4F8A-AF04-0A1252C3ED0F}" type="presParOf" srcId="{500F7472-2B16-48DD-82A7-8A255D419C0A}" destId="{C38ABC1A-B8BD-4577-B7FA-1B7A42D2CFC2}" srcOrd="4" destOrd="0" presId="urn:microsoft.com/office/officeart/2005/8/layout/hierarchy4"/>
    <dgm:cxn modelId="{C76729F0-BAB8-4A02-85CE-4D1923354B2C}" type="presParOf" srcId="{C38ABC1A-B8BD-4577-B7FA-1B7A42D2CFC2}" destId="{7B7EF10C-8DA5-4878-ACED-33E494BF2D9B}" srcOrd="0" destOrd="0" presId="urn:microsoft.com/office/officeart/2005/8/layout/hierarchy4"/>
    <dgm:cxn modelId="{B9891B45-C485-42FB-A405-6C207A1A8B75}" type="presParOf" srcId="{C38ABC1A-B8BD-4577-B7FA-1B7A42D2CFC2}" destId="{9AF1B5F8-FB75-4624-B999-AA421AB39126}" srcOrd="1" destOrd="0" presId="urn:microsoft.com/office/officeart/2005/8/layout/hierarchy4"/>
    <dgm:cxn modelId="{40C64616-DECB-4B9B-98CD-6CBE36C62A5A}" type="presParOf" srcId="{C38ABC1A-B8BD-4577-B7FA-1B7A42D2CFC2}" destId="{6AF700D2-04FF-42FB-9792-B60241343A0C}" srcOrd="2" destOrd="0" presId="urn:microsoft.com/office/officeart/2005/8/layout/hierarchy4"/>
    <dgm:cxn modelId="{6ECFE70A-AB81-40EA-B7A4-3FD6FC746ECA}" type="presParOf" srcId="{6AF700D2-04FF-42FB-9792-B60241343A0C}" destId="{36F8EEBC-55D1-46A4-B2FB-02248EE88BE0}" srcOrd="0" destOrd="0" presId="urn:microsoft.com/office/officeart/2005/8/layout/hierarchy4"/>
    <dgm:cxn modelId="{9AFB253A-14A8-4F4F-BF0F-158AD49FF9DB}" type="presParOf" srcId="{36F8EEBC-55D1-46A4-B2FB-02248EE88BE0}" destId="{2A389BED-13E6-40AF-AB58-0EFCB282B12E}" srcOrd="0" destOrd="0" presId="urn:microsoft.com/office/officeart/2005/8/layout/hierarchy4"/>
    <dgm:cxn modelId="{A8C43217-44A7-435A-9911-1601D931E1F8}" type="presParOf" srcId="{36F8EEBC-55D1-46A4-B2FB-02248EE88BE0}" destId="{119E5ED3-FED3-42A6-BB8C-2761EA36F369}" srcOrd="1" destOrd="0" presId="urn:microsoft.com/office/officeart/2005/8/layout/hierarchy4"/>
    <dgm:cxn modelId="{1DB12A2E-BECF-47BD-95A3-9E2EFD7D5D08}" type="presParOf" srcId="{500F7472-2B16-48DD-82A7-8A255D419C0A}" destId="{A7F502DD-55D9-450C-9078-5CDCA2F7355F}" srcOrd="5" destOrd="0" presId="urn:microsoft.com/office/officeart/2005/8/layout/hierarchy4"/>
    <dgm:cxn modelId="{680AA313-360C-4D17-AE09-77284860F1E9}" type="presParOf" srcId="{500F7472-2B16-48DD-82A7-8A255D419C0A}" destId="{4CBAB126-0CB2-4AD5-B2A6-4050DB673663}" srcOrd="6" destOrd="0" presId="urn:microsoft.com/office/officeart/2005/8/layout/hierarchy4"/>
    <dgm:cxn modelId="{08377B29-78BA-4D9A-B906-010C3524E183}" type="presParOf" srcId="{4CBAB126-0CB2-4AD5-B2A6-4050DB673663}" destId="{A07BEA20-DA04-407C-B2B5-AE098C78C81E}" srcOrd="0" destOrd="0" presId="urn:microsoft.com/office/officeart/2005/8/layout/hierarchy4"/>
    <dgm:cxn modelId="{14761A3D-7028-48B3-99A4-194D3EF44B91}" type="presParOf" srcId="{4CBAB126-0CB2-4AD5-B2A6-4050DB673663}" destId="{43D99EEB-DBBD-4E7B-8848-2534E08FC246}" srcOrd="1" destOrd="0" presId="urn:microsoft.com/office/officeart/2005/8/layout/hierarchy4"/>
    <dgm:cxn modelId="{258CF0B6-FAD1-4FEE-986B-035AE8888552}" type="presParOf" srcId="{4CBAB126-0CB2-4AD5-B2A6-4050DB673663}" destId="{016C803C-FEFD-472D-9EC1-0F00B863D07E}" srcOrd="2" destOrd="0" presId="urn:microsoft.com/office/officeart/2005/8/layout/hierarchy4"/>
    <dgm:cxn modelId="{55878634-4874-4C94-9C24-903855A5CDE4}" type="presParOf" srcId="{016C803C-FEFD-472D-9EC1-0F00B863D07E}" destId="{99910FFC-6192-488D-9B08-45FD46F0691E}" srcOrd="0" destOrd="0" presId="urn:microsoft.com/office/officeart/2005/8/layout/hierarchy4"/>
    <dgm:cxn modelId="{8692D706-A86A-44CB-ACA5-47518520E8EA}" type="presParOf" srcId="{99910FFC-6192-488D-9B08-45FD46F0691E}" destId="{C4D5CD00-63C2-4DCE-9142-27171702322E}" srcOrd="0" destOrd="0" presId="urn:microsoft.com/office/officeart/2005/8/layout/hierarchy4"/>
    <dgm:cxn modelId="{44047B17-79FE-488F-930C-DCF62F20DD7C}" type="presParOf" srcId="{99910FFC-6192-488D-9B08-45FD46F0691E}" destId="{A622291E-6662-4B97-9375-7578C7BBF15B}" srcOrd="1" destOrd="0" presId="urn:microsoft.com/office/officeart/2005/8/layout/hierarchy4"/>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3D92D-3DAC-4219-97AA-0CAD9DBE8E20}">
      <dsp:nvSpPr>
        <dsp:cNvPr id="0" name=""/>
        <dsp:cNvSpPr/>
      </dsp:nvSpPr>
      <dsp:spPr>
        <a:xfrm>
          <a:off x="216024" y="0"/>
          <a:ext cx="3456384" cy="3456384"/>
        </a:xfrm>
        <a:prstGeom prst="diamond">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72683310-2297-4F63-B66E-8E6F4C387FE8}">
      <dsp:nvSpPr>
        <dsp:cNvPr id="0" name=""/>
        <dsp:cNvSpPr/>
      </dsp:nvSpPr>
      <dsp:spPr>
        <a:xfrm>
          <a:off x="544380" y="328356"/>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br>
            <a:rPr lang="en-AU" sz="1700" b="0" i="0" kern="1200"/>
          </a:br>
          <a:r>
            <a:rPr lang="en-AU" sz="1700" b="0" i="0" kern="1200"/>
            <a:t>Valid and reasonable</a:t>
          </a:r>
          <a:endParaRPr lang="en-AU" sz="1700" kern="1200"/>
        </a:p>
      </dsp:txBody>
      <dsp:txXfrm>
        <a:off x="610183" y="394159"/>
        <a:ext cx="1216383" cy="1216383"/>
      </dsp:txXfrm>
    </dsp:sp>
    <dsp:sp modelId="{0CC5C641-FAA6-4E86-AA23-9A78D8C5CD6E}">
      <dsp:nvSpPr>
        <dsp:cNvPr id="0" name=""/>
        <dsp:cNvSpPr/>
      </dsp:nvSpPr>
      <dsp:spPr>
        <a:xfrm>
          <a:off x="1996061" y="328356"/>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endParaRPr lang="en-AU" sz="1700" b="0" i="0" kern="1200"/>
        </a:p>
        <a:p>
          <a:pPr marL="0" lvl="0" indent="0" algn="ctr" defTabSz="755650">
            <a:lnSpc>
              <a:spcPct val="90000"/>
            </a:lnSpc>
            <a:spcBef>
              <a:spcPct val="0"/>
            </a:spcBef>
            <a:spcAft>
              <a:spcPct val="35000"/>
            </a:spcAft>
            <a:buFont typeface="Arial" panose="020B0604020202020204" pitchFamily="34" charset="0"/>
            <a:buNone/>
          </a:pPr>
          <a:br>
            <a:rPr lang="en-AU" sz="1700" b="0" i="0" kern="1200"/>
          </a:br>
          <a:r>
            <a:rPr lang="en-AU" sz="1700" b="0" i="0" kern="1200"/>
            <a:t>Equitable</a:t>
          </a:r>
          <a:endParaRPr lang="en-AU" sz="1700" kern="1200"/>
        </a:p>
      </dsp:txBody>
      <dsp:txXfrm>
        <a:off x="2061864" y="394159"/>
        <a:ext cx="1216383" cy="1216383"/>
      </dsp:txXfrm>
    </dsp:sp>
    <dsp:sp modelId="{F73C66B0-4714-470B-9ADC-A10F2B6B7496}">
      <dsp:nvSpPr>
        <dsp:cNvPr id="0" name=""/>
        <dsp:cNvSpPr/>
      </dsp:nvSpPr>
      <dsp:spPr>
        <a:xfrm>
          <a:off x="544380" y="1780037"/>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br>
            <a:rPr lang="en-AU" sz="1700" b="0" i="0" kern="1200"/>
          </a:br>
          <a:br>
            <a:rPr lang="en-AU" sz="1700" b="0" i="0" kern="1200"/>
          </a:br>
          <a:br>
            <a:rPr lang="en-AU" sz="1700" b="0" i="0" kern="1200"/>
          </a:br>
          <a:r>
            <a:rPr lang="en-AU" sz="1700" b="0" i="0" kern="1200"/>
            <a:t>Balanced</a:t>
          </a:r>
          <a:endParaRPr lang="en-AU" sz="1700" kern="1200"/>
        </a:p>
      </dsp:txBody>
      <dsp:txXfrm>
        <a:off x="610183" y="1845840"/>
        <a:ext cx="1216383" cy="1216383"/>
      </dsp:txXfrm>
    </dsp:sp>
    <dsp:sp modelId="{44855459-76E9-486A-A3B9-E801D8958508}">
      <dsp:nvSpPr>
        <dsp:cNvPr id="0" name=""/>
        <dsp:cNvSpPr/>
      </dsp:nvSpPr>
      <dsp:spPr>
        <a:xfrm>
          <a:off x="1996061" y="1780037"/>
          <a:ext cx="1347989" cy="1347989"/>
        </a:xfrm>
        <a:prstGeom prst="roundRect">
          <a:avLst/>
        </a:prstGeom>
        <a:solidFill>
          <a:schemeClr val="accent1">
            <a:lumMod val="75000"/>
          </a:schemeClr>
        </a:solidFill>
        <a:ln w="2540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br>
            <a:rPr lang="en-AU" sz="1700" b="0" i="0" kern="1200"/>
          </a:br>
          <a:br>
            <a:rPr lang="en-AU" sz="1700" b="0" i="0" kern="1200"/>
          </a:br>
          <a:br>
            <a:rPr lang="en-AU" sz="1700" b="0" i="0" kern="1200"/>
          </a:br>
          <a:r>
            <a:rPr lang="en-AU" sz="1700" b="0" i="0" kern="1200"/>
            <a:t>Efficient</a:t>
          </a:r>
        </a:p>
      </dsp:txBody>
      <dsp:txXfrm>
        <a:off x="2061864" y="1845840"/>
        <a:ext cx="1216383" cy="1216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540AB-A0B4-4DCD-B897-97DE5005124D}">
      <dsp:nvSpPr>
        <dsp:cNvPr id="0" name=""/>
        <dsp:cNvSpPr/>
      </dsp:nvSpPr>
      <dsp:spPr>
        <a:xfrm>
          <a:off x="4288" y="0"/>
          <a:ext cx="4244183" cy="4900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AU" sz="2200" kern="1200"/>
            <a:t>VCE School-based assessment</a:t>
          </a:r>
        </a:p>
      </dsp:txBody>
      <dsp:txXfrm>
        <a:off x="18640" y="14352"/>
        <a:ext cx="4215479" cy="461320"/>
      </dsp:txXfrm>
    </dsp:sp>
    <dsp:sp modelId="{6C80766B-39EC-45FB-A02A-2CDA013B6C38}">
      <dsp:nvSpPr>
        <dsp:cNvPr id="0" name=""/>
        <dsp:cNvSpPr/>
      </dsp:nvSpPr>
      <dsp:spPr>
        <a:xfrm>
          <a:off x="6287" y="535940"/>
          <a:ext cx="1663250" cy="490024"/>
        </a:xfrm>
        <a:prstGeom prst="roundRect">
          <a:avLst>
            <a:gd name="adj" fmla="val 1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AU" sz="2100" kern="1200">
              <a:solidFill>
                <a:schemeClr val="bg1"/>
              </a:solidFill>
            </a:rPr>
            <a:t>Unit 1 and 2</a:t>
          </a:r>
        </a:p>
      </dsp:txBody>
      <dsp:txXfrm>
        <a:off x="20639" y="550292"/>
        <a:ext cx="1634546" cy="461320"/>
      </dsp:txXfrm>
    </dsp:sp>
    <dsp:sp modelId="{1E397354-DE2E-42CA-8968-115321672383}">
      <dsp:nvSpPr>
        <dsp:cNvPr id="0" name=""/>
        <dsp:cNvSpPr/>
      </dsp:nvSpPr>
      <dsp:spPr>
        <a:xfrm>
          <a:off x="6287" y="1070283"/>
          <a:ext cx="1663250" cy="490024"/>
        </a:xfrm>
        <a:prstGeom prst="roundRect">
          <a:avLst>
            <a:gd name="adj" fmla="val 1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a:solidFill>
                <a:schemeClr val="bg1"/>
              </a:solidFill>
            </a:rPr>
            <a:t>1 Judgment Type</a:t>
          </a:r>
        </a:p>
      </dsp:txBody>
      <dsp:txXfrm>
        <a:off x="20639" y="1084635"/>
        <a:ext cx="1634546" cy="461320"/>
      </dsp:txXfrm>
    </dsp:sp>
    <dsp:sp modelId="{069D70CE-A841-4EAC-8540-8BF5BC6AE41E}">
      <dsp:nvSpPr>
        <dsp:cNvPr id="0" name=""/>
        <dsp:cNvSpPr/>
      </dsp:nvSpPr>
      <dsp:spPr>
        <a:xfrm>
          <a:off x="6287" y="1604626"/>
          <a:ext cx="822983" cy="490024"/>
        </a:xfrm>
        <a:prstGeom prst="roundRect">
          <a:avLst>
            <a:gd name="adj" fmla="val 1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a:solidFill>
                <a:schemeClr val="bg1"/>
              </a:solidFill>
            </a:rPr>
            <a:t>S or N</a:t>
          </a:r>
        </a:p>
      </dsp:txBody>
      <dsp:txXfrm>
        <a:off x="20639" y="1618978"/>
        <a:ext cx="794279" cy="461320"/>
      </dsp:txXfrm>
    </dsp:sp>
    <dsp:sp modelId="{F2BDE000-6248-4780-B276-9696E4103359}">
      <dsp:nvSpPr>
        <dsp:cNvPr id="0" name=""/>
        <dsp:cNvSpPr/>
      </dsp:nvSpPr>
      <dsp:spPr>
        <a:xfrm>
          <a:off x="846553" y="1604626"/>
          <a:ext cx="822983" cy="490024"/>
        </a:xfrm>
        <a:prstGeom prst="roundRect">
          <a:avLst>
            <a:gd name="adj" fmla="val 1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a:solidFill>
                <a:schemeClr val="bg1"/>
              </a:solidFill>
            </a:rPr>
            <a:t>Blank</a:t>
          </a:r>
        </a:p>
      </dsp:txBody>
      <dsp:txXfrm>
        <a:off x="860905" y="1618978"/>
        <a:ext cx="794279" cy="461320"/>
      </dsp:txXfrm>
    </dsp:sp>
    <dsp:sp modelId="{63F64D26-AD0C-42AA-863B-CFC3C21DC8AD}">
      <dsp:nvSpPr>
        <dsp:cNvPr id="0" name=""/>
        <dsp:cNvSpPr/>
      </dsp:nvSpPr>
      <dsp:spPr>
        <a:xfrm>
          <a:off x="1767233" y="535940"/>
          <a:ext cx="2446386" cy="490024"/>
        </a:xfrm>
        <a:prstGeom prst="roundRect">
          <a:avLst>
            <a:gd name="adj" fmla="val 10000"/>
          </a:avLst>
        </a:prstGeom>
        <a:solidFill>
          <a:srgbClr val="0099CC">
            <a:lumMod val="75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AU" sz="2000" kern="1200">
              <a:solidFill>
                <a:srgbClr val="FFFFFF"/>
              </a:solidFill>
              <a:latin typeface="Arial"/>
              <a:ea typeface="+mn-ea"/>
              <a:cs typeface="+mn-cs"/>
            </a:rPr>
            <a:t>Unit 3 and 4</a:t>
          </a:r>
        </a:p>
      </dsp:txBody>
      <dsp:txXfrm>
        <a:off x="1781585" y="550292"/>
        <a:ext cx="2417682" cy="461320"/>
      </dsp:txXfrm>
    </dsp:sp>
    <dsp:sp modelId="{9788EA3E-707A-451C-89C4-490FAF53A57A}">
      <dsp:nvSpPr>
        <dsp:cNvPr id="0" name=""/>
        <dsp:cNvSpPr/>
      </dsp:nvSpPr>
      <dsp:spPr>
        <a:xfrm>
          <a:off x="1738668" y="1070283"/>
          <a:ext cx="2503516" cy="490024"/>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a:solidFill>
                <a:schemeClr val="bg1"/>
              </a:solidFill>
            </a:rPr>
            <a:t>2 Judgement types</a:t>
          </a:r>
        </a:p>
      </dsp:txBody>
      <dsp:txXfrm>
        <a:off x="1753020" y="1084635"/>
        <a:ext cx="2474812" cy="461320"/>
      </dsp:txXfrm>
    </dsp:sp>
    <dsp:sp modelId="{EC168E81-B18A-4240-B4CE-61CDA7D39882}">
      <dsp:nvSpPr>
        <dsp:cNvPr id="0" name=""/>
        <dsp:cNvSpPr/>
      </dsp:nvSpPr>
      <dsp:spPr>
        <a:xfrm>
          <a:off x="1738668" y="1604626"/>
          <a:ext cx="822983" cy="490024"/>
        </a:xfrm>
        <a:prstGeom prst="roundRect">
          <a:avLst>
            <a:gd name="adj" fmla="val 10000"/>
          </a:avLst>
        </a:prstGeom>
        <a:noFill/>
        <a:ln w="25400" cap="flat" cmpd="sng" algn="ctr">
          <a:solidFill>
            <a:srgbClr val="0099CC">
              <a:lumMod val="75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a:solidFill>
                <a:srgbClr val="000000"/>
              </a:solidFill>
              <a:latin typeface="Arial"/>
              <a:ea typeface="+mn-ea"/>
              <a:cs typeface="+mn-cs"/>
            </a:rPr>
            <a:t>S or N</a:t>
          </a:r>
        </a:p>
      </dsp:txBody>
      <dsp:txXfrm>
        <a:off x="1753020" y="1618978"/>
        <a:ext cx="794279" cy="461320"/>
      </dsp:txXfrm>
    </dsp:sp>
    <dsp:sp modelId="{40F7DF18-FFC9-44E9-B07A-DA11CBBFD0A0}">
      <dsp:nvSpPr>
        <dsp:cNvPr id="0" name=""/>
        <dsp:cNvSpPr/>
      </dsp:nvSpPr>
      <dsp:spPr>
        <a:xfrm>
          <a:off x="2578934" y="1604626"/>
          <a:ext cx="1663250" cy="490024"/>
        </a:xfrm>
        <a:prstGeom prst="roundRect">
          <a:avLst>
            <a:gd name="adj" fmla="val 10000"/>
          </a:avLst>
        </a:prstGeom>
        <a:noFill/>
        <a:ln w="25400" cap="flat" cmpd="sng" algn="ctr">
          <a:solidFill>
            <a:srgbClr val="0099CC">
              <a:lumMod val="75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a:solidFill>
                <a:srgbClr val="000000"/>
              </a:solidFill>
              <a:latin typeface="Arial"/>
              <a:ea typeface="+mn-ea"/>
              <a:cs typeface="+mn-cs"/>
            </a:rPr>
            <a:t>Level of achievement</a:t>
          </a:r>
        </a:p>
      </dsp:txBody>
      <dsp:txXfrm>
        <a:off x="2593286" y="1618978"/>
        <a:ext cx="1634546" cy="461320"/>
      </dsp:txXfrm>
    </dsp:sp>
    <dsp:sp modelId="{EF973B11-9D67-447D-AD51-23FE123D97E1}">
      <dsp:nvSpPr>
        <dsp:cNvPr id="0" name=""/>
        <dsp:cNvSpPr/>
      </dsp:nvSpPr>
      <dsp:spPr>
        <a:xfrm>
          <a:off x="2578934" y="2138969"/>
          <a:ext cx="822983" cy="490024"/>
        </a:xfrm>
        <a:prstGeom prst="roundRect">
          <a:avLst>
            <a:gd name="adj" fmla="val 1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a:solidFill>
                <a:schemeClr val="bg1"/>
              </a:solidFill>
            </a:rPr>
            <a:t>SAT</a:t>
          </a:r>
        </a:p>
      </dsp:txBody>
      <dsp:txXfrm>
        <a:off x="2593286" y="2153321"/>
        <a:ext cx="794279" cy="461320"/>
      </dsp:txXfrm>
    </dsp:sp>
    <dsp:sp modelId="{1CDCB3C1-19F7-4728-8860-2AD939B6E90B}">
      <dsp:nvSpPr>
        <dsp:cNvPr id="0" name=""/>
        <dsp:cNvSpPr/>
      </dsp:nvSpPr>
      <dsp:spPr>
        <a:xfrm>
          <a:off x="3419201" y="2138969"/>
          <a:ext cx="822983" cy="490024"/>
        </a:xfrm>
        <a:prstGeom prst="roundRect">
          <a:avLst>
            <a:gd name="adj" fmla="val 1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AU" sz="1500" kern="1200">
              <a:solidFill>
                <a:schemeClr val="bg1"/>
              </a:solidFill>
            </a:rPr>
            <a:t>SAC</a:t>
          </a:r>
        </a:p>
      </dsp:txBody>
      <dsp:txXfrm>
        <a:off x="3433553" y="2153321"/>
        <a:ext cx="794279" cy="4613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540AB-A0B4-4DCD-B897-97DE5005124D}">
      <dsp:nvSpPr>
        <dsp:cNvPr id="0" name=""/>
        <dsp:cNvSpPr/>
      </dsp:nvSpPr>
      <dsp:spPr>
        <a:xfrm>
          <a:off x="2726" y="0"/>
          <a:ext cx="3710485" cy="588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AU" sz="2600" b="0" i="0" kern="1200"/>
            <a:t>School-assessed tasks </a:t>
          </a:r>
          <a:endParaRPr lang="en-AU" sz="2600" kern="1200"/>
        </a:p>
      </dsp:txBody>
      <dsp:txXfrm>
        <a:off x="19967" y="17241"/>
        <a:ext cx="3676003" cy="554157"/>
      </dsp:txXfrm>
    </dsp:sp>
    <dsp:sp modelId="{3BCF7004-22BF-47A2-8B18-C29869485B80}">
      <dsp:nvSpPr>
        <dsp:cNvPr id="0" name=""/>
        <dsp:cNvSpPr/>
      </dsp:nvSpPr>
      <dsp:spPr>
        <a:xfrm>
          <a:off x="4985" y="627612"/>
          <a:ext cx="3703241" cy="5886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AU" sz="2600" kern="1200"/>
            <a:t>Unit 3 and 4 studies</a:t>
          </a:r>
        </a:p>
      </dsp:txBody>
      <dsp:txXfrm>
        <a:off x="22226" y="644853"/>
        <a:ext cx="3668759" cy="554157"/>
      </dsp:txXfrm>
    </dsp:sp>
    <dsp:sp modelId="{EE149FEC-EF1C-4D11-B67C-8917D5FFD633}">
      <dsp:nvSpPr>
        <dsp:cNvPr id="0" name=""/>
        <dsp:cNvSpPr/>
      </dsp:nvSpPr>
      <dsp:spPr>
        <a:xfrm>
          <a:off x="12207" y="1253717"/>
          <a:ext cx="894037" cy="588639"/>
        </a:xfrm>
        <a:prstGeom prst="roundRect">
          <a:avLst>
            <a:gd name="adj" fmla="val 10000"/>
          </a:avLst>
        </a:prstGeom>
        <a:solidFill>
          <a:schemeClr val="accent6">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AU" sz="900" b="0" i="0" kern="1200">
              <a:solidFill>
                <a:schemeClr val="tx1"/>
              </a:solidFill>
            </a:rPr>
            <a:t>Algorithmics (HESS) (AL03)</a:t>
          </a:r>
          <a:endParaRPr lang="en-AU" sz="900" kern="1200">
            <a:solidFill>
              <a:schemeClr val="tx1"/>
            </a:solidFill>
          </a:endParaRPr>
        </a:p>
      </dsp:txBody>
      <dsp:txXfrm>
        <a:off x="29448" y="1270958"/>
        <a:ext cx="859555" cy="554157"/>
      </dsp:txXfrm>
    </dsp:sp>
    <dsp:sp modelId="{C3FC8340-9FAB-44F6-9E83-7FEB47917456}">
      <dsp:nvSpPr>
        <dsp:cNvPr id="0" name=""/>
        <dsp:cNvSpPr/>
      </dsp:nvSpPr>
      <dsp:spPr>
        <a:xfrm>
          <a:off x="15687" y="1879822"/>
          <a:ext cx="887076" cy="588639"/>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AU" sz="900" b="0" i="0" kern="1200">
              <a:solidFill>
                <a:schemeClr val="tx1"/>
              </a:solidFill>
            </a:rPr>
            <a:t>Art Creative Practice (AR03)</a:t>
          </a:r>
          <a:endParaRPr lang="en-AU" sz="900" kern="1200">
            <a:solidFill>
              <a:schemeClr val="tx1"/>
            </a:solidFill>
          </a:endParaRPr>
        </a:p>
      </dsp:txBody>
      <dsp:txXfrm>
        <a:off x="32928" y="1897063"/>
        <a:ext cx="852594" cy="554157"/>
      </dsp:txXfrm>
    </dsp:sp>
    <dsp:sp modelId="{568704AD-BE0A-4454-B720-C1A37A806D1F}">
      <dsp:nvSpPr>
        <dsp:cNvPr id="0" name=""/>
        <dsp:cNvSpPr/>
      </dsp:nvSpPr>
      <dsp:spPr>
        <a:xfrm>
          <a:off x="22567" y="2505927"/>
          <a:ext cx="873316" cy="759591"/>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AU" sz="900" b="0" i="0" kern="1200">
              <a:solidFill>
                <a:schemeClr val="tx1"/>
              </a:solidFill>
            </a:rPr>
            <a:t>Applied Computing: Software Development (IT03)</a:t>
          </a:r>
          <a:endParaRPr lang="en-AU" sz="900" kern="1200">
            <a:solidFill>
              <a:schemeClr val="tx1"/>
            </a:solidFill>
          </a:endParaRPr>
        </a:p>
      </dsp:txBody>
      <dsp:txXfrm>
        <a:off x="44815" y="2528175"/>
        <a:ext cx="828820" cy="715095"/>
      </dsp:txXfrm>
    </dsp:sp>
    <dsp:sp modelId="{0092089D-247F-4E0E-B1D5-18004C219528}">
      <dsp:nvSpPr>
        <dsp:cNvPr id="0" name=""/>
        <dsp:cNvSpPr/>
      </dsp:nvSpPr>
      <dsp:spPr>
        <a:xfrm>
          <a:off x="943794" y="1253717"/>
          <a:ext cx="894037" cy="588639"/>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AU" sz="900" b="0" i="0" kern="1200">
              <a:solidFill>
                <a:srgbClr val="000000"/>
              </a:solidFill>
              <a:latin typeface="Arial"/>
              <a:ea typeface="+mn-ea"/>
              <a:cs typeface="+mn-cs"/>
            </a:rPr>
            <a:t>Art Making and Exhibiting (SA03)</a:t>
          </a:r>
        </a:p>
      </dsp:txBody>
      <dsp:txXfrm>
        <a:off x="961035" y="1270958"/>
        <a:ext cx="859555" cy="554157"/>
      </dsp:txXfrm>
    </dsp:sp>
    <dsp:sp modelId="{74A65A0A-C7F9-4C7A-A869-A4FEDA9B07DE}">
      <dsp:nvSpPr>
        <dsp:cNvPr id="0" name=""/>
        <dsp:cNvSpPr/>
      </dsp:nvSpPr>
      <dsp:spPr>
        <a:xfrm>
          <a:off x="943794" y="1879822"/>
          <a:ext cx="894037" cy="588639"/>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AU" sz="900" b="0" i="0" kern="1200">
              <a:solidFill>
                <a:schemeClr val="tx1"/>
              </a:solidFill>
            </a:rPr>
            <a:t>Applied Computing: Data Analytics (IT02)</a:t>
          </a:r>
          <a:endParaRPr lang="en-AU" sz="900" kern="1200">
            <a:solidFill>
              <a:schemeClr val="tx1"/>
            </a:solidFill>
          </a:endParaRPr>
        </a:p>
      </dsp:txBody>
      <dsp:txXfrm>
        <a:off x="961035" y="1897063"/>
        <a:ext cx="859555" cy="554157"/>
      </dsp:txXfrm>
    </dsp:sp>
    <dsp:sp modelId="{7B7EF10C-8DA5-4878-ACED-33E494BF2D9B}">
      <dsp:nvSpPr>
        <dsp:cNvPr id="0" name=""/>
        <dsp:cNvSpPr/>
      </dsp:nvSpPr>
      <dsp:spPr>
        <a:xfrm>
          <a:off x="1875380" y="1253717"/>
          <a:ext cx="894037" cy="588639"/>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AU" sz="900" b="0" i="0" kern="1200">
              <a:solidFill>
                <a:schemeClr val="tx1"/>
              </a:solidFill>
            </a:rPr>
            <a:t>Media (ME03)</a:t>
          </a:r>
          <a:endParaRPr lang="en-AU" sz="900" kern="1200">
            <a:solidFill>
              <a:schemeClr val="tx1"/>
            </a:solidFill>
          </a:endParaRPr>
        </a:p>
      </dsp:txBody>
      <dsp:txXfrm>
        <a:off x="1892621" y="1270958"/>
        <a:ext cx="859555" cy="554157"/>
      </dsp:txXfrm>
    </dsp:sp>
    <dsp:sp modelId="{2A389BED-13E6-40AF-AB58-0EFCB282B12E}">
      <dsp:nvSpPr>
        <dsp:cNvPr id="0" name=""/>
        <dsp:cNvSpPr/>
      </dsp:nvSpPr>
      <dsp:spPr>
        <a:xfrm>
          <a:off x="1875380" y="1879822"/>
          <a:ext cx="894037" cy="588639"/>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AU" sz="900" b="0" i="0" kern="1200">
              <a:solidFill>
                <a:schemeClr val="tx1"/>
              </a:solidFill>
            </a:rPr>
            <a:t>Product Design and Technologies (DT03)</a:t>
          </a:r>
          <a:endParaRPr lang="en-AU" sz="900" kern="1200">
            <a:solidFill>
              <a:schemeClr val="tx1"/>
            </a:solidFill>
          </a:endParaRPr>
        </a:p>
      </dsp:txBody>
      <dsp:txXfrm>
        <a:off x="1892621" y="1897063"/>
        <a:ext cx="859555" cy="554157"/>
      </dsp:txXfrm>
    </dsp:sp>
    <dsp:sp modelId="{A07BEA20-DA04-407C-B2B5-AE098C78C81E}">
      <dsp:nvSpPr>
        <dsp:cNvPr id="0" name=""/>
        <dsp:cNvSpPr/>
      </dsp:nvSpPr>
      <dsp:spPr>
        <a:xfrm>
          <a:off x="2806967" y="1253717"/>
          <a:ext cx="894037" cy="588639"/>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AU" sz="900" b="0" i="0" kern="1200">
              <a:solidFill>
                <a:schemeClr val="tx1"/>
              </a:solidFill>
            </a:rPr>
            <a:t>Systems Engineering (SE03)</a:t>
          </a:r>
          <a:endParaRPr lang="en-AU" sz="900" kern="1200">
            <a:solidFill>
              <a:schemeClr val="tx1"/>
            </a:solidFill>
          </a:endParaRPr>
        </a:p>
      </dsp:txBody>
      <dsp:txXfrm>
        <a:off x="2824208" y="1270958"/>
        <a:ext cx="859555" cy="554157"/>
      </dsp:txXfrm>
    </dsp:sp>
    <dsp:sp modelId="{C4D5CD00-63C2-4DCE-9142-27171702322E}">
      <dsp:nvSpPr>
        <dsp:cNvPr id="0" name=""/>
        <dsp:cNvSpPr/>
      </dsp:nvSpPr>
      <dsp:spPr>
        <a:xfrm>
          <a:off x="2806967" y="1879822"/>
          <a:ext cx="894037" cy="588639"/>
        </a:xfrm>
        <a:prstGeom prst="roundRect">
          <a:avLst>
            <a:gd name="adj" fmla="val 1000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AU" sz="900" b="0" i="0" kern="1200">
              <a:solidFill>
                <a:schemeClr val="tx1"/>
              </a:solidFill>
            </a:rPr>
            <a:t>Visual Communication Design (VC03)</a:t>
          </a:r>
          <a:endParaRPr lang="en-AU" sz="900" kern="1200">
            <a:solidFill>
              <a:schemeClr val="tx1"/>
            </a:solidFill>
          </a:endParaRPr>
        </a:p>
      </dsp:txBody>
      <dsp:txXfrm>
        <a:off x="2824208" y="1897063"/>
        <a:ext cx="859555" cy="55415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a:t>
            </a:fld>
            <a:endParaRPr lang="en-AU"/>
          </a:p>
        </p:txBody>
      </p:sp>
    </p:spTree>
    <p:extLst>
      <p:ext uri="{BB962C8B-B14F-4D97-AF65-F5344CB8AC3E}">
        <p14:creationId xmlns:p14="http://schemas.microsoft.com/office/powerpoint/2010/main" val="3479432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en-AU">
                <a:solidFill>
                  <a:srgbClr val="000000"/>
                </a:solidFill>
                <a:latin typeface="Arial" panose="020B0604020202020204" pitchFamily="34" charset="0"/>
                <a:ea typeface="Arial" panose="020B0604020202020204" pitchFamily="34" charset="0"/>
              </a:rPr>
              <a:t>To satisfactorily complete a VCE unit (including VCE VM units), a student must demonstrate that they have achieved the set of outcomes as specified in the relevant study design. </a:t>
            </a:r>
            <a:r>
              <a:rPr lang="en-AU" b="1">
                <a:solidFill>
                  <a:srgbClr val="000000"/>
                </a:solidFill>
                <a:latin typeface="Arial" panose="020B0604020202020204" pitchFamily="34" charset="0"/>
                <a:ea typeface="Arial" panose="020B0604020202020204" pitchFamily="34" charset="0"/>
              </a:rPr>
              <a:t>The decision about satisfactory completion of outcomes of a unit is entirely the decision of the school. </a:t>
            </a:r>
            <a:br>
              <a:rPr lang="en-AU" b="1">
                <a:solidFill>
                  <a:srgbClr val="000000"/>
                </a:solidFill>
                <a:latin typeface="Arial" panose="020B0604020202020204" pitchFamily="34" charset="0"/>
                <a:ea typeface="Arial" panose="020B0604020202020204" pitchFamily="34" charset="0"/>
              </a:rPr>
            </a:br>
            <a:endParaRPr lang="en-US" b="1">
              <a:latin typeface="Segoe UI" panose="020B0502040204020203" pitchFamily="34" charset="0"/>
            </a:endParaRPr>
          </a:p>
          <a:p>
            <a:pPr>
              <a:lnSpc>
                <a:spcPct val="120000"/>
              </a:lnSpc>
              <a:spcBef>
                <a:spcPts val="622"/>
              </a:spcBef>
              <a:spcAft>
                <a:spcPts val="622"/>
              </a:spcAft>
            </a:pPr>
            <a:r>
              <a:rPr lang="en-AU">
                <a:solidFill>
                  <a:srgbClr val="000000"/>
                </a:solidFill>
                <a:latin typeface="Arial" panose="020B0604020202020204" pitchFamily="34" charset="0"/>
                <a:ea typeface="Arial" panose="020B0604020202020204" pitchFamily="34" charset="0"/>
              </a:rPr>
              <a:t>For the VCE (excluding the VCE VM) the teacher makes 2 separate judgements. The S or N decision for an outcome is separate from the decision that assesses the student’s level of achievement, which is used for the calculation of a study score and contribution towards an ATAR.</a:t>
            </a:r>
          </a:p>
          <a:p>
            <a:pPr>
              <a:lnSpc>
                <a:spcPct val="120000"/>
              </a:lnSpc>
              <a:spcBef>
                <a:spcPts val="622"/>
              </a:spcBef>
              <a:spcAft>
                <a:spcPts val="622"/>
              </a:spcAft>
            </a:pPr>
            <a:endParaRPr lang="en-AU">
              <a:solidFill>
                <a:srgbClr val="000000"/>
              </a:solidFill>
              <a:latin typeface="Arial" panose="020B0604020202020204" pitchFamily="34" charset="0"/>
              <a:ea typeface="Arial" panose="020B0604020202020204" pitchFamily="34" charset="0"/>
            </a:endParaRPr>
          </a:p>
          <a:p>
            <a:pPr>
              <a:lnSpc>
                <a:spcPct val="120000"/>
              </a:lnSpc>
              <a:spcBef>
                <a:spcPts val="622"/>
              </a:spcBef>
              <a:spcAft>
                <a:spcPts val="622"/>
              </a:spcAft>
            </a:pPr>
            <a:r>
              <a:rPr lang="en-AU">
                <a:solidFill>
                  <a:srgbClr val="000000"/>
                </a:solidFill>
                <a:latin typeface="Arial" panose="020B0604020202020204" pitchFamily="34" charset="0"/>
                <a:ea typeface="Arial" panose="020B0604020202020204" pitchFamily="34" charset="0"/>
              </a:rPr>
              <a:t>VCE VM studies are not assessed for levels of achievement and do not contribute to calculation of an ATAR. If a student wants to receive a study score, they can choose from the wide range of VCE studies and scored VCE VET program units that include both internal and external assessment.</a:t>
            </a: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3546736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a:solidFill>
                  <a:srgbClr val="000000"/>
                </a:solidFill>
                <a:effectLst/>
                <a:latin typeface="Verdana" panose="020B0604030504040204" pitchFamily="34" charset="0"/>
              </a:rPr>
              <a:t>The Study design is your key document as it identifies the key knowledge and key skills and the assessment task for Units 3 and 4.</a:t>
            </a:r>
            <a:r>
              <a:rPr lang="en-US" b="0" i="0">
                <a:solidFill>
                  <a:srgbClr val="444444"/>
                </a:solidFill>
                <a:effectLst/>
                <a:latin typeface="Verdana" panose="020B0604030504040204" pitchFamily="34" charset="0"/>
              </a:rPr>
              <a:t>​</a:t>
            </a:r>
            <a:r>
              <a:rPr lang="en-US" b="0" i="0" u="none" strike="noStrike">
                <a:solidFill>
                  <a:srgbClr val="444444"/>
                </a:solidFill>
                <a:effectLst/>
                <a:latin typeface="Calibri" panose="020F0502020204030204" pitchFamily="34" charset="0"/>
              </a:rPr>
              <a:t> </a:t>
            </a:r>
            <a:r>
              <a:rPr lang="en-AU" b="0" i="0" u="none" strike="noStrike">
                <a:solidFill>
                  <a:srgbClr val="000000"/>
                </a:solidFill>
                <a:effectLst/>
                <a:latin typeface="Verdana" panose="020B0604030504040204" pitchFamily="34" charset="0"/>
              </a:rPr>
              <a:t>School-based assessment is the internal assessment for Units 3 and 4. </a:t>
            </a:r>
            <a:r>
              <a:rPr lang="en-US" b="0" i="0">
                <a:solidFill>
                  <a:srgbClr val="444444"/>
                </a:solidFill>
                <a:effectLst/>
                <a:latin typeface="Verdana" panose="020B0604030504040204" pitchFamily="34" charset="0"/>
              </a:rPr>
              <a:t>​</a:t>
            </a:r>
            <a:endParaRPr lang="en-US" b="0" i="0">
              <a:solidFill>
                <a:srgbClr val="444444"/>
              </a:solidFill>
              <a:effectLst/>
              <a:latin typeface="Calibri" panose="020F0502020204030204" pitchFamily="34" charset="0"/>
            </a:endParaRPr>
          </a:p>
          <a:p>
            <a:pPr algn="l" rtl="0" fontAlgn="base"/>
            <a:endParaRPr lang="en-AU" b="0" i="0" u="none" strike="noStrike">
              <a:solidFill>
                <a:srgbClr val="000000"/>
              </a:solidFill>
              <a:effectLst/>
              <a:latin typeface="Verdana" panose="020B0604030504040204" pitchFamily="34" charset="0"/>
            </a:endParaRPr>
          </a:p>
          <a:p>
            <a:pPr algn="l" rtl="0" fontAlgn="base"/>
            <a:r>
              <a:rPr lang="en-AU" b="0" i="0" u="none" strike="noStrike">
                <a:solidFill>
                  <a:srgbClr val="000000"/>
                </a:solidFill>
                <a:effectLst/>
                <a:latin typeface="Verdana" panose="020B0604030504040204" pitchFamily="34" charset="0"/>
              </a:rPr>
              <a:t>Central to School-based Assessment is an understanding that teachers know their students; and know the best ways to collect evidence in terms of their achievement. </a:t>
            </a:r>
            <a:r>
              <a:rPr lang="en-US" b="0" i="0">
                <a:solidFill>
                  <a:srgbClr val="444444"/>
                </a:solidFill>
                <a:effectLst/>
                <a:latin typeface="Verdana" panose="020B0604030504040204" pitchFamily="34" charset="0"/>
              </a:rPr>
              <a:t>​</a:t>
            </a:r>
            <a:endParaRPr lang="en-US" b="0" i="0">
              <a:solidFill>
                <a:srgbClr val="444444"/>
              </a:solidFill>
              <a:effectLst/>
              <a:latin typeface="Calibri" panose="020F0502020204030204" pitchFamily="34" charset="0"/>
            </a:endParaRPr>
          </a:p>
          <a:p>
            <a:pPr algn="l" rtl="0" fontAlgn="base"/>
            <a:endParaRPr lang="en-AU" b="0" i="0" u="none" strike="noStrike">
              <a:solidFill>
                <a:srgbClr val="000000"/>
              </a:solidFill>
              <a:effectLst/>
              <a:latin typeface="Verdana" panose="020B0604030504040204" pitchFamily="34" charset="0"/>
            </a:endParaRPr>
          </a:p>
          <a:p>
            <a:pPr algn="l" rtl="0" fontAlgn="base"/>
            <a:r>
              <a:rPr lang="en-AU" b="0" i="0" u="none" strike="noStrike">
                <a:solidFill>
                  <a:srgbClr val="000000"/>
                </a:solidFill>
                <a:effectLst/>
                <a:latin typeface="Verdana" panose="020B0604030504040204" pitchFamily="34" charset="0"/>
              </a:rPr>
              <a:t>It is a school-based decision regarding the conditions and arrangements for which school-based assessments are undertaken to ensure they meet the VCE assessment principles, the study design requirements and the requirements of the VCE Administrative Handbook. This may vary between schools and sectors given their cohort, resources and unique circumstances.</a:t>
            </a:r>
            <a:r>
              <a:rPr lang="en-AU" b="0" i="0">
                <a:solidFill>
                  <a:srgbClr val="444444"/>
                </a:solidFill>
                <a:effectLst/>
                <a:latin typeface="Verdana" panose="020B0604030504040204" pitchFamily="34" charset="0"/>
              </a:rPr>
              <a:t>​</a:t>
            </a:r>
            <a:endParaRPr lang="en-AU" b="0" i="0">
              <a:solidFill>
                <a:srgbClr val="444444"/>
              </a:solidFill>
              <a:effectLst/>
              <a:latin typeface="Calibri" panose="020F0502020204030204" pitchFamily="34" charset="0"/>
            </a:endParaRPr>
          </a:p>
          <a:p>
            <a:pPr algn="l" rtl="0" fontAlgn="base"/>
            <a:r>
              <a:rPr lang="en-AU" b="0" i="0">
                <a:solidFill>
                  <a:srgbClr val="444444"/>
                </a:solidFill>
                <a:effectLst/>
                <a:latin typeface="Verdana" panose="020B0604030504040204" pitchFamily="34" charset="0"/>
              </a:rPr>
              <a:t>​</a:t>
            </a:r>
            <a:endParaRPr lang="en-AU" b="0" i="0">
              <a:solidFill>
                <a:srgbClr val="444444"/>
              </a:solidFill>
              <a:effectLst/>
              <a:latin typeface="Calibri" panose="020F0502020204030204" pitchFamily="34" charset="0"/>
            </a:endParaRPr>
          </a:p>
          <a:p>
            <a:pPr algn="l" rtl="0" fontAlgn="base"/>
            <a:r>
              <a:rPr lang="en-AU" b="0" i="0" u="none" strike="noStrike">
                <a:solidFill>
                  <a:srgbClr val="000000"/>
                </a:solidFill>
                <a:effectLst/>
                <a:latin typeface="Verdana" panose="020B0604030504040204" pitchFamily="34" charset="0"/>
              </a:rPr>
              <a:t>Students will have different strengths, different talents and different resources available to them.</a:t>
            </a:r>
            <a:r>
              <a:rPr lang="en-AU" b="0" i="0" u="none" strike="noStrike">
                <a:solidFill>
                  <a:srgbClr val="FF0000"/>
                </a:solidFill>
                <a:effectLst/>
                <a:latin typeface="Verdana" panose="020B0604030504040204" pitchFamily="34" charset="0"/>
              </a:rPr>
              <a:t> </a:t>
            </a:r>
            <a:r>
              <a:rPr lang="en-AU" b="0" i="0" u="none" strike="noStrike">
                <a:solidFill>
                  <a:srgbClr val="000000"/>
                </a:solidFill>
                <a:effectLst/>
                <a:latin typeface="Verdana" panose="020B0604030504040204" pitchFamily="34" charset="0"/>
              </a:rPr>
              <a:t>The design of learning and teaching activities should reflect this, in support of effective assessment for students.</a:t>
            </a:r>
            <a:endParaRPr lang="en-AU" b="0" i="0">
              <a:solidFill>
                <a:srgbClr val="444444"/>
              </a:solidFill>
              <a:effectLst/>
              <a:latin typeface="Calibri" panose="020F0502020204030204" pitchFamily="34" charset="0"/>
            </a:endParaRPr>
          </a:p>
          <a:p>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1568884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a:t>A SAT is set by the VCAA to assess specific skills and knowledge. </a:t>
            </a:r>
          </a:p>
          <a:p>
            <a:endParaRPr lang="en-AU" sz="1100"/>
          </a:p>
          <a:p>
            <a:r>
              <a:rPr lang="en-AU" sz="1100"/>
              <a:t>Teachers are to assess a student’s level of achievement against criteria for that task as specified by the VCAA. Schools provide a score for each criterion.</a:t>
            </a:r>
          </a:p>
          <a:p>
            <a:endParaRPr lang="en-AU" sz="1100"/>
          </a:p>
          <a:p>
            <a:r>
              <a:rPr lang="en-AU" sz="1100"/>
              <a:t>The VCAA aggregates these scores into a single total score for each student, which is then statistically moderated against all examination scores in the study.</a:t>
            </a:r>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2185834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send any enquires related to the VCAA to the general email and it will be forwarded to the relevant contact person. This ensures your enquiry is promptly replied to by the appropriate person and bookmark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note, it is encouraged that CM’s direct messages to the VCAA contacts**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421297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this OnDemand video I will be explaining to you the background of the School-assessed Task, where to find key documents, and how to provide information to your students for the task, how to authenticate and how to assess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655714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100" b="1" kern="100" dirty="0">
                <a:latin typeface="Calibri"/>
                <a:ea typeface="Calibri"/>
                <a:cs typeface="Calibri"/>
              </a:rPr>
              <a:t>VCE Administrative Handbook </a:t>
            </a:r>
            <a:r>
              <a:rPr lang="en-US" sz="1100" kern="100" dirty="0">
                <a:latin typeface="Calibri"/>
                <a:ea typeface="Calibri"/>
                <a:cs typeface="Calibri"/>
              </a:rPr>
              <a:t>Is the comprehensive guide for principals, teachers and administrators, outlining the rules, regulations and policies governing the delivery of the VCE – this is updated each year – please always refer to the website and the latest edition</a:t>
            </a:r>
          </a:p>
          <a:p>
            <a:endParaRPr lang="en-US" sz="1100" b="1" kern="100" dirty="0">
              <a:latin typeface="Calibri"/>
              <a:ea typeface="Calibri"/>
              <a:cs typeface="Calibri"/>
            </a:endParaRPr>
          </a:p>
          <a:p>
            <a:r>
              <a:rPr lang="en-US" sz="1100" b="1" kern="100" dirty="0">
                <a:latin typeface="Calibri"/>
                <a:ea typeface="Calibri"/>
                <a:cs typeface="Calibri"/>
              </a:rPr>
              <a:t>VCE Study Designs. </a:t>
            </a:r>
            <a:r>
              <a:rPr lang="en-US" sz="1100" b="0" kern="100" dirty="0">
                <a:latin typeface="Calibri"/>
                <a:ea typeface="Calibri"/>
                <a:cs typeface="Calibri"/>
              </a:rPr>
              <a:t>Each study design is</a:t>
            </a:r>
            <a:r>
              <a:rPr lang="en-GB" sz="1100" kern="100" dirty="0">
                <a:latin typeface="Calibri"/>
                <a:ea typeface="Calibri"/>
                <a:cs typeface="Calibri"/>
              </a:rPr>
              <a:t> effective curriculum planning for VCE studies. They include all the important information regarding the VCE study including the Units for Study, Outcomes, Areas of Studies, Key Knowledge, Key skills and </a:t>
            </a:r>
            <a:r>
              <a:rPr lang="en-AU" sz="1100" kern="100" dirty="0">
                <a:latin typeface="Calibri"/>
                <a:ea typeface="Calibri"/>
                <a:cs typeface="Calibri"/>
              </a:rPr>
              <a:t>assessment requirements</a:t>
            </a:r>
            <a:endParaRPr lang="en-AU" dirty="0">
              <a:latin typeface="Calibri"/>
              <a:ea typeface="Calibri"/>
              <a:cs typeface="Calibri"/>
            </a:endParaRPr>
          </a:p>
          <a:p>
            <a:endParaRPr lang="en-US" sz="1100" kern="100" dirty="0">
              <a:latin typeface="Calibri"/>
              <a:ea typeface="Calibri"/>
              <a:cs typeface="Calibri"/>
            </a:endParaRPr>
          </a:p>
          <a:p>
            <a:r>
              <a:rPr lang="en-US" sz="1100" b="1" kern="100" dirty="0">
                <a:latin typeface="Calibri"/>
                <a:ea typeface="Calibri"/>
                <a:cs typeface="Calibri"/>
              </a:rPr>
              <a:t>VCE Assessment Principles </a:t>
            </a:r>
            <a:r>
              <a:rPr lang="en-US" sz="1100" kern="100" dirty="0">
                <a:latin typeface="Calibri"/>
                <a:ea typeface="Calibri"/>
                <a:cs typeface="Calibri"/>
              </a:rPr>
              <a:t>are the key principles that underpin all VCE assessment practice to ensure that the assessment instruments enable judgments to be made about demonstration of the outcomes and levels of achievement fairly, in a balanced way and without adverse effects on the curriculum.</a:t>
            </a:r>
          </a:p>
          <a:p>
            <a:endParaRPr lang="en-US" sz="1100" kern="100" dirty="0">
              <a:latin typeface="Calibri"/>
              <a:ea typeface="Calibri"/>
              <a:cs typeface="Calibri"/>
            </a:endParaRPr>
          </a:p>
          <a:p>
            <a:r>
              <a:rPr lang="en-US" b="1" dirty="0">
                <a:cs typeface="Arial"/>
              </a:rPr>
              <a:t>Administrative Advice for School-based assessment </a:t>
            </a:r>
            <a:r>
              <a:rPr lang="en-US" b="0" dirty="0">
                <a:cs typeface="Arial"/>
              </a:rPr>
              <a:t>this is the document that is updated annually to support you to scope out and assess the task. </a:t>
            </a:r>
          </a:p>
          <a:p>
            <a:endParaRPr lang="en-US" b="0" dirty="0">
              <a:cs typeface="Arial"/>
            </a:endParaRPr>
          </a:p>
          <a:p>
            <a:r>
              <a:rPr lang="en-US" b="1" dirty="0">
                <a:cs typeface="Arial"/>
              </a:rPr>
              <a:t>Authentication of the School-assessed Task</a:t>
            </a:r>
            <a:r>
              <a:rPr lang="en-US" b="0" dirty="0">
                <a:cs typeface="Arial"/>
              </a:rPr>
              <a:t>. For each SAT study there is important information and guidelines for observing and authenticating the School-assessed Task. Including the record form. </a:t>
            </a:r>
          </a:p>
          <a:p>
            <a:endParaRPr lang="en-US" b="0" dirty="0">
              <a:cs typeface="Arial"/>
            </a:endParaRPr>
          </a:p>
          <a:p>
            <a:r>
              <a:rPr lang="en-US" sz="1100" b="1" kern="100" dirty="0">
                <a:latin typeface="Calibri"/>
                <a:ea typeface="Calibri"/>
                <a:cs typeface="Calibri"/>
              </a:rPr>
              <a:t>Teacher Support Material </a:t>
            </a:r>
            <a:r>
              <a:rPr lang="en-US" sz="1100" kern="100" dirty="0">
                <a:latin typeface="Calibri"/>
                <a:ea typeface="Calibri"/>
                <a:cs typeface="Calibri"/>
              </a:rPr>
              <a:t>provides curriculum and assessment advice for Units 1 to 4. It contains advice for developing a course with examples of teaching and learning activities and resources for each unit. See subject specific page on the VCAA website for further information</a:t>
            </a:r>
            <a:endParaRPr lang="en-AU" sz="1100" kern="100" dirty="0">
              <a:latin typeface="Calibri"/>
              <a:ea typeface="Calibri"/>
              <a:cs typeface="Calibri"/>
            </a:endParaRPr>
          </a:p>
          <a:p>
            <a:endParaRPr lang="en-AU" sz="1100" b="1" kern="100" dirty="0">
              <a:latin typeface="Calibri" panose="020F0502020204030204" pitchFamily="34" charset="0"/>
              <a:ea typeface="Calibri" panose="020F0502020204030204" pitchFamily="34" charset="0"/>
              <a:cs typeface="Times New Roman" panose="02020603050405020304" pitchFamily="18" charset="0"/>
            </a:endParaRPr>
          </a:p>
          <a:p>
            <a:r>
              <a:rPr lang="en-AU" sz="1100" b="1" kern="100" dirty="0">
                <a:latin typeface="Calibri"/>
                <a:ea typeface="Calibri"/>
                <a:cs typeface="Calibri"/>
              </a:rPr>
              <a:t>School based assessment reports </a:t>
            </a:r>
            <a:r>
              <a:rPr lang="en-AU" sz="1100" kern="100" dirty="0">
                <a:latin typeface="Calibri"/>
                <a:ea typeface="Calibri"/>
                <a:cs typeface="Calibri"/>
              </a:rPr>
              <a:t>p</a:t>
            </a:r>
            <a:r>
              <a:rPr lang="en-US" sz="1100" kern="100" dirty="0">
                <a:latin typeface="Calibri"/>
                <a:ea typeface="Calibri"/>
                <a:cs typeface="Calibri"/>
              </a:rPr>
              <a:t>provide feedback to VCE teachers following the first year of implementation of a new or newly accredited study design. The reports are based on results from the School-based Assessment Audit. They outline issues raised through the audit process and common themes that were identified.</a:t>
            </a:r>
            <a:br>
              <a:rPr lang="en-US" sz="1100" kern="100" dirty="0">
                <a:latin typeface="Calibri"/>
                <a:ea typeface="Calibri"/>
                <a:cs typeface="Calibri"/>
              </a:rPr>
            </a:br>
            <a:br>
              <a:rPr lang="en-US" sz="1100" kern="100" dirty="0">
                <a:latin typeface="Calibri"/>
                <a:ea typeface="Calibri"/>
                <a:cs typeface="Calibri"/>
              </a:rPr>
            </a:br>
            <a:r>
              <a:rPr lang="en-US" sz="1100" kern="100" dirty="0">
                <a:latin typeface="Calibri"/>
                <a:ea typeface="Calibri"/>
                <a:cs typeface="Calibri"/>
              </a:rPr>
              <a:t>Other useful resources include </a:t>
            </a:r>
            <a:r>
              <a:rPr lang="en-US" dirty="0"/>
              <a:t>Important administrative dates</a:t>
            </a:r>
            <a:r>
              <a:rPr lang="en-AU" dirty="0"/>
              <a:t> </a:t>
            </a:r>
            <a:r>
              <a:rPr lang="en-AU" dirty="0">
                <a:cs typeface="Arial"/>
              </a:rPr>
              <a:t>, s</a:t>
            </a:r>
            <a:r>
              <a:rPr lang="en-AU" dirty="0"/>
              <a:t>tatistical moderation, statistical information and e</a:t>
            </a:r>
            <a:r>
              <a:rPr lang="en-AU" dirty="0">
                <a:cs typeface="Arial"/>
              </a:rPr>
              <a:t>xternal assessment reports which can be found on the VCAA website.</a:t>
            </a:r>
            <a:endParaRPr lang="en-AU" dirty="0"/>
          </a:p>
          <a:p>
            <a:endParaRPr lang="en-AU" sz="1100" kern="100" dirty="0">
              <a:latin typeface="Calibri"/>
              <a:ea typeface="Calibri"/>
              <a:cs typeface="Calibri"/>
            </a:endParaRPr>
          </a:p>
          <a:p>
            <a:endParaRPr lang="en-AU" dirty="0"/>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98277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latin typeface="Verdana"/>
                <a:ea typeface="Verdana"/>
              </a:rPr>
              <a:t>Assessment is an integral part of teaching and learning that at the senior secondary level: </a:t>
            </a:r>
            <a:br>
              <a:rPr lang="en-US">
                <a:latin typeface="Verdana"/>
                <a:ea typeface="Verdana"/>
              </a:rPr>
            </a:br>
            <a:endParaRPr lang="en-US">
              <a:latin typeface="Verdana"/>
              <a:ea typeface="Verdana"/>
            </a:endParaRPr>
          </a:p>
          <a:p>
            <a:pPr marL="171450" indent="-171450">
              <a:spcBef>
                <a:spcPts val="0"/>
              </a:spcBef>
              <a:spcAft>
                <a:spcPts val="0"/>
              </a:spcAft>
              <a:buFont typeface="Arial" panose="020B0604020202020204" pitchFamily="34" charset="0"/>
              <a:buChar char="•"/>
            </a:pPr>
            <a:r>
              <a:rPr lang="en-US">
                <a:latin typeface="Verdana"/>
                <a:ea typeface="Verdana"/>
              </a:rPr>
              <a:t>identifies opportunities for further learning </a:t>
            </a:r>
          </a:p>
          <a:p>
            <a:pPr marL="171450" indent="-171450">
              <a:spcBef>
                <a:spcPts val="0"/>
              </a:spcBef>
              <a:spcAft>
                <a:spcPts val="0"/>
              </a:spcAft>
              <a:buFont typeface="Arial" panose="020B0604020202020204" pitchFamily="34" charset="0"/>
              <a:buChar char="•"/>
            </a:pPr>
            <a:r>
              <a:rPr lang="en-US">
                <a:latin typeface="Verdana"/>
                <a:ea typeface="Verdana"/>
              </a:rPr>
              <a:t>describes student achievement </a:t>
            </a:r>
          </a:p>
          <a:p>
            <a:pPr marL="171450" indent="-171450">
              <a:spcBef>
                <a:spcPts val="0"/>
              </a:spcBef>
              <a:spcAft>
                <a:spcPts val="0"/>
              </a:spcAft>
              <a:buFont typeface="Arial" panose="020B0604020202020204" pitchFamily="34" charset="0"/>
              <a:buChar char="•"/>
            </a:pPr>
            <a:r>
              <a:rPr lang="en-US">
                <a:latin typeface="Verdana"/>
                <a:ea typeface="Verdana"/>
              </a:rPr>
              <a:t>provides the basis for the award of a certificate (i.e. VCE). </a:t>
            </a: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1912659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b="0" i="0" dirty="0">
                <a:solidFill>
                  <a:srgbClr val="000000"/>
                </a:solidFill>
                <a:effectLst/>
                <a:latin typeface="Times New Roman"/>
                <a:cs typeface="Times New Roman"/>
              </a:rPr>
              <a:t>The four key principles underpinning all VCE assessment practice ensure that the assessment instruments enable judgments to be made about demonstration of the outcomes and levels of achievement fairly, in a balanced way and without adverse effects on the curriculum or for the education system.</a:t>
            </a:r>
          </a:p>
          <a:p>
            <a:r>
              <a:rPr lang="en-AU" b="0" i="0" dirty="0">
                <a:solidFill>
                  <a:srgbClr val="000000"/>
                </a:solidFill>
                <a:effectLst/>
                <a:latin typeface="Times New Roman"/>
                <a:cs typeface="Times New Roman"/>
              </a:rPr>
              <a:t>Assessment should be acceptable to stakeholders – including students, schools, government and the community. The system for assessing the progress and achievement of students must be accessible,</a:t>
            </a:r>
            <a:r>
              <a:rPr lang="en-AU" b="0" i="0" dirty="0">
                <a:solidFill>
                  <a:srgbClr val="000000"/>
                </a:solidFill>
                <a:effectLst/>
                <a:latin typeface="Times New Roman" panose="02020603050405020304" pitchFamily="18" charset="0"/>
                <a:cs typeface="Times New Roman"/>
              </a:rPr>
              <a:t> </a:t>
            </a:r>
            <a:r>
              <a:rPr lang="en-AU" b="0" i="0" dirty="0">
                <a:solidFill>
                  <a:srgbClr val="000000"/>
                </a:solidFill>
                <a:effectLst/>
                <a:latin typeface="Times New Roman"/>
                <a:cs typeface="Times New Roman"/>
              </a:rPr>
              <a:t>effective, equitable, </a:t>
            </a:r>
            <a:r>
              <a:rPr lang="en-AU" b="0" i="0" dirty="0">
                <a:solidFill>
                  <a:srgbClr val="000000"/>
                </a:solidFill>
                <a:effectLst/>
                <a:latin typeface="Times New Roman" panose="02020603050405020304" pitchFamily="18" charset="0"/>
                <a:cs typeface="Times New Roman"/>
              </a:rPr>
              <a:t> </a:t>
            </a:r>
            <a:r>
              <a:rPr lang="en-AU" b="0" i="0" dirty="0">
                <a:solidFill>
                  <a:srgbClr val="000000"/>
                </a:solidFill>
                <a:effectLst/>
                <a:latin typeface="Times New Roman"/>
                <a:cs typeface="Times New Roman"/>
              </a:rPr>
              <a:t>reasonable and transparent.</a:t>
            </a:r>
            <a:r>
              <a:rPr lang="en-AU" dirty="0">
                <a:solidFill>
                  <a:srgbClr val="000000"/>
                </a:solidFill>
                <a:latin typeface="Times New Roman"/>
                <a:cs typeface="Times New Roman"/>
              </a:rPr>
              <a:t> </a:t>
            </a:r>
            <a:br>
              <a:rPr lang="en-AU" dirty="0">
                <a:solidFill>
                  <a:srgbClr val="000000"/>
                </a:solidFill>
                <a:latin typeface="Times New Roman"/>
                <a:cs typeface="Times New Roman"/>
              </a:rPr>
            </a:br>
            <a:endParaRPr lang="en-AU" dirty="0">
              <a:solidFill>
                <a:srgbClr val="000000"/>
              </a:solidFill>
              <a:latin typeface="Times New Roman" panose="02020603050405020304" pitchFamily="18" charset="0"/>
              <a:cs typeface="Times New Roman"/>
            </a:endParaRPr>
          </a:p>
          <a:p>
            <a:r>
              <a:rPr lang="en-AU" dirty="0">
                <a:solidFill>
                  <a:srgbClr val="000000"/>
                </a:solidFill>
                <a:latin typeface="Times New Roman"/>
                <a:cs typeface="Times New Roman"/>
              </a:rPr>
              <a:t>Therefore, there are four key principals of VCE assessment</a:t>
            </a:r>
          </a:p>
          <a:p>
            <a:r>
              <a:rPr lang="en-AU" b="1" dirty="0">
                <a:solidFill>
                  <a:srgbClr val="303132"/>
                </a:solidFill>
              </a:rPr>
              <a:t>VCE assessment should be</a:t>
            </a:r>
            <a:r>
              <a:rPr lang="en-AU" b="0" dirty="0">
                <a:solidFill>
                  <a:schemeClr val="tx1"/>
                </a:solidFill>
              </a:rPr>
              <a:t>, </a:t>
            </a:r>
            <a:r>
              <a:rPr lang="en-AU" b="1" dirty="0">
                <a:solidFill>
                  <a:srgbClr val="303132"/>
                </a:solidFill>
              </a:rPr>
              <a:t>valid and reasonable, equitable, balanced and efficient.</a:t>
            </a:r>
            <a:endParaRPr lang="en-AU" dirty="0"/>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3277770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a typeface="Arial" panose="020B06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ts val="0"/>
              </a:spcAft>
              <a:buClrTx/>
              <a:buSzTx/>
              <a:buFontTx/>
              <a:buNone/>
              <a:tabLst/>
              <a:defRPr/>
            </a:pPr>
            <a:r>
              <a:rPr lang="en-US">
                <a:latin typeface="+mn-lt"/>
                <a:ea typeface="Arial" panose="020B0604020202020204" pitchFamily="34" charset="0"/>
                <a:cs typeface="Times New Roman" panose="02020603050405020304" pitchFamily="18" charset="0"/>
              </a:rPr>
              <a:t>To satisfactorily complete a VCE unit (including VCE VM units), students must demonstrate their achievement of the set of outcomes as specified in the study design. The decision about the satisfactory completion of outcomes is based on the teacher’s judgement and should be:</a:t>
            </a:r>
          </a:p>
          <a:p>
            <a:pPr>
              <a:spcAft>
                <a:spcPts val="0"/>
              </a:spcAft>
            </a:pPr>
            <a:endParaRPr lang="en-US">
              <a:latin typeface="+mn-lt"/>
              <a:ea typeface="Arial" panose="020B0604020202020204" pitchFamily="34" charset="0"/>
              <a:cs typeface="Times New Roman" panose="02020603050405020304" pitchFamily="18" charset="0"/>
            </a:endParaRPr>
          </a:p>
          <a:p>
            <a:pPr>
              <a:spcAft>
                <a:spcPts val="0"/>
              </a:spcAft>
            </a:pPr>
            <a:r>
              <a:rPr lang="en-US">
                <a:latin typeface="+mn-lt"/>
                <a:ea typeface="Arial" panose="020B0604020202020204" pitchFamily="34" charset="0"/>
                <a:cs typeface="Times New Roman" panose="02020603050405020304" pitchFamily="18" charset="0"/>
              </a:rPr>
              <a:t>Holistic, Distinct, Opportunistic, Diverse and Non-numeric</a:t>
            </a:r>
            <a:endParaRPr lang="en-AU">
              <a:latin typeface="+mn-lt"/>
            </a:endParaRPr>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2192189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44"/>
              </a:spcAft>
            </a:pPr>
            <a:r>
              <a:rPr lang="en-US">
                <a:latin typeface="Arial" panose="020B0604020202020204" pitchFamily="34" charset="0"/>
                <a:ea typeface="Arial" panose="020B0604020202020204" pitchFamily="34" charset="0"/>
                <a:cs typeface="Times New Roman" panose="02020603050405020304" pitchFamily="18" charset="0"/>
              </a:rPr>
              <a:t>At the beginning of the academic year, schools must provide students with clear written details of both the VCAA’s rules and the school’s rules and procedures. </a:t>
            </a:r>
          </a:p>
          <a:p>
            <a:pPr>
              <a:spcAft>
                <a:spcPts val="1244"/>
              </a:spcAft>
            </a:pPr>
            <a:endParaRPr lang="en-US">
              <a:latin typeface="Arial" panose="020B0604020202020204" pitchFamily="34" charset="0"/>
              <a:ea typeface="Arial" panose="020B0604020202020204" pitchFamily="34" charset="0"/>
              <a:cs typeface="Times New Roman" panose="02020603050405020304" pitchFamily="18" charset="0"/>
            </a:endParaRPr>
          </a:p>
          <a:p>
            <a:pPr>
              <a:spcAft>
                <a:spcPts val="1244"/>
              </a:spcAft>
            </a:pPr>
            <a:r>
              <a:rPr lang="en-US">
                <a:latin typeface="Arial" panose="020B0604020202020204" pitchFamily="34" charset="0"/>
                <a:ea typeface="Arial" panose="020B0604020202020204" pitchFamily="34" charset="0"/>
                <a:cs typeface="Times New Roman" panose="02020603050405020304" pitchFamily="18" charset="0"/>
              </a:rPr>
              <a:t>For all VCE units, schools must specify in writing all set work (learning activities) and assessment (including school-based assessment) that a student must complete to achieve an S for a unit and the conditions under which the work is to be done.</a:t>
            </a:r>
          </a:p>
          <a:p>
            <a:pPr>
              <a:spcAft>
                <a:spcPts val="1244"/>
              </a:spcAft>
            </a:pPr>
            <a:endParaRPr lang="en-AU">
              <a:solidFill>
                <a:srgbClr val="000000"/>
              </a:solidFill>
              <a:latin typeface="Arial" panose="020B0604020202020204" pitchFamily="34" charset="0"/>
              <a:ea typeface="Arial" panose="020B0604020202020204" pitchFamily="34" charset="0"/>
            </a:endParaRPr>
          </a:p>
          <a:p>
            <a:pPr>
              <a:spcAft>
                <a:spcPts val="1244"/>
              </a:spcAft>
            </a:pPr>
            <a:r>
              <a:rPr lang="en-AU">
                <a:solidFill>
                  <a:srgbClr val="000000"/>
                </a:solidFill>
                <a:latin typeface="Arial" panose="020B0604020202020204" pitchFamily="34" charset="0"/>
                <a:ea typeface="Arial" panose="020B0604020202020204" pitchFamily="34" charset="0"/>
              </a:rPr>
              <a:t>A teacher’s judgement on whether the student has satisfactorily achieved the outcomes for a study must be consistent for all students. This includes those who are being assessed for levels of achievement in the study and those who are not.</a:t>
            </a:r>
          </a:p>
          <a:p>
            <a:endParaRPr lang="en-AU">
              <a:latin typeface="Segoe UI" panose="020B0502040204020203" pitchFamily="34" charset="0"/>
            </a:endParaRPr>
          </a:p>
          <a:p>
            <a:r>
              <a:rPr lang="en-AU">
                <a:latin typeface="Segoe UI" panose="020B0502040204020203" pitchFamily="34" charset="0"/>
              </a:rPr>
              <a:t>The moderation process should be clear and transparent for all tasks. We receive many complaints from students and parents about unfair or inconsistent marking by teachers.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4034748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166"/>
              </a:spcAft>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Schools should </a:t>
            </a:r>
            <a:r>
              <a:rPr lang="en-US"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not</a:t>
            </a: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attempt to apply an ‘additional’ ranking process to VCE scores after assessments have been completed. This approach is unnecessary, and schools should not try to determine individual rankings for students as a separate part of the assessment process. </a:t>
            </a:r>
          </a:p>
          <a:p>
            <a:pPr>
              <a:lnSpc>
                <a:spcPct val="107000"/>
              </a:lnSpc>
              <a:spcAft>
                <a:spcPts val="1166"/>
              </a:spcAft>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1166"/>
              </a:spcAft>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It is important to remember that the rank of a student cohort (which may be across multiple classes at your school is organic and fluid.</a:t>
            </a:r>
          </a:p>
          <a:p>
            <a:pPr>
              <a:lnSpc>
                <a:spcPct val="107000"/>
              </a:lnSpc>
              <a:spcAft>
                <a:spcPts val="1166"/>
              </a:spcAft>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1166"/>
              </a:spcAft>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It can change after each school-based assessment for that subject is assessed depending on the outcome and assessment task type. </a:t>
            </a:r>
          </a:p>
          <a:p>
            <a:pPr>
              <a:lnSpc>
                <a:spcPct val="107000"/>
              </a:lnSpc>
              <a:spcAft>
                <a:spcPts val="1166"/>
              </a:spcAft>
            </a:pPr>
            <a:endParaRPr lang="en-AU"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1166"/>
              </a:spcAft>
            </a:pPr>
            <a:r>
              <a:rPr lang="en-AU"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Your school-based assessment results for your school cohort should reflect the performance and relative ranking of student results across the whole assessment scale. It is important that you apply the VCAA assessment criteria and descriptors used to assess the SAT so you can effectively discriminate your students across the whole assessment scale. Careful planning and design of the school-based assessment task will ensure you are effectively ranking your student cohort for the study. </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283793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Verdana"/>
                <a:ea typeface="Verdana"/>
              </a:rPr>
              <a:t>Redeeming outcomes is not redeeming SAC scores. </a:t>
            </a:r>
          </a:p>
          <a:p>
            <a:endParaRPr lang="en-AU"/>
          </a:p>
          <a:p>
            <a:r>
              <a:rPr lang="en-AU">
                <a:solidFill>
                  <a:srgbClr val="000000"/>
                </a:solidFill>
                <a:latin typeface="Arial"/>
                <a:ea typeface="Arial" panose="020B0604020202020204" pitchFamily="34" charset="0"/>
                <a:cs typeface="Arial"/>
              </a:rPr>
              <a:t>If, in the teacher’s judgement, work submitted by a student is incomplete or does not meet the requirements for satisfactory completion in any VCE Study, the teacher must provide </a:t>
            </a:r>
            <a:r>
              <a:rPr lang="en-AU" b="1">
                <a:solidFill>
                  <a:srgbClr val="000000"/>
                </a:solidFill>
                <a:latin typeface="Arial"/>
                <a:ea typeface="Arial" panose="020B0604020202020204" pitchFamily="34" charset="0"/>
                <a:cs typeface="Arial"/>
              </a:rPr>
              <a:t>further and alternative opportunities</a:t>
            </a:r>
            <a:r>
              <a:rPr lang="en-AU">
                <a:solidFill>
                  <a:srgbClr val="000000"/>
                </a:solidFill>
                <a:latin typeface="Arial"/>
                <a:ea typeface="Arial" panose="020B0604020202020204" pitchFamily="34" charset="0"/>
                <a:cs typeface="Arial"/>
              </a:rPr>
              <a:t> for the student to demonstrate satisfactory completion. These opportunities may include class work, homework, or additional tasks or discussions. </a:t>
            </a:r>
            <a:r>
              <a:rPr lang="en-AU">
                <a:latin typeface="Segoe UI"/>
                <a:cs typeface="Segoe UI"/>
              </a:rPr>
              <a:t>This is revised language in the Handbook to ensure students are given multiple opportunities to achieve a satisfactory outcome.</a:t>
            </a:r>
          </a:p>
          <a:p>
            <a:endParaRPr lang="en-AU">
              <a:solidFill>
                <a:srgbClr val="000000"/>
              </a:solidFill>
              <a:latin typeface="Arial" panose="020B0604020202020204" pitchFamily="34" charset="0"/>
              <a:ea typeface="Arial" panose="020B0604020202020204" pitchFamily="34" charset="0"/>
            </a:endParaRPr>
          </a:p>
          <a:p>
            <a:r>
              <a:rPr lang="en-AU">
                <a:solidFill>
                  <a:srgbClr val="000000"/>
                </a:solidFill>
                <a:latin typeface="Arial"/>
                <a:ea typeface="Arial" panose="020B0604020202020204" pitchFamily="34" charset="0"/>
                <a:cs typeface="Arial"/>
              </a:rPr>
              <a:t>A student may only submit further work for reconsideration to redeem an N to an S outcome.</a:t>
            </a:r>
          </a:p>
          <a:p>
            <a:endParaRPr lang="en-US" b="1" i="1">
              <a:latin typeface="Arial" panose="020B0604020202020204" pitchFamily="34" charset="0"/>
              <a:ea typeface="Arial" panose="020B0604020202020204" pitchFamily="34" charset="0"/>
              <a:cs typeface="Times New Roman" panose="02020603050405020304" pitchFamily="18" charset="0"/>
            </a:endParaRPr>
          </a:p>
          <a:p>
            <a:r>
              <a:rPr lang="en-AU">
                <a:solidFill>
                  <a:srgbClr val="000000"/>
                </a:solidFill>
                <a:latin typeface="Arial"/>
                <a:ea typeface="Arial" panose="020B0604020202020204" pitchFamily="34" charset="0"/>
                <a:cs typeface="Arial"/>
              </a:rPr>
              <a:t>Students may not resubmit a school-based assessment task to improve an initial school-based assessment score. </a:t>
            </a:r>
          </a:p>
          <a:p>
            <a:endParaRPr lang="en-AU" b="1" i="1">
              <a:solidFill>
                <a:srgbClr val="000000"/>
              </a:solidFill>
              <a:latin typeface="Arial"/>
              <a:ea typeface="Arial" panose="020B0604020202020204" pitchFamily="34" charset="0"/>
              <a:cs typeface="Arial"/>
            </a:endParaRPr>
          </a:p>
          <a:p>
            <a:r>
              <a:rPr lang="en-US" b="1" i="1">
                <a:solidFill>
                  <a:srgbClr val="000000"/>
                </a:solidFill>
                <a:latin typeface="Arial"/>
                <a:ea typeface="Arial" panose="020B0604020202020204" pitchFamily="34" charset="0"/>
                <a:cs typeface="Arial"/>
              </a:rPr>
              <a:t>What is your schools redemption policy?</a:t>
            </a:r>
            <a:endParaRPr lang="en-AU">
              <a:solidFill>
                <a:srgbClr val="000000"/>
              </a:solidFill>
              <a:latin typeface="Arial"/>
              <a:ea typeface="Arial" panose="020B0604020202020204" pitchFamily="34" charset="0"/>
              <a:cs typeface="Arial"/>
            </a:endParaRPr>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2018537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5.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8.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7.png"/><Relationship Id="rId14" Type="http://schemas.openxmlformats.org/officeDocument/2006/relationships/hyperlink" Target="https://v6.educationapps.vic.gov.au/em/forms/subscribe.php?db=696093&amp;s=449620&amp;a=97403&amp;k=WdrUyYCn0esLvtK22Du97zC_tPcAW7B8N7wZUOQoE3o"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sletters and Social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9E05-3DEF-D584-57D7-E362181201A7}"/>
              </a:ext>
            </a:extLst>
          </p:cNvPr>
          <p:cNvSpPr/>
          <p:nvPr userDrawn="1"/>
        </p:nvSpPr>
        <p:spPr bwMode="auto">
          <a:xfrm>
            <a:off x="0" y="645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0EEF6C6E-242D-1703-A12C-6AE6F0F52CF7}"/>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4" name="TextBox 3">
            <a:extLst>
              <a:ext uri="{FF2B5EF4-FFF2-40B4-BE49-F238E27FC236}">
                <a16:creationId xmlns:a16="http://schemas.microsoft.com/office/drawing/2014/main" id="{46878249-6CCC-9FC9-96D3-706D9FC0D15C}"/>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sp>
        <p:nvSpPr>
          <p:cNvPr id="5" name="TextBox 4">
            <a:extLst>
              <a:ext uri="{FF2B5EF4-FFF2-40B4-BE49-F238E27FC236}">
                <a16:creationId xmlns:a16="http://schemas.microsoft.com/office/drawing/2014/main" id="{93BC30EF-8C6F-09C9-DF65-56A5FD2D8205}"/>
              </a:ext>
            </a:extLst>
          </p:cNvPr>
          <p:cNvSpPr txBox="1"/>
          <p:nvPr userDrawn="1"/>
        </p:nvSpPr>
        <p:spPr>
          <a:xfrm>
            <a:off x="288075" y="19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6" name="TextBox 5">
            <a:extLst>
              <a:ext uri="{FF2B5EF4-FFF2-40B4-BE49-F238E27FC236}">
                <a16:creationId xmlns:a16="http://schemas.microsoft.com/office/drawing/2014/main" id="{2FCC99EE-23E2-962D-4BB8-AE929B47A640}"/>
              </a:ext>
            </a:extLst>
          </p:cNvPr>
          <p:cNvSpPr txBox="1"/>
          <p:nvPr userDrawn="1"/>
        </p:nvSpPr>
        <p:spPr>
          <a:xfrm>
            <a:off x="288075" y="2393451"/>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7" name="TextBox 6">
            <a:extLst>
              <a:ext uri="{FF2B5EF4-FFF2-40B4-BE49-F238E27FC236}">
                <a16:creationId xmlns:a16="http://schemas.microsoft.com/office/drawing/2014/main" id="{9BE36DC0-7489-FA06-A62F-D05B3206ECCD}"/>
              </a:ext>
            </a:extLst>
          </p:cNvPr>
          <p:cNvSpPr txBox="1"/>
          <p:nvPr userDrawn="1"/>
        </p:nvSpPr>
        <p:spPr>
          <a:xfrm>
            <a:off x="288075" y="28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8" name="TextBox 7">
            <a:extLst>
              <a:ext uri="{FF2B5EF4-FFF2-40B4-BE49-F238E27FC236}">
                <a16:creationId xmlns:a16="http://schemas.microsoft.com/office/drawing/2014/main" id="{587E3584-8D0E-9978-1C40-6A25A22D5C32}"/>
              </a:ext>
            </a:extLst>
          </p:cNvPr>
          <p:cNvSpPr txBox="1"/>
          <p:nvPr userDrawn="1"/>
        </p:nvSpPr>
        <p:spPr>
          <a:xfrm>
            <a:off x="288075" y="329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9" name="Rectangle 8">
            <a:hlinkClick r:id="rId2"/>
            <a:extLst>
              <a:ext uri="{FF2B5EF4-FFF2-40B4-BE49-F238E27FC236}">
                <a16:creationId xmlns:a16="http://schemas.microsoft.com/office/drawing/2014/main" id="{ECF6FA2A-1454-8F10-DF75-6318A711BADB}"/>
              </a:ext>
            </a:extLst>
          </p:cNvPr>
          <p:cNvSpPr/>
          <p:nvPr userDrawn="1"/>
        </p:nvSpPr>
        <p:spPr bwMode="auto">
          <a:xfrm>
            <a:off x="144000" y="19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0" name="Rectangle 9">
            <a:hlinkClick r:id="rId3"/>
            <a:extLst>
              <a:ext uri="{FF2B5EF4-FFF2-40B4-BE49-F238E27FC236}">
                <a16:creationId xmlns:a16="http://schemas.microsoft.com/office/drawing/2014/main" id="{BC7C51A7-A2C5-89B7-9BCF-6B6E0138C518}"/>
              </a:ext>
            </a:extLst>
          </p:cNvPr>
          <p:cNvSpPr/>
          <p:nvPr userDrawn="1"/>
        </p:nvSpPr>
        <p:spPr bwMode="auto">
          <a:xfrm>
            <a:off x="144000" y="239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1" name="Rectangle 10">
            <a:hlinkClick r:id="rId4"/>
            <a:extLst>
              <a:ext uri="{FF2B5EF4-FFF2-40B4-BE49-F238E27FC236}">
                <a16:creationId xmlns:a16="http://schemas.microsoft.com/office/drawing/2014/main" id="{7B48ABB3-945F-738A-1378-650099497488}"/>
              </a:ext>
            </a:extLst>
          </p:cNvPr>
          <p:cNvSpPr/>
          <p:nvPr userDrawn="1"/>
        </p:nvSpPr>
        <p:spPr bwMode="auto">
          <a:xfrm>
            <a:off x="144000" y="28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2" name="Rectangle 11">
            <a:hlinkClick r:id="rId5"/>
            <a:extLst>
              <a:ext uri="{FF2B5EF4-FFF2-40B4-BE49-F238E27FC236}">
                <a16:creationId xmlns:a16="http://schemas.microsoft.com/office/drawing/2014/main" id="{DF86921F-389F-92A4-4F74-B9820878E9CC}"/>
              </a:ext>
            </a:extLst>
          </p:cNvPr>
          <p:cNvSpPr/>
          <p:nvPr userDrawn="1"/>
        </p:nvSpPr>
        <p:spPr bwMode="auto">
          <a:xfrm>
            <a:off x="144000" y="3294000"/>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5431FBD3-1D6A-EFBA-DA51-E699060EFAFA}"/>
              </a:ext>
            </a:extLst>
          </p:cNvPr>
          <p:cNvGrpSpPr/>
          <p:nvPr userDrawn="1"/>
        </p:nvGrpSpPr>
        <p:grpSpPr>
          <a:xfrm>
            <a:off x="4752000" y="1908000"/>
            <a:ext cx="3643966" cy="2237064"/>
            <a:chOff x="5075753" y="2089062"/>
            <a:chExt cx="3643966" cy="2237064"/>
          </a:xfrm>
        </p:grpSpPr>
        <p:pic>
          <p:nvPicPr>
            <p:cNvPr id="14" name="Picture 13" descr="A black letter f in a white circle&#10;&#10;Description automatically generated">
              <a:extLst>
                <a:ext uri="{FF2B5EF4-FFF2-40B4-BE49-F238E27FC236}">
                  <a16:creationId xmlns:a16="http://schemas.microsoft.com/office/drawing/2014/main" id="{B5CD7E0D-FDEC-D472-D7E1-CEC9B3F89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15" name="Graphic 14">
              <a:extLst>
                <a:ext uri="{FF2B5EF4-FFF2-40B4-BE49-F238E27FC236}">
                  <a16:creationId xmlns:a16="http://schemas.microsoft.com/office/drawing/2014/main" id="{EC5B0970-5E1E-D8CD-3F88-FECFEA6EA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16" name="Graphic 15">
              <a:extLst>
                <a:ext uri="{FF2B5EF4-FFF2-40B4-BE49-F238E27FC236}">
                  <a16:creationId xmlns:a16="http://schemas.microsoft.com/office/drawing/2014/main" id="{BF553D8E-1923-FB91-5FD6-6A721FDDD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17" name="TextBox 16">
              <a:extLst>
                <a:ext uri="{FF2B5EF4-FFF2-40B4-BE49-F238E27FC236}">
                  <a16:creationId xmlns:a16="http://schemas.microsoft.com/office/drawing/2014/main" id="{E188DBB7-14C0-CC23-3A6C-02FF6259623D}"/>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18" name="TextBox 17">
              <a:extLst>
                <a:ext uri="{FF2B5EF4-FFF2-40B4-BE49-F238E27FC236}">
                  <a16:creationId xmlns:a16="http://schemas.microsoft.com/office/drawing/2014/main" id="{C08AA402-CDB3-1DF4-1CEE-A6B1A774ED68}"/>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19" name="TextBox 18">
              <a:extLst>
                <a:ext uri="{FF2B5EF4-FFF2-40B4-BE49-F238E27FC236}">
                  <a16:creationId xmlns:a16="http://schemas.microsoft.com/office/drawing/2014/main" id="{D7F4DF25-F006-A1FD-A1BB-53126BDAD2DD}"/>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20" name="Rectangle 19">
              <a:hlinkClick r:id="rId11"/>
              <a:extLst>
                <a:ext uri="{FF2B5EF4-FFF2-40B4-BE49-F238E27FC236}">
                  <a16:creationId xmlns:a16="http://schemas.microsoft.com/office/drawing/2014/main" id="{18273B2A-22C6-9871-300B-42D958341331}"/>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1" name="Rectangle 20">
              <a:hlinkClick r:id="rId12"/>
              <a:extLst>
                <a:ext uri="{FF2B5EF4-FFF2-40B4-BE49-F238E27FC236}">
                  <a16:creationId xmlns:a16="http://schemas.microsoft.com/office/drawing/2014/main" id="{02DBED7C-EAF3-6F36-751F-CB5415B79031}"/>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2" name="Rectangle 21">
              <a:hlinkClick r:id="rId13"/>
              <a:extLst>
                <a:ext uri="{FF2B5EF4-FFF2-40B4-BE49-F238E27FC236}">
                  <a16:creationId xmlns:a16="http://schemas.microsoft.com/office/drawing/2014/main" id="{F49F997E-3F00-6697-83EC-A0F6A2EE462D}"/>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cxnSp>
        <p:nvCxnSpPr>
          <p:cNvPr id="23" name="Straight Connector 22">
            <a:extLst>
              <a:ext uri="{FF2B5EF4-FFF2-40B4-BE49-F238E27FC236}">
                <a16:creationId xmlns:a16="http://schemas.microsoft.com/office/drawing/2014/main" id="{6E849776-02CA-0C61-1D56-EB61A1810F39}"/>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DBC29B5-D460-E307-1E76-E791B486BE50}"/>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AB233A0-E293-4BDF-A3B6-8DA8B21C9968}"/>
              </a:ext>
            </a:extLst>
          </p:cNvPr>
          <p:cNvSpPr txBox="1"/>
          <p:nvPr userDrawn="1"/>
        </p:nvSpPr>
        <p:spPr>
          <a:xfrm>
            <a:off x="288075" y="37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Season Update</a:t>
            </a:r>
          </a:p>
        </p:txBody>
      </p:sp>
      <p:sp>
        <p:nvSpPr>
          <p:cNvPr id="26" name="Rectangle 25">
            <a:hlinkClick r:id="rId14"/>
            <a:extLst>
              <a:ext uri="{FF2B5EF4-FFF2-40B4-BE49-F238E27FC236}">
                <a16:creationId xmlns:a16="http://schemas.microsoft.com/office/drawing/2014/main" id="{E2F6D1DA-CED5-F0DE-EF03-DE7E8A2DE9DD}"/>
              </a:ext>
            </a:extLst>
          </p:cNvPr>
          <p:cNvSpPr/>
          <p:nvPr userDrawn="1"/>
        </p:nvSpPr>
        <p:spPr bwMode="auto">
          <a:xfrm>
            <a:off x="144000" y="3723878"/>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23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4228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508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GB"/>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10584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GB"/>
              <a:t>Click to edit Master title style</a:t>
            </a:r>
            <a:endParaRPr lang="en-AU"/>
          </a:p>
        </p:txBody>
      </p:sp>
    </p:spTree>
    <p:extLst>
      <p:ext uri="{BB962C8B-B14F-4D97-AF65-F5344CB8AC3E}">
        <p14:creationId xmlns:p14="http://schemas.microsoft.com/office/powerpoint/2010/main" val="313294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GB"/>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5616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868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5480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198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87"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14.m4a"/><Relationship Id="rId7" Type="http://schemas.openxmlformats.org/officeDocument/2006/relationships/diagramLayout" Target="../diagrams/layout3.xml"/><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diagramData" Target="../diagrams/data3.xml"/><Relationship Id="rId11" Type="http://schemas.openxmlformats.org/officeDocument/2006/relationships/image" Target="../media/image10.png"/><Relationship Id="rId5" Type="http://schemas.openxmlformats.org/officeDocument/2006/relationships/notesSlide" Target="../notesSlides/notesSlide12.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9.svg"/><Relationship Id="rId1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audio" Target="../media/media6.m4a"/><Relationship Id="rId16" Type="http://schemas.openxmlformats.org/officeDocument/2006/relationships/image" Target="../media/image22.png"/><Relationship Id="rId1" Type="http://schemas.microsoft.com/office/2007/relationships/media" Target="../media/media6.m4a"/><Relationship Id="rId6" Type="http://schemas.openxmlformats.org/officeDocument/2006/relationships/diagramLayout" Target="../diagrams/layout1.xml"/><Relationship Id="rId11" Type="http://schemas.openxmlformats.org/officeDocument/2006/relationships/image" Target="../media/image17.svg"/><Relationship Id="rId5" Type="http://schemas.openxmlformats.org/officeDocument/2006/relationships/diagramData" Target="../diagrams/data1.xml"/><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notesSlide" Target="../notesSlides/notesSlide5.xml"/><Relationship Id="rId9" Type="http://schemas.microsoft.com/office/2007/relationships/diagramDrawing" Target="../diagrams/drawing1.xml"/><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svg"/><Relationship Id="rId5" Type="http://schemas.openxmlformats.org/officeDocument/2006/relationships/image" Target="../media/image2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VCE Visual Arts</a:t>
            </a:r>
            <a:br>
              <a:rPr lang="en-AU" dirty="0"/>
            </a:br>
            <a:r>
              <a:rPr lang="en-AU" dirty="0"/>
              <a:t>School-assessed Tasks</a:t>
            </a:r>
          </a:p>
        </p:txBody>
      </p:sp>
      <p:sp>
        <p:nvSpPr>
          <p:cNvPr id="5" name="Subtitle 4"/>
          <p:cNvSpPr>
            <a:spLocks noGrp="1"/>
          </p:cNvSpPr>
          <p:nvPr>
            <p:ph type="subTitle" idx="1"/>
          </p:nvPr>
        </p:nvSpPr>
        <p:spPr/>
        <p:txBody>
          <a:bodyPr/>
          <a:lstStyle/>
          <a:p>
            <a:r>
              <a:rPr lang="en-AU" dirty="0"/>
              <a:t>Professional learning</a:t>
            </a:r>
          </a:p>
          <a:p>
            <a:r>
              <a:rPr lang="en-AU" dirty="0"/>
              <a:t>On-Demand video</a:t>
            </a:r>
          </a:p>
          <a:p>
            <a:endParaRPr lang="en-AU" dirty="0"/>
          </a:p>
        </p:txBody>
      </p:sp>
      <p:pic>
        <p:nvPicPr>
          <p:cNvPr id="13" name="Audio 12">
            <a:hlinkClick r:id="" action="ppaction://media"/>
            <a:extLst>
              <a:ext uri="{FF2B5EF4-FFF2-40B4-BE49-F238E27FC236}">
                <a16:creationId xmlns:a16="http://schemas.microsoft.com/office/drawing/2014/main" id="{61D3E77B-48CF-77A1-B05E-C9E101B80D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6752">
        <p159:morph option="byObject"/>
      </p:transition>
    </mc:Choice>
    <mc:Fallback xmlns="">
      <p:transition spd="slow" advTm="167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C53D-C6F9-3F19-0CDA-47A5D1FDD6A7}"/>
              </a:ext>
            </a:extLst>
          </p:cNvPr>
          <p:cNvSpPr>
            <a:spLocks noGrp="1"/>
          </p:cNvSpPr>
          <p:nvPr>
            <p:ph type="title"/>
          </p:nvPr>
        </p:nvSpPr>
        <p:spPr>
          <a:xfrm>
            <a:off x="251520" y="297718"/>
            <a:ext cx="8712968" cy="620130"/>
          </a:xfrm>
        </p:spPr>
        <p:txBody>
          <a:bodyPr/>
          <a:lstStyle/>
          <a:p>
            <a:r>
              <a:rPr lang="en-AU"/>
              <a:t>Ranking</a:t>
            </a:r>
          </a:p>
        </p:txBody>
      </p:sp>
      <p:sp>
        <p:nvSpPr>
          <p:cNvPr id="3" name="Content Placeholder 2">
            <a:extLst>
              <a:ext uri="{FF2B5EF4-FFF2-40B4-BE49-F238E27FC236}">
                <a16:creationId xmlns:a16="http://schemas.microsoft.com/office/drawing/2014/main" id="{D23DEAD1-644F-506C-EAC2-7D85E7183CD4}"/>
              </a:ext>
            </a:extLst>
          </p:cNvPr>
          <p:cNvSpPr>
            <a:spLocks noGrp="1"/>
          </p:cNvSpPr>
          <p:nvPr>
            <p:ph idx="1"/>
          </p:nvPr>
        </p:nvSpPr>
        <p:spPr>
          <a:xfrm>
            <a:off x="3084543" y="1417492"/>
            <a:ext cx="5760640" cy="2971800"/>
          </a:xfrm>
        </p:spPr>
        <p:txBody>
          <a:bodyPr/>
          <a:lstStyle/>
          <a:p>
            <a:pPr lvl="1">
              <a:buFont typeface="Arial" panose="020B0604020202020204" pitchFamily="34" charset="0"/>
              <a:buChar char="•"/>
            </a:pPr>
            <a:r>
              <a:rPr lang="en-AU" sz="1800"/>
              <a:t>Is </a:t>
            </a:r>
            <a:r>
              <a:rPr lang="en-AU" sz="1800" b="1"/>
              <a:t>not</a:t>
            </a:r>
            <a:r>
              <a:rPr lang="en-AU" sz="1800"/>
              <a:t> an additional step for your assessment</a:t>
            </a:r>
          </a:p>
          <a:p>
            <a:pPr lvl="1">
              <a:buFont typeface="Arial" panose="020B0604020202020204" pitchFamily="34" charset="0"/>
              <a:buChar char="•"/>
            </a:pPr>
            <a:r>
              <a:rPr lang="en-AU" sz="1800"/>
              <a:t>Is organic and fluid</a:t>
            </a:r>
          </a:p>
          <a:p>
            <a:pPr lvl="1">
              <a:buFont typeface="Arial" panose="020B0604020202020204" pitchFamily="34" charset="0"/>
              <a:buChar char="•"/>
            </a:pPr>
            <a:r>
              <a:rPr lang="en-AU" sz="1800"/>
              <a:t>Is across cohorts not individual classes</a:t>
            </a:r>
          </a:p>
          <a:p>
            <a:pPr lvl="1">
              <a:buFont typeface="Arial" panose="020B0604020202020204" pitchFamily="34" charset="0"/>
              <a:buChar char="•"/>
            </a:pPr>
            <a:r>
              <a:rPr lang="en-AU" sz="1800"/>
              <a:t>Can change after each assessment</a:t>
            </a:r>
          </a:p>
          <a:p>
            <a:endParaRPr lang="en-AU">
              <a:cs typeface="Arial"/>
            </a:endParaRPr>
          </a:p>
          <a:p>
            <a:pPr marL="457200" lvl="1" indent="0">
              <a:buNone/>
            </a:pPr>
            <a:r>
              <a:rPr lang="en-AU" sz="1800"/>
              <a:t>Schools should not apply any additional ranking processes </a:t>
            </a:r>
            <a:r>
              <a:rPr lang="en-AU" sz="1800" b="1"/>
              <a:t>after</a:t>
            </a:r>
            <a:r>
              <a:rPr lang="en-AU" sz="1800"/>
              <a:t> initial school-based assessment results have been calculated.</a:t>
            </a:r>
          </a:p>
          <a:p>
            <a:endParaRPr lang="en-AU"/>
          </a:p>
        </p:txBody>
      </p:sp>
      <p:pic>
        <p:nvPicPr>
          <p:cNvPr id="16" name="Graphic 15" descr="Group of people with solid fill">
            <a:extLst>
              <a:ext uri="{FF2B5EF4-FFF2-40B4-BE49-F238E27FC236}">
                <a16:creationId xmlns:a16="http://schemas.microsoft.com/office/drawing/2014/main" id="{E6063D81-D580-419D-9CCF-4A2EBE3E38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830" y="1417492"/>
            <a:ext cx="2083363" cy="2083363"/>
          </a:xfrm>
          <a:prstGeom prst="rect">
            <a:avLst/>
          </a:prstGeom>
        </p:spPr>
      </p:pic>
      <p:pic>
        <p:nvPicPr>
          <p:cNvPr id="6" name="Audio 5">
            <a:hlinkClick r:id="" action="ppaction://media"/>
            <a:extLst>
              <a:ext uri="{FF2B5EF4-FFF2-40B4-BE49-F238E27FC236}">
                <a16:creationId xmlns:a16="http://schemas.microsoft.com/office/drawing/2014/main" id="{56B7FDD9-3F44-F277-7465-AC96B3ADFD0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3216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96285">
        <p159:morph option="byObject"/>
      </p:transition>
    </mc:Choice>
    <mc:Fallback xmlns="">
      <p:transition spd="slow" advTm="962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FD43C-2D71-3D09-C06D-7FE99EB5FDEC}"/>
              </a:ext>
            </a:extLst>
          </p:cNvPr>
          <p:cNvSpPr>
            <a:spLocks noGrp="1"/>
          </p:cNvSpPr>
          <p:nvPr>
            <p:ph type="title"/>
          </p:nvPr>
        </p:nvSpPr>
        <p:spPr>
          <a:xfrm>
            <a:off x="179512" y="178279"/>
            <a:ext cx="8712968" cy="759125"/>
          </a:xfrm>
        </p:spPr>
        <p:txBody>
          <a:bodyPr/>
          <a:lstStyle/>
          <a:p>
            <a:r>
              <a:rPr lang="en-AU"/>
              <a:t>Redeeming outcomes	</a:t>
            </a:r>
          </a:p>
        </p:txBody>
      </p:sp>
      <p:sp>
        <p:nvSpPr>
          <p:cNvPr id="3" name="Content Placeholder 2">
            <a:extLst>
              <a:ext uri="{FF2B5EF4-FFF2-40B4-BE49-F238E27FC236}">
                <a16:creationId xmlns:a16="http://schemas.microsoft.com/office/drawing/2014/main" id="{4D822A5B-EC5A-4CC6-7618-3A52C3C2DF0B}"/>
              </a:ext>
            </a:extLst>
          </p:cNvPr>
          <p:cNvSpPr>
            <a:spLocks noGrp="1"/>
          </p:cNvSpPr>
          <p:nvPr>
            <p:ph idx="1"/>
          </p:nvPr>
        </p:nvSpPr>
        <p:spPr>
          <a:xfrm>
            <a:off x="179512" y="1142239"/>
            <a:ext cx="8712968" cy="3188940"/>
          </a:xfrm>
        </p:spPr>
        <p:txBody>
          <a:bodyPr/>
          <a:lstStyle/>
          <a:p>
            <a:pPr>
              <a:spcAft>
                <a:spcPts val="600"/>
              </a:spcAft>
            </a:pPr>
            <a:r>
              <a:rPr lang="en-AU"/>
              <a:t>Redeeming outcomes is not redeeming SAT scores.</a:t>
            </a:r>
          </a:p>
          <a:p>
            <a:pPr>
              <a:spcAft>
                <a:spcPts val="600"/>
              </a:spcAft>
            </a:pPr>
            <a:r>
              <a:rPr lang="en-AU"/>
              <a:t>If, in the teacher’s judgement, work submitted by a student is incomplete or does not meet the requirements for satisfactory completion, </a:t>
            </a:r>
            <a:r>
              <a:rPr lang="en-AU" b="1"/>
              <a:t>the teacher must provide further and alternative opportunities </a:t>
            </a:r>
            <a:r>
              <a:rPr lang="en-AU"/>
              <a:t>for the student to demonstrate satisfactory completion. These opportunities may include class work, homework, or additional tasks or discussions.</a:t>
            </a:r>
          </a:p>
          <a:p>
            <a:pPr>
              <a:spcAft>
                <a:spcPts val="600"/>
              </a:spcAft>
            </a:pPr>
            <a:r>
              <a:rPr lang="en-AU"/>
              <a:t>A student may only submit further work for reconsideration to redeem an N to an S outcome. </a:t>
            </a:r>
          </a:p>
          <a:p>
            <a:pPr>
              <a:spcAft>
                <a:spcPts val="600"/>
              </a:spcAft>
            </a:pPr>
            <a:r>
              <a:rPr lang="en-AU"/>
              <a:t>Students may not resubmit a school-based assessment task to improve an initial school-based assessment score.</a:t>
            </a:r>
          </a:p>
          <a:p>
            <a:endParaRPr lang="en-AU"/>
          </a:p>
        </p:txBody>
      </p:sp>
      <p:pic>
        <p:nvPicPr>
          <p:cNvPr id="6" name="Audio 5">
            <a:hlinkClick r:id="" action="ppaction://media"/>
            <a:extLst>
              <a:ext uri="{FF2B5EF4-FFF2-40B4-BE49-F238E27FC236}">
                <a16:creationId xmlns:a16="http://schemas.microsoft.com/office/drawing/2014/main" id="{D492C611-3ABC-81E2-9D1B-10B573A3072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71794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70022">
        <p159:morph option="byObject"/>
      </p:transition>
    </mc:Choice>
    <mc:Fallback xmlns="">
      <p:transition spd="slow" advTm="700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7B87-82E5-A918-AA55-F8C495308D95}"/>
              </a:ext>
            </a:extLst>
          </p:cNvPr>
          <p:cNvSpPr>
            <a:spLocks noGrp="1"/>
          </p:cNvSpPr>
          <p:nvPr>
            <p:ph type="title"/>
          </p:nvPr>
        </p:nvSpPr>
        <p:spPr>
          <a:xfrm>
            <a:off x="179512" y="211207"/>
            <a:ext cx="8712968" cy="703193"/>
          </a:xfrm>
        </p:spPr>
        <p:txBody>
          <a:bodyPr/>
          <a:lstStyle/>
          <a:p>
            <a:r>
              <a:rPr lang="en-AU">
                <a:latin typeface="Arial" charset="0"/>
                <a:ea typeface="Arial" charset="0"/>
                <a:cs typeface="Arial" charset="0"/>
              </a:rPr>
              <a:t>School-based assessment</a:t>
            </a:r>
            <a:endParaRPr lang="en-AU"/>
          </a:p>
        </p:txBody>
      </p:sp>
      <p:sp>
        <p:nvSpPr>
          <p:cNvPr id="3" name="Content Placeholder 2">
            <a:extLst>
              <a:ext uri="{FF2B5EF4-FFF2-40B4-BE49-F238E27FC236}">
                <a16:creationId xmlns:a16="http://schemas.microsoft.com/office/drawing/2014/main" id="{95F47A49-002F-CE7A-F94E-143F11897F73}"/>
              </a:ext>
            </a:extLst>
          </p:cNvPr>
          <p:cNvSpPr>
            <a:spLocks noGrp="1"/>
          </p:cNvSpPr>
          <p:nvPr>
            <p:ph idx="1"/>
          </p:nvPr>
        </p:nvSpPr>
        <p:spPr>
          <a:xfrm>
            <a:off x="4705401" y="1232420"/>
            <a:ext cx="4115071" cy="2971800"/>
          </a:xfrm>
        </p:spPr>
        <p:txBody>
          <a:bodyPr/>
          <a:lstStyle/>
          <a:p>
            <a:pPr>
              <a:spcAft>
                <a:spcPts val="600"/>
              </a:spcAft>
            </a:pPr>
            <a:r>
              <a:rPr lang="en-US">
                <a:solidFill>
                  <a:schemeClr val="tx1"/>
                </a:solidFill>
              </a:rPr>
              <a:t>Provides evidence that contributes to the determination of achievement of outcomes and completion of a unit.</a:t>
            </a:r>
            <a:endParaRPr lang="en-US">
              <a:solidFill>
                <a:schemeClr val="tx1"/>
              </a:solidFill>
              <a:cs typeface="Arial"/>
            </a:endParaRPr>
          </a:p>
          <a:p>
            <a:pPr>
              <a:spcAft>
                <a:spcPts val="600"/>
              </a:spcAft>
            </a:pPr>
            <a:r>
              <a:rPr lang="en-US">
                <a:solidFill>
                  <a:schemeClr val="tx1"/>
                </a:solidFill>
              </a:rPr>
              <a:t>Determines a student’s level of achievement in Units 3 and 4.</a:t>
            </a:r>
          </a:p>
          <a:p>
            <a:pPr>
              <a:spcAft>
                <a:spcPts val="600"/>
              </a:spcAft>
            </a:pPr>
            <a:endParaRPr lang="en-US">
              <a:solidFill>
                <a:schemeClr val="tx1"/>
              </a:solidFill>
            </a:endParaRPr>
          </a:p>
          <a:p>
            <a:pPr marL="0" indent="0">
              <a:spcAft>
                <a:spcPts val="600"/>
              </a:spcAft>
              <a:buNone/>
            </a:pPr>
            <a:r>
              <a:rPr lang="en-US" sz="1600">
                <a:solidFill>
                  <a:schemeClr val="tx1"/>
                </a:solidFill>
              </a:rPr>
              <a:t>(VCE Administrative Handbook, p.69)</a:t>
            </a:r>
          </a:p>
        </p:txBody>
      </p:sp>
      <p:graphicFrame>
        <p:nvGraphicFramePr>
          <p:cNvPr id="8" name="Content Placeholder 3">
            <a:extLst>
              <a:ext uri="{FF2B5EF4-FFF2-40B4-BE49-F238E27FC236}">
                <a16:creationId xmlns:a16="http://schemas.microsoft.com/office/drawing/2014/main" id="{FF0282D5-75B1-8E7A-073E-4EFC52A1A1A3}"/>
              </a:ext>
            </a:extLst>
          </p:cNvPr>
          <p:cNvGraphicFramePr>
            <a:graphicFrameLocks/>
          </p:cNvGraphicFramePr>
          <p:nvPr>
            <p:extLst>
              <p:ext uri="{D42A27DB-BD31-4B8C-83A1-F6EECF244321}">
                <p14:modId xmlns:p14="http://schemas.microsoft.com/office/powerpoint/2010/main" val="1119705972"/>
              </p:ext>
            </p:extLst>
          </p:nvPr>
        </p:nvGraphicFramePr>
        <p:xfrm>
          <a:off x="323528" y="1232420"/>
          <a:ext cx="4248472" cy="26305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AF30137B-52D4-2C99-98A9-C3E3FE835F4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5676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51491">
        <p159:morph option="byObject"/>
      </p:transition>
    </mc:Choice>
    <mc:Fallback xmlns="">
      <p:transition spd="slow" advTm="514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5BD0-6C52-77CD-A860-B5A5A3515AF8}"/>
              </a:ext>
            </a:extLst>
          </p:cNvPr>
          <p:cNvSpPr>
            <a:spLocks noGrp="1"/>
          </p:cNvSpPr>
          <p:nvPr>
            <p:ph type="title"/>
          </p:nvPr>
        </p:nvSpPr>
        <p:spPr>
          <a:xfrm>
            <a:off x="179512" y="257175"/>
            <a:ext cx="8712968" cy="639972"/>
          </a:xfrm>
        </p:spPr>
        <p:txBody>
          <a:bodyPr/>
          <a:lstStyle/>
          <a:p>
            <a:r>
              <a:rPr lang="en-AU"/>
              <a:t>Developing school-based assessment</a:t>
            </a:r>
          </a:p>
        </p:txBody>
      </p:sp>
      <p:sp>
        <p:nvSpPr>
          <p:cNvPr id="3" name="Content Placeholder 2">
            <a:extLst>
              <a:ext uri="{FF2B5EF4-FFF2-40B4-BE49-F238E27FC236}">
                <a16:creationId xmlns:a16="http://schemas.microsoft.com/office/drawing/2014/main" id="{33292D8B-3B67-426C-373D-52074F87002A}"/>
              </a:ext>
            </a:extLst>
          </p:cNvPr>
          <p:cNvSpPr>
            <a:spLocks noGrp="1"/>
          </p:cNvSpPr>
          <p:nvPr>
            <p:ph idx="1"/>
          </p:nvPr>
        </p:nvSpPr>
        <p:spPr>
          <a:xfrm>
            <a:off x="348590" y="1180201"/>
            <a:ext cx="4090980" cy="2971800"/>
          </a:xfrm>
        </p:spPr>
        <p:txBody>
          <a:bodyPr/>
          <a:lstStyle/>
          <a:p>
            <a:pPr marL="266700" lvl="1" indent="-266700">
              <a:spcAft>
                <a:spcPts val="600"/>
              </a:spcAft>
              <a:buFont typeface="Arial" pitchFamily="34" charset="0"/>
              <a:buChar char="•"/>
            </a:pPr>
            <a:r>
              <a:rPr lang="en-US" sz="1800">
                <a:ea typeface="+mn-ea"/>
                <a:cs typeface="+mn-cs"/>
              </a:rPr>
              <a:t>The key knowledge and key skills that students are expected to acquire within each outcome </a:t>
            </a:r>
          </a:p>
          <a:p>
            <a:pPr marL="266700" lvl="1" indent="-266700">
              <a:spcAft>
                <a:spcPts val="600"/>
              </a:spcAft>
              <a:buFont typeface="Arial" pitchFamily="34" charset="0"/>
              <a:buChar char="•"/>
            </a:pPr>
            <a:r>
              <a:rPr lang="en-US" sz="1800">
                <a:ea typeface="+mn-ea"/>
                <a:cs typeface="+mn-cs"/>
              </a:rPr>
              <a:t>The assessment tasks</a:t>
            </a:r>
          </a:p>
          <a:p>
            <a:pPr marL="266700" lvl="1" indent="-266700">
              <a:spcAft>
                <a:spcPts val="600"/>
              </a:spcAft>
              <a:buFont typeface="Arial" pitchFamily="34" charset="0"/>
              <a:buChar char="•"/>
            </a:pPr>
            <a:endParaRPr lang="en-US" sz="1800">
              <a:ea typeface="+mn-ea"/>
              <a:cs typeface="+mn-cs"/>
            </a:endParaRPr>
          </a:p>
          <a:p>
            <a:pPr marL="266700" lvl="1" indent="-266700">
              <a:spcAft>
                <a:spcPts val="600"/>
              </a:spcAft>
              <a:buFont typeface="Arial" pitchFamily="34" charset="0"/>
              <a:buChar char="•"/>
            </a:pPr>
            <a:endParaRPr lang="en-US" sz="1800">
              <a:ea typeface="+mn-ea"/>
              <a:cs typeface="+mn-cs"/>
            </a:endParaRPr>
          </a:p>
          <a:p>
            <a:pPr marL="266700" lvl="1" indent="-266700">
              <a:spcAft>
                <a:spcPts val="600"/>
              </a:spcAft>
              <a:buFont typeface="Arial" pitchFamily="34" charset="0"/>
              <a:buChar char="•"/>
            </a:pPr>
            <a:endParaRPr lang="en-US" sz="1800">
              <a:ea typeface="+mn-ea"/>
              <a:cs typeface="+mn-cs"/>
            </a:endParaRPr>
          </a:p>
          <a:p>
            <a:pPr marL="266700" lvl="1" indent="-266700">
              <a:spcAft>
                <a:spcPts val="600"/>
              </a:spcAft>
              <a:buFont typeface="Arial" pitchFamily="34" charset="0"/>
              <a:buChar char="•"/>
            </a:pPr>
            <a:endParaRPr lang="en-US" sz="1800">
              <a:ea typeface="+mn-ea"/>
              <a:cs typeface="+mn-cs"/>
            </a:endParaRPr>
          </a:p>
          <a:p>
            <a:pPr marL="0" lvl="1" indent="0">
              <a:spcAft>
                <a:spcPts val="600"/>
              </a:spcAft>
              <a:buNone/>
            </a:pPr>
            <a:r>
              <a:rPr lang="en-US" sz="1400">
                <a:ea typeface="+mn-ea"/>
                <a:cs typeface="+mn-cs"/>
              </a:rPr>
              <a:t>(VCE Art Creative Practice Study Design, p. 36) </a:t>
            </a:r>
          </a:p>
        </p:txBody>
      </p:sp>
      <p:pic>
        <p:nvPicPr>
          <p:cNvPr id="6" name="Picture 5">
            <a:extLst>
              <a:ext uri="{FF2B5EF4-FFF2-40B4-BE49-F238E27FC236}">
                <a16:creationId xmlns:a16="http://schemas.microsoft.com/office/drawing/2014/main" id="{0CC2DD2E-A9BE-84A7-57D7-8F0EC97641DD}"/>
              </a:ext>
            </a:extLst>
          </p:cNvPr>
          <p:cNvPicPr>
            <a:picLocks noChangeAspect="1"/>
          </p:cNvPicPr>
          <p:nvPr/>
        </p:nvPicPr>
        <p:blipFill>
          <a:blip r:embed="rId5"/>
          <a:stretch>
            <a:fillRect/>
          </a:stretch>
        </p:blipFill>
        <p:spPr>
          <a:xfrm>
            <a:off x="4913544" y="1003460"/>
            <a:ext cx="3340272" cy="3295819"/>
          </a:xfrm>
          <a:prstGeom prst="rect">
            <a:avLst/>
          </a:prstGeom>
        </p:spPr>
      </p:pic>
      <p:pic>
        <p:nvPicPr>
          <p:cNvPr id="7" name="Audio 6">
            <a:hlinkClick r:id="" action="ppaction://media"/>
            <a:extLst>
              <a:ext uri="{FF2B5EF4-FFF2-40B4-BE49-F238E27FC236}">
                <a16:creationId xmlns:a16="http://schemas.microsoft.com/office/drawing/2014/main" id="{11775224-B359-CDC8-053D-75E0E457EF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80748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4740">
        <p159:morph option="byObject"/>
      </p:transition>
    </mc:Choice>
    <mc:Fallback xmlns="">
      <p:transition spd="slow" advTm="24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429-F7C9-2335-F95D-5110AD29C214}"/>
              </a:ext>
            </a:extLst>
          </p:cNvPr>
          <p:cNvSpPr>
            <a:spLocks noGrp="1"/>
          </p:cNvSpPr>
          <p:nvPr>
            <p:ph type="title"/>
          </p:nvPr>
        </p:nvSpPr>
        <p:spPr/>
        <p:txBody>
          <a:bodyPr/>
          <a:lstStyle/>
          <a:p>
            <a:r>
              <a:rPr lang="en-AU"/>
              <a:t>School-assessed tasks </a:t>
            </a:r>
          </a:p>
        </p:txBody>
      </p:sp>
      <p:sp>
        <p:nvSpPr>
          <p:cNvPr id="3" name="Content Placeholder 2">
            <a:extLst>
              <a:ext uri="{FF2B5EF4-FFF2-40B4-BE49-F238E27FC236}">
                <a16:creationId xmlns:a16="http://schemas.microsoft.com/office/drawing/2014/main" id="{423C7266-8CFA-0605-AFDB-26066C360C3C}"/>
              </a:ext>
            </a:extLst>
          </p:cNvPr>
          <p:cNvSpPr>
            <a:spLocks noGrp="1"/>
          </p:cNvSpPr>
          <p:nvPr>
            <p:ph idx="1"/>
          </p:nvPr>
        </p:nvSpPr>
        <p:spPr>
          <a:xfrm>
            <a:off x="4425950" y="1268760"/>
            <a:ext cx="4466530" cy="2971800"/>
          </a:xfrm>
        </p:spPr>
        <p:txBody>
          <a:bodyPr/>
          <a:lstStyle/>
          <a:p>
            <a:r>
              <a:rPr lang="en-AU" sz="1600" dirty="0"/>
              <a:t>A SAT is set by the VCAA to assess specific skills and knowledge. </a:t>
            </a:r>
          </a:p>
          <a:p>
            <a:r>
              <a:rPr lang="en-AU" sz="1600" dirty="0"/>
              <a:t>Teachers assess student level of achievement against criteria for that task as specified by the VCAA.</a:t>
            </a:r>
          </a:p>
          <a:p>
            <a:r>
              <a:rPr lang="en-AU" sz="1600" dirty="0"/>
              <a:t>Schools provide a score for each criterion.</a:t>
            </a:r>
          </a:p>
          <a:p>
            <a:r>
              <a:rPr lang="en-AU" sz="1600" dirty="0"/>
              <a:t>The VCAA aggregates these scores into a single total score for each student, which is then statistically moderated against all examination scores in the study.</a:t>
            </a:r>
            <a:br>
              <a:rPr lang="en-AU" sz="1400" dirty="0"/>
            </a:br>
            <a:endParaRPr lang="en-AU" sz="1400" dirty="0"/>
          </a:p>
          <a:p>
            <a:pPr marL="0" indent="0">
              <a:buNone/>
            </a:pPr>
            <a:r>
              <a:rPr lang="en-AU" sz="1400" dirty="0"/>
              <a:t> (VCE Administrative Handbook, p.71)</a:t>
            </a:r>
          </a:p>
        </p:txBody>
      </p:sp>
      <p:graphicFrame>
        <p:nvGraphicFramePr>
          <p:cNvPr id="8" name="Content Placeholder 3">
            <a:extLst>
              <a:ext uri="{FF2B5EF4-FFF2-40B4-BE49-F238E27FC236}">
                <a16:creationId xmlns:a16="http://schemas.microsoft.com/office/drawing/2014/main" id="{BB500895-617A-195F-1995-673C6350CF58}"/>
              </a:ext>
            </a:extLst>
          </p:cNvPr>
          <p:cNvGraphicFramePr>
            <a:graphicFrameLocks/>
          </p:cNvGraphicFramePr>
          <p:nvPr>
            <p:extLst>
              <p:ext uri="{D42A27DB-BD31-4B8C-83A1-F6EECF244321}">
                <p14:modId xmlns:p14="http://schemas.microsoft.com/office/powerpoint/2010/main" val="995073419"/>
              </p:ext>
            </p:extLst>
          </p:nvPr>
        </p:nvGraphicFramePr>
        <p:xfrm>
          <a:off x="510525" y="1268760"/>
          <a:ext cx="3713212" cy="326702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Audio 6">
            <a:hlinkClick r:id="" action="ppaction://media"/>
            <a:extLst>
              <a:ext uri="{FF2B5EF4-FFF2-40B4-BE49-F238E27FC236}">
                <a16:creationId xmlns:a16="http://schemas.microsoft.com/office/drawing/2014/main" id="{00EEED3B-795E-4E8D-3606-B9026ECC3873}"/>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76563" t="-76563" r="-76563" b="-76563"/>
          <a:stretch>
            <a:fillRect/>
          </a:stretch>
        </p:blipFill>
        <p:spPr>
          <a:xfrm>
            <a:off x="7539228" y="3538728"/>
            <a:ext cx="1543050" cy="1543050"/>
          </a:xfrm>
          <a:prstGeom prst="ellipse">
            <a:avLst/>
          </a:prstGeom>
        </p:spPr>
      </p:pic>
    </p:spTree>
    <p:custDataLst>
      <p:tags r:id="rId1"/>
    </p:custDataLst>
    <p:extLst>
      <p:ext uri="{BB962C8B-B14F-4D97-AF65-F5344CB8AC3E}">
        <p14:creationId xmlns:p14="http://schemas.microsoft.com/office/powerpoint/2010/main" val="129354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66701">
        <p159:morph option="byObject"/>
      </p:transition>
    </mc:Choice>
    <mc:Fallback xmlns="">
      <p:transition spd="slow" advTm="667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Graphic spid="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8FD4-72AA-EC6D-1356-F4EB31D835A3}"/>
              </a:ext>
            </a:extLst>
          </p:cNvPr>
          <p:cNvSpPr>
            <a:spLocks noGrp="1"/>
          </p:cNvSpPr>
          <p:nvPr>
            <p:ph type="title"/>
          </p:nvPr>
        </p:nvSpPr>
        <p:spPr>
          <a:xfrm>
            <a:off x="179513" y="276127"/>
            <a:ext cx="8784976" cy="432048"/>
          </a:xfrm>
        </p:spPr>
        <p:txBody>
          <a:bodyPr/>
          <a:lstStyle/>
          <a:p>
            <a:r>
              <a:rPr lang="en-US"/>
              <a:t>Contact us:</a:t>
            </a:r>
          </a:p>
        </p:txBody>
      </p:sp>
      <p:sp>
        <p:nvSpPr>
          <p:cNvPr id="3" name="Content Placeholder 2">
            <a:extLst>
              <a:ext uri="{FF2B5EF4-FFF2-40B4-BE49-F238E27FC236}">
                <a16:creationId xmlns:a16="http://schemas.microsoft.com/office/drawing/2014/main" id="{946E6A82-BFFE-46E3-A1B8-2593FE9EF1A3}"/>
              </a:ext>
            </a:extLst>
          </p:cNvPr>
          <p:cNvSpPr>
            <a:spLocks noGrp="1"/>
          </p:cNvSpPr>
          <p:nvPr>
            <p:ph sz="quarter" idx="10"/>
          </p:nvPr>
        </p:nvSpPr>
        <p:spPr>
          <a:xfrm>
            <a:off x="179388" y="851869"/>
            <a:ext cx="5688012" cy="360362"/>
          </a:xfrm>
        </p:spPr>
        <p:txBody>
          <a:bodyPr/>
          <a:lstStyle/>
          <a:p>
            <a:r>
              <a:rPr lang="en-US"/>
              <a:t>vcaa@education.vic.gov.au or +61 3 9032 1629</a:t>
            </a:r>
          </a:p>
        </p:txBody>
      </p:sp>
      <p:sp>
        <p:nvSpPr>
          <p:cNvPr id="4" name="Content Placeholder 2">
            <a:extLst>
              <a:ext uri="{FF2B5EF4-FFF2-40B4-BE49-F238E27FC236}">
                <a16:creationId xmlns:a16="http://schemas.microsoft.com/office/drawing/2014/main" id="{AB294FE7-16A2-CA87-4074-43DAE7E62DDE}"/>
              </a:ext>
            </a:extLst>
          </p:cNvPr>
          <p:cNvSpPr txBox="1">
            <a:spLocks/>
          </p:cNvSpPr>
          <p:nvPr/>
        </p:nvSpPr>
        <p:spPr bwMode="auto">
          <a:xfrm>
            <a:off x="179388" y="1445899"/>
            <a:ext cx="568801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1400" b="0">
                <a:solidFill>
                  <a:schemeClr val="bg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400">
                <a:solidFill>
                  <a:srgbClr val="303132"/>
                </a:solidFill>
                <a:latin typeface="+mn-lt"/>
              </a:defRPr>
            </a:lvl2pPr>
            <a:lvl3pPr marL="914400" indent="0" algn="l" rtl="0" eaLnBrk="1" fontAlgn="base" hangingPunct="1">
              <a:spcBef>
                <a:spcPct val="20000"/>
              </a:spcBef>
              <a:spcAft>
                <a:spcPct val="0"/>
              </a:spcAft>
              <a:buNone/>
              <a:defRPr sz="1400">
                <a:solidFill>
                  <a:srgbClr val="303132"/>
                </a:solidFill>
                <a:latin typeface="+mn-lt"/>
              </a:defRPr>
            </a:lvl3pPr>
            <a:lvl4pPr marL="1371600" indent="0" algn="l" rtl="0" eaLnBrk="1" fontAlgn="base" hangingPunct="1">
              <a:spcBef>
                <a:spcPct val="20000"/>
              </a:spcBef>
              <a:spcAft>
                <a:spcPct val="0"/>
              </a:spcAft>
              <a:buNone/>
              <a:defRPr sz="1400">
                <a:solidFill>
                  <a:srgbClr val="303132"/>
                </a:solidFill>
                <a:latin typeface="+mn-lt"/>
              </a:defRPr>
            </a:lvl4pPr>
            <a:lvl5pPr marL="1828800" indent="0" algn="l" rtl="0" eaLnBrk="1" fontAlgn="base" hangingPunct="1">
              <a:spcBef>
                <a:spcPct val="20000"/>
              </a:spcBef>
              <a:spcAft>
                <a:spcPct val="0"/>
              </a:spcAft>
              <a:buNone/>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a:spcBef>
                <a:spcPts val="0"/>
              </a:spcBef>
              <a:spcAft>
                <a:spcPts val="1125"/>
              </a:spcAft>
              <a:defRPr/>
            </a:pPr>
            <a:endParaRPr lang="en-AU" kern="0"/>
          </a:p>
        </p:txBody>
      </p:sp>
      <p:sp>
        <p:nvSpPr>
          <p:cNvPr id="5" name="Text Box 5">
            <a:extLst>
              <a:ext uri="{FF2B5EF4-FFF2-40B4-BE49-F238E27FC236}">
                <a16:creationId xmlns:a16="http://schemas.microsoft.com/office/drawing/2014/main" id="{AA0BCF55-EC3C-C36F-F0DC-62567778D592}"/>
              </a:ext>
            </a:extLst>
          </p:cNvPr>
          <p:cNvSpPr txBox="1">
            <a:spLocks noChangeArrowheads="1"/>
          </p:cNvSpPr>
          <p:nvPr/>
        </p:nvSpPr>
        <p:spPr bwMode="auto">
          <a:xfrm>
            <a:off x="244012" y="4450111"/>
            <a:ext cx="486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defTabSz="914310">
              <a:spcBef>
                <a:spcPct val="50000"/>
              </a:spcBef>
            </a:pPr>
            <a:r>
              <a:rPr lang="en-AU" sz="450">
                <a:solidFill>
                  <a:schemeClr val="bg1"/>
                </a:solidFill>
              </a:rPr>
              <a:t>© </a:t>
            </a:r>
            <a:r>
              <a:rPr lang="en-AU" sz="600">
                <a:solidFill>
                  <a:schemeClr val="bg1"/>
                </a:solidFill>
              </a:rPr>
              <a:t>Victorian Curriculum and Assessment Authority 2025</a:t>
            </a:r>
            <a:br>
              <a:rPr lang="en-AU" sz="600">
                <a:solidFill>
                  <a:schemeClr val="bg1"/>
                </a:solidFill>
              </a:rPr>
            </a:br>
            <a:r>
              <a:rPr lang="en-AU" sz="600">
                <a:solidFill>
                  <a:schemeClr val="bg1"/>
                </a:solidFill>
              </a:rPr>
              <a:t>The copyright in this PowerPoint presentation is owned by the Victorian Curriculum and Assessment Authority or in the case of some materials, by third parties. No part may be reproduced by any process except in accordance with the provisions of the Copyright Act 1968 or with permission from the Copyright Officer at the Victorian Curriculum and Assessment Authority. </a:t>
            </a:r>
            <a:endParaRPr lang="en-AU" sz="338">
              <a:solidFill>
                <a:schemeClr val="bg1"/>
              </a:solidFill>
            </a:endParaRPr>
          </a:p>
        </p:txBody>
      </p:sp>
      <p:pic>
        <p:nvPicPr>
          <p:cNvPr id="11" name="Audio 10">
            <a:hlinkClick r:id="" action="ppaction://media"/>
            <a:extLst>
              <a:ext uri="{FF2B5EF4-FFF2-40B4-BE49-F238E27FC236}">
                <a16:creationId xmlns:a16="http://schemas.microsoft.com/office/drawing/2014/main" id="{DC05D82A-04B6-6DC2-28AD-C4BC392D06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29851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4322">
        <p159:morph option="byObject"/>
      </p:transition>
    </mc:Choice>
    <mc:Fallback xmlns="">
      <p:transition spd="slow" advTm="24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85F66F6D-1DDB-9F97-4AD3-6B14A515A4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5316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0530">
        <p159:morph option="byObject"/>
      </p:transition>
    </mc:Choice>
    <mc:Fallback xmlns="">
      <p:transition spd="slow" advTm="20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a:ea typeface="Arial" panose="020B0604020202020204" pitchFamily="34" charset="0"/>
                <a:cs typeface="Arial"/>
              </a:rPr>
              <a:t>The </a:t>
            </a:r>
            <a:r>
              <a:rPr lang="en-AU" sz="2000">
                <a:solidFill>
                  <a:srgbClr val="000000"/>
                </a:solidFill>
                <a:latin typeface="Arial"/>
                <a:ea typeface="Arial" panose="020B0604020202020204" pitchFamily="34" charset="0"/>
                <a:cs typeface="Arial"/>
              </a:rPr>
              <a:t>Victorian </a:t>
            </a:r>
            <a:r>
              <a:rPr lang="en-AU" sz="2000">
                <a:solidFill>
                  <a:srgbClr val="000000"/>
                </a:solidFill>
                <a:effectLst/>
                <a:latin typeface="Arial"/>
                <a:ea typeface="Arial" panose="020B0604020202020204" pitchFamily="34" charset="0"/>
                <a:cs typeface="Arial"/>
              </a:rPr>
              <a:t>Curriculum and Assessment Authority </a:t>
            </a:r>
            <a:r>
              <a:rPr lang="en-US" sz="2000">
                <a:solidFill>
                  <a:srgbClr val="000000"/>
                </a:solidFill>
                <a:effectLst/>
                <a:latin typeface="Arial"/>
                <a:ea typeface="Arial" panose="020B0604020202020204" pitchFamily="34" charset="0"/>
                <a:cs typeface="Arial"/>
              </a:rPr>
              <a:t>proudly acknowledges and pays respect to Victoria’s Aboriginal and Torres Strait Islander communities and their rich and enduring cultures.</a:t>
            </a:r>
            <a:endParaRPr lang="en-AU" sz="2000">
              <a:solidFill>
                <a:srgbClr val="000000"/>
              </a:solidFill>
              <a:effectLst/>
              <a:latin typeface="Arial"/>
              <a:ea typeface="Arial" panose="020B0604020202020204" pitchFamily="34" charset="0"/>
              <a:cs typeface="Arial"/>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0CE530FA-7FEA-98F5-47A9-235EF3B84D0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3469">
        <p159:morph option="byObject"/>
      </p:transition>
    </mc:Choice>
    <mc:Fallback xmlns="">
      <p:transition spd="slow" advTm="34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CC4-ABDB-25FC-7DB5-00FCCC8FC9BE}"/>
              </a:ext>
            </a:extLst>
          </p:cNvPr>
          <p:cNvSpPr>
            <a:spLocks noGrp="1"/>
          </p:cNvSpPr>
          <p:nvPr>
            <p:ph type="title"/>
          </p:nvPr>
        </p:nvSpPr>
        <p:spPr>
          <a:xfrm>
            <a:off x="251520" y="310655"/>
            <a:ext cx="8640960" cy="857250"/>
          </a:xfrm>
        </p:spPr>
        <p:txBody>
          <a:bodyPr/>
          <a:lstStyle/>
          <a:p>
            <a:r>
              <a:rPr lang="en-AU"/>
              <a:t>Purpose</a:t>
            </a:r>
            <a:endParaRPr lang="en-US"/>
          </a:p>
        </p:txBody>
      </p:sp>
      <p:sp>
        <p:nvSpPr>
          <p:cNvPr id="3" name="Content Placeholder 2">
            <a:extLst>
              <a:ext uri="{FF2B5EF4-FFF2-40B4-BE49-F238E27FC236}">
                <a16:creationId xmlns:a16="http://schemas.microsoft.com/office/drawing/2014/main" id="{6AB5687A-0E1B-FF34-311D-D4019EFD6BD1}"/>
              </a:ext>
            </a:extLst>
          </p:cNvPr>
          <p:cNvSpPr>
            <a:spLocks noGrp="1"/>
          </p:cNvSpPr>
          <p:nvPr>
            <p:ph sz="half" idx="1"/>
          </p:nvPr>
        </p:nvSpPr>
        <p:spPr>
          <a:xfrm>
            <a:off x="2756180" y="753149"/>
            <a:ext cx="5838241" cy="2971800"/>
          </a:xfrm>
        </p:spPr>
        <p:txBody>
          <a:bodyPr/>
          <a:lstStyle/>
          <a:p>
            <a:pPr marL="0" indent="0">
              <a:buNone/>
            </a:pPr>
            <a:r>
              <a:rPr lang="en-US" sz="1800" b="1" dirty="0"/>
              <a:t>For the School-assessed Task</a:t>
            </a:r>
          </a:p>
          <a:p>
            <a:r>
              <a:rPr lang="en-US" sz="1800" dirty="0"/>
              <a:t>VCE Assessment principles</a:t>
            </a:r>
          </a:p>
          <a:p>
            <a:r>
              <a:rPr lang="en-US" sz="1800" dirty="0"/>
              <a:t>Satisfactory completion</a:t>
            </a:r>
          </a:p>
          <a:p>
            <a:r>
              <a:rPr lang="en-US" sz="1800" dirty="0"/>
              <a:t>What is the difference between a School-assessed Task and a School-assessed Coursework Task. </a:t>
            </a:r>
          </a:p>
          <a:p>
            <a:endParaRPr lang="en-US" sz="1800" dirty="0"/>
          </a:p>
        </p:txBody>
      </p:sp>
      <p:pic>
        <p:nvPicPr>
          <p:cNvPr id="6" name="Content Placeholder 4" descr="Presentation with checklist with solid fill">
            <a:extLst>
              <a:ext uri="{FF2B5EF4-FFF2-40B4-BE49-F238E27FC236}">
                <a16:creationId xmlns:a16="http://schemas.microsoft.com/office/drawing/2014/main" id="{C68044CD-C8EF-57B2-2FB5-42B91FDE658C}"/>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9" y="1009649"/>
            <a:ext cx="1928473" cy="1928473"/>
          </a:xfrm>
        </p:spPr>
      </p:pic>
      <p:pic>
        <p:nvPicPr>
          <p:cNvPr id="10" name="Audio 9">
            <a:hlinkClick r:id="" action="ppaction://media"/>
            <a:extLst>
              <a:ext uri="{FF2B5EF4-FFF2-40B4-BE49-F238E27FC236}">
                <a16:creationId xmlns:a16="http://schemas.microsoft.com/office/drawing/2014/main" id="{125DE5EB-B162-8EBC-F59E-1F285937622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52628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8633">
        <p159:morph option="byObject"/>
      </p:transition>
    </mc:Choice>
    <mc:Fallback xmlns="">
      <p:transition spd="slow" advTm="186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7F4F-548D-D68F-862D-EEBF7260C4B1}"/>
              </a:ext>
            </a:extLst>
          </p:cNvPr>
          <p:cNvSpPr>
            <a:spLocks noGrp="1"/>
          </p:cNvSpPr>
          <p:nvPr>
            <p:ph type="title"/>
          </p:nvPr>
        </p:nvSpPr>
        <p:spPr/>
        <p:txBody>
          <a:bodyPr/>
          <a:lstStyle/>
          <a:p>
            <a:r>
              <a:rPr lang="en-US"/>
              <a:t>Key documents</a:t>
            </a:r>
            <a:endParaRPr lang="en-AU"/>
          </a:p>
        </p:txBody>
      </p:sp>
      <p:sp>
        <p:nvSpPr>
          <p:cNvPr id="3" name="Content Placeholder 2">
            <a:extLst>
              <a:ext uri="{FF2B5EF4-FFF2-40B4-BE49-F238E27FC236}">
                <a16:creationId xmlns:a16="http://schemas.microsoft.com/office/drawing/2014/main" id="{450B27AE-FE23-4F06-75E3-8A8778CF9DE2}"/>
              </a:ext>
            </a:extLst>
          </p:cNvPr>
          <p:cNvSpPr>
            <a:spLocks noGrp="1"/>
          </p:cNvSpPr>
          <p:nvPr>
            <p:ph idx="1"/>
          </p:nvPr>
        </p:nvSpPr>
        <p:spPr>
          <a:xfrm>
            <a:off x="179512" y="1085850"/>
            <a:ext cx="8712968" cy="2971800"/>
          </a:xfrm>
        </p:spPr>
        <p:txBody>
          <a:bodyPr/>
          <a:lstStyle/>
          <a:p>
            <a:r>
              <a:rPr lang="en-US"/>
              <a:t>VCE Administrative Handbook</a:t>
            </a:r>
            <a:endParaRPr lang="en-US">
              <a:cs typeface="Arial"/>
            </a:endParaRPr>
          </a:p>
          <a:p>
            <a:r>
              <a:rPr lang="en-US"/>
              <a:t>VCE study designs</a:t>
            </a:r>
          </a:p>
          <a:p>
            <a:r>
              <a:rPr lang="en-US"/>
              <a:t>VCE assessment principles</a:t>
            </a:r>
          </a:p>
          <a:p>
            <a:r>
              <a:rPr lang="en-US">
                <a:cs typeface="Arial"/>
              </a:rPr>
              <a:t>Administrative Advice for School-based assessment</a:t>
            </a:r>
          </a:p>
          <a:p>
            <a:r>
              <a:rPr lang="en-US">
                <a:cs typeface="Arial"/>
              </a:rPr>
              <a:t>Authentication of the School-assessed Task</a:t>
            </a:r>
          </a:p>
          <a:p>
            <a:r>
              <a:rPr lang="en-US"/>
              <a:t>Support material</a:t>
            </a:r>
            <a:endParaRPr lang="en-US">
              <a:cs typeface="Arial"/>
            </a:endParaRPr>
          </a:p>
          <a:p>
            <a:r>
              <a:rPr lang="en-AU"/>
              <a:t>School-based assessment report</a:t>
            </a:r>
            <a:endParaRPr lang="en-AU">
              <a:cs typeface="Arial"/>
            </a:endParaRPr>
          </a:p>
          <a:p>
            <a:r>
              <a:rPr lang="en-US"/>
              <a:t>Important administrative dates</a:t>
            </a:r>
            <a:r>
              <a:rPr lang="en-AU"/>
              <a:t> </a:t>
            </a:r>
            <a:endParaRPr lang="en-AU">
              <a:cs typeface="Arial"/>
            </a:endParaRPr>
          </a:p>
          <a:p>
            <a:r>
              <a:rPr lang="en-AU"/>
              <a:t>Statistical moderation</a:t>
            </a:r>
            <a:r>
              <a:rPr lang="en-AU">
                <a:cs typeface="Arial"/>
              </a:rPr>
              <a:t> and </a:t>
            </a:r>
            <a:r>
              <a:rPr lang="en-AU"/>
              <a:t>information</a:t>
            </a:r>
            <a:endParaRPr lang="en-AU">
              <a:cs typeface="Arial"/>
            </a:endParaRPr>
          </a:p>
          <a:p>
            <a:r>
              <a:rPr lang="en-AU">
                <a:cs typeface="Arial"/>
              </a:rPr>
              <a:t>External assessment reports</a:t>
            </a:r>
            <a:endParaRPr lang="en-AU"/>
          </a:p>
          <a:p>
            <a:endParaRPr lang="en-AU"/>
          </a:p>
          <a:p>
            <a:endParaRPr lang="en-AU"/>
          </a:p>
        </p:txBody>
      </p:sp>
      <p:pic>
        <p:nvPicPr>
          <p:cNvPr id="11" name="Audio 10">
            <a:hlinkClick r:id="" action="ppaction://media"/>
            <a:extLst>
              <a:ext uri="{FF2B5EF4-FFF2-40B4-BE49-F238E27FC236}">
                <a16:creationId xmlns:a16="http://schemas.microsoft.com/office/drawing/2014/main" id="{C7688424-14F6-2CDE-9CEB-DCA287DEA0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64321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26449">
        <p159:morph option="byObject"/>
      </p:transition>
    </mc:Choice>
    <mc:Fallback xmlns="">
      <p:transition spd="slow" advTm="1264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FFEC0-DB33-52E0-0727-4394837CF3EF}"/>
              </a:ext>
            </a:extLst>
          </p:cNvPr>
          <p:cNvSpPr>
            <a:spLocks noGrp="1"/>
          </p:cNvSpPr>
          <p:nvPr>
            <p:ph type="title"/>
          </p:nvPr>
        </p:nvSpPr>
        <p:spPr/>
        <p:txBody>
          <a:bodyPr/>
          <a:lstStyle/>
          <a:p>
            <a:r>
              <a:rPr lang="en-AU"/>
              <a:t>VCE assessment</a:t>
            </a:r>
          </a:p>
        </p:txBody>
      </p:sp>
      <p:sp>
        <p:nvSpPr>
          <p:cNvPr id="3" name="Content Placeholder 2">
            <a:extLst>
              <a:ext uri="{FF2B5EF4-FFF2-40B4-BE49-F238E27FC236}">
                <a16:creationId xmlns:a16="http://schemas.microsoft.com/office/drawing/2014/main" id="{2AC796FD-BB91-10BA-180A-216D37348C4C}"/>
              </a:ext>
            </a:extLst>
          </p:cNvPr>
          <p:cNvSpPr>
            <a:spLocks noGrp="1"/>
          </p:cNvSpPr>
          <p:nvPr>
            <p:ph idx="1"/>
          </p:nvPr>
        </p:nvSpPr>
        <p:spPr>
          <a:xfrm>
            <a:off x="179512" y="1485900"/>
            <a:ext cx="4627438" cy="2971800"/>
          </a:xfrm>
        </p:spPr>
        <p:txBody>
          <a:bodyPr/>
          <a:lstStyle/>
          <a:p>
            <a:pPr marL="0" indent="0">
              <a:buNone/>
            </a:pPr>
            <a:r>
              <a:rPr lang="en-AU"/>
              <a:t>Assessment is an integral part of teaching and learning that at the senior secondary level:</a:t>
            </a:r>
          </a:p>
          <a:p>
            <a:r>
              <a:rPr lang="en-AU"/>
              <a:t>identifies opportunities for further learning</a:t>
            </a:r>
          </a:p>
          <a:p>
            <a:r>
              <a:rPr lang="en-AU"/>
              <a:t>describes student achievement</a:t>
            </a:r>
          </a:p>
          <a:p>
            <a:r>
              <a:rPr lang="en-AU"/>
              <a:t>provides the basis for the award of a certificate.</a:t>
            </a:r>
          </a:p>
        </p:txBody>
      </p:sp>
      <p:pic>
        <p:nvPicPr>
          <p:cNvPr id="4" name="Picture 3">
            <a:extLst>
              <a:ext uri="{FF2B5EF4-FFF2-40B4-BE49-F238E27FC236}">
                <a16:creationId xmlns:a16="http://schemas.microsoft.com/office/drawing/2014/main" id="{62AD83F0-9D19-2326-A673-5E9701D2F37F}"/>
              </a:ext>
            </a:extLst>
          </p:cNvPr>
          <p:cNvPicPr>
            <a:picLocks noChangeAspect="1"/>
          </p:cNvPicPr>
          <p:nvPr/>
        </p:nvPicPr>
        <p:blipFill rotWithShape="1">
          <a:blip r:embed="rId5">
            <a:extLst>
              <a:ext uri="{28A0092B-C50C-407E-A947-70E740481C1C}">
                <a14:useLocalDpi xmlns:a14="http://schemas.microsoft.com/office/drawing/2010/main" val="0"/>
              </a:ext>
            </a:extLst>
          </a:blip>
          <a:stretch>
            <a:fillRect/>
          </a:stretch>
        </p:blipFill>
        <p:spPr>
          <a:xfrm>
            <a:off x="5117059" y="1352550"/>
            <a:ext cx="3670300" cy="2438400"/>
          </a:xfrm>
          <a:prstGeom prst="rect">
            <a:avLst/>
          </a:prstGeom>
        </p:spPr>
      </p:pic>
      <p:pic>
        <p:nvPicPr>
          <p:cNvPr id="9" name="Audio 8">
            <a:hlinkClick r:id="" action="ppaction://media"/>
            <a:extLst>
              <a:ext uri="{FF2B5EF4-FFF2-40B4-BE49-F238E27FC236}">
                <a16:creationId xmlns:a16="http://schemas.microsoft.com/office/drawing/2014/main" id="{C2D57027-C06B-C880-1869-01E97A22890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6687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6961">
        <p159:morph option="byObject"/>
      </p:transition>
    </mc:Choice>
    <mc:Fallback xmlns="">
      <p:transition spd="slow" advTm="16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DF65D-4616-5DCF-74F5-B3EA2C9872D8}"/>
              </a:ext>
            </a:extLst>
          </p:cNvPr>
          <p:cNvSpPr>
            <a:spLocks noGrp="1"/>
          </p:cNvSpPr>
          <p:nvPr>
            <p:ph type="title"/>
          </p:nvPr>
        </p:nvSpPr>
        <p:spPr>
          <a:xfrm>
            <a:off x="179512" y="192653"/>
            <a:ext cx="8712968" cy="692992"/>
          </a:xfrm>
        </p:spPr>
        <p:txBody>
          <a:bodyPr/>
          <a:lstStyle/>
          <a:p>
            <a:r>
              <a:rPr lang="en-AU"/>
              <a:t>Principles of VCE assessment </a:t>
            </a:r>
          </a:p>
        </p:txBody>
      </p:sp>
      <p:graphicFrame>
        <p:nvGraphicFramePr>
          <p:cNvPr id="4" name="Content Placeholder 3">
            <a:extLst>
              <a:ext uri="{FF2B5EF4-FFF2-40B4-BE49-F238E27FC236}">
                <a16:creationId xmlns:a16="http://schemas.microsoft.com/office/drawing/2014/main" id="{BA80F2DC-BC89-5583-3D39-14F29B86C0E9}"/>
              </a:ext>
            </a:extLst>
          </p:cNvPr>
          <p:cNvGraphicFramePr>
            <a:graphicFrameLocks noGrp="1"/>
          </p:cNvGraphicFramePr>
          <p:nvPr>
            <p:ph idx="1"/>
            <p:extLst>
              <p:ext uri="{D42A27DB-BD31-4B8C-83A1-F6EECF244321}">
                <p14:modId xmlns:p14="http://schemas.microsoft.com/office/powerpoint/2010/main" val="3757296403"/>
              </p:ext>
            </p:extLst>
          </p:nvPr>
        </p:nvGraphicFramePr>
        <p:xfrm>
          <a:off x="2663788" y="1105394"/>
          <a:ext cx="3888432" cy="34563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Badge Tick1 with solid fill">
            <a:extLst>
              <a:ext uri="{FF2B5EF4-FFF2-40B4-BE49-F238E27FC236}">
                <a16:creationId xmlns:a16="http://schemas.microsoft.com/office/drawing/2014/main" id="{010233A0-F50F-A46F-E87B-32B8B031AE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10877" y="1596634"/>
            <a:ext cx="543022" cy="543022"/>
          </a:xfrm>
          <a:prstGeom prst="rect">
            <a:avLst/>
          </a:prstGeom>
        </p:spPr>
      </p:pic>
      <p:pic>
        <p:nvPicPr>
          <p:cNvPr id="6" name="Graphic 5" descr="Group success with solid fill">
            <a:extLst>
              <a:ext uri="{FF2B5EF4-FFF2-40B4-BE49-F238E27FC236}">
                <a16:creationId xmlns:a16="http://schemas.microsoft.com/office/drawing/2014/main" id="{C40E9542-AA5E-C8E5-713A-50B8ADACB2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29282" y="1621142"/>
            <a:ext cx="805902" cy="805902"/>
          </a:xfrm>
          <a:prstGeom prst="rect">
            <a:avLst/>
          </a:prstGeom>
        </p:spPr>
      </p:pic>
      <p:pic>
        <p:nvPicPr>
          <p:cNvPr id="7" name="Graphic 6" descr="Scales of justice with solid fill">
            <a:extLst>
              <a:ext uri="{FF2B5EF4-FFF2-40B4-BE49-F238E27FC236}">
                <a16:creationId xmlns:a16="http://schemas.microsoft.com/office/drawing/2014/main" id="{679E37BD-8ADD-CB66-6431-3951ED631F5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496653" y="2994926"/>
            <a:ext cx="720034" cy="720034"/>
          </a:xfrm>
          <a:prstGeom prst="rect">
            <a:avLst/>
          </a:prstGeom>
        </p:spPr>
      </p:pic>
      <p:pic>
        <p:nvPicPr>
          <p:cNvPr id="8" name="Graphic 7" descr="Alarm clock with solid fill">
            <a:extLst>
              <a:ext uri="{FF2B5EF4-FFF2-40B4-BE49-F238E27FC236}">
                <a16:creationId xmlns:a16="http://schemas.microsoft.com/office/drawing/2014/main" id="{FE23387D-1ADE-E044-7ACB-9A68F1EF69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71454" y="3056106"/>
            <a:ext cx="720034" cy="720034"/>
          </a:xfrm>
          <a:prstGeom prst="rect">
            <a:avLst/>
          </a:prstGeom>
        </p:spPr>
      </p:pic>
      <p:pic>
        <p:nvPicPr>
          <p:cNvPr id="10" name="Audio 9">
            <a:hlinkClick r:id="" action="ppaction://media"/>
            <a:extLst>
              <a:ext uri="{FF2B5EF4-FFF2-40B4-BE49-F238E27FC236}">
                <a16:creationId xmlns:a16="http://schemas.microsoft.com/office/drawing/2014/main" id="{DA6DD636-B15A-88F5-8C43-496682665A16}"/>
              </a:ext>
            </a:extLst>
          </p:cNvPr>
          <p:cNvPicPr>
            <a:picLocks noChangeAspect="1"/>
          </p:cNvPicPr>
          <p:nvPr>
            <a:audioFile r:link="rId2"/>
            <p:extLst>
              <p:ext uri="{DAA4B4D4-6D71-4841-9C94-3DE7FCFB9230}">
                <p14:media xmlns:p14="http://schemas.microsoft.com/office/powerpoint/2010/main" r:embed="rId1"/>
              </p:ext>
            </p:extLst>
          </p:nvPr>
        </p:nvPicPr>
        <p:blipFill>
          <a:blip r:embed="rId1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63852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48077">
        <p159:morph option="byObject"/>
      </p:transition>
    </mc:Choice>
    <mc:Fallback xmlns="">
      <p:transition spd="slow" advTm="480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C04DF-4FA1-5A5D-B9F6-677A5AE85D22}"/>
              </a:ext>
            </a:extLst>
          </p:cNvPr>
          <p:cNvSpPr>
            <a:spLocks noGrp="1"/>
          </p:cNvSpPr>
          <p:nvPr>
            <p:ph type="title"/>
          </p:nvPr>
        </p:nvSpPr>
        <p:spPr>
          <a:xfrm>
            <a:off x="169134" y="195486"/>
            <a:ext cx="8712968" cy="606271"/>
          </a:xfrm>
        </p:spPr>
        <p:txBody>
          <a:bodyPr/>
          <a:lstStyle/>
          <a:p>
            <a:r>
              <a:rPr lang="en-AU"/>
              <a:t>Satisfactory completion</a:t>
            </a:r>
          </a:p>
        </p:txBody>
      </p:sp>
      <p:sp>
        <p:nvSpPr>
          <p:cNvPr id="25" name="Round Diagonal Corner of Rectangle 24">
            <a:extLst>
              <a:ext uri="{FF2B5EF4-FFF2-40B4-BE49-F238E27FC236}">
                <a16:creationId xmlns:a16="http://schemas.microsoft.com/office/drawing/2014/main" id="{73C0CCE1-757F-55C8-C4A3-324FF94598AF}"/>
              </a:ext>
            </a:extLst>
          </p:cNvPr>
          <p:cNvSpPr/>
          <p:nvPr/>
        </p:nvSpPr>
        <p:spPr bwMode="auto">
          <a:xfrm>
            <a:off x="7288076" y="894517"/>
            <a:ext cx="1620000" cy="540000"/>
          </a:xfrm>
          <a:prstGeom prst="round2DiagRect">
            <a:avLst/>
          </a:prstGeom>
          <a:solidFill>
            <a:srgbClr val="7F3F9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a:solidFill>
                  <a:schemeClr val="bg1"/>
                </a:solidFill>
                <a:latin typeface="Arial"/>
                <a:cs typeface="Arial"/>
              </a:rPr>
              <a:t>Achievement</a:t>
            </a:r>
            <a:endParaRPr lang="en-US">
              <a:solidFill>
                <a:schemeClr val="bg1"/>
              </a:solidFill>
            </a:endParaRPr>
          </a:p>
        </p:txBody>
      </p:sp>
      <p:sp>
        <p:nvSpPr>
          <p:cNvPr id="27" name="Round Diagonal Corner of Rectangle 26">
            <a:extLst>
              <a:ext uri="{FF2B5EF4-FFF2-40B4-BE49-F238E27FC236}">
                <a16:creationId xmlns:a16="http://schemas.microsoft.com/office/drawing/2014/main" id="{D68E7385-78F9-467B-650F-95F2FD0984DB}"/>
              </a:ext>
            </a:extLst>
          </p:cNvPr>
          <p:cNvSpPr/>
          <p:nvPr/>
        </p:nvSpPr>
        <p:spPr bwMode="auto">
          <a:xfrm>
            <a:off x="7314572" y="1474805"/>
            <a:ext cx="1620000" cy="2129786"/>
          </a:xfrm>
          <a:prstGeom prst="round2Diag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66800">
              <a:lnSpc>
                <a:spcPct val="90000"/>
              </a:lnSpc>
              <a:spcAft>
                <a:spcPct val="35000"/>
              </a:spcAft>
            </a:pPr>
            <a:r>
              <a:rPr lang="en-AU" sz="1100">
                <a:latin typeface="Arial"/>
                <a:cs typeface="Arial"/>
              </a:rPr>
              <a:t>The VCAA advises teachers to use  </a:t>
            </a:r>
            <a:br>
              <a:rPr lang="en-AU" sz="1100">
                <a:latin typeface="Arial" panose="020B0604020202020204" pitchFamily="34" charset="0"/>
                <a:cs typeface="Arial" panose="020B0604020202020204" pitchFamily="34" charset="0"/>
              </a:rPr>
            </a:br>
            <a:r>
              <a:rPr lang="en-AU" sz="1100">
                <a:latin typeface="Arial"/>
                <a:cs typeface="Arial"/>
              </a:rPr>
              <a:t>more than one assessment task when </a:t>
            </a:r>
            <a:br>
              <a:rPr lang="en-AU" sz="1100">
                <a:latin typeface="Arial" panose="020B0604020202020204" pitchFamily="34" charset="0"/>
                <a:cs typeface="Arial" panose="020B0604020202020204" pitchFamily="34" charset="0"/>
              </a:rPr>
            </a:br>
            <a:r>
              <a:rPr lang="en-AU" sz="1100">
                <a:latin typeface="Arial"/>
                <a:cs typeface="Arial"/>
              </a:rPr>
              <a:t>determining the level of achievement of an outcome.</a:t>
            </a:r>
          </a:p>
        </p:txBody>
      </p:sp>
      <p:sp>
        <p:nvSpPr>
          <p:cNvPr id="28" name="Round Diagonal Corner of Rectangle 27">
            <a:extLst>
              <a:ext uri="{FF2B5EF4-FFF2-40B4-BE49-F238E27FC236}">
                <a16:creationId xmlns:a16="http://schemas.microsoft.com/office/drawing/2014/main" id="{18F3D4FC-179B-8EF9-D30D-B3128CB5055C}"/>
              </a:ext>
            </a:extLst>
          </p:cNvPr>
          <p:cNvSpPr/>
          <p:nvPr/>
        </p:nvSpPr>
        <p:spPr bwMode="auto">
          <a:xfrm>
            <a:off x="5520809" y="917185"/>
            <a:ext cx="1620000" cy="540000"/>
          </a:xfrm>
          <a:prstGeom prst="round2DiagRect">
            <a:avLst/>
          </a:prstGeom>
          <a:solidFill>
            <a:srgbClr val="00573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a:solidFill>
                  <a:schemeClr val="bg1"/>
                </a:solidFill>
                <a:latin typeface="Arial" panose="020B0604020202020204" pitchFamily="34" charset="0"/>
                <a:cs typeface="Arial" panose="020B0604020202020204" pitchFamily="34" charset="0"/>
              </a:rPr>
              <a:t>Diverse</a:t>
            </a:r>
            <a:endParaRPr kumimoji="0" lang="en-US" sz="2400" b="0" i="0" u="none" strike="noStrike" cap="none" normalizeH="0" baseline="0">
              <a:ln>
                <a:noFill/>
              </a:ln>
              <a:solidFill>
                <a:schemeClr val="tx1"/>
              </a:solidFill>
              <a:effectLst/>
              <a:latin typeface="Verdana" pitchFamily="34" charset="0"/>
            </a:endParaRPr>
          </a:p>
        </p:txBody>
      </p:sp>
      <p:sp>
        <p:nvSpPr>
          <p:cNvPr id="29" name="Round Diagonal Corner of Rectangle 28">
            <a:extLst>
              <a:ext uri="{FF2B5EF4-FFF2-40B4-BE49-F238E27FC236}">
                <a16:creationId xmlns:a16="http://schemas.microsoft.com/office/drawing/2014/main" id="{8B605FED-5C4E-B80D-FACA-47B6322D4EA4}"/>
              </a:ext>
            </a:extLst>
          </p:cNvPr>
          <p:cNvSpPr/>
          <p:nvPr/>
        </p:nvSpPr>
        <p:spPr bwMode="auto">
          <a:xfrm>
            <a:off x="5547305" y="1497473"/>
            <a:ext cx="1620000" cy="2107118"/>
          </a:xfrm>
          <a:prstGeom prst="round2Diag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66800">
              <a:lnSpc>
                <a:spcPct val="90000"/>
              </a:lnSpc>
              <a:spcAft>
                <a:spcPct val="35000"/>
              </a:spcAft>
            </a:pPr>
            <a:r>
              <a:rPr lang="en-AU" sz="1100">
                <a:latin typeface="Arial"/>
                <a:cs typeface="Arial"/>
              </a:rPr>
              <a:t>Judgements regarding satisfactory </a:t>
            </a:r>
            <a:br>
              <a:rPr lang="en-AU" sz="1100">
                <a:latin typeface="Arial" panose="020B0604020202020204" pitchFamily="34" charset="0"/>
                <a:cs typeface="Arial" panose="020B0604020202020204" pitchFamily="34" charset="0"/>
              </a:rPr>
            </a:br>
            <a:r>
              <a:rPr lang="en-AU" sz="1100">
                <a:latin typeface="Arial"/>
                <a:cs typeface="Arial"/>
              </a:rPr>
              <a:t>completion must be based on a combination of learning activities as well as school assessed coursework (SACs)</a:t>
            </a:r>
          </a:p>
        </p:txBody>
      </p:sp>
      <p:sp>
        <p:nvSpPr>
          <p:cNvPr id="30" name="Round Diagonal Corner of Rectangle 29">
            <a:extLst>
              <a:ext uri="{FF2B5EF4-FFF2-40B4-BE49-F238E27FC236}">
                <a16:creationId xmlns:a16="http://schemas.microsoft.com/office/drawing/2014/main" id="{A9324FBA-4D2E-C985-1CA8-F113B039ACD6}"/>
              </a:ext>
            </a:extLst>
          </p:cNvPr>
          <p:cNvSpPr/>
          <p:nvPr/>
        </p:nvSpPr>
        <p:spPr bwMode="auto">
          <a:xfrm>
            <a:off x="3793290" y="934805"/>
            <a:ext cx="1620000" cy="540000"/>
          </a:xfrm>
          <a:prstGeom prst="round2DiagRect">
            <a:avLst/>
          </a:prstGeom>
          <a:solidFill>
            <a:srgbClr val="FFC7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a:latin typeface="Arial" panose="020B0604020202020204" pitchFamily="34" charset="0"/>
                <a:cs typeface="Arial" panose="020B0604020202020204" pitchFamily="34" charset="0"/>
              </a:rPr>
              <a:t>Opportunity</a:t>
            </a:r>
            <a:endParaRPr kumimoji="0" lang="en-US" sz="2400" b="0" i="0" u="none" strike="noStrike" cap="none" normalizeH="0" baseline="0">
              <a:ln>
                <a:noFill/>
              </a:ln>
              <a:effectLst/>
              <a:latin typeface="Verdana" pitchFamily="34" charset="0"/>
            </a:endParaRPr>
          </a:p>
        </p:txBody>
      </p:sp>
      <p:sp>
        <p:nvSpPr>
          <p:cNvPr id="31" name="Round Diagonal Corner of Rectangle 30">
            <a:extLst>
              <a:ext uri="{FF2B5EF4-FFF2-40B4-BE49-F238E27FC236}">
                <a16:creationId xmlns:a16="http://schemas.microsoft.com/office/drawing/2014/main" id="{55EA30BC-11A0-26AD-D2AB-24153C768AB6}"/>
              </a:ext>
            </a:extLst>
          </p:cNvPr>
          <p:cNvSpPr/>
          <p:nvPr/>
        </p:nvSpPr>
        <p:spPr bwMode="auto">
          <a:xfrm>
            <a:off x="3780030" y="1515093"/>
            <a:ext cx="1620000" cy="2089498"/>
          </a:xfrm>
          <a:prstGeom prst="round2Diag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1066800">
              <a:lnSpc>
                <a:spcPct val="90000"/>
              </a:lnSpc>
              <a:spcAft>
                <a:spcPct val="35000"/>
              </a:spcAft>
            </a:pPr>
            <a:r>
              <a:rPr lang="en-AU" sz="1100">
                <a:solidFill>
                  <a:srgbClr val="000000"/>
                </a:solidFill>
                <a:latin typeface="Arial" panose="020B0604020202020204" pitchFamily="34" charset="0"/>
                <a:cs typeface="Arial" panose="020B0604020202020204" pitchFamily="34" charset="0"/>
              </a:rPr>
              <a:t>Students must be provided with multiple opportunities across the learning program to develop and demonstrate the key knowledge and key skills required to achieve the outcomes of the unit. </a:t>
            </a:r>
          </a:p>
        </p:txBody>
      </p:sp>
      <p:sp>
        <p:nvSpPr>
          <p:cNvPr id="32" name="Round Diagonal Corner of Rectangle 31">
            <a:extLst>
              <a:ext uri="{FF2B5EF4-FFF2-40B4-BE49-F238E27FC236}">
                <a16:creationId xmlns:a16="http://schemas.microsoft.com/office/drawing/2014/main" id="{09231B3F-7250-87B7-6182-6F0423C20570}"/>
              </a:ext>
            </a:extLst>
          </p:cNvPr>
          <p:cNvSpPr/>
          <p:nvPr/>
        </p:nvSpPr>
        <p:spPr bwMode="auto">
          <a:xfrm>
            <a:off x="1992885" y="934805"/>
            <a:ext cx="1620000" cy="540000"/>
          </a:xfrm>
          <a:prstGeom prst="round2DiagRect">
            <a:avLst/>
          </a:prstGeom>
          <a:solidFill>
            <a:srgbClr val="AF272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a:solidFill>
                  <a:schemeClr val="bg1"/>
                </a:solidFill>
                <a:latin typeface="Arial" panose="020B0604020202020204" pitchFamily="34" charset="0"/>
                <a:cs typeface="Arial" panose="020B0604020202020204" pitchFamily="34" charset="0"/>
              </a:rPr>
              <a:t>Distinct</a:t>
            </a:r>
            <a:endParaRPr kumimoji="0" lang="en-US" sz="2400" b="0" i="0" u="none" strike="noStrike" cap="none" normalizeH="0" baseline="0">
              <a:ln>
                <a:noFill/>
              </a:ln>
              <a:solidFill>
                <a:schemeClr val="tx1"/>
              </a:solidFill>
              <a:effectLst/>
              <a:latin typeface="Verdana" pitchFamily="34" charset="0"/>
            </a:endParaRPr>
          </a:p>
        </p:txBody>
      </p:sp>
      <p:sp>
        <p:nvSpPr>
          <p:cNvPr id="33" name="Round Diagonal Corner of Rectangle 32">
            <a:extLst>
              <a:ext uri="{FF2B5EF4-FFF2-40B4-BE49-F238E27FC236}">
                <a16:creationId xmlns:a16="http://schemas.microsoft.com/office/drawing/2014/main" id="{6737B52E-7AF8-0490-839C-84F14B5EB5C5}"/>
              </a:ext>
            </a:extLst>
          </p:cNvPr>
          <p:cNvSpPr/>
          <p:nvPr/>
        </p:nvSpPr>
        <p:spPr bwMode="auto">
          <a:xfrm>
            <a:off x="2019381" y="1515093"/>
            <a:ext cx="1620000" cy="2089498"/>
          </a:xfrm>
          <a:prstGeom prst="round2Diag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defTabSz="488950">
              <a:spcAft>
                <a:spcPts val="0"/>
              </a:spcAft>
              <a:tabLst>
                <a:tab pos="269875" algn="l"/>
              </a:tabLst>
            </a:pPr>
            <a:r>
              <a:rPr lang="en-AU" sz="1100">
                <a:latin typeface="Arial"/>
                <a:cs typeface="Arial"/>
              </a:rPr>
              <a:t>The decision to award an S for the unit must be a separate judgement to the levels of achievement using A-UG </a:t>
            </a:r>
            <a:endParaRPr lang="en-GB" sz="1100">
              <a:latin typeface="Arial"/>
              <a:cs typeface="Arial"/>
            </a:endParaRPr>
          </a:p>
        </p:txBody>
      </p:sp>
      <p:sp>
        <p:nvSpPr>
          <p:cNvPr id="34" name="Round Diagonal Corner of Rectangle 33">
            <a:extLst>
              <a:ext uri="{FF2B5EF4-FFF2-40B4-BE49-F238E27FC236}">
                <a16:creationId xmlns:a16="http://schemas.microsoft.com/office/drawing/2014/main" id="{0F5979A3-47B1-ED49-33BD-3F457B1D6491}"/>
              </a:ext>
            </a:extLst>
          </p:cNvPr>
          <p:cNvSpPr/>
          <p:nvPr/>
        </p:nvSpPr>
        <p:spPr bwMode="auto">
          <a:xfrm>
            <a:off x="225602" y="934805"/>
            <a:ext cx="1620000" cy="540000"/>
          </a:xfrm>
          <a:prstGeom prst="round2DiagRect">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600">
                <a:solidFill>
                  <a:schemeClr val="bg1"/>
                </a:solidFill>
                <a:latin typeface="Arial" panose="020B0604020202020204" pitchFamily="34" charset="0"/>
                <a:cs typeface="Arial" panose="020B0604020202020204" pitchFamily="34" charset="0"/>
              </a:rPr>
              <a:t>Holistic</a:t>
            </a:r>
            <a:endParaRPr kumimoji="0" lang="en-US" sz="2400" b="0" i="0" u="none" strike="noStrike" cap="none" normalizeH="0" baseline="0">
              <a:ln>
                <a:noFill/>
              </a:ln>
              <a:solidFill>
                <a:schemeClr val="tx1"/>
              </a:solidFill>
              <a:effectLst/>
              <a:latin typeface="Verdana" pitchFamily="34" charset="0"/>
            </a:endParaRPr>
          </a:p>
        </p:txBody>
      </p:sp>
      <p:sp>
        <p:nvSpPr>
          <p:cNvPr id="35" name="Round Diagonal Corner of Rectangle 34">
            <a:extLst>
              <a:ext uri="{FF2B5EF4-FFF2-40B4-BE49-F238E27FC236}">
                <a16:creationId xmlns:a16="http://schemas.microsoft.com/office/drawing/2014/main" id="{3F21327C-72F2-FFCF-79AD-BF0600A0203A}"/>
              </a:ext>
            </a:extLst>
          </p:cNvPr>
          <p:cNvSpPr/>
          <p:nvPr/>
        </p:nvSpPr>
        <p:spPr bwMode="auto">
          <a:xfrm>
            <a:off x="252098" y="1515093"/>
            <a:ext cx="1620000" cy="2089498"/>
          </a:xfrm>
          <a:prstGeom prst="round2Diag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lvl="1" defTabSz="488950">
              <a:spcAft>
                <a:spcPts val="0"/>
              </a:spcAft>
              <a:tabLst>
                <a:tab pos="269875" algn="l"/>
              </a:tabLst>
            </a:pPr>
            <a:r>
              <a:rPr lang="en-US" sz="1100">
                <a:latin typeface="Arial"/>
                <a:cs typeface="Arial"/>
              </a:rPr>
              <a:t>The decision about the satisfactory completion of outcomes is based on the teacher’s holistic judgement of the student’s overall performance in a combination of set work and assessment tasks</a:t>
            </a:r>
            <a:endParaRPr lang="en-US"/>
          </a:p>
        </p:txBody>
      </p:sp>
      <p:pic>
        <p:nvPicPr>
          <p:cNvPr id="5" name="Audio 4">
            <a:hlinkClick r:id="" action="ppaction://media"/>
            <a:extLst>
              <a:ext uri="{FF2B5EF4-FFF2-40B4-BE49-F238E27FC236}">
                <a16:creationId xmlns:a16="http://schemas.microsoft.com/office/drawing/2014/main" id="{879AA963-3F13-CE69-0657-48488121B6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77444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99234">
        <p159:morph option="byObject"/>
      </p:transition>
    </mc:Choice>
    <mc:Fallback xmlns="">
      <p:transition spd="slow" advTm="992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3036A-82D0-8B07-03A4-3267F9019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6580E9-6504-9AB4-5530-99508732B356}"/>
              </a:ext>
            </a:extLst>
          </p:cNvPr>
          <p:cNvSpPr>
            <a:spLocks noGrp="1"/>
          </p:cNvSpPr>
          <p:nvPr>
            <p:ph type="title"/>
          </p:nvPr>
        </p:nvSpPr>
        <p:spPr/>
        <p:txBody>
          <a:bodyPr/>
          <a:lstStyle/>
          <a:p>
            <a:r>
              <a:rPr lang="en-US">
                <a:cs typeface="Arial"/>
              </a:rPr>
              <a:t>Satisfactory completion</a:t>
            </a:r>
            <a:endParaRPr lang="en-US"/>
          </a:p>
        </p:txBody>
      </p:sp>
      <p:sp>
        <p:nvSpPr>
          <p:cNvPr id="3" name="Content Placeholder 2">
            <a:extLst>
              <a:ext uri="{FF2B5EF4-FFF2-40B4-BE49-F238E27FC236}">
                <a16:creationId xmlns:a16="http://schemas.microsoft.com/office/drawing/2014/main" id="{803C2AD7-1ED9-4BB5-B039-E3B6F87C6419}"/>
              </a:ext>
            </a:extLst>
          </p:cNvPr>
          <p:cNvSpPr>
            <a:spLocks noGrp="1"/>
          </p:cNvSpPr>
          <p:nvPr>
            <p:ph idx="1"/>
          </p:nvPr>
        </p:nvSpPr>
        <p:spPr>
          <a:xfrm>
            <a:off x="2748123" y="1268760"/>
            <a:ext cx="5757394" cy="2971800"/>
          </a:xfrm>
        </p:spPr>
        <p:txBody>
          <a:bodyPr/>
          <a:lstStyle/>
          <a:p>
            <a:pPr marL="0" indent="0">
              <a:buNone/>
            </a:pPr>
            <a:r>
              <a:rPr lang="en-US">
                <a:cs typeface="Arial"/>
              </a:rPr>
              <a:t>To satisfactorily complete a VCE unit (including VCE VM units), students:</a:t>
            </a:r>
            <a:endParaRPr lang="en-US"/>
          </a:p>
          <a:p>
            <a:r>
              <a:rPr lang="en-US">
                <a:cs typeface="Arial"/>
              </a:rPr>
              <a:t>must demonstrate their achievement of the set of outcomes as specified in the study design</a:t>
            </a:r>
            <a:endParaRPr lang="en-US">
              <a:ea typeface="+mn-lt"/>
              <a:cs typeface="+mn-lt"/>
            </a:endParaRPr>
          </a:p>
          <a:p>
            <a:r>
              <a:rPr lang="en-US">
                <a:ea typeface="+mn-lt"/>
                <a:cs typeface="+mn-lt"/>
              </a:rPr>
              <a:t>receive an </a:t>
            </a:r>
            <a:r>
              <a:rPr lang="en-US" b="1">
                <a:ea typeface="+mn-lt"/>
                <a:cs typeface="+mn-lt"/>
              </a:rPr>
              <a:t>S </a:t>
            </a:r>
            <a:r>
              <a:rPr lang="en-US">
                <a:ea typeface="+mn-lt"/>
                <a:cs typeface="+mn-lt"/>
              </a:rPr>
              <a:t>(satisfactory) for a unit if the teacher determines that the student has:</a:t>
            </a:r>
            <a:endParaRPr lang="en-US">
              <a:cs typeface="Arial"/>
            </a:endParaRPr>
          </a:p>
          <a:p>
            <a:pPr marL="476250" lvl="1" indent="0">
              <a:buNone/>
            </a:pPr>
            <a:r>
              <a:rPr lang="en-US">
                <a:ea typeface="+mn-lt"/>
                <a:cs typeface="+mn-lt"/>
              </a:rPr>
              <a:t>- produced work that demonstrates they have met the outcomes for that study</a:t>
            </a:r>
            <a:endParaRPr lang="en-US">
              <a:cs typeface="Arial"/>
            </a:endParaRPr>
          </a:p>
          <a:p>
            <a:pPr marL="476250" lvl="1" indent="0">
              <a:buNone/>
            </a:pPr>
            <a:r>
              <a:rPr lang="en-US">
                <a:ea typeface="+mn-lt"/>
                <a:cs typeface="+mn-lt"/>
              </a:rPr>
              <a:t>- submitted work that is clearly their own.</a:t>
            </a:r>
            <a:endParaRPr lang="en-US"/>
          </a:p>
          <a:p>
            <a:endParaRPr lang="en-US" sz="1100">
              <a:cs typeface="Arial"/>
            </a:endParaRPr>
          </a:p>
        </p:txBody>
      </p:sp>
      <p:pic>
        <p:nvPicPr>
          <p:cNvPr id="4" name="Graphic 3" descr="Checklist with solid fill">
            <a:extLst>
              <a:ext uri="{FF2B5EF4-FFF2-40B4-BE49-F238E27FC236}">
                <a16:creationId xmlns:a16="http://schemas.microsoft.com/office/drawing/2014/main" id="{67568498-6FD8-AACD-2CD1-5F96F9C1C4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8148" y="1138762"/>
            <a:ext cx="1793012" cy="1793012"/>
          </a:xfrm>
          <a:prstGeom prst="rect">
            <a:avLst/>
          </a:prstGeom>
        </p:spPr>
      </p:pic>
      <p:pic>
        <p:nvPicPr>
          <p:cNvPr id="7" name="Audio 6">
            <a:hlinkClick r:id="" action="ppaction://media"/>
            <a:extLst>
              <a:ext uri="{FF2B5EF4-FFF2-40B4-BE49-F238E27FC236}">
                <a16:creationId xmlns:a16="http://schemas.microsoft.com/office/drawing/2014/main" id="{E543BA29-97AB-181A-261B-E9AAFCD0A7F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31444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35979">
        <p159:morph option="byObject"/>
      </p:transition>
    </mc:Choice>
    <mc:Fallback xmlns="">
      <p:transition spd="slow" advTm="359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C53D-C6F9-3F19-0CDA-47A5D1FDD6A7}"/>
              </a:ext>
            </a:extLst>
          </p:cNvPr>
          <p:cNvSpPr>
            <a:spLocks noGrp="1"/>
          </p:cNvSpPr>
          <p:nvPr>
            <p:ph type="title"/>
          </p:nvPr>
        </p:nvSpPr>
        <p:spPr>
          <a:xfrm>
            <a:off x="179512" y="192975"/>
            <a:ext cx="8712968" cy="669667"/>
          </a:xfrm>
        </p:spPr>
        <p:txBody>
          <a:bodyPr/>
          <a:lstStyle/>
          <a:p>
            <a:r>
              <a:rPr lang="en-AU"/>
              <a:t>Satisfactory completion</a:t>
            </a:r>
          </a:p>
        </p:txBody>
      </p:sp>
      <p:sp>
        <p:nvSpPr>
          <p:cNvPr id="3" name="Content Placeholder 2">
            <a:extLst>
              <a:ext uri="{FF2B5EF4-FFF2-40B4-BE49-F238E27FC236}">
                <a16:creationId xmlns:a16="http://schemas.microsoft.com/office/drawing/2014/main" id="{D23DEAD1-644F-506C-EAC2-7D85E7183CD4}"/>
              </a:ext>
            </a:extLst>
          </p:cNvPr>
          <p:cNvSpPr>
            <a:spLocks noGrp="1"/>
          </p:cNvSpPr>
          <p:nvPr>
            <p:ph idx="1"/>
          </p:nvPr>
        </p:nvSpPr>
        <p:spPr>
          <a:xfrm>
            <a:off x="2673402" y="1151106"/>
            <a:ext cx="6096658" cy="2712290"/>
          </a:xfrm>
        </p:spPr>
        <p:txBody>
          <a:bodyPr/>
          <a:lstStyle/>
          <a:p>
            <a:r>
              <a:rPr lang="en-US"/>
              <a:t>Schools must specify in writing all set work (learning activities) and assessment that a student must complete to achieve an </a:t>
            </a:r>
            <a:r>
              <a:rPr lang="en-US" b="1"/>
              <a:t>S</a:t>
            </a:r>
            <a:r>
              <a:rPr lang="en-US"/>
              <a:t> for a VCE unit</a:t>
            </a:r>
            <a:br>
              <a:rPr lang="en-US"/>
            </a:br>
            <a:endParaRPr lang="en-US"/>
          </a:p>
          <a:p>
            <a:r>
              <a:rPr lang="en-US"/>
              <a:t>Teachers must be consistent in how they determine whether students have satisfactorily achieved the outcomes for a study</a:t>
            </a:r>
          </a:p>
          <a:p>
            <a:pPr lvl="1"/>
            <a:r>
              <a:rPr lang="en-US"/>
              <a:t>This applies to students who are being assessed for levels of achievement and those who are not</a:t>
            </a:r>
          </a:p>
        </p:txBody>
      </p:sp>
      <p:pic>
        <p:nvPicPr>
          <p:cNvPr id="7" name="Graphic 6" descr="Checklist with solid fill">
            <a:extLst>
              <a:ext uri="{FF2B5EF4-FFF2-40B4-BE49-F238E27FC236}">
                <a16:creationId xmlns:a16="http://schemas.microsoft.com/office/drawing/2014/main" id="{3D77C390-CD53-818B-22A0-510B92B37B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148" y="1138762"/>
            <a:ext cx="1793012" cy="1793012"/>
          </a:xfrm>
          <a:prstGeom prst="rect">
            <a:avLst/>
          </a:prstGeom>
        </p:spPr>
      </p:pic>
      <p:pic>
        <p:nvPicPr>
          <p:cNvPr id="6" name="Audio 5">
            <a:hlinkClick r:id="" action="ppaction://media"/>
            <a:extLst>
              <a:ext uri="{FF2B5EF4-FFF2-40B4-BE49-F238E27FC236}">
                <a16:creationId xmlns:a16="http://schemas.microsoft.com/office/drawing/2014/main" id="{B062FB16-B004-C3E4-8BD6-54A222EC901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38627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42690">
        <p159:morph option="byObject"/>
      </p:transition>
    </mc:Choice>
    <mc:Fallback xmlns="">
      <p:transition spd="slow" advTm="426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 id="{9A521A7F-9D08-D944-8A40-81398AB25BBE}" vid="{92186753-9632-5C47-BA00-7CE00922265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f9bf4-678a-46c3-868b-9318a1926bcf">
      <Terms xmlns="http://schemas.microsoft.com/office/infopath/2007/PartnerControls"/>
    </lcf76f155ced4ddcb4097134ff3c332f>
    <TaxCatchAll xmlns="437c3ed8-dfc9-4261-a6c7-26b463653d9e" xsi:nil="true"/>
    <CheckbyDTP xmlns="022f9bf4-678a-46c3-868b-9318a1926bcf">true</CheckbyDTP>
    <CheckedbyDirector_x002f_ExecutiveDirector xmlns="022f9bf4-678a-46c3-868b-9318a1926bcf">false</CheckedbyDirector_x002f_ExecutiveDirector>
    <CheckedbyDTP xmlns="022f9bf4-678a-46c3-868b-9318a1926bcf" xsi:nil="true"/>
    <Addedtostocktake xmlns="022f9bf4-678a-46c3-868b-9318a1926bcf">true</Addedtostocktak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9098F75C0D2B41AC9354430F26B468" ma:contentTypeVersion="17" ma:contentTypeDescription="Create a new document." ma:contentTypeScope="" ma:versionID="8fa7931de6d8b289a8c07aff5e361c61">
  <xsd:schema xmlns:xsd="http://www.w3.org/2001/XMLSchema" xmlns:xs="http://www.w3.org/2001/XMLSchema" xmlns:p="http://schemas.microsoft.com/office/2006/metadata/properties" xmlns:ns2="022f9bf4-678a-46c3-868b-9318a1926bcf" xmlns:ns3="437c3ed8-dfc9-4261-a6c7-26b463653d9e" targetNamespace="http://schemas.microsoft.com/office/2006/metadata/properties" ma:root="true" ma:fieldsID="8e2b162892925190b7cca63a5c80e842" ns2:_="" ns3:_="">
    <xsd:import namespace="022f9bf4-678a-46c3-868b-9318a1926bcf"/>
    <xsd:import namespace="437c3ed8-dfc9-4261-a6c7-26b463653d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heckedbyDTP" minOccurs="0"/>
                <xsd:element ref="ns2:Addedtostocktake" minOccurs="0"/>
                <xsd:element ref="ns2:CheckbyDTP" minOccurs="0"/>
                <xsd:element ref="ns2:CheckedbyDirector_x002f_ExecutiveDire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f9bf4-678a-46c3-868b-9318a1926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heckedbyDTP" ma:index="19" nillable="true" ma:displayName="Checked by DTP" ma:format="Dropdown" ma:internalName="CheckedbyDTP">
      <xsd:simpleType>
        <xsd:restriction base="dms:Choice">
          <xsd:enumeration value="No"/>
          <xsd:enumeration value="Yes"/>
        </xsd:restriction>
      </xsd:simpleType>
    </xsd:element>
    <xsd:element name="Addedtostocktake" ma:index="20" nillable="true" ma:displayName="Added to stocktake" ma:default="1" ma:format="Dropdown" ma:internalName="Addedtostocktake">
      <xsd:simpleType>
        <xsd:restriction base="dms:Boolean"/>
      </xsd:simpleType>
    </xsd:element>
    <xsd:element name="CheckbyDTP" ma:index="21" nillable="true" ma:displayName="Check by DTP" ma:default="1" ma:format="Dropdown" ma:internalName="CheckbyDTP">
      <xsd:simpleType>
        <xsd:restriction base="dms:Boolean"/>
      </xsd:simpleType>
    </xsd:element>
    <xsd:element name="CheckedbyDirector_x002f_ExecutiveDirector" ma:index="22" nillable="true" ma:displayName="Director approved" ma:default="0" ma:format="Dropdown" ma:internalName="CheckedbyDirector_x002f_ExecutiveDirecto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37c3ed8-dfc9-4261-a6c7-26b463653d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766961-0997-4cbf-807f-9865ea4a01d3}" ma:internalName="TaxCatchAll" ma:showField="CatchAllData" ma:web="437c3ed8-dfc9-4261-a6c7-26b463653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2.xml><?xml version="1.0" encoding="utf-8"?>
<ds:datastoreItem xmlns:ds="http://schemas.openxmlformats.org/officeDocument/2006/customXml" ds:itemID="{93785FAB-D59D-4751-82BC-6FA63AED1921}">
  <ds:schemaRefs>
    <ds:schemaRef ds:uri="7d52f2ea-37d3-4ad3-8086-af10e3e10449"/>
    <ds:schemaRef ds:uri="http://schemas.microsoft.com/office/2006/documentManagement/types"/>
    <ds:schemaRef ds:uri="http://schemas.microsoft.com/office/2006/metadata/properties"/>
    <ds:schemaRef ds:uri="http://www.w3.org/XML/1998/namespace"/>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e1c4c26d-ccf5-47b0-b223-73d35c4c7232"/>
  </ds:schemaRefs>
</ds:datastoreItem>
</file>

<file path=customXml/itemProps3.xml><?xml version="1.0" encoding="utf-8"?>
<ds:datastoreItem xmlns:ds="http://schemas.openxmlformats.org/officeDocument/2006/customXml" ds:itemID="{7FD18F9D-84C3-493E-AE14-79CFBBC97A8D}"/>
</file>

<file path=docProps/app.xml><?xml version="1.0" encoding="utf-8"?>
<Properties xmlns="http://schemas.openxmlformats.org/officeDocument/2006/extended-properties" xmlns:vt="http://schemas.openxmlformats.org/officeDocument/2006/docPropsVTypes">
  <Template>VCAA Powerpoint Template</Template>
  <TotalTime>28</TotalTime>
  <Words>2422</Words>
  <Application>Microsoft Office PowerPoint</Application>
  <PresentationFormat>On-screen Show (16:9)</PresentationFormat>
  <Paragraphs>195</Paragraphs>
  <Slides>16</Slides>
  <Notes>13</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Segoe UI</vt:lpstr>
      <vt:lpstr>Times New Roman</vt:lpstr>
      <vt:lpstr>Verdana</vt:lpstr>
      <vt:lpstr>VCAA Powerpoint Template</vt:lpstr>
      <vt:lpstr>VCE Visual Arts School-assessed Tasks</vt:lpstr>
      <vt:lpstr>Acknowledgement</vt:lpstr>
      <vt:lpstr>Purpose</vt:lpstr>
      <vt:lpstr>Key documents</vt:lpstr>
      <vt:lpstr>VCE assessment</vt:lpstr>
      <vt:lpstr>Principles of VCE assessment </vt:lpstr>
      <vt:lpstr>Satisfactory completion</vt:lpstr>
      <vt:lpstr>Satisfactory completion</vt:lpstr>
      <vt:lpstr>Satisfactory completion</vt:lpstr>
      <vt:lpstr>Ranking</vt:lpstr>
      <vt:lpstr>Redeeming outcomes </vt:lpstr>
      <vt:lpstr>School-based assessment</vt:lpstr>
      <vt:lpstr>Developing school-based assessment</vt:lpstr>
      <vt:lpstr>School-assessed tasks </vt:lpstr>
      <vt:lpstr>Contact us: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Professional Learning Template 2025</dc:title>
  <dc:subject/>
  <dc:creator>Therese David</dc:creator>
  <cp:keywords/>
  <dc:description/>
  <cp:lastModifiedBy>Kathryn Hendy-Ekers</cp:lastModifiedBy>
  <cp:revision>15</cp:revision>
  <dcterms:created xsi:type="dcterms:W3CDTF">2024-06-04T06:11:57Z</dcterms:created>
  <dcterms:modified xsi:type="dcterms:W3CDTF">2026-01-30T02:34:41Z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0x010100B69098F75C0D2B41AC9354430F26B468</vt:lpwstr>
  </property>
  <property fmtid="{D5CDD505-2E9C-101B-9397-08002B2CF9AE}" pid="3" name="MediaServiceImageTags">
    <vt:lpwstr/>
  </property>
</Properties>
</file>