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57" r:id="rId5"/>
    <p:sldId id="258" r:id="rId6"/>
    <p:sldId id="265" r:id="rId7"/>
    <p:sldId id="2147481567" r:id="rId8"/>
    <p:sldId id="2147481568" r:id="rId9"/>
    <p:sldId id="2147481576" r:id="rId10"/>
    <p:sldId id="2147481555" r:id="rId11"/>
    <p:sldId id="2147481496" r:id="rId12"/>
    <p:sldId id="2147481536" r:id="rId13"/>
    <p:sldId id="2147481566" r:id="rId14"/>
    <p:sldId id="2147481563" r:id="rId15"/>
    <p:sldId id="2147481565" r:id="rId16"/>
    <p:sldId id="2147481579" r:id="rId17"/>
    <p:sldId id="2147481571" r:id="rId18"/>
    <p:sldId id="2147481573" r:id="rId19"/>
    <p:sldId id="2147481570" r:id="rId20"/>
    <p:sldId id="2147481572" r:id="rId21"/>
    <p:sldId id="2147481574" r:id="rId22"/>
    <p:sldId id="2147481575" r:id="rId23"/>
    <p:sldId id="2147481578" r:id="rId24"/>
    <p:sldId id="7500" r:id="rId25"/>
    <p:sldId id="7502" r:id="rId26"/>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4DD454AD-C10A-49A5-8C16-9FD8CB612413}">
          <p14:sldIdLst>
            <p14:sldId id="257"/>
            <p14:sldId id="258"/>
          </p14:sldIdLst>
        </p14:section>
        <p14:section name="Introductions" id="{5B449583-754F-4C47-8543-837F91794299}">
          <p14:sldIdLst>
            <p14:sldId id="265"/>
            <p14:sldId id="2147481567"/>
            <p14:sldId id="2147481568"/>
            <p14:sldId id="2147481576"/>
            <p14:sldId id="2147481555"/>
            <p14:sldId id="2147481496"/>
          </p14:sldIdLst>
        </p14:section>
        <p14:section name="Study Specific Slides" id="{6809D3A6-2EB9-49C3-A4CD-AF88D8868B8C}">
          <p14:sldIdLst>
            <p14:sldId id="2147481536"/>
            <p14:sldId id="2147481566"/>
            <p14:sldId id="2147481563"/>
            <p14:sldId id="2147481565"/>
            <p14:sldId id="2147481579"/>
            <p14:sldId id="2147481571"/>
            <p14:sldId id="2147481573"/>
            <p14:sldId id="2147481570"/>
            <p14:sldId id="2147481572"/>
            <p14:sldId id="2147481574"/>
            <p14:sldId id="2147481575"/>
            <p14:sldId id="2147481578"/>
            <p14:sldId id="7500"/>
            <p14:sldId id="7502"/>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58752E7C-EABE-A09E-F655-97F66CAE4E8D}" name="Vanessa Flores" initials="VF" userId="S::Vanessa.Flores@education.vic.gov.au::e168f8ad-e185-4be1-8409-ad04d50cccff"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7F3F98"/>
    <a:srgbClr val="00573F"/>
    <a:srgbClr val="FFC700"/>
    <a:srgbClr val="AF272F"/>
    <a:srgbClr val="999999"/>
    <a:srgbClr val="003D58"/>
    <a:srgbClr val="8DC63F"/>
    <a:srgbClr val="E6E6E6"/>
    <a:srgbClr val="009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16B59-DB79-49CC-B898-B3C4A3BA08EB}" v="1" dt="2026-01-30T03:16:13.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855" autoAdjust="0"/>
  </p:normalViewPr>
  <p:slideViewPr>
    <p:cSldViewPr snapToGrid="0">
      <p:cViewPr varScale="1">
        <p:scale>
          <a:sx n="105" d="100"/>
          <a:sy n="105" d="100"/>
        </p:scale>
        <p:origin x="1716" y="102"/>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Flores" userId="e168f8ad-e185-4be1-8409-ad04d50cccff" providerId="ADAL" clId="{BDBA93AC-A55F-4A77-B8E3-5F8BFADC979A}"/>
    <pc:docChg chg="custSel delSld modSld modSection">
      <pc:chgData name="Vanessa Flores" userId="e168f8ad-e185-4be1-8409-ad04d50cccff" providerId="ADAL" clId="{BDBA93AC-A55F-4A77-B8E3-5F8BFADC979A}" dt="2026-01-23T04:32:04.631" v="137" actId="47"/>
      <pc:docMkLst>
        <pc:docMk/>
      </pc:docMkLst>
      <pc:sldChg chg="modSp mod">
        <pc:chgData name="Vanessa Flores" userId="e168f8ad-e185-4be1-8409-ad04d50cccff" providerId="ADAL" clId="{BDBA93AC-A55F-4A77-B8E3-5F8BFADC979A}" dt="2026-01-15T05:13:58.757" v="10" actId="20577"/>
        <pc:sldMkLst>
          <pc:docMk/>
          <pc:sldMk cId="4252628010" sldId="265"/>
        </pc:sldMkLst>
        <pc:spChg chg="mod">
          <ac:chgData name="Vanessa Flores" userId="e168f8ad-e185-4be1-8409-ad04d50cccff" providerId="ADAL" clId="{BDBA93AC-A55F-4A77-B8E3-5F8BFADC979A}" dt="2026-01-15T05:13:58.757" v="10" actId="20577"/>
          <ac:spMkLst>
            <pc:docMk/>
            <pc:sldMk cId="4252628010" sldId="265"/>
            <ac:spMk id="3" creationId="{6AB5687A-0E1B-FF34-311D-D4019EFD6BD1}"/>
          </ac:spMkLst>
        </pc:spChg>
      </pc:sldChg>
      <pc:sldChg chg="addSp delSp modSp mod">
        <pc:chgData name="Vanessa Flores" userId="e168f8ad-e185-4be1-8409-ad04d50cccff" providerId="ADAL" clId="{BDBA93AC-A55F-4A77-B8E3-5F8BFADC979A}" dt="2026-01-15T05:15:18.322" v="17" actId="1076"/>
        <pc:sldMkLst>
          <pc:docMk/>
          <pc:sldMk cId="2665735389" sldId="2147481536"/>
        </pc:sldMkLst>
        <pc:spChg chg="mod">
          <ac:chgData name="Vanessa Flores" userId="e168f8ad-e185-4be1-8409-ad04d50cccff" providerId="ADAL" clId="{BDBA93AC-A55F-4A77-B8E3-5F8BFADC979A}" dt="2026-01-15T05:10:01.681" v="0" actId="207"/>
          <ac:spMkLst>
            <pc:docMk/>
            <pc:sldMk cId="2665735389" sldId="2147481536"/>
            <ac:spMk id="3" creationId="{423C7266-8CFA-0605-AFDB-26066C360C3C}"/>
          </ac:spMkLst>
        </pc:spChg>
        <pc:picChg chg="add mod">
          <ac:chgData name="Vanessa Flores" userId="e168f8ad-e185-4be1-8409-ad04d50cccff" providerId="ADAL" clId="{BDBA93AC-A55F-4A77-B8E3-5F8BFADC979A}" dt="2026-01-15T05:15:18.322" v="17" actId="1076"/>
          <ac:picMkLst>
            <pc:docMk/>
            <pc:sldMk cId="2665735389" sldId="2147481536"/>
            <ac:picMk id="5" creationId="{6A331982-CDA3-A533-4CEA-2A5CD8434D02}"/>
          </ac:picMkLst>
        </pc:picChg>
      </pc:sldChg>
      <pc:sldChg chg="modSp mod">
        <pc:chgData name="Vanessa Flores" userId="e168f8ad-e185-4be1-8409-ad04d50cccff" providerId="ADAL" clId="{BDBA93AC-A55F-4A77-B8E3-5F8BFADC979A}" dt="2026-01-15T05:20:29.908" v="124" actId="1076"/>
        <pc:sldMkLst>
          <pc:docMk/>
          <pc:sldMk cId="2380879863" sldId="2147481563"/>
        </pc:sldMkLst>
        <pc:picChg chg="mod ord">
          <ac:chgData name="Vanessa Flores" userId="e168f8ad-e185-4be1-8409-ad04d50cccff" providerId="ADAL" clId="{BDBA93AC-A55F-4A77-B8E3-5F8BFADC979A}" dt="2026-01-15T05:20:29.908" v="124" actId="1076"/>
          <ac:picMkLst>
            <pc:docMk/>
            <pc:sldMk cId="2380879863" sldId="2147481563"/>
            <ac:picMk id="7" creationId="{0F991E80-C72A-5BCF-D5C0-38EA06858BAF}"/>
          </ac:picMkLst>
        </pc:picChg>
      </pc:sldChg>
      <pc:sldChg chg="addSp delSp modSp mod">
        <pc:chgData name="Vanessa Flores" userId="e168f8ad-e185-4be1-8409-ad04d50cccff" providerId="ADAL" clId="{BDBA93AC-A55F-4A77-B8E3-5F8BFADC979A}" dt="2026-01-15T05:12:55.324" v="3" actId="478"/>
        <pc:sldMkLst>
          <pc:docMk/>
          <pc:sldMk cId="3882508761" sldId="2147481566"/>
        </pc:sldMkLst>
        <pc:graphicFrameChg chg="add mod">
          <ac:chgData name="Vanessa Flores" userId="e168f8ad-e185-4be1-8409-ad04d50cccff" providerId="ADAL" clId="{BDBA93AC-A55F-4A77-B8E3-5F8BFADC979A}" dt="2026-01-15T05:12:53.102" v="2"/>
          <ac:graphicFrameMkLst>
            <pc:docMk/>
            <pc:sldMk cId="3882508761" sldId="2147481566"/>
            <ac:graphicFrameMk id="5" creationId="{7593A10B-908A-6F83-325C-9496C32BE510}"/>
          </ac:graphicFrameMkLst>
        </pc:graphicFrameChg>
      </pc:sldChg>
      <pc:sldChg chg="modSp mod">
        <pc:chgData name="Vanessa Flores" userId="e168f8ad-e185-4be1-8409-ad04d50cccff" providerId="ADAL" clId="{BDBA93AC-A55F-4A77-B8E3-5F8BFADC979A}" dt="2026-01-15T05:16:56.913" v="37" actId="1076"/>
        <pc:sldMkLst>
          <pc:docMk/>
          <pc:sldMk cId="1436224519" sldId="2147481570"/>
        </pc:sldMkLst>
        <pc:picChg chg="mod">
          <ac:chgData name="Vanessa Flores" userId="e168f8ad-e185-4be1-8409-ad04d50cccff" providerId="ADAL" clId="{BDBA93AC-A55F-4A77-B8E3-5F8BFADC979A}" dt="2026-01-15T05:16:56.913" v="37" actId="1076"/>
          <ac:picMkLst>
            <pc:docMk/>
            <pc:sldMk cId="1436224519" sldId="2147481570"/>
            <ac:picMk id="9" creationId="{1576304C-282D-324A-5577-42B51572048D}"/>
          </ac:picMkLst>
        </pc:picChg>
      </pc:sldChg>
      <pc:sldChg chg="addSp delSp modSp mod">
        <pc:chgData name="Vanessa Flores" userId="e168f8ad-e185-4be1-8409-ad04d50cccff" providerId="ADAL" clId="{BDBA93AC-A55F-4A77-B8E3-5F8BFADC979A}" dt="2026-01-15T05:16:35.513" v="34" actId="14100"/>
        <pc:sldMkLst>
          <pc:docMk/>
          <pc:sldMk cId="3978275872" sldId="2147481571"/>
        </pc:sldMkLst>
        <pc:spChg chg="add mod">
          <ac:chgData name="Vanessa Flores" userId="e168f8ad-e185-4be1-8409-ad04d50cccff" providerId="ADAL" clId="{BDBA93AC-A55F-4A77-B8E3-5F8BFADC979A}" dt="2026-01-15T05:16:35.513" v="34" actId="14100"/>
          <ac:spMkLst>
            <pc:docMk/>
            <pc:sldMk cId="3978275872" sldId="2147481571"/>
            <ac:spMk id="3" creationId="{1A478AF1-3B8F-A6AC-D8A3-69FA8C3DC4E1}"/>
          </ac:spMkLst>
        </pc:spChg>
      </pc:sldChg>
      <pc:sldChg chg="addSp delSp modSp mod">
        <pc:chgData name="Vanessa Flores" userId="e168f8ad-e185-4be1-8409-ad04d50cccff" providerId="ADAL" clId="{BDBA93AC-A55F-4A77-B8E3-5F8BFADC979A}" dt="2026-01-23T04:22:04.055" v="126" actId="478"/>
        <pc:sldMkLst>
          <pc:docMk/>
          <pc:sldMk cId="1661407057" sldId="2147481572"/>
        </pc:sldMkLst>
      </pc:sldChg>
      <pc:sldChg chg="delSp mod addCm delCm">
        <pc:chgData name="Vanessa Flores" userId="e168f8ad-e185-4be1-8409-ad04d50cccff" providerId="ADAL" clId="{BDBA93AC-A55F-4A77-B8E3-5F8BFADC979A}" dt="2026-01-23T04:31:47.040" v="136"/>
        <pc:sldMkLst>
          <pc:docMk/>
          <pc:sldMk cId="2716933968" sldId="2147481573"/>
        </pc:sldMkLst>
        <pc:extLst>
          <p:ext xmlns:p="http://schemas.openxmlformats.org/presentationml/2006/main" uri="{D6D511B9-2390-475A-947B-AFAB55BFBCF1}">
            <pc226:cmChg xmlns:pc226="http://schemas.microsoft.com/office/powerpoint/2022/06/main/command" chg="add del">
              <pc226:chgData name="Vanessa Flores" userId="e168f8ad-e185-4be1-8409-ad04d50cccff" providerId="ADAL" clId="{BDBA93AC-A55F-4A77-B8E3-5F8BFADC979A}" dt="2026-01-23T04:31:47.040" v="136"/>
              <pc2:cmMkLst xmlns:pc2="http://schemas.microsoft.com/office/powerpoint/2019/9/main/command">
                <pc:docMk/>
                <pc:sldMk cId="2716933968" sldId="2147481573"/>
                <pc2:cmMk id="{1C217D7B-9B2F-4278-9377-68D56B2C6725}"/>
              </pc2:cmMkLst>
            </pc226:cmChg>
          </p:ext>
        </pc:extLst>
      </pc:sldChg>
      <pc:sldChg chg="addSp delSp modSp mod">
        <pc:chgData name="Vanessa Flores" userId="e168f8ad-e185-4be1-8409-ad04d50cccff" providerId="ADAL" clId="{BDBA93AC-A55F-4A77-B8E3-5F8BFADC979A}" dt="2026-01-23T04:22:35.987" v="134" actId="1076"/>
        <pc:sldMkLst>
          <pc:docMk/>
          <pc:sldMk cId="2997310537" sldId="2147481574"/>
        </pc:sldMkLst>
        <pc:spChg chg="mod">
          <ac:chgData name="Vanessa Flores" userId="e168f8ad-e185-4be1-8409-ad04d50cccff" providerId="ADAL" clId="{BDBA93AC-A55F-4A77-B8E3-5F8BFADC979A}" dt="2026-01-23T04:22:35.987" v="134" actId="1076"/>
          <ac:spMkLst>
            <pc:docMk/>
            <pc:sldMk cId="2997310537" sldId="2147481574"/>
            <ac:spMk id="12" creationId="{EA7B84DE-3488-24E8-A4C3-36A254B24B80}"/>
          </ac:spMkLst>
        </pc:spChg>
        <pc:picChg chg="mod">
          <ac:chgData name="Vanessa Flores" userId="e168f8ad-e185-4be1-8409-ad04d50cccff" providerId="ADAL" clId="{BDBA93AC-A55F-4A77-B8E3-5F8BFADC979A}" dt="2026-01-15T05:20:04.721" v="122" actId="732"/>
          <ac:picMkLst>
            <pc:docMk/>
            <pc:sldMk cId="2997310537" sldId="2147481574"/>
            <ac:picMk id="5" creationId="{90E85EB1-FD50-C2B2-DFB3-DBFEDCF57613}"/>
          </ac:picMkLst>
        </pc:picChg>
      </pc:sldChg>
      <pc:sldChg chg="modSp mod">
        <pc:chgData name="Vanessa Flores" userId="e168f8ad-e185-4be1-8409-ad04d50cccff" providerId="ADAL" clId="{BDBA93AC-A55F-4A77-B8E3-5F8BFADC979A}" dt="2026-01-23T04:22:32.287" v="133" actId="1076"/>
        <pc:sldMkLst>
          <pc:docMk/>
          <pc:sldMk cId="1730991925" sldId="2147481575"/>
        </pc:sldMkLst>
        <pc:spChg chg="mod">
          <ac:chgData name="Vanessa Flores" userId="e168f8ad-e185-4be1-8409-ad04d50cccff" providerId="ADAL" clId="{BDBA93AC-A55F-4A77-B8E3-5F8BFADC979A}" dt="2026-01-23T04:22:32.287" v="133" actId="1076"/>
          <ac:spMkLst>
            <pc:docMk/>
            <pc:sldMk cId="1730991925" sldId="2147481575"/>
            <ac:spMk id="13" creationId="{0D63294B-B68B-A026-3DC4-4CAD0DF7F085}"/>
          </ac:spMkLst>
        </pc:spChg>
        <pc:picChg chg="mod">
          <ac:chgData name="Vanessa Flores" userId="e168f8ad-e185-4be1-8409-ad04d50cccff" providerId="ADAL" clId="{BDBA93AC-A55F-4A77-B8E3-5F8BFADC979A}" dt="2026-01-23T04:22:29.837" v="132" actId="1076"/>
          <ac:picMkLst>
            <pc:docMk/>
            <pc:sldMk cId="1730991925" sldId="2147481575"/>
            <ac:picMk id="16" creationId="{FAAD8998-74BA-DE9A-2078-52FB8F2D1359}"/>
          </ac:picMkLst>
        </pc:picChg>
      </pc:sldChg>
      <pc:sldChg chg="addSp delSp modSp mod">
        <pc:chgData name="Vanessa Flores" userId="e168f8ad-e185-4be1-8409-ad04d50cccff" providerId="ADAL" clId="{BDBA93AC-A55F-4A77-B8E3-5F8BFADC979A}" dt="2026-01-15T05:14:41.724" v="14" actId="14100"/>
        <pc:sldMkLst>
          <pc:docMk/>
          <pc:sldMk cId="814216338" sldId="2147481576"/>
        </pc:sldMkLst>
        <pc:spChg chg="add mod">
          <ac:chgData name="Vanessa Flores" userId="e168f8ad-e185-4be1-8409-ad04d50cccff" providerId="ADAL" clId="{BDBA93AC-A55F-4A77-B8E3-5F8BFADC979A}" dt="2026-01-15T05:14:41.724" v="14" actId="14100"/>
          <ac:spMkLst>
            <pc:docMk/>
            <pc:sldMk cId="814216338" sldId="2147481576"/>
            <ac:spMk id="3" creationId="{EEA68048-0B18-A86A-DB6C-9A708E69E8CB}"/>
          </ac:spMkLst>
        </pc:spChg>
      </pc:sldChg>
      <pc:sldChg chg="addSp delSp modSp mod">
        <pc:chgData name="Vanessa Flores" userId="e168f8ad-e185-4be1-8409-ad04d50cccff" providerId="ADAL" clId="{BDBA93AC-A55F-4A77-B8E3-5F8BFADC979A}" dt="2026-01-23T04:26:52.540" v="135" actId="478"/>
        <pc:sldMkLst>
          <pc:docMk/>
          <pc:sldMk cId="1098818151" sldId="2147481578"/>
        </pc:sldMkLst>
        <pc:spChg chg="mod">
          <ac:chgData name="Vanessa Flores" userId="e168f8ad-e185-4be1-8409-ad04d50cccff" providerId="ADAL" clId="{BDBA93AC-A55F-4A77-B8E3-5F8BFADC979A}" dt="2026-01-23T04:22:21.021" v="131" actId="1076"/>
          <ac:spMkLst>
            <pc:docMk/>
            <pc:sldMk cId="1098818151" sldId="2147481578"/>
            <ac:spMk id="6" creationId="{4C8185E6-4091-3C88-3E5D-6F69D8D57865}"/>
          </ac:spMkLst>
        </pc:spChg>
        <pc:picChg chg="mod">
          <ac:chgData name="Vanessa Flores" userId="e168f8ad-e185-4be1-8409-ad04d50cccff" providerId="ADAL" clId="{BDBA93AC-A55F-4A77-B8E3-5F8BFADC979A}" dt="2026-01-15T05:19:06.898" v="116"/>
          <ac:picMkLst>
            <pc:docMk/>
            <pc:sldMk cId="1098818151" sldId="2147481578"/>
            <ac:picMk id="9" creationId="{6FDF61D9-0878-289A-E067-4852CCC326D0}"/>
          </ac:picMkLst>
        </pc:picChg>
        <pc:picChg chg="mod">
          <ac:chgData name="Vanessa Flores" userId="e168f8ad-e185-4be1-8409-ad04d50cccff" providerId="ADAL" clId="{BDBA93AC-A55F-4A77-B8E3-5F8BFADC979A}" dt="2026-01-15T05:19:01.654" v="88"/>
          <ac:picMkLst>
            <pc:docMk/>
            <pc:sldMk cId="1098818151" sldId="2147481578"/>
            <ac:picMk id="12" creationId="{70F2A0A5-C565-07C5-837D-11E7AC0E4B21}"/>
          </ac:picMkLst>
        </pc:picChg>
      </pc:sldChg>
      <pc:sldChg chg="addSp delSp modSp mod">
        <pc:chgData name="Vanessa Flores" userId="e168f8ad-e185-4be1-8409-ad04d50cccff" providerId="ADAL" clId="{BDBA93AC-A55F-4A77-B8E3-5F8BFADC979A}" dt="2026-01-15T05:16:05.340" v="25"/>
        <pc:sldMkLst>
          <pc:docMk/>
          <pc:sldMk cId="2083807679" sldId="2147481579"/>
        </pc:sldMkLst>
        <pc:picChg chg="add mod">
          <ac:chgData name="Vanessa Flores" userId="e168f8ad-e185-4be1-8409-ad04d50cccff" providerId="ADAL" clId="{BDBA93AC-A55F-4A77-B8E3-5F8BFADC979A}" dt="2026-01-15T05:15:52.571" v="23" actId="1076"/>
          <ac:picMkLst>
            <pc:docMk/>
            <pc:sldMk cId="2083807679" sldId="2147481579"/>
            <ac:picMk id="3" creationId="{573720B8-8273-E12F-AEA0-0CF2025DA65A}"/>
          </ac:picMkLst>
        </pc:picChg>
        <pc:picChg chg="add mod">
          <ac:chgData name="Vanessa Flores" userId="e168f8ad-e185-4be1-8409-ad04d50cccff" providerId="ADAL" clId="{BDBA93AC-A55F-4A77-B8E3-5F8BFADC979A}" dt="2026-01-15T05:16:05.340" v="25"/>
          <ac:picMkLst>
            <pc:docMk/>
            <pc:sldMk cId="2083807679" sldId="2147481579"/>
            <ac:picMk id="4" creationId="{73DED36D-50BF-2DF2-D202-36809FAF26DE}"/>
          </ac:picMkLst>
        </pc:picChg>
      </pc:sldChg>
    </pc:docChg>
  </pc:docChgLst>
  <pc:docChgLst>
    <pc:chgData name="Kathryn Hendy-Ekers" userId="4becccbb-4cc2-48e1-b591-e30412687a89" providerId="ADAL" clId="{9C216B59-DB79-49CC-B898-B3C4A3BA08EB}"/>
    <pc:docChg chg="delSld modSld modSection">
      <pc:chgData name="Kathryn Hendy-Ekers" userId="4becccbb-4cc2-48e1-b591-e30412687a89" providerId="ADAL" clId="{9C216B59-DB79-49CC-B898-B3C4A3BA08EB}" dt="2026-01-30T03:16:13.510" v="1"/>
      <pc:docMkLst>
        <pc:docMk/>
      </pc:docMkLst>
      <pc:sldChg chg="addSp modSp">
        <pc:chgData name="Kathryn Hendy-Ekers" userId="4becccbb-4cc2-48e1-b591-e30412687a89" providerId="ADAL" clId="{9C216B59-DB79-49CC-B898-B3C4A3BA08EB}" dt="2026-01-30T03:16:13.510" v="1"/>
        <pc:sldMkLst>
          <pc:docMk/>
          <pc:sldMk cId="1513930656" sldId="257"/>
        </pc:sldMkLst>
        <pc:picChg chg="add mod">
          <ac:chgData name="Kathryn Hendy-Ekers" userId="4becccbb-4cc2-48e1-b591-e30412687a89" providerId="ADAL" clId="{9C216B59-DB79-49CC-B898-B3C4A3BA08EB}" dt="2026-01-30T03:16:13.510" v="1"/>
          <ac:picMkLst>
            <pc:docMk/>
            <pc:sldMk cId="1513930656" sldId="257"/>
            <ac:picMk id="8" creationId="{6F684A67-2A3D-9449-9DC8-003AF5CA56CE}"/>
          </ac:picMkLst>
        </pc:picChg>
      </pc:sldChg>
      <pc:sldChg chg="addSp modSp">
        <pc:chgData name="Kathryn Hendy-Ekers" userId="4becccbb-4cc2-48e1-b591-e30412687a89" providerId="ADAL" clId="{9C216B59-DB79-49CC-B898-B3C4A3BA08EB}" dt="2026-01-30T03:16:13.510" v="1"/>
        <pc:sldMkLst>
          <pc:docMk/>
          <pc:sldMk cId="3133948233" sldId="258"/>
        </pc:sldMkLst>
        <pc:picChg chg="add mod">
          <ac:chgData name="Kathryn Hendy-Ekers" userId="4becccbb-4cc2-48e1-b591-e30412687a89" providerId="ADAL" clId="{9C216B59-DB79-49CC-B898-B3C4A3BA08EB}" dt="2026-01-30T03:16:13.510" v="1"/>
          <ac:picMkLst>
            <pc:docMk/>
            <pc:sldMk cId="3133948233" sldId="258"/>
            <ac:picMk id="7" creationId="{9610FF46-66D3-44C9-6661-DAE7E785A724}"/>
          </ac:picMkLst>
        </pc:picChg>
      </pc:sldChg>
      <pc:sldChg chg="addSp modSp">
        <pc:chgData name="Kathryn Hendy-Ekers" userId="4becccbb-4cc2-48e1-b591-e30412687a89" providerId="ADAL" clId="{9C216B59-DB79-49CC-B898-B3C4A3BA08EB}" dt="2026-01-30T03:16:13.510" v="1"/>
        <pc:sldMkLst>
          <pc:docMk/>
          <pc:sldMk cId="4252628010" sldId="265"/>
        </pc:sldMkLst>
        <pc:picChg chg="add mod">
          <ac:chgData name="Kathryn Hendy-Ekers" userId="4becccbb-4cc2-48e1-b591-e30412687a89" providerId="ADAL" clId="{9C216B59-DB79-49CC-B898-B3C4A3BA08EB}" dt="2026-01-30T03:16:13.510" v="1"/>
          <ac:picMkLst>
            <pc:docMk/>
            <pc:sldMk cId="4252628010" sldId="265"/>
            <ac:picMk id="7" creationId="{733BA4A1-EC6A-72F1-A6C3-FD714414ED7E}"/>
          </ac:picMkLst>
        </pc:picChg>
      </pc:sldChg>
      <pc:sldChg chg="addSp modSp">
        <pc:chgData name="Kathryn Hendy-Ekers" userId="4becccbb-4cc2-48e1-b591-e30412687a89" providerId="ADAL" clId="{9C216B59-DB79-49CC-B898-B3C4A3BA08EB}" dt="2026-01-30T03:16:13.510" v="1"/>
        <pc:sldMkLst>
          <pc:docMk/>
          <pc:sldMk cId="2529851145" sldId="7500"/>
        </pc:sldMkLst>
        <pc:picChg chg="add mod">
          <ac:chgData name="Kathryn Hendy-Ekers" userId="4becccbb-4cc2-48e1-b591-e30412687a89" providerId="ADAL" clId="{9C216B59-DB79-49CC-B898-B3C4A3BA08EB}" dt="2026-01-30T03:16:13.510" v="1"/>
          <ac:picMkLst>
            <pc:docMk/>
            <pc:sldMk cId="2529851145" sldId="7500"/>
            <ac:picMk id="8" creationId="{A9CC67C8-83AE-A513-2540-443AA4C0FCF7}"/>
          </ac:picMkLst>
        </pc:picChg>
      </pc:sldChg>
      <pc:sldChg chg="addSp modSp">
        <pc:chgData name="Kathryn Hendy-Ekers" userId="4becccbb-4cc2-48e1-b591-e30412687a89" providerId="ADAL" clId="{9C216B59-DB79-49CC-B898-B3C4A3BA08EB}" dt="2026-01-30T03:16:13.510" v="1"/>
        <pc:sldMkLst>
          <pc:docMk/>
          <pc:sldMk cId="3353169569" sldId="7502"/>
        </pc:sldMkLst>
        <pc:picChg chg="add mod">
          <ac:chgData name="Kathryn Hendy-Ekers" userId="4becccbb-4cc2-48e1-b591-e30412687a89" providerId="ADAL" clId="{9C216B59-DB79-49CC-B898-B3C4A3BA08EB}" dt="2026-01-30T03:16:13.510" v="1"/>
          <ac:picMkLst>
            <pc:docMk/>
            <pc:sldMk cId="3353169569" sldId="7502"/>
            <ac:picMk id="4" creationId="{0933D01B-8BAB-4BDA-79DB-45FF70F694D0}"/>
          </ac:picMkLst>
        </pc:picChg>
      </pc:sldChg>
      <pc:sldChg chg="del">
        <pc:chgData name="Kathryn Hendy-Ekers" userId="4becccbb-4cc2-48e1-b591-e30412687a89" providerId="ADAL" clId="{9C216B59-DB79-49CC-B898-B3C4A3BA08EB}" dt="2026-01-30T03:03:54.788" v="0" actId="47"/>
        <pc:sldMkLst>
          <pc:docMk/>
          <pc:sldMk cId="176687398" sldId="2147481494"/>
        </pc:sldMkLst>
      </pc:sldChg>
      <pc:sldChg chg="addSp modSp">
        <pc:chgData name="Kathryn Hendy-Ekers" userId="4becccbb-4cc2-48e1-b591-e30412687a89" providerId="ADAL" clId="{9C216B59-DB79-49CC-B898-B3C4A3BA08EB}" dt="2026-01-30T03:16:13.510" v="1"/>
        <pc:sldMkLst>
          <pc:docMk/>
          <pc:sldMk cId="3063852779" sldId="2147481496"/>
        </pc:sldMkLst>
        <pc:picChg chg="add mod">
          <ac:chgData name="Kathryn Hendy-Ekers" userId="4becccbb-4cc2-48e1-b591-e30412687a89" providerId="ADAL" clId="{9C216B59-DB79-49CC-B898-B3C4A3BA08EB}" dt="2026-01-30T03:16:13.510" v="1"/>
          <ac:picMkLst>
            <pc:docMk/>
            <pc:sldMk cId="3063852779" sldId="2147481496"/>
            <ac:picMk id="10" creationId="{F8672B46-2E7B-8589-7A15-2D09CAC6E8DF}"/>
          </ac:picMkLst>
        </pc:picChg>
      </pc:sldChg>
      <pc:sldChg chg="addSp modSp">
        <pc:chgData name="Kathryn Hendy-Ekers" userId="4becccbb-4cc2-48e1-b591-e30412687a89" providerId="ADAL" clId="{9C216B59-DB79-49CC-B898-B3C4A3BA08EB}" dt="2026-01-30T03:16:13.510" v="1"/>
        <pc:sldMkLst>
          <pc:docMk/>
          <pc:sldMk cId="2665735389" sldId="2147481536"/>
        </pc:sldMkLst>
        <pc:picChg chg="add mod">
          <ac:chgData name="Kathryn Hendy-Ekers" userId="4becccbb-4cc2-48e1-b591-e30412687a89" providerId="ADAL" clId="{9C216B59-DB79-49CC-B898-B3C4A3BA08EB}" dt="2026-01-30T03:16:13.510" v="1"/>
          <ac:picMkLst>
            <pc:docMk/>
            <pc:sldMk cId="2665735389" sldId="2147481536"/>
            <ac:picMk id="7" creationId="{3762F8BD-70F8-9EEA-567C-792D45EEA0BF}"/>
          </ac:picMkLst>
        </pc:picChg>
      </pc:sldChg>
      <pc:sldChg chg="addSp modSp">
        <pc:chgData name="Kathryn Hendy-Ekers" userId="4becccbb-4cc2-48e1-b591-e30412687a89" providerId="ADAL" clId="{9C216B59-DB79-49CC-B898-B3C4A3BA08EB}" dt="2026-01-30T03:16:13.510" v="1"/>
        <pc:sldMkLst>
          <pc:docMk/>
          <pc:sldMk cId="2884377404" sldId="2147481555"/>
        </pc:sldMkLst>
        <pc:picChg chg="add mod">
          <ac:chgData name="Kathryn Hendy-Ekers" userId="4becccbb-4cc2-48e1-b591-e30412687a89" providerId="ADAL" clId="{9C216B59-DB79-49CC-B898-B3C4A3BA08EB}" dt="2026-01-30T03:16:13.510" v="1"/>
          <ac:picMkLst>
            <pc:docMk/>
            <pc:sldMk cId="2884377404" sldId="2147481555"/>
            <ac:picMk id="6" creationId="{B2A5E85D-62D8-7A96-4A1E-2A3247CF736E}"/>
          </ac:picMkLst>
        </pc:picChg>
      </pc:sldChg>
      <pc:sldChg chg="addSp modSp">
        <pc:chgData name="Kathryn Hendy-Ekers" userId="4becccbb-4cc2-48e1-b591-e30412687a89" providerId="ADAL" clId="{9C216B59-DB79-49CC-B898-B3C4A3BA08EB}" dt="2026-01-30T03:16:13.510" v="1"/>
        <pc:sldMkLst>
          <pc:docMk/>
          <pc:sldMk cId="2380879863" sldId="2147481563"/>
        </pc:sldMkLst>
        <pc:picChg chg="add mod">
          <ac:chgData name="Kathryn Hendy-Ekers" userId="4becccbb-4cc2-48e1-b591-e30412687a89" providerId="ADAL" clId="{9C216B59-DB79-49CC-B898-B3C4A3BA08EB}" dt="2026-01-30T03:16:13.510" v="1"/>
          <ac:picMkLst>
            <pc:docMk/>
            <pc:sldMk cId="2380879863" sldId="2147481563"/>
            <ac:picMk id="6" creationId="{626D60D2-736A-6FB9-9EDD-9471AABE1C32}"/>
          </ac:picMkLst>
        </pc:picChg>
      </pc:sldChg>
      <pc:sldChg chg="addSp modSp">
        <pc:chgData name="Kathryn Hendy-Ekers" userId="4becccbb-4cc2-48e1-b591-e30412687a89" providerId="ADAL" clId="{9C216B59-DB79-49CC-B898-B3C4A3BA08EB}" dt="2026-01-30T03:16:13.510" v="1"/>
        <pc:sldMkLst>
          <pc:docMk/>
          <pc:sldMk cId="3459697953" sldId="2147481565"/>
        </pc:sldMkLst>
        <pc:picChg chg="add mod">
          <ac:chgData name="Kathryn Hendy-Ekers" userId="4becccbb-4cc2-48e1-b591-e30412687a89" providerId="ADAL" clId="{9C216B59-DB79-49CC-B898-B3C4A3BA08EB}" dt="2026-01-30T03:16:13.510" v="1"/>
          <ac:picMkLst>
            <pc:docMk/>
            <pc:sldMk cId="3459697953" sldId="2147481565"/>
            <ac:picMk id="5" creationId="{7C3649E7-3A7B-1F6E-AE05-35772CC66994}"/>
          </ac:picMkLst>
        </pc:picChg>
      </pc:sldChg>
      <pc:sldChg chg="addSp modSp">
        <pc:chgData name="Kathryn Hendy-Ekers" userId="4becccbb-4cc2-48e1-b591-e30412687a89" providerId="ADAL" clId="{9C216B59-DB79-49CC-B898-B3C4A3BA08EB}" dt="2026-01-30T03:16:13.510" v="1"/>
        <pc:sldMkLst>
          <pc:docMk/>
          <pc:sldMk cId="3882508761" sldId="2147481566"/>
        </pc:sldMkLst>
        <pc:picChg chg="add mod">
          <ac:chgData name="Kathryn Hendy-Ekers" userId="4becccbb-4cc2-48e1-b591-e30412687a89" providerId="ADAL" clId="{9C216B59-DB79-49CC-B898-B3C4A3BA08EB}" dt="2026-01-30T03:16:13.510" v="1"/>
          <ac:picMkLst>
            <pc:docMk/>
            <pc:sldMk cId="3882508761" sldId="2147481566"/>
            <ac:picMk id="6" creationId="{00DCE321-568E-5D3D-F44D-5978133E5106}"/>
          </ac:picMkLst>
        </pc:picChg>
      </pc:sldChg>
      <pc:sldChg chg="addSp modSp">
        <pc:chgData name="Kathryn Hendy-Ekers" userId="4becccbb-4cc2-48e1-b591-e30412687a89" providerId="ADAL" clId="{9C216B59-DB79-49CC-B898-B3C4A3BA08EB}" dt="2026-01-30T03:16:13.510" v="1"/>
        <pc:sldMkLst>
          <pc:docMk/>
          <pc:sldMk cId="2159208324" sldId="2147481567"/>
        </pc:sldMkLst>
        <pc:picChg chg="add mod">
          <ac:chgData name="Kathryn Hendy-Ekers" userId="4becccbb-4cc2-48e1-b591-e30412687a89" providerId="ADAL" clId="{9C216B59-DB79-49CC-B898-B3C4A3BA08EB}" dt="2026-01-30T03:16:13.510" v="1"/>
          <ac:picMkLst>
            <pc:docMk/>
            <pc:sldMk cId="2159208324" sldId="2147481567"/>
            <ac:picMk id="6" creationId="{FFE74E12-CE08-3EE0-C993-BE47522012D1}"/>
          </ac:picMkLst>
        </pc:picChg>
      </pc:sldChg>
      <pc:sldChg chg="addSp modSp">
        <pc:chgData name="Kathryn Hendy-Ekers" userId="4becccbb-4cc2-48e1-b591-e30412687a89" providerId="ADAL" clId="{9C216B59-DB79-49CC-B898-B3C4A3BA08EB}" dt="2026-01-30T03:16:13.510" v="1"/>
        <pc:sldMkLst>
          <pc:docMk/>
          <pc:sldMk cId="896856476" sldId="2147481568"/>
        </pc:sldMkLst>
        <pc:picChg chg="add mod">
          <ac:chgData name="Kathryn Hendy-Ekers" userId="4becccbb-4cc2-48e1-b591-e30412687a89" providerId="ADAL" clId="{9C216B59-DB79-49CC-B898-B3C4A3BA08EB}" dt="2026-01-30T03:16:13.510" v="1"/>
          <ac:picMkLst>
            <pc:docMk/>
            <pc:sldMk cId="896856476" sldId="2147481568"/>
            <ac:picMk id="4" creationId="{E8EBF77D-F940-B72C-C88E-565FB7B60C6E}"/>
          </ac:picMkLst>
        </pc:picChg>
      </pc:sldChg>
      <pc:sldChg chg="addSp modSp">
        <pc:chgData name="Kathryn Hendy-Ekers" userId="4becccbb-4cc2-48e1-b591-e30412687a89" providerId="ADAL" clId="{9C216B59-DB79-49CC-B898-B3C4A3BA08EB}" dt="2026-01-30T03:16:13.510" v="1"/>
        <pc:sldMkLst>
          <pc:docMk/>
          <pc:sldMk cId="1436224519" sldId="2147481570"/>
        </pc:sldMkLst>
        <pc:picChg chg="add mod">
          <ac:chgData name="Kathryn Hendy-Ekers" userId="4becccbb-4cc2-48e1-b591-e30412687a89" providerId="ADAL" clId="{9C216B59-DB79-49CC-B898-B3C4A3BA08EB}" dt="2026-01-30T03:16:13.510" v="1"/>
          <ac:picMkLst>
            <pc:docMk/>
            <pc:sldMk cId="1436224519" sldId="2147481570"/>
            <ac:picMk id="5" creationId="{10FAC7E6-5A72-99F7-5F79-0D5ACD4A4E8B}"/>
          </ac:picMkLst>
        </pc:picChg>
      </pc:sldChg>
      <pc:sldChg chg="addSp modSp">
        <pc:chgData name="Kathryn Hendy-Ekers" userId="4becccbb-4cc2-48e1-b591-e30412687a89" providerId="ADAL" clId="{9C216B59-DB79-49CC-B898-B3C4A3BA08EB}" dt="2026-01-30T03:16:13.510" v="1"/>
        <pc:sldMkLst>
          <pc:docMk/>
          <pc:sldMk cId="3978275872" sldId="2147481571"/>
        </pc:sldMkLst>
        <pc:picChg chg="add mod">
          <ac:chgData name="Kathryn Hendy-Ekers" userId="4becccbb-4cc2-48e1-b591-e30412687a89" providerId="ADAL" clId="{9C216B59-DB79-49CC-B898-B3C4A3BA08EB}" dt="2026-01-30T03:16:13.510" v="1"/>
          <ac:picMkLst>
            <pc:docMk/>
            <pc:sldMk cId="3978275872" sldId="2147481571"/>
            <ac:picMk id="6" creationId="{50598675-A6AA-A201-5B93-55603C5F8B20}"/>
          </ac:picMkLst>
        </pc:picChg>
      </pc:sldChg>
      <pc:sldChg chg="addSp modSp">
        <pc:chgData name="Kathryn Hendy-Ekers" userId="4becccbb-4cc2-48e1-b591-e30412687a89" providerId="ADAL" clId="{9C216B59-DB79-49CC-B898-B3C4A3BA08EB}" dt="2026-01-30T03:16:13.510" v="1"/>
        <pc:sldMkLst>
          <pc:docMk/>
          <pc:sldMk cId="1661407057" sldId="2147481572"/>
        </pc:sldMkLst>
        <pc:picChg chg="add mod">
          <ac:chgData name="Kathryn Hendy-Ekers" userId="4becccbb-4cc2-48e1-b591-e30412687a89" providerId="ADAL" clId="{9C216B59-DB79-49CC-B898-B3C4A3BA08EB}" dt="2026-01-30T03:16:13.510" v="1"/>
          <ac:picMkLst>
            <pc:docMk/>
            <pc:sldMk cId="1661407057" sldId="2147481572"/>
            <ac:picMk id="5" creationId="{5F9EC864-4DC8-890A-E266-64BA0CBA8C51}"/>
          </ac:picMkLst>
        </pc:picChg>
      </pc:sldChg>
      <pc:sldChg chg="addSp modSp">
        <pc:chgData name="Kathryn Hendy-Ekers" userId="4becccbb-4cc2-48e1-b591-e30412687a89" providerId="ADAL" clId="{9C216B59-DB79-49CC-B898-B3C4A3BA08EB}" dt="2026-01-30T03:16:13.510" v="1"/>
        <pc:sldMkLst>
          <pc:docMk/>
          <pc:sldMk cId="2716933968" sldId="2147481573"/>
        </pc:sldMkLst>
        <pc:picChg chg="add mod">
          <ac:chgData name="Kathryn Hendy-Ekers" userId="4becccbb-4cc2-48e1-b591-e30412687a89" providerId="ADAL" clId="{9C216B59-DB79-49CC-B898-B3C4A3BA08EB}" dt="2026-01-30T03:16:13.510" v="1"/>
          <ac:picMkLst>
            <pc:docMk/>
            <pc:sldMk cId="2716933968" sldId="2147481573"/>
            <ac:picMk id="4" creationId="{B579FB7D-BCE6-6D98-2C5C-F03488BCC2D6}"/>
          </ac:picMkLst>
        </pc:picChg>
      </pc:sldChg>
      <pc:sldChg chg="addSp modSp">
        <pc:chgData name="Kathryn Hendy-Ekers" userId="4becccbb-4cc2-48e1-b591-e30412687a89" providerId="ADAL" clId="{9C216B59-DB79-49CC-B898-B3C4A3BA08EB}" dt="2026-01-30T03:16:13.510" v="1"/>
        <pc:sldMkLst>
          <pc:docMk/>
          <pc:sldMk cId="2997310537" sldId="2147481574"/>
        </pc:sldMkLst>
        <pc:picChg chg="add mod">
          <ac:chgData name="Kathryn Hendy-Ekers" userId="4becccbb-4cc2-48e1-b591-e30412687a89" providerId="ADAL" clId="{9C216B59-DB79-49CC-B898-B3C4A3BA08EB}" dt="2026-01-30T03:16:13.510" v="1"/>
          <ac:picMkLst>
            <pc:docMk/>
            <pc:sldMk cId="2997310537" sldId="2147481574"/>
            <ac:picMk id="6" creationId="{A5AD1D4A-79FC-133D-E3A7-54A126249FB3}"/>
          </ac:picMkLst>
        </pc:picChg>
      </pc:sldChg>
      <pc:sldChg chg="addSp modSp">
        <pc:chgData name="Kathryn Hendy-Ekers" userId="4becccbb-4cc2-48e1-b591-e30412687a89" providerId="ADAL" clId="{9C216B59-DB79-49CC-B898-B3C4A3BA08EB}" dt="2026-01-30T03:16:13.510" v="1"/>
        <pc:sldMkLst>
          <pc:docMk/>
          <pc:sldMk cId="1730991925" sldId="2147481575"/>
        </pc:sldMkLst>
        <pc:picChg chg="add mod">
          <ac:chgData name="Kathryn Hendy-Ekers" userId="4becccbb-4cc2-48e1-b591-e30412687a89" providerId="ADAL" clId="{9C216B59-DB79-49CC-B898-B3C4A3BA08EB}" dt="2026-01-30T03:16:13.510" v="1"/>
          <ac:picMkLst>
            <pc:docMk/>
            <pc:sldMk cId="1730991925" sldId="2147481575"/>
            <ac:picMk id="6" creationId="{531BD8C7-4A7E-3E12-1B32-4FE1A7A3620B}"/>
          </ac:picMkLst>
        </pc:picChg>
      </pc:sldChg>
      <pc:sldChg chg="addSp modSp">
        <pc:chgData name="Kathryn Hendy-Ekers" userId="4becccbb-4cc2-48e1-b591-e30412687a89" providerId="ADAL" clId="{9C216B59-DB79-49CC-B898-B3C4A3BA08EB}" dt="2026-01-30T03:16:13.510" v="1"/>
        <pc:sldMkLst>
          <pc:docMk/>
          <pc:sldMk cId="814216338" sldId="2147481576"/>
        </pc:sldMkLst>
        <pc:picChg chg="add mod">
          <ac:chgData name="Kathryn Hendy-Ekers" userId="4becccbb-4cc2-48e1-b591-e30412687a89" providerId="ADAL" clId="{9C216B59-DB79-49CC-B898-B3C4A3BA08EB}" dt="2026-01-30T03:16:13.510" v="1"/>
          <ac:picMkLst>
            <pc:docMk/>
            <pc:sldMk cId="814216338" sldId="2147481576"/>
            <ac:picMk id="7" creationId="{BAA0F59D-E6EC-B2A5-167C-4249CB03F108}"/>
          </ac:picMkLst>
        </pc:picChg>
      </pc:sldChg>
      <pc:sldChg chg="addSp modSp">
        <pc:chgData name="Kathryn Hendy-Ekers" userId="4becccbb-4cc2-48e1-b591-e30412687a89" providerId="ADAL" clId="{9C216B59-DB79-49CC-B898-B3C4A3BA08EB}" dt="2026-01-30T03:16:13.510" v="1"/>
        <pc:sldMkLst>
          <pc:docMk/>
          <pc:sldMk cId="1098818151" sldId="2147481578"/>
        </pc:sldMkLst>
        <pc:picChg chg="add mod">
          <ac:chgData name="Kathryn Hendy-Ekers" userId="4becccbb-4cc2-48e1-b591-e30412687a89" providerId="ADAL" clId="{9C216B59-DB79-49CC-B898-B3C4A3BA08EB}" dt="2026-01-30T03:16:13.510" v="1"/>
          <ac:picMkLst>
            <pc:docMk/>
            <pc:sldMk cId="1098818151" sldId="2147481578"/>
            <ac:picMk id="7" creationId="{37EF57FB-FF47-A64C-8364-2DE862106846}"/>
          </ac:picMkLst>
        </pc:picChg>
      </pc:sldChg>
      <pc:sldChg chg="addSp modSp">
        <pc:chgData name="Kathryn Hendy-Ekers" userId="4becccbb-4cc2-48e1-b591-e30412687a89" providerId="ADAL" clId="{9C216B59-DB79-49CC-B898-B3C4A3BA08EB}" dt="2026-01-30T03:16:13.510" v="1"/>
        <pc:sldMkLst>
          <pc:docMk/>
          <pc:sldMk cId="2083807679" sldId="2147481579"/>
        </pc:sldMkLst>
        <pc:picChg chg="add mod">
          <ac:chgData name="Kathryn Hendy-Ekers" userId="4becccbb-4cc2-48e1-b591-e30412687a89" providerId="ADAL" clId="{9C216B59-DB79-49CC-B898-B3C4A3BA08EB}" dt="2026-01-30T03:16:13.510" v="1"/>
          <ac:picMkLst>
            <pc:docMk/>
            <pc:sldMk cId="2083807679" sldId="2147481579"/>
            <ac:picMk id="7" creationId="{3E8A8042-ECEF-0D70-EAD6-865AA10ADBAC}"/>
          </ac:picMkLst>
        </pc:picChg>
      </pc:sldChg>
    </pc:docChg>
  </pc:docChgLst>
  <pc:docChgLst>
    <pc:chgData name="Kathryn Hendy-Ekers" userId="S::kathryn.hendy-ekers@education.vic.gov.au::4becccbb-4cc2-48e1-b591-e30412687a89" providerId="AD" clId="Web-{9A7A75DE-C694-C045-BCD2-332E2E8FAA6C}"/>
    <pc:docChg chg="modSld">
      <pc:chgData name="Kathryn Hendy-Ekers" userId="S::kathryn.hendy-ekers@education.vic.gov.au::4becccbb-4cc2-48e1-b591-e30412687a89" providerId="AD" clId="Web-{9A7A75DE-C694-C045-BCD2-332E2E8FAA6C}" dt="2026-01-27T03:20:47.420" v="9" actId="1076"/>
      <pc:docMkLst>
        <pc:docMk/>
      </pc:docMkLst>
      <pc:sldChg chg="addSp delSp modSp">
        <pc:chgData name="Kathryn Hendy-Ekers" userId="S::kathryn.hendy-ekers@education.vic.gov.au::4becccbb-4cc2-48e1-b591-e30412687a89" providerId="AD" clId="Web-{9A7A75DE-C694-C045-BCD2-332E2E8FAA6C}" dt="2026-01-27T03:20:47.420" v="9" actId="1076"/>
        <pc:sldMkLst>
          <pc:docMk/>
          <pc:sldMk cId="2159208324" sldId="2147481567"/>
        </pc:sldMkLst>
        <pc:spChg chg="mod">
          <ac:chgData name="Kathryn Hendy-Ekers" userId="S::kathryn.hendy-ekers@education.vic.gov.au::4becccbb-4cc2-48e1-b591-e30412687a89" providerId="AD" clId="Web-{9A7A75DE-C694-C045-BCD2-332E2E8FAA6C}" dt="2026-01-27T03:20:42.873" v="8" actId="1076"/>
          <ac:spMkLst>
            <pc:docMk/>
            <pc:sldMk cId="2159208324" sldId="2147481567"/>
            <ac:spMk id="5" creationId="{7F3365B8-9BC2-27B6-AB2B-F5DDBD4206C4}"/>
          </ac:spMkLst>
        </pc:spChg>
        <pc:spChg chg="mod">
          <ac:chgData name="Kathryn Hendy-Ekers" userId="S::kathryn.hendy-ekers@education.vic.gov.au::4becccbb-4cc2-48e1-b591-e30412687a89" providerId="AD" clId="Web-{9A7A75DE-C694-C045-BCD2-332E2E8FAA6C}" dt="2026-01-27T03:20:47.420" v="9" actId="1076"/>
          <ac:spMkLst>
            <pc:docMk/>
            <pc:sldMk cId="2159208324" sldId="2147481567"/>
            <ac:spMk id="8" creationId="{6F56E8A4-3A11-3EBD-2E8E-EED9FF641921}"/>
          </ac:spMkLst>
        </pc:spChg>
        <pc:picChg chg="add mod ord">
          <ac:chgData name="Kathryn Hendy-Ekers" userId="S::kathryn.hendy-ekers@education.vic.gov.au::4becccbb-4cc2-48e1-b591-e30412687a89" providerId="AD" clId="Web-{9A7A75DE-C694-C045-BCD2-332E2E8FAA6C}" dt="2026-01-27T03:20:38.623" v="7"/>
          <ac:picMkLst>
            <pc:docMk/>
            <pc:sldMk cId="2159208324" sldId="2147481567"/>
            <ac:picMk id="2" creationId="{267A1DB1-0175-FC84-CFC2-C83FBE900E5B}"/>
          </ac:picMkLst>
        </pc:picChg>
        <pc:picChg chg="del">
          <ac:chgData name="Kathryn Hendy-Ekers" userId="S::kathryn.hendy-ekers@education.vic.gov.au::4becccbb-4cc2-48e1-b591-e30412687a89" providerId="AD" clId="Web-{9A7A75DE-C694-C045-BCD2-332E2E8FAA6C}" dt="2026-01-27T03:20:19.981" v="0"/>
          <ac:picMkLst>
            <pc:docMk/>
            <pc:sldMk cId="2159208324" sldId="2147481567"/>
            <ac:picMk id="4" creationId="{6EE09360-0277-B0F9-9F56-521652207BDA}"/>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D8CDC3-02CC-4C36-B3DD-7FD30237A27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AU"/>
        </a:p>
      </dgm:t>
    </dgm:pt>
    <dgm:pt modelId="{01D1171F-82D6-434F-9F97-73F95DE44C89}">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endParaRPr lang="en-AU" b="0" i="0"/>
        </a:p>
        <a:p>
          <a:pPr>
            <a:buFont typeface="Arial" panose="020B0604020202020204" pitchFamily="34" charset="0"/>
            <a:buChar char="•"/>
          </a:pPr>
          <a:br>
            <a:rPr lang="en-AU" b="0" i="0"/>
          </a:br>
          <a:r>
            <a:rPr lang="en-AU" b="0" i="0"/>
            <a:t>Valid and reasonable</a:t>
          </a:r>
          <a:endParaRPr lang="en-AU"/>
        </a:p>
      </dgm:t>
    </dgm:pt>
    <dgm:pt modelId="{AE2AC5A1-55AE-41C9-AF7F-062D42B0A45B}" type="parTrans" cxnId="{D94A3B79-D3E0-4DE6-B27A-005CE5DA2F6B}">
      <dgm:prSet/>
      <dgm:spPr/>
      <dgm:t>
        <a:bodyPr/>
        <a:lstStyle/>
        <a:p>
          <a:endParaRPr lang="en-AU"/>
        </a:p>
      </dgm:t>
    </dgm:pt>
    <dgm:pt modelId="{60A22259-34A8-421D-8084-C461C16170F2}" type="sibTrans" cxnId="{D94A3B79-D3E0-4DE6-B27A-005CE5DA2F6B}">
      <dgm:prSet/>
      <dgm:spPr/>
      <dgm:t>
        <a:bodyPr/>
        <a:lstStyle/>
        <a:p>
          <a:endParaRPr lang="en-AU"/>
        </a:p>
      </dgm:t>
    </dgm:pt>
    <dgm:pt modelId="{D913B571-F8DC-4612-A362-719E5E55122C}">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br>
            <a:rPr lang="en-AU" b="0" i="0"/>
          </a:br>
          <a:br>
            <a:rPr lang="en-AU" b="0" i="0"/>
          </a:br>
          <a:br>
            <a:rPr lang="en-AU" b="0" i="0"/>
          </a:br>
          <a:r>
            <a:rPr lang="en-AU" b="0" i="0"/>
            <a:t>Balanced</a:t>
          </a:r>
          <a:endParaRPr lang="en-AU"/>
        </a:p>
      </dgm:t>
    </dgm:pt>
    <dgm:pt modelId="{AD8E9C98-513A-4892-B764-C78D0AAF689C}" type="parTrans" cxnId="{07B24CBC-5513-44E3-95B4-C46BB8B3CB33}">
      <dgm:prSet/>
      <dgm:spPr/>
      <dgm:t>
        <a:bodyPr/>
        <a:lstStyle/>
        <a:p>
          <a:endParaRPr lang="en-AU"/>
        </a:p>
      </dgm:t>
    </dgm:pt>
    <dgm:pt modelId="{16043413-52EF-46BB-905C-0DC67383351D}" type="sibTrans" cxnId="{07B24CBC-5513-44E3-95B4-C46BB8B3CB33}">
      <dgm:prSet/>
      <dgm:spPr/>
      <dgm:t>
        <a:bodyPr/>
        <a:lstStyle/>
        <a:p>
          <a:endParaRPr lang="en-AU"/>
        </a:p>
      </dgm:t>
    </dgm:pt>
    <dgm:pt modelId="{39045A4F-FB73-434B-B0E8-FEFF14C78465}">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br>
            <a:rPr lang="en-AU" b="0" i="0"/>
          </a:br>
          <a:br>
            <a:rPr lang="en-AU" b="0" i="0"/>
          </a:br>
          <a:br>
            <a:rPr lang="en-AU" b="0" i="0"/>
          </a:br>
          <a:r>
            <a:rPr lang="en-AU" b="0" i="0"/>
            <a:t>Efficient</a:t>
          </a:r>
        </a:p>
      </dgm:t>
    </dgm:pt>
    <dgm:pt modelId="{15F80AA4-9B7D-495A-9DCC-5ECE1E27409C}" type="parTrans" cxnId="{ECA30A1B-223A-4F75-AD68-8C665EE417C1}">
      <dgm:prSet/>
      <dgm:spPr/>
      <dgm:t>
        <a:bodyPr/>
        <a:lstStyle/>
        <a:p>
          <a:endParaRPr lang="en-AU"/>
        </a:p>
      </dgm:t>
    </dgm:pt>
    <dgm:pt modelId="{42451BCC-63B8-4C95-BA3B-F7EDF9DEED46}" type="sibTrans" cxnId="{ECA30A1B-223A-4F75-AD68-8C665EE417C1}">
      <dgm:prSet/>
      <dgm:spPr/>
      <dgm:t>
        <a:bodyPr/>
        <a:lstStyle/>
        <a:p>
          <a:endParaRPr lang="en-AU"/>
        </a:p>
      </dgm:t>
    </dgm:pt>
    <dgm:pt modelId="{118F285E-4BB0-46D8-8C28-787194479D28}">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endParaRPr lang="en-AU" b="0" i="0"/>
        </a:p>
        <a:p>
          <a:pPr>
            <a:buFont typeface="Arial" panose="020B0604020202020204" pitchFamily="34" charset="0"/>
            <a:buChar char="•"/>
          </a:pPr>
          <a:endParaRPr lang="en-AU" b="0" i="0"/>
        </a:p>
        <a:p>
          <a:pPr>
            <a:buFont typeface="Arial" panose="020B0604020202020204" pitchFamily="34" charset="0"/>
            <a:buChar char="•"/>
          </a:pPr>
          <a:br>
            <a:rPr lang="en-AU" b="0" i="0"/>
          </a:br>
          <a:r>
            <a:rPr lang="en-AU" b="0" i="0"/>
            <a:t>Equitable</a:t>
          </a:r>
          <a:endParaRPr lang="en-AU"/>
        </a:p>
      </dgm:t>
    </dgm:pt>
    <dgm:pt modelId="{FD578442-4A02-4C40-B04D-655F1B3E95C9}" type="parTrans" cxnId="{FAF6CE33-DA74-4E06-82AD-ED1F3061BB44}">
      <dgm:prSet/>
      <dgm:spPr/>
      <dgm:t>
        <a:bodyPr/>
        <a:lstStyle/>
        <a:p>
          <a:endParaRPr lang="en-AU"/>
        </a:p>
      </dgm:t>
    </dgm:pt>
    <dgm:pt modelId="{FFA51CC5-FBF9-44DC-A427-76F619CB09CA}" type="sibTrans" cxnId="{FAF6CE33-DA74-4E06-82AD-ED1F3061BB44}">
      <dgm:prSet/>
      <dgm:spPr/>
      <dgm:t>
        <a:bodyPr/>
        <a:lstStyle/>
        <a:p>
          <a:endParaRPr lang="en-AU"/>
        </a:p>
      </dgm:t>
    </dgm:pt>
    <dgm:pt modelId="{C28566D6-371F-4A5E-B5D3-51995D5F1A8B}" type="pres">
      <dgm:prSet presAssocID="{61D8CDC3-02CC-4C36-B3DD-7FD30237A277}" presName="matrix" presStyleCnt="0">
        <dgm:presLayoutVars>
          <dgm:chMax val="1"/>
          <dgm:dir/>
          <dgm:resizeHandles val="exact"/>
        </dgm:presLayoutVars>
      </dgm:prSet>
      <dgm:spPr/>
    </dgm:pt>
    <dgm:pt modelId="{EFD3D92D-3DAC-4219-97AA-0CAD9DBE8E20}" type="pres">
      <dgm:prSet presAssocID="{61D8CDC3-02CC-4C36-B3DD-7FD30237A277}" presName="diamond" presStyleLbl="bgShp" presStyleIdx="0" presStyleCnt="1"/>
      <dgm:spPr>
        <a:solidFill>
          <a:schemeClr val="accent1">
            <a:lumMod val="20000"/>
            <a:lumOff val="80000"/>
          </a:schemeClr>
        </a:solidFill>
      </dgm:spPr>
    </dgm:pt>
    <dgm:pt modelId="{72683310-2297-4F63-B66E-8E6F4C387FE8}" type="pres">
      <dgm:prSet presAssocID="{61D8CDC3-02CC-4C36-B3DD-7FD30237A277}" presName="quad1" presStyleLbl="node1" presStyleIdx="0" presStyleCnt="4">
        <dgm:presLayoutVars>
          <dgm:chMax val="0"/>
          <dgm:chPref val="0"/>
          <dgm:bulletEnabled val="1"/>
        </dgm:presLayoutVars>
      </dgm:prSet>
      <dgm:spPr/>
    </dgm:pt>
    <dgm:pt modelId="{0CC5C641-FAA6-4E86-AA23-9A78D8C5CD6E}" type="pres">
      <dgm:prSet presAssocID="{61D8CDC3-02CC-4C36-B3DD-7FD30237A277}" presName="quad2" presStyleLbl="node1" presStyleIdx="1" presStyleCnt="4">
        <dgm:presLayoutVars>
          <dgm:chMax val="0"/>
          <dgm:chPref val="0"/>
          <dgm:bulletEnabled val="1"/>
        </dgm:presLayoutVars>
      </dgm:prSet>
      <dgm:spPr/>
    </dgm:pt>
    <dgm:pt modelId="{F73C66B0-4714-470B-9ADC-A10F2B6B7496}" type="pres">
      <dgm:prSet presAssocID="{61D8CDC3-02CC-4C36-B3DD-7FD30237A277}" presName="quad3" presStyleLbl="node1" presStyleIdx="2" presStyleCnt="4">
        <dgm:presLayoutVars>
          <dgm:chMax val="0"/>
          <dgm:chPref val="0"/>
          <dgm:bulletEnabled val="1"/>
        </dgm:presLayoutVars>
      </dgm:prSet>
      <dgm:spPr/>
    </dgm:pt>
    <dgm:pt modelId="{44855459-76E9-486A-A3B9-E801D8958508}" type="pres">
      <dgm:prSet presAssocID="{61D8CDC3-02CC-4C36-B3DD-7FD30237A277}" presName="quad4" presStyleLbl="node1" presStyleIdx="3" presStyleCnt="4">
        <dgm:presLayoutVars>
          <dgm:chMax val="0"/>
          <dgm:chPref val="0"/>
          <dgm:bulletEnabled val="1"/>
        </dgm:presLayoutVars>
      </dgm:prSet>
      <dgm:spPr/>
    </dgm:pt>
  </dgm:ptLst>
  <dgm:cxnLst>
    <dgm:cxn modelId="{C7966F09-4B27-44C8-B761-E31EDF79C049}" type="presOf" srcId="{39045A4F-FB73-434B-B0E8-FEFF14C78465}" destId="{44855459-76E9-486A-A3B9-E801D8958508}" srcOrd="0" destOrd="0" presId="urn:microsoft.com/office/officeart/2005/8/layout/matrix3"/>
    <dgm:cxn modelId="{ECA30A1B-223A-4F75-AD68-8C665EE417C1}" srcId="{61D8CDC3-02CC-4C36-B3DD-7FD30237A277}" destId="{39045A4F-FB73-434B-B0E8-FEFF14C78465}" srcOrd="3" destOrd="0" parTransId="{15F80AA4-9B7D-495A-9DCC-5ECE1E27409C}" sibTransId="{42451BCC-63B8-4C95-BA3B-F7EDF9DEED46}"/>
    <dgm:cxn modelId="{FAF6CE33-DA74-4E06-82AD-ED1F3061BB44}" srcId="{61D8CDC3-02CC-4C36-B3DD-7FD30237A277}" destId="{118F285E-4BB0-46D8-8C28-787194479D28}" srcOrd="1" destOrd="0" parTransId="{FD578442-4A02-4C40-B04D-655F1B3E95C9}" sibTransId="{FFA51CC5-FBF9-44DC-A427-76F619CB09CA}"/>
    <dgm:cxn modelId="{D94A3B79-D3E0-4DE6-B27A-005CE5DA2F6B}" srcId="{61D8CDC3-02CC-4C36-B3DD-7FD30237A277}" destId="{01D1171F-82D6-434F-9F97-73F95DE44C89}" srcOrd="0" destOrd="0" parTransId="{AE2AC5A1-55AE-41C9-AF7F-062D42B0A45B}" sibTransId="{60A22259-34A8-421D-8084-C461C16170F2}"/>
    <dgm:cxn modelId="{283D908A-2397-402E-A92C-FB03CB2DC583}" type="presOf" srcId="{01D1171F-82D6-434F-9F97-73F95DE44C89}" destId="{72683310-2297-4F63-B66E-8E6F4C387FE8}" srcOrd="0" destOrd="0" presId="urn:microsoft.com/office/officeart/2005/8/layout/matrix3"/>
    <dgm:cxn modelId="{AAD3CDB6-4F12-4EEE-AD72-48EA28EA1DB8}" type="presOf" srcId="{61D8CDC3-02CC-4C36-B3DD-7FD30237A277}" destId="{C28566D6-371F-4A5E-B5D3-51995D5F1A8B}" srcOrd="0" destOrd="0" presId="urn:microsoft.com/office/officeart/2005/8/layout/matrix3"/>
    <dgm:cxn modelId="{07B24CBC-5513-44E3-95B4-C46BB8B3CB33}" srcId="{61D8CDC3-02CC-4C36-B3DD-7FD30237A277}" destId="{D913B571-F8DC-4612-A362-719E5E55122C}" srcOrd="2" destOrd="0" parTransId="{AD8E9C98-513A-4892-B764-C78D0AAF689C}" sibTransId="{16043413-52EF-46BB-905C-0DC67383351D}"/>
    <dgm:cxn modelId="{4D9097C7-BF11-4DCA-9A9B-1DC959E503CA}" type="presOf" srcId="{D913B571-F8DC-4612-A362-719E5E55122C}" destId="{F73C66B0-4714-470B-9ADC-A10F2B6B7496}" srcOrd="0" destOrd="0" presId="urn:microsoft.com/office/officeart/2005/8/layout/matrix3"/>
    <dgm:cxn modelId="{EB40FAE3-4D89-4B6D-B711-370156A308C0}" type="presOf" srcId="{118F285E-4BB0-46D8-8C28-787194479D28}" destId="{0CC5C641-FAA6-4E86-AA23-9A78D8C5CD6E}" srcOrd="0" destOrd="0" presId="urn:microsoft.com/office/officeart/2005/8/layout/matrix3"/>
    <dgm:cxn modelId="{426C3D67-5E7F-4C57-B963-2D363E262BAF}" type="presParOf" srcId="{C28566D6-371F-4A5E-B5D3-51995D5F1A8B}" destId="{EFD3D92D-3DAC-4219-97AA-0CAD9DBE8E20}" srcOrd="0" destOrd="0" presId="urn:microsoft.com/office/officeart/2005/8/layout/matrix3"/>
    <dgm:cxn modelId="{BE82A715-7B46-486E-AC5C-53A91F12FA12}" type="presParOf" srcId="{C28566D6-371F-4A5E-B5D3-51995D5F1A8B}" destId="{72683310-2297-4F63-B66E-8E6F4C387FE8}" srcOrd="1" destOrd="0" presId="urn:microsoft.com/office/officeart/2005/8/layout/matrix3"/>
    <dgm:cxn modelId="{E2F628B2-92C7-4A64-8331-9835B7D54DE0}" type="presParOf" srcId="{C28566D6-371F-4A5E-B5D3-51995D5F1A8B}" destId="{0CC5C641-FAA6-4E86-AA23-9A78D8C5CD6E}" srcOrd="2" destOrd="0" presId="urn:microsoft.com/office/officeart/2005/8/layout/matrix3"/>
    <dgm:cxn modelId="{6B5B1624-89B1-46EA-BAD4-87B4CE57DF40}" type="presParOf" srcId="{C28566D6-371F-4A5E-B5D3-51995D5F1A8B}" destId="{F73C66B0-4714-470B-9ADC-A10F2B6B7496}" srcOrd="3" destOrd="0" presId="urn:microsoft.com/office/officeart/2005/8/layout/matrix3"/>
    <dgm:cxn modelId="{193EE5D3-6442-4E78-B47C-C86D6F872187}" type="presParOf" srcId="{C28566D6-371F-4A5E-B5D3-51995D5F1A8B}" destId="{44855459-76E9-486A-A3B9-E801D8958508}" srcOrd="4" destOrd="0" presId="urn:microsoft.com/office/officeart/2005/8/layout/matrix3"/>
  </dgm:cxnLst>
  <dgm:bg>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686F36-5928-49CA-9660-77C766F5537D}" type="doc">
      <dgm:prSet loTypeId="urn:microsoft.com/office/officeart/2005/8/layout/chart3" loCatId="cycle" qsTypeId="urn:microsoft.com/office/officeart/2005/8/quickstyle/simple1" qsCatId="simple" csTypeId="urn:microsoft.com/office/officeart/2005/8/colors/accent1_4" csCatId="accent1" phldr="1"/>
      <dgm:spPr/>
    </dgm:pt>
    <dgm:pt modelId="{40F25C09-51A8-471A-B8CB-76C3899DE354}">
      <dgm:prSet phldrT="[Text]"/>
      <dgm:spPr/>
      <dgm:t>
        <a:bodyPr/>
        <a:lstStyle/>
        <a:p>
          <a:r>
            <a:rPr lang="en-AU" dirty="0"/>
            <a:t>Assessment information</a:t>
          </a:r>
        </a:p>
      </dgm:t>
    </dgm:pt>
    <dgm:pt modelId="{41CABFF5-0F0C-453E-A3CC-61A013E11F9B}" type="parTrans" cxnId="{745117A7-6057-42CD-9370-9B60C5F31B6F}">
      <dgm:prSet/>
      <dgm:spPr/>
      <dgm:t>
        <a:bodyPr/>
        <a:lstStyle/>
        <a:p>
          <a:endParaRPr lang="en-AU"/>
        </a:p>
      </dgm:t>
    </dgm:pt>
    <dgm:pt modelId="{4B70B363-F745-419C-B6F3-709D9EA0789B}" type="sibTrans" cxnId="{745117A7-6057-42CD-9370-9B60C5F31B6F}">
      <dgm:prSet/>
      <dgm:spPr/>
      <dgm:t>
        <a:bodyPr/>
        <a:lstStyle/>
        <a:p>
          <a:endParaRPr lang="en-AU"/>
        </a:p>
      </dgm:t>
    </dgm:pt>
    <dgm:pt modelId="{F7027DE1-1A3E-497D-A3F1-815BF599B45F}">
      <dgm:prSet phldrT="[Text]"/>
      <dgm:spPr/>
      <dgm:t>
        <a:bodyPr/>
        <a:lstStyle/>
        <a:p>
          <a:r>
            <a:rPr lang="en-AU" dirty="0"/>
            <a:t>Authentication</a:t>
          </a:r>
        </a:p>
      </dgm:t>
    </dgm:pt>
    <dgm:pt modelId="{42B40E65-05C3-4C57-993B-CE0EB03C7038}" type="parTrans" cxnId="{DEA27CC2-4653-402A-9176-A5D1838F61DB}">
      <dgm:prSet/>
      <dgm:spPr/>
      <dgm:t>
        <a:bodyPr/>
        <a:lstStyle/>
        <a:p>
          <a:endParaRPr lang="en-AU"/>
        </a:p>
      </dgm:t>
    </dgm:pt>
    <dgm:pt modelId="{7F015C9E-C2BA-4FD4-9C99-E73E1E460839}" type="sibTrans" cxnId="{DEA27CC2-4653-402A-9176-A5D1838F61DB}">
      <dgm:prSet/>
      <dgm:spPr/>
      <dgm:t>
        <a:bodyPr/>
        <a:lstStyle/>
        <a:p>
          <a:endParaRPr lang="en-AU"/>
        </a:p>
      </dgm:t>
    </dgm:pt>
    <dgm:pt modelId="{FBB40DF6-25E9-4E40-B7F4-4B163DB44BEF}">
      <dgm:prSet phldrT="[Text]"/>
      <dgm:spPr>
        <a:solidFill>
          <a:schemeClr val="accent1"/>
        </a:solidFill>
      </dgm:spPr>
      <dgm:t>
        <a:bodyPr/>
        <a:lstStyle/>
        <a:p>
          <a:r>
            <a:rPr lang="en-AU" dirty="0"/>
            <a:t>Task </a:t>
          </a:r>
        </a:p>
        <a:p>
          <a:r>
            <a:rPr lang="en-AU" dirty="0"/>
            <a:t>information</a:t>
          </a:r>
        </a:p>
      </dgm:t>
    </dgm:pt>
    <dgm:pt modelId="{9E717FC6-48D2-4188-9AC2-33B00E156414}" type="parTrans" cxnId="{96E5A27D-F3B5-4851-AE11-702190AF1B88}">
      <dgm:prSet/>
      <dgm:spPr/>
      <dgm:t>
        <a:bodyPr/>
        <a:lstStyle/>
        <a:p>
          <a:endParaRPr lang="en-AU"/>
        </a:p>
      </dgm:t>
    </dgm:pt>
    <dgm:pt modelId="{1E982FA6-41B4-4BDB-BD2C-2D76F987FF9B}" type="sibTrans" cxnId="{96E5A27D-F3B5-4851-AE11-702190AF1B88}">
      <dgm:prSet/>
      <dgm:spPr/>
      <dgm:t>
        <a:bodyPr/>
        <a:lstStyle/>
        <a:p>
          <a:endParaRPr lang="en-AU"/>
        </a:p>
      </dgm:t>
    </dgm:pt>
    <dgm:pt modelId="{35794137-62E0-48AB-99BD-EEBE48C91F31}" type="pres">
      <dgm:prSet presAssocID="{DD686F36-5928-49CA-9660-77C766F5537D}" presName="compositeShape" presStyleCnt="0">
        <dgm:presLayoutVars>
          <dgm:chMax val="7"/>
          <dgm:dir/>
          <dgm:resizeHandles val="exact"/>
        </dgm:presLayoutVars>
      </dgm:prSet>
      <dgm:spPr/>
    </dgm:pt>
    <dgm:pt modelId="{029DF46C-E878-417C-B028-FD7D7B431979}" type="pres">
      <dgm:prSet presAssocID="{DD686F36-5928-49CA-9660-77C766F5537D}" presName="wedge1" presStyleLbl="node1" presStyleIdx="0" presStyleCnt="3" custLinFactNeighborX="-4838" custLinFactNeighborY="2636"/>
      <dgm:spPr/>
    </dgm:pt>
    <dgm:pt modelId="{6A899949-D066-46BB-8236-95817931ADBE}" type="pres">
      <dgm:prSet presAssocID="{DD686F36-5928-49CA-9660-77C766F5537D}" presName="wedge1Tx" presStyleLbl="node1" presStyleIdx="0" presStyleCnt="3">
        <dgm:presLayoutVars>
          <dgm:chMax val="0"/>
          <dgm:chPref val="0"/>
          <dgm:bulletEnabled val="1"/>
        </dgm:presLayoutVars>
      </dgm:prSet>
      <dgm:spPr/>
    </dgm:pt>
    <dgm:pt modelId="{FA3B4769-2CE7-4D9C-84D2-6B4DA5B46E29}" type="pres">
      <dgm:prSet presAssocID="{DD686F36-5928-49CA-9660-77C766F5537D}" presName="wedge2" presStyleLbl="node1" presStyleIdx="1" presStyleCnt="3"/>
      <dgm:spPr/>
    </dgm:pt>
    <dgm:pt modelId="{49131704-8CBB-4151-A998-FB0D9C6787C7}" type="pres">
      <dgm:prSet presAssocID="{DD686F36-5928-49CA-9660-77C766F5537D}" presName="wedge2Tx" presStyleLbl="node1" presStyleIdx="1" presStyleCnt="3">
        <dgm:presLayoutVars>
          <dgm:chMax val="0"/>
          <dgm:chPref val="0"/>
          <dgm:bulletEnabled val="1"/>
        </dgm:presLayoutVars>
      </dgm:prSet>
      <dgm:spPr/>
    </dgm:pt>
    <dgm:pt modelId="{0C993176-FFE2-4781-ADF8-B55683766684}" type="pres">
      <dgm:prSet presAssocID="{DD686F36-5928-49CA-9660-77C766F5537D}" presName="wedge3" presStyleLbl="node1" presStyleIdx="2" presStyleCnt="3" custScaleX="103405" custScaleY="99054" custLinFactNeighborX="460" custLinFactNeighborY="-460"/>
      <dgm:spPr/>
    </dgm:pt>
    <dgm:pt modelId="{81D8B9EC-66A7-4A33-BFCA-441CB4F206C2}" type="pres">
      <dgm:prSet presAssocID="{DD686F36-5928-49CA-9660-77C766F5537D}" presName="wedge3Tx" presStyleLbl="node1" presStyleIdx="2" presStyleCnt="3">
        <dgm:presLayoutVars>
          <dgm:chMax val="0"/>
          <dgm:chPref val="0"/>
          <dgm:bulletEnabled val="1"/>
        </dgm:presLayoutVars>
      </dgm:prSet>
      <dgm:spPr/>
    </dgm:pt>
  </dgm:ptLst>
  <dgm:cxnLst>
    <dgm:cxn modelId="{0046F316-7D0E-4709-9C25-D1A8C89CDBFF}" type="presOf" srcId="{40F25C09-51A8-471A-B8CB-76C3899DE354}" destId="{029DF46C-E878-417C-B028-FD7D7B431979}" srcOrd="0" destOrd="0" presId="urn:microsoft.com/office/officeart/2005/8/layout/chart3"/>
    <dgm:cxn modelId="{55DF1D1C-FA0D-4BD6-9E45-B1DCA435F399}" type="presOf" srcId="{F7027DE1-1A3E-497D-A3F1-815BF599B45F}" destId="{FA3B4769-2CE7-4D9C-84D2-6B4DA5B46E29}" srcOrd="0" destOrd="0" presId="urn:microsoft.com/office/officeart/2005/8/layout/chart3"/>
    <dgm:cxn modelId="{2F7EFB21-0F25-4D3A-A7FE-B0A82CB05A75}" type="presOf" srcId="{F7027DE1-1A3E-497D-A3F1-815BF599B45F}" destId="{49131704-8CBB-4151-A998-FB0D9C6787C7}" srcOrd="1" destOrd="0" presId="urn:microsoft.com/office/officeart/2005/8/layout/chart3"/>
    <dgm:cxn modelId="{C6275D5E-FE68-4101-95FC-6EC86CBC1BB7}" type="presOf" srcId="{40F25C09-51A8-471A-B8CB-76C3899DE354}" destId="{6A899949-D066-46BB-8236-95817931ADBE}" srcOrd="1" destOrd="0" presId="urn:microsoft.com/office/officeart/2005/8/layout/chart3"/>
    <dgm:cxn modelId="{A9D69756-9783-4442-85CE-B20C0CE532D2}" type="presOf" srcId="{FBB40DF6-25E9-4E40-B7F4-4B163DB44BEF}" destId="{0C993176-FFE2-4781-ADF8-B55683766684}" srcOrd="0" destOrd="0" presId="urn:microsoft.com/office/officeart/2005/8/layout/chart3"/>
    <dgm:cxn modelId="{96E5A27D-F3B5-4851-AE11-702190AF1B88}" srcId="{DD686F36-5928-49CA-9660-77C766F5537D}" destId="{FBB40DF6-25E9-4E40-B7F4-4B163DB44BEF}" srcOrd="2" destOrd="0" parTransId="{9E717FC6-48D2-4188-9AC2-33B00E156414}" sibTransId="{1E982FA6-41B4-4BDB-BD2C-2D76F987FF9B}"/>
    <dgm:cxn modelId="{745117A7-6057-42CD-9370-9B60C5F31B6F}" srcId="{DD686F36-5928-49CA-9660-77C766F5537D}" destId="{40F25C09-51A8-471A-B8CB-76C3899DE354}" srcOrd="0" destOrd="0" parTransId="{41CABFF5-0F0C-453E-A3CC-61A013E11F9B}" sibTransId="{4B70B363-F745-419C-B6F3-709D9EA0789B}"/>
    <dgm:cxn modelId="{75BC71BE-3E2C-4DB8-946C-5F366E1B7867}" type="presOf" srcId="{FBB40DF6-25E9-4E40-B7F4-4B163DB44BEF}" destId="{81D8B9EC-66A7-4A33-BFCA-441CB4F206C2}" srcOrd="1" destOrd="0" presId="urn:microsoft.com/office/officeart/2005/8/layout/chart3"/>
    <dgm:cxn modelId="{DEA27CC2-4653-402A-9176-A5D1838F61DB}" srcId="{DD686F36-5928-49CA-9660-77C766F5537D}" destId="{F7027DE1-1A3E-497D-A3F1-815BF599B45F}" srcOrd="1" destOrd="0" parTransId="{42B40E65-05C3-4C57-993B-CE0EB03C7038}" sibTransId="{7F015C9E-C2BA-4FD4-9C99-E73E1E460839}"/>
    <dgm:cxn modelId="{A7C59EDF-1104-407E-BACF-1F1CE62DAF29}" type="presOf" srcId="{DD686F36-5928-49CA-9660-77C766F5537D}" destId="{35794137-62E0-48AB-99BD-EEBE48C91F31}" srcOrd="0" destOrd="0" presId="urn:microsoft.com/office/officeart/2005/8/layout/chart3"/>
    <dgm:cxn modelId="{201C7F19-4FC5-41AF-B854-F5522B2A2934}" type="presParOf" srcId="{35794137-62E0-48AB-99BD-EEBE48C91F31}" destId="{029DF46C-E878-417C-B028-FD7D7B431979}" srcOrd="0" destOrd="0" presId="urn:microsoft.com/office/officeart/2005/8/layout/chart3"/>
    <dgm:cxn modelId="{85CF92E2-C601-4161-B090-4E029E1E2317}" type="presParOf" srcId="{35794137-62E0-48AB-99BD-EEBE48C91F31}" destId="{6A899949-D066-46BB-8236-95817931ADBE}" srcOrd="1" destOrd="0" presId="urn:microsoft.com/office/officeart/2005/8/layout/chart3"/>
    <dgm:cxn modelId="{BF0B183F-3041-478E-8F9E-A591EEEFB215}" type="presParOf" srcId="{35794137-62E0-48AB-99BD-EEBE48C91F31}" destId="{FA3B4769-2CE7-4D9C-84D2-6B4DA5B46E29}" srcOrd="2" destOrd="0" presId="urn:microsoft.com/office/officeart/2005/8/layout/chart3"/>
    <dgm:cxn modelId="{BAF543E3-A14F-40AA-BB57-A8AE255BD0CC}" type="presParOf" srcId="{35794137-62E0-48AB-99BD-EEBE48C91F31}" destId="{49131704-8CBB-4151-A998-FB0D9C6787C7}" srcOrd="3" destOrd="0" presId="urn:microsoft.com/office/officeart/2005/8/layout/chart3"/>
    <dgm:cxn modelId="{AA1C8C97-7A8F-4849-AD33-8E0EEDF758C3}" type="presParOf" srcId="{35794137-62E0-48AB-99BD-EEBE48C91F31}" destId="{0C993176-FFE2-4781-ADF8-B55683766684}" srcOrd="4" destOrd="0" presId="urn:microsoft.com/office/officeart/2005/8/layout/chart3"/>
    <dgm:cxn modelId="{25C223FD-2F55-411C-BDD8-43D3709C6EE7}" type="presParOf" srcId="{35794137-62E0-48AB-99BD-EEBE48C91F31}" destId="{81D8B9EC-66A7-4A33-BFCA-441CB4F206C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3D92D-3DAC-4219-97AA-0CAD9DBE8E20}">
      <dsp:nvSpPr>
        <dsp:cNvPr id="0" name=""/>
        <dsp:cNvSpPr/>
      </dsp:nvSpPr>
      <dsp:spPr>
        <a:xfrm>
          <a:off x="216024" y="0"/>
          <a:ext cx="3456384" cy="3456384"/>
        </a:xfrm>
        <a:prstGeom prst="diamond">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72683310-2297-4F63-B66E-8E6F4C387FE8}">
      <dsp:nvSpPr>
        <dsp:cNvPr id="0" name=""/>
        <dsp:cNvSpPr/>
      </dsp:nvSpPr>
      <dsp:spPr>
        <a:xfrm>
          <a:off x="544380" y="328356"/>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br>
            <a:rPr lang="en-AU" sz="1700" b="0" i="0" kern="1200"/>
          </a:br>
          <a:r>
            <a:rPr lang="en-AU" sz="1700" b="0" i="0" kern="1200"/>
            <a:t>Valid and reasonable</a:t>
          </a:r>
          <a:endParaRPr lang="en-AU" sz="1700" kern="1200"/>
        </a:p>
      </dsp:txBody>
      <dsp:txXfrm>
        <a:off x="610183" y="394159"/>
        <a:ext cx="1216383" cy="1216383"/>
      </dsp:txXfrm>
    </dsp:sp>
    <dsp:sp modelId="{0CC5C641-FAA6-4E86-AA23-9A78D8C5CD6E}">
      <dsp:nvSpPr>
        <dsp:cNvPr id="0" name=""/>
        <dsp:cNvSpPr/>
      </dsp:nvSpPr>
      <dsp:spPr>
        <a:xfrm>
          <a:off x="1996061" y="328356"/>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br>
            <a:rPr lang="en-AU" sz="1700" b="0" i="0" kern="1200"/>
          </a:br>
          <a:r>
            <a:rPr lang="en-AU" sz="1700" b="0" i="0" kern="1200"/>
            <a:t>Equitable</a:t>
          </a:r>
          <a:endParaRPr lang="en-AU" sz="1700" kern="1200"/>
        </a:p>
      </dsp:txBody>
      <dsp:txXfrm>
        <a:off x="2061864" y="394159"/>
        <a:ext cx="1216383" cy="1216383"/>
      </dsp:txXfrm>
    </dsp:sp>
    <dsp:sp modelId="{F73C66B0-4714-470B-9ADC-A10F2B6B7496}">
      <dsp:nvSpPr>
        <dsp:cNvPr id="0" name=""/>
        <dsp:cNvSpPr/>
      </dsp:nvSpPr>
      <dsp:spPr>
        <a:xfrm>
          <a:off x="544380" y="1780037"/>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br>
            <a:rPr lang="en-AU" sz="1700" b="0" i="0" kern="1200"/>
          </a:br>
          <a:br>
            <a:rPr lang="en-AU" sz="1700" b="0" i="0" kern="1200"/>
          </a:br>
          <a:br>
            <a:rPr lang="en-AU" sz="1700" b="0" i="0" kern="1200"/>
          </a:br>
          <a:r>
            <a:rPr lang="en-AU" sz="1700" b="0" i="0" kern="1200"/>
            <a:t>Balanced</a:t>
          </a:r>
          <a:endParaRPr lang="en-AU" sz="1700" kern="1200"/>
        </a:p>
      </dsp:txBody>
      <dsp:txXfrm>
        <a:off x="610183" y="1845840"/>
        <a:ext cx="1216383" cy="1216383"/>
      </dsp:txXfrm>
    </dsp:sp>
    <dsp:sp modelId="{44855459-76E9-486A-A3B9-E801D8958508}">
      <dsp:nvSpPr>
        <dsp:cNvPr id="0" name=""/>
        <dsp:cNvSpPr/>
      </dsp:nvSpPr>
      <dsp:spPr>
        <a:xfrm>
          <a:off x="1996061" y="1780037"/>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br>
            <a:rPr lang="en-AU" sz="1700" b="0" i="0" kern="1200"/>
          </a:br>
          <a:br>
            <a:rPr lang="en-AU" sz="1700" b="0" i="0" kern="1200"/>
          </a:br>
          <a:br>
            <a:rPr lang="en-AU" sz="1700" b="0" i="0" kern="1200"/>
          </a:br>
          <a:r>
            <a:rPr lang="en-AU" sz="1700" b="0" i="0" kern="1200"/>
            <a:t>Efficient</a:t>
          </a:r>
        </a:p>
      </dsp:txBody>
      <dsp:txXfrm>
        <a:off x="2061864" y="1845840"/>
        <a:ext cx="1216383" cy="1216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F46C-E878-417C-B028-FD7D7B431979}">
      <dsp:nvSpPr>
        <dsp:cNvPr id="0" name=""/>
        <dsp:cNvSpPr/>
      </dsp:nvSpPr>
      <dsp:spPr>
        <a:xfrm>
          <a:off x="1329965" y="312205"/>
          <a:ext cx="2925541" cy="2925541"/>
        </a:xfrm>
        <a:prstGeom prst="pie">
          <a:avLst>
            <a:gd name="adj1" fmla="val 16200000"/>
            <a:gd name="adj2" fmla="val 1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Assessment information</a:t>
          </a:r>
        </a:p>
      </dsp:txBody>
      <dsp:txXfrm>
        <a:off x="2920554" y="852037"/>
        <a:ext cx="992594" cy="975180"/>
      </dsp:txXfrm>
    </dsp:sp>
    <dsp:sp modelId="{FA3B4769-2CE7-4D9C-84D2-6B4DA5B46E29}">
      <dsp:nvSpPr>
        <dsp:cNvPr id="0" name=""/>
        <dsp:cNvSpPr/>
      </dsp:nvSpPr>
      <dsp:spPr>
        <a:xfrm>
          <a:off x="1320698" y="322157"/>
          <a:ext cx="2925541" cy="2925541"/>
        </a:xfrm>
        <a:prstGeom prst="pie">
          <a:avLst>
            <a:gd name="adj1" fmla="val 1800000"/>
            <a:gd name="adj2" fmla="val 9000000"/>
          </a:avLst>
        </a:prstGeom>
        <a:solidFill>
          <a:schemeClr val="accent1">
            <a:shade val="50000"/>
            <a:hueOff val="425139"/>
            <a:satOff val="-34119"/>
            <a:lumOff val="33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Authentication</a:t>
          </a:r>
        </a:p>
      </dsp:txBody>
      <dsp:txXfrm>
        <a:off x="2121739" y="2168035"/>
        <a:ext cx="1323459" cy="905524"/>
      </dsp:txXfrm>
    </dsp:sp>
    <dsp:sp modelId="{0C993176-FFE2-4781-ADF8-B55683766684}">
      <dsp:nvSpPr>
        <dsp:cNvPr id="0" name=""/>
        <dsp:cNvSpPr/>
      </dsp:nvSpPr>
      <dsp:spPr>
        <a:xfrm>
          <a:off x="1284348" y="322538"/>
          <a:ext cx="3025156" cy="2897866"/>
        </a:xfrm>
        <a:prstGeom prst="pie">
          <a:avLst>
            <a:gd name="adj1" fmla="val 9000000"/>
            <a:gd name="adj2" fmla="val 162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Task </a:t>
          </a:r>
        </a:p>
        <a:p>
          <a:pPr marL="0" lvl="0" indent="0" algn="ctr" defTabSz="577850">
            <a:lnSpc>
              <a:spcPct val="90000"/>
            </a:lnSpc>
            <a:spcBef>
              <a:spcPct val="0"/>
            </a:spcBef>
            <a:spcAft>
              <a:spcPct val="35000"/>
            </a:spcAft>
            <a:buNone/>
          </a:pPr>
          <a:r>
            <a:rPr lang="en-AU" sz="1300" kern="1200" dirty="0"/>
            <a:t>information</a:t>
          </a:r>
        </a:p>
      </dsp:txBody>
      <dsp:txXfrm>
        <a:off x="1608472" y="891761"/>
        <a:ext cx="1026392" cy="96595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caa.vic.edu.au/curriculum/vce-curriculum/vce-study-designs/art-making-and-exhibiting/plann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caa.vic.edu.au/curriculum/vce-curriculum/vce-study-designs/art-making-and-exhibiting/assessme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caa.vic.edu.au/curriculum/vce-curriculum/vce-study-designs/art-making-and-exhibiting/plann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65571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 example from the same Planning location on the website that provides a rough timeline of tasks for the School-assessed Task. </a:t>
            </a:r>
          </a:p>
          <a:p>
            <a:r>
              <a:rPr lang="en-US" dirty="0">
                <a:hlinkClick r:id="rId3"/>
              </a:rPr>
              <a:t>Planning - Victorian Curriculum and Assessment Authority</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416432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school must read the information regarding authentication for the students and then put in place a system for authentication of the task. The teacher must fill out the authentication record form with comments at each authentication point, that the student and teacher must sign. Schools have different methods of working with these forms and providing information to students. </a:t>
            </a:r>
          </a:p>
          <a:p>
            <a:endParaRPr lang="en-AU" dirty="0"/>
          </a:p>
          <a:p>
            <a:r>
              <a:rPr lang="en-AU" dirty="0"/>
              <a:t>Authentication information is provided in the Administrative Information for School-based Assessment for Media’ which is updated and published annually. This year the information regarding Authentication is on page ??</a:t>
            </a:r>
          </a:p>
          <a:p>
            <a:endParaRPr lang="en-AU" dirty="0"/>
          </a:p>
          <a:p>
            <a:r>
              <a:rPr lang="en-AU" dirty="0"/>
              <a:t>The Authentication Record Form is also updated each year and published on the VCE Media study design page.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182930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45080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 example filling out the Authentication Record Form from a teacher with the date, information, teacher and student signature. The teacher has additional information stored on the school learning management system.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1956976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example of a student documenting the making of their artwork so the teacher could authenticate them making the work.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83120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example, the same student has documented the display of their work and provided photographic evidence of how they plan on framing and hanging their work.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20</a:t>
            </a:fld>
            <a:endParaRPr lang="en-AU"/>
          </a:p>
        </p:txBody>
      </p:sp>
    </p:spTree>
    <p:extLst>
      <p:ext uri="{BB962C8B-B14F-4D97-AF65-F5344CB8AC3E}">
        <p14:creationId xmlns:p14="http://schemas.microsoft.com/office/powerpoint/2010/main" val="390354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21</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Verdana"/>
                <a:ea typeface="Verdana"/>
              </a:rPr>
              <a:t>Please always refer to the VCAA website. On each study page you will find the key documents. Do not rely on other sources of information or from previous versions of documents. </a:t>
            </a:r>
          </a:p>
          <a:p>
            <a:endParaRPr lang="en-AU" dirty="0">
              <a:latin typeface="Verdana"/>
              <a:ea typeface="Verdana"/>
            </a:endParaRPr>
          </a:p>
          <a:p>
            <a:r>
              <a:rPr lang="en-AU" dirty="0">
                <a:latin typeface="Verdana"/>
                <a:ea typeface="Verdana"/>
              </a:rPr>
              <a:t>Please bookmark this page. For Art Creative Practice, in order to Authenticate student work, you must adhere to the Study Design and the Administrative information for School-based assessment</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187025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VCE Administrative handbook has general information about Authentication of School-based assessment. </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120781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Specific information for the School-assessed Task from the VCE Administrative handbook. This is the information that the VCE coordinator would read. </a:t>
            </a:r>
          </a:p>
          <a:p>
            <a:r>
              <a:rPr lang="en-AU" dirty="0"/>
              <a:t>Teachers must:</a:t>
            </a:r>
          </a:p>
          <a:p>
            <a:pPr marL="171450" indent="-171450">
              <a:buFont typeface="Arial" panose="020B0604020202020204" pitchFamily="34" charset="0"/>
              <a:buChar char="•"/>
            </a:pPr>
            <a:r>
              <a:rPr lang="en-AU" dirty="0"/>
              <a:t>Monitor and record the development of work – all stages of the SAT.</a:t>
            </a:r>
          </a:p>
          <a:p>
            <a:pPr marL="171450" indent="-171450">
              <a:buFont typeface="Arial" panose="020B0604020202020204" pitchFamily="34" charset="0"/>
              <a:buChar char="•"/>
            </a:pPr>
            <a:r>
              <a:rPr lang="en-AU" dirty="0"/>
              <a:t>Record it on the Authentication Record Form</a:t>
            </a:r>
          </a:p>
          <a:p>
            <a:pPr marL="171450" indent="-171450">
              <a:buFont typeface="Arial" panose="020B0604020202020204" pitchFamily="34" charset="0"/>
              <a:buChar char="•"/>
            </a:pPr>
            <a:r>
              <a:rPr lang="en-AU" dirty="0"/>
              <a:t>Plan observations of work done in class.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147353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Administrative Advice for School-based assessment provides the assessment conditions for the task. The advice contains information about the scope and nature of the task, and authentication information. Alongside the study design and Administration Handbook, it is a key Administration document for all studies with a School-assessed Task. You will find that the information aligns with the information in the Administrative Handbook. </a:t>
            </a:r>
          </a:p>
          <a:p>
            <a:endParaRPr lang="en-AU" dirty="0"/>
          </a:p>
          <a:p>
            <a:r>
              <a:rPr lang="en-US" dirty="0">
                <a:hlinkClick r:id="rId3"/>
              </a:rPr>
              <a:t>Assessment - Victorian Curriculum and Assessment Authority</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138152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000000"/>
                </a:solidFill>
                <a:effectLst/>
                <a:latin typeface="Times New Roman"/>
                <a:cs typeface="Times New Roman"/>
              </a:rPr>
              <a:t>The four key principles underpinning all VCE assessment practice ensure that the assessment instruments enable judgments to be made about demonstration of the outcomes and levels of achievement fairly, in a balanced way and without adverse effects on the curriculum or for the education system.</a:t>
            </a:r>
          </a:p>
          <a:p>
            <a:r>
              <a:rPr lang="en-AU" b="0" i="0" dirty="0">
                <a:solidFill>
                  <a:srgbClr val="000000"/>
                </a:solidFill>
                <a:effectLst/>
                <a:latin typeface="Times New Roman"/>
                <a:cs typeface="Times New Roman"/>
              </a:rPr>
              <a:t>Assessment should be acceptable to stakeholders – including students, schools, government and the community. The system for assessing the progress and achievement of students must be accessible,</a:t>
            </a:r>
            <a:r>
              <a:rPr lang="en-AU" b="0" i="0" dirty="0">
                <a:solidFill>
                  <a:srgbClr val="000000"/>
                </a:solidFill>
                <a:effectLst/>
                <a:latin typeface="Times New Roman" panose="02020603050405020304" pitchFamily="18" charset="0"/>
                <a:cs typeface="Times New Roman"/>
              </a:rPr>
              <a:t> </a:t>
            </a:r>
            <a:r>
              <a:rPr lang="en-AU" b="0" i="0" dirty="0">
                <a:solidFill>
                  <a:srgbClr val="000000"/>
                </a:solidFill>
                <a:effectLst/>
                <a:latin typeface="Times New Roman"/>
                <a:cs typeface="Times New Roman"/>
              </a:rPr>
              <a:t>effective, equitable, </a:t>
            </a:r>
            <a:r>
              <a:rPr lang="en-AU" b="0" i="0" dirty="0">
                <a:solidFill>
                  <a:srgbClr val="000000"/>
                </a:solidFill>
                <a:effectLst/>
                <a:latin typeface="Times New Roman" panose="02020603050405020304" pitchFamily="18" charset="0"/>
                <a:cs typeface="Times New Roman"/>
              </a:rPr>
              <a:t> </a:t>
            </a:r>
            <a:r>
              <a:rPr lang="en-AU" b="0" i="0" dirty="0">
                <a:solidFill>
                  <a:srgbClr val="000000"/>
                </a:solidFill>
                <a:effectLst/>
                <a:latin typeface="Times New Roman"/>
                <a:cs typeface="Times New Roman"/>
              </a:rPr>
              <a:t>reasonable and transparent.</a:t>
            </a:r>
            <a:r>
              <a:rPr lang="en-AU" dirty="0">
                <a:solidFill>
                  <a:srgbClr val="000000"/>
                </a:solidFill>
                <a:latin typeface="Times New Roman"/>
                <a:cs typeface="Times New Roman"/>
              </a:rPr>
              <a:t> </a:t>
            </a:r>
            <a:br>
              <a:rPr lang="en-AU" dirty="0">
                <a:solidFill>
                  <a:srgbClr val="000000"/>
                </a:solidFill>
                <a:latin typeface="Times New Roman"/>
                <a:cs typeface="Times New Roman"/>
              </a:rPr>
            </a:br>
            <a:endParaRPr lang="en-AU" dirty="0">
              <a:solidFill>
                <a:srgbClr val="000000"/>
              </a:solidFill>
              <a:latin typeface="Times New Roman" panose="02020603050405020304" pitchFamily="18" charset="0"/>
              <a:cs typeface="Times New Roman"/>
            </a:endParaRPr>
          </a:p>
          <a:p>
            <a:r>
              <a:rPr lang="en-AU" dirty="0">
                <a:solidFill>
                  <a:srgbClr val="000000"/>
                </a:solidFill>
                <a:latin typeface="Times New Roman"/>
                <a:cs typeface="Times New Roman"/>
              </a:rPr>
              <a:t>Therefore, there are four key principals of VCE assessment</a:t>
            </a:r>
          </a:p>
          <a:p>
            <a:r>
              <a:rPr lang="en-AU" b="1" dirty="0">
                <a:solidFill>
                  <a:srgbClr val="303132"/>
                </a:solidFill>
              </a:rPr>
              <a:t>VCE assessment should be</a:t>
            </a:r>
            <a:r>
              <a:rPr lang="en-AU" b="0" dirty="0">
                <a:solidFill>
                  <a:schemeClr val="tx1"/>
                </a:solidFill>
              </a:rPr>
              <a:t>, </a:t>
            </a:r>
            <a:r>
              <a:rPr lang="en-AU" b="1" dirty="0">
                <a:solidFill>
                  <a:srgbClr val="303132"/>
                </a:solidFill>
              </a:rPr>
              <a:t>valid and reasonable, equitable, balanced and efficient.</a:t>
            </a:r>
            <a:endParaRPr lang="en-AU" dirty="0"/>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327777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address the principles of VCE assessment for the School-assessed Task students should be provided with all the necessary information from the Study Design and administrative documents. These documents are written for the teacher and it is up to the teacher to reinterpret them for the students. </a:t>
            </a:r>
          </a:p>
          <a:p>
            <a:endParaRPr lang="en-AU" dirty="0"/>
          </a:p>
          <a:p>
            <a:r>
              <a:rPr lang="en-AU" dirty="0"/>
              <a:t>On the screen you can see the listed assessment tasks from the Art Making and Exhibiting study design (page 42) that are for the three outcomes associated with the school-assessed task. It is the schools responsibility to provide the following information to support students to achieve the key knowledge and skills of each outcome for the task:</a:t>
            </a:r>
          </a:p>
          <a:p>
            <a:endParaRPr lang="en-AU" dirty="0"/>
          </a:p>
          <a:p>
            <a:pPr marL="342900" indent="-342900">
              <a:buFont typeface="+mj-lt"/>
              <a:buAutoNum type="arabicPeriod"/>
            </a:pPr>
            <a:r>
              <a:rPr lang="en-AU" sz="1100" dirty="0"/>
              <a:t>A summary addressing the three outcomes of the task drawn from the VCE study design. </a:t>
            </a:r>
          </a:p>
          <a:p>
            <a:pPr marL="342900" indent="-342900">
              <a:buFont typeface="+mj-lt"/>
              <a:buAutoNum type="arabicPeriod"/>
            </a:pPr>
            <a:r>
              <a:rPr lang="en-AU" sz="1100" dirty="0"/>
              <a:t>A timeline of the School-assessed Task with observations and feedback. </a:t>
            </a:r>
          </a:p>
          <a:p>
            <a:pPr marL="342900" indent="-342900">
              <a:buFont typeface="+mj-lt"/>
              <a:buAutoNum type="arabicPeriod"/>
            </a:pPr>
            <a:r>
              <a:rPr lang="en-AU" sz="1100" dirty="0"/>
              <a:t>Authentication procedures for the School-assessed Task</a:t>
            </a:r>
          </a:p>
          <a:p>
            <a:pPr marL="342900" indent="-342900">
              <a:buFont typeface="+mj-lt"/>
              <a:buAutoNum type="arabicPeriod"/>
            </a:pPr>
            <a:r>
              <a:rPr lang="en-AU" sz="1100" dirty="0"/>
              <a:t>Detailed examples of key knowledge and skills </a:t>
            </a:r>
          </a:p>
          <a:p>
            <a:pPr marL="342900" indent="-342900">
              <a:buFont typeface="+mj-lt"/>
              <a:buAutoNum type="arabicPeriod"/>
            </a:pPr>
            <a:r>
              <a:rPr lang="en-AU" sz="1100" dirty="0"/>
              <a:t>Assessment information about the school assessed task.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93947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summary there are three key pieces of information to give students for the SAT to meet the requirements of the VCE Assessment Principles.</a:t>
            </a:r>
          </a:p>
          <a:p>
            <a:endParaRPr lang="en-AU" dirty="0"/>
          </a:p>
          <a:p>
            <a:pPr marL="171450" indent="-171450">
              <a:buFont typeface="Arial" panose="020B0604020202020204" pitchFamily="34" charset="0"/>
              <a:buChar char="•"/>
            </a:pPr>
            <a:r>
              <a:rPr lang="en-AU" dirty="0"/>
              <a:t>Information about the task such as the key knowledge and skills, outcome requirements and what they will be assessed on. </a:t>
            </a:r>
          </a:p>
          <a:p>
            <a:pPr marL="171450" indent="-171450">
              <a:buFont typeface="Arial" panose="020B0604020202020204" pitchFamily="34" charset="0"/>
              <a:buChar char="•"/>
            </a:pPr>
            <a:r>
              <a:rPr lang="en-AU" dirty="0"/>
              <a:t>How the students are assessed – such as a breakdown of assessment criteria, indicators and descriptors in language the students understand and including visual examples of what standards look like</a:t>
            </a:r>
          </a:p>
          <a:p>
            <a:pPr marL="171450" indent="-171450">
              <a:buFont typeface="Arial" panose="020B0604020202020204" pitchFamily="34" charset="0"/>
              <a:buChar char="•"/>
            </a:pPr>
            <a:r>
              <a:rPr lang="en-AU" dirty="0"/>
              <a:t>Information about how you will authenticate the task – what the students can use, timelines for observation and how feedback on the task will be provided to them.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40088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are examples of where you can find an overview and timeline for each outcome of the SAT. These are published in the Planning section in the Support Materials on the Study Design page ‘Timeline of Teaching Units 1-4.’ </a:t>
            </a:r>
            <a:r>
              <a:rPr lang="en-US" dirty="0">
                <a:hlinkClick r:id="rId3"/>
              </a:rPr>
              <a:t>Planning - Victorian Curriculum and Assessment Authority</a:t>
            </a:r>
            <a:endParaRPr lang="en-US" dirty="0"/>
          </a:p>
          <a:p>
            <a:r>
              <a:rPr lang="en-US" dirty="0"/>
              <a:t>These can be used as a guide for your own planning. </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3450092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image" Target="../media/image10.png"/><Relationship Id="rId4" Type="http://schemas.openxmlformats.org/officeDocument/2006/relationships/notesSlide" Target="../notesSlides/notesSlide15.xml"/><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5.svg"/><Relationship Id="rId1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audio" Target="../media/media8.m4a"/><Relationship Id="rId16" Type="http://schemas.openxmlformats.org/officeDocument/2006/relationships/image" Target="../media/image28.png"/><Relationship Id="rId1" Type="http://schemas.microsoft.com/office/2007/relationships/media" Target="../media/media8.m4a"/><Relationship Id="rId6" Type="http://schemas.openxmlformats.org/officeDocument/2006/relationships/diagramLayout" Target="../diagrams/layout1.xml"/><Relationship Id="rId11" Type="http://schemas.openxmlformats.org/officeDocument/2006/relationships/image" Target="../media/image23.svg"/><Relationship Id="rId5" Type="http://schemas.openxmlformats.org/officeDocument/2006/relationships/diagramData" Target="../diagrams/data1.xml"/><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notesSlide" Target="../notesSlides/notesSlide6.xml"/><Relationship Id="rId9" Type="http://schemas.microsoft.com/office/2007/relationships/diagramDrawing" Target="../diagrams/drawing1.xml"/><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Art Making and Exhibiting</a:t>
            </a:r>
          </a:p>
        </p:txBody>
      </p:sp>
      <p:sp>
        <p:nvSpPr>
          <p:cNvPr id="5" name="Subtitle 4"/>
          <p:cNvSpPr>
            <a:spLocks noGrp="1"/>
          </p:cNvSpPr>
          <p:nvPr>
            <p:ph type="subTitle" idx="1"/>
          </p:nvPr>
        </p:nvSpPr>
        <p:spPr/>
        <p:txBody>
          <a:bodyPr/>
          <a:lstStyle/>
          <a:p>
            <a:r>
              <a:rPr lang="en-AU" dirty="0"/>
              <a:t>Professional learning</a:t>
            </a:r>
          </a:p>
          <a:p>
            <a:r>
              <a:rPr lang="en-AU" dirty="0"/>
              <a:t>On-Demand video</a:t>
            </a:r>
          </a:p>
          <a:p>
            <a:r>
              <a:rPr lang="en-AU" dirty="0"/>
              <a:t>School-assessed Task</a:t>
            </a:r>
          </a:p>
          <a:p>
            <a:r>
              <a:rPr lang="en-AU" dirty="0"/>
              <a:t>Authentication processes</a:t>
            </a:r>
          </a:p>
        </p:txBody>
      </p:sp>
      <p:pic>
        <p:nvPicPr>
          <p:cNvPr id="8" name="Audio 7">
            <a:hlinkClick r:id="" action="ppaction://media"/>
            <a:extLst>
              <a:ext uri="{FF2B5EF4-FFF2-40B4-BE49-F238E27FC236}">
                <a16:creationId xmlns:a16="http://schemas.microsoft.com/office/drawing/2014/main" id="{6F684A67-2A3D-9449-9DC8-003AF5CA56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mc:AlternateContent xmlns:mc="http://schemas.openxmlformats.org/markup-compatibility/2006">
    <mc:Choice xmlns:p159="http://schemas.microsoft.com/office/powerpoint/2015/09/main" Requires="p159">
      <p:transition spd="slow" advTm="13454">
        <p159:morph option="byObject"/>
      </p:transition>
    </mc:Choice>
    <mc:Fallback>
      <p:transition spd="slow" advTm="134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50A-B0FE-9812-DAD8-FFD5676D32A4}"/>
              </a:ext>
            </a:extLst>
          </p:cNvPr>
          <p:cNvSpPr>
            <a:spLocks noGrp="1"/>
          </p:cNvSpPr>
          <p:nvPr>
            <p:ph type="title"/>
          </p:nvPr>
        </p:nvSpPr>
        <p:spPr/>
        <p:txBody>
          <a:bodyPr/>
          <a:lstStyle/>
          <a:p>
            <a:r>
              <a:rPr lang="en-AU" dirty="0"/>
              <a:t>SAT Mandatory information for students</a:t>
            </a:r>
          </a:p>
        </p:txBody>
      </p:sp>
      <p:graphicFrame>
        <p:nvGraphicFramePr>
          <p:cNvPr id="5" name="Content Placeholder 5">
            <a:extLst>
              <a:ext uri="{FF2B5EF4-FFF2-40B4-BE49-F238E27FC236}">
                <a16:creationId xmlns:a16="http://schemas.microsoft.com/office/drawing/2014/main" id="{7593A10B-908A-6F83-325C-9496C32BE510}"/>
              </a:ext>
            </a:extLst>
          </p:cNvPr>
          <p:cNvGraphicFramePr>
            <a:graphicFrameLocks/>
          </p:cNvGraphicFramePr>
          <p:nvPr>
            <p:extLst>
              <p:ext uri="{D42A27DB-BD31-4B8C-83A1-F6EECF244321}">
                <p14:modId xmlns:p14="http://schemas.microsoft.com/office/powerpoint/2010/main" val="1395324857"/>
              </p:ext>
            </p:extLst>
          </p:nvPr>
        </p:nvGraphicFramePr>
        <p:xfrm>
          <a:off x="1785385" y="1062894"/>
          <a:ext cx="5667936" cy="3482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00DCE321-568E-5D3D-F44D-5978133E510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82508761"/>
      </p:ext>
    </p:extLst>
  </p:cSld>
  <p:clrMapOvr>
    <a:masterClrMapping/>
  </p:clrMapOvr>
  <mc:AlternateContent xmlns:mc="http://schemas.openxmlformats.org/markup-compatibility/2006">
    <mc:Choice xmlns:p159="http://schemas.microsoft.com/office/powerpoint/2015/09/main" Requires="p159">
      <p:transition spd="slow" advTm="31288">
        <p159:morph option="byObject"/>
      </p:transition>
    </mc:Choice>
    <mc:Fallback>
      <p:transition spd="slow" advTm="312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9DD830-9B34-C6E9-9C4D-18CD8AFCE795}"/>
              </a:ext>
            </a:extLst>
          </p:cNvPr>
          <p:cNvSpPr>
            <a:spLocks noGrp="1"/>
          </p:cNvSpPr>
          <p:nvPr>
            <p:ph type="title"/>
          </p:nvPr>
        </p:nvSpPr>
        <p:spPr/>
        <p:txBody>
          <a:bodyPr/>
          <a:lstStyle/>
          <a:p>
            <a:r>
              <a:rPr lang="en-AU" dirty="0"/>
              <a:t>Summary</a:t>
            </a:r>
          </a:p>
        </p:txBody>
      </p:sp>
      <p:pic>
        <p:nvPicPr>
          <p:cNvPr id="4" name="Picture 3">
            <a:extLst>
              <a:ext uri="{FF2B5EF4-FFF2-40B4-BE49-F238E27FC236}">
                <a16:creationId xmlns:a16="http://schemas.microsoft.com/office/drawing/2014/main" id="{6A364AE6-1807-DAAB-96DA-95289D1AFC8C}"/>
              </a:ext>
            </a:extLst>
          </p:cNvPr>
          <p:cNvPicPr>
            <a:picLocks noChangeAspect="1"/>
          </p:cNvPicPr>
          <p:nvPr/>
        </p:nvPicPr>
        <p:blipFill>
          <a:blip r:embed="rId5"/>
          <a:stretch>
            <a:fillRect/>
          </a:stretch>
        </p:blipFill>
        <p:spPr>
          <a:xfrm>
            <a:off x="693683" y="1209946"/>
            <a:ext cx="3343848" cy="306960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298749C-8B1A-6F8F-BAD5-BC95AB915600}"/>
              </a:ext>
            </a:extLst>
          </p:cNvPr>
          <p:cNvPicPr>
            <a:picLocks noChangeAspect="1"/>
          </p:cNvPicPr>
          <p:nvPr/>
        </p:nvPicPr>
        <p:blipFill rotWithShape="1">
          <a:blip r:embed="rId6"/>
          <a:srcRect l="-163" t="-123" r="163" b="88012"/>
          <a:stretch/>
        </p:blipFill>
        <p:spPr>
          <a:xfrm>
            <a:off x="4771986" y="984646"/>
            <a:ext cx="3879420" cy="62293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F991E80-C72A-5BCF-D5C0-38EA06858BAF}"/>
              </a:ext>
            </a:extLst>
          </p:cNvPr>
          <p:cNvPicPr>
            <a:picLocks noChangeAspect="1"/>
          </p:cNvPicPr>
          <p:nvPr/>
        </p:nvPicPr>
        <p:blipFill rotWithShape="1">
          <a:blip r:embed="rId6"/>
          <a:srcRect t="52667" b="1"/>
          <a:stretch/>
        </p:blipFill>
        <p:spPr>
          <a:xfrm>
            <a:off x="4771986" y="1724265"/>
            <a:ext cx="3879420" cy="2434589"/>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626D60D2-736A-6FB9-9EDD-9471AABE1C3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80879863"/>
      </p:ext>
    </p:extLst>
  </p:cSld>
  <p:clrMapOvr>
    <a:masterClrMapping/>
  </p:clrMapOvr>
  <mc:AlternateContent xmlns:mc="http://schemas.openxmlformats.org/markup-compatibility/2006">
    <mc:Choice xmlns:p159="http://schemas.microsoft.com/office/powerpoint/2015/09/main" Requires="p159">
      <p:transition spd="slow" advTm="24206">
        <p159:morph option="byObject"/>
      </p:transition>
    </mc:Choice>
    <mc:Fallback>
      <p:transition spd="slow" advTm="24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6543-7776-349D-9F5C-B7930D695C96}"/>
              </a:ext>
            </a:extLst>
          </p:cNvPr>
          <p:cNvSpPr>
            <a:spLocks noGrp="1"/>
          </p:cNvSpPr>
          <p:nvPr>
            <p:ph type="title"/>
          </p:nvPr>
        </p:nvSpPr>
        <p:spPr/>
        <p:txBody>
          <a:bodyPr/>
          <a:lstStyle/>
          <a:p>
            <a:r>
              <a:rPr lang="en-AU" dirty="0"/>
              <a:t>Timeline</a:t>
            </a:r>
          </a:p>
        </p:txBody>
      </p:sp>
      <p:pic>
        <p:nvPicPr>
          <p:cNvPr id="7" name="Picture 6">
            <a:extLst>
              <a:ext uri="{FF2B5EF4-FFF2-40B4-BE49-F238E27FC236}">
                <a16:creationId xmlns:a16="http://schemas.microsoft.com/office/drawing/2014/main" id="{D352FF53-41E7-A1C1-BB72-6493CEAF2484}"/>
              </a:ext>
            </a:extLst>
          </p:cNvPr>
          <p:cNvPicPr>
            <a:picLocks noChangeAspect="1"/>
          </p:cNvPicPr>
          <p:nvPr/>
        </p:nvPicPr>
        <p:blipFill>
          <a:blip r:embed="rId5"/>
          <a:stretch>
            <a:fillRect/>
          </a:stretch>
        </p:blipFill>
        <p:spPr>
          <a:xfrm>
            <a:off x="274320" y="1497330"/>
            <a:ext cx="3886742" cy="133844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6B7C81F-B2CB-4052-BE9D-228228CC332E}"/>
              </a:ext>
            </a:extLst>
          </p:cNvPr>
          <p:cNvPicPr>
            <a:picLocks noChangeAspect="1"/>
          </p:cNvPicPr>
          <p:nvPr/>
        </p:nvPicPr>
        <p:blipFill rotWithShape="1">
          <a:blip r:embed="rId6"/>
          <a:srcRect t="1061"/>
          <a:stretch/>
        </p:blipFill>
        <p:spPr>
          <a:xfrm>
            <a:off x="4982940" y="205740"/>
            <a:ext cx="3014446" cy="4262236"/>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7C3649E7-3A7B-1F6E-AE05-35772CC6699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59697953"/>
      </p:ext>
    </p:extLst>
  </p:cSld>
  <p:clrMapOvr>
    <a:masterClrMapping/>
  </p:clrMapOvr>
  <mc:AlternateContent xmlns:mc="http://schemas.openxmlformats.org/markup-compatibility/2006">
    <mc:Choice xmlns:p159="http://schemas.microsoft.com/office/powerpoint/2015/09/main" Requires="p159">
      <p:transition spd="slow" advTm="15684">
        <p159:morph option="byObject"/>
      </p:transition>
    </mc:Choice>
    <mc:Fallback>
      <p:transition spd="slow" advTm="15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CE49-FD9B-FFF3-6140-833A0069C40D}"/>
              </a:ext>
            </a:extLst>
          </p:cNvPr>
          <p:cNvSpPr>
            <a:spLocks noGrp="1"/>
          </p:cNvSpPr>
          <p:nvPr>
            <p:ph type="title"/>
          </p:nvPr>
        </p:nvSpPr>
        <p:spPr>
          <a:xfrm>
            <a:off x="215516" y="152955"/>
            <a:ext cx="8712968" cy="857250"/>
          </a:xfrm>
        </p:spPr>
        <p:txBody>
          <a:bodyPr/>
          <a:lstStyle/>
          <a:p>
            <a:r>
              <a:rPr lang="en-AU" dirty="0"/>
              <a:t>Authentication</a:t>
            </a:r>
          </a:p>
        </p:txBody>
      </p:sp>
      <p:pic>
        <p:nvPicPr>
          <p:cNvPr id="3" name="Picture 2">
            <a:extLst>
              <a:ext uri="{FF2B5EF4-FFF2-40B4-BE49-F238E27FC236}">
                <a16:creationId xmlns:a16="http://schemas.microsoft.com/office/drawing/2014/main" id="{573720B8-8273-E12F-AEA0-0CF2025DA65A}"/>
              </a:ext>
            </a:extLst>
          </p:cNvPr>
          <p:cNvPicPr>
            <a:picLocks noChangeAspect="1"/>
          </p:cNvPicPr>
          <p:nvPr/>
        </p:nvPicPr>
        <p:blipFill rotWithShape="1">
          <a:blip r:embed="rId5"/>
          <a:srcRect l="-1601"/>
          <a:stretch/>
        </p:blipFill>
        <p:spPr>
          <a:xfrm>
            <a:off x="386697" y="1171527"/>
            <a:ext cx="4485494" cy="280044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3DED36D-50BF-2DF2-D202-36809FAF26DE}"/>
              </a:ext>
            </a:extLst>
          </p:cNvPr>
          <p:cNvPicPr>
            <a:picLocks noChangeAspect="1"/>
          </p:cNvPicPr>
          <p:nvPr/>
        </p:nvPicPr>
        <p:blipFill rotWithShape="1">
          <a:blip r:embed="rId6"/>
          <a:srcRect l="788"/>
          <a:stretch/>
        </p:blipFill>
        <p:spPr>
          <a:xfrm>
            <a:off x="5603965" y="322416"/>
            <a:ext cx="2775857" cy="3950992"/>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3E8A8042-ECEF-0D70-EAD6-865AA10ADBA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83807679"/>
      </p:ext>
    </p:extLst>
  </p:cSld>
  <p:clrMapOvr>
    <a:masterClrMapping/>
  </p:clrMapOvr>
  <mc:AlternateContent xmlns:mc="http://schemas.openxmlformats.org/markup-compatibility/2006">
    <mc:Choice xmlns:p159="http://schemas.microsoft.com/office/powerpoint/2015/09/main" Requires="p159">
      <p:transition spd="slow" advTm="61244">
        <p159:morph option="byObject"/>
      </p:transition>
    </mc:Choice>
    <mc:Fallback>
      <p:transition spd="slow" advTm="61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379456-94D0-8832-C29A-B09D6FB8DCF2}"/>
              </a:ext>
            </a:extLst>
          </p:cNvPr>
          <p:cNvPicPr>
            <a:picLocks noChangeAspect="1"/>
          </p:cNvPicPr>
          <p:nvPr/>
        </p:nvPicPr>
        <p:blipFill>
          <a:blip r:embed="rId5"/>
          <a:stretch>
            <a:fillRect/>
          </a:stretch>
        </p:blipFill>
        <p:spPr>
          <a:xfrm>
            <a:off x="1916255" y="1435265"/>
            <a:ext cx="5239481" cy="297221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65F2A6F-2832-FA69-E033-B72E86AB2BAE}"/>
              </a:ext>
            </a:extLst>
          </p:cNvPr>
          <p:cNvSpPr>
            <a:spLocks noGrp="1"/>
          </p:cNvSpPr>
          <p:nvPr>
            <p:ph type="title"/>
          </p:nvPr>
        </p:nvSpPr>
        <p:spPr/>
        <p:txBody>
          <a:bodyPr/>
          <a:lstStyle/>
          <a:p>
            <a:r>
              <a:rPr lang="en-AU" dirty="0"/>
              <a:t>Authentication – digital work</a:t>
            </a:r>
          </a:p>
        </p:txBody>
      </p:sp>
      <p:sp>
        <p:nvSpPr>
          <p:cNvPr id="3" name="Rectangle 2">
            <a:extLst>
              <a:ext uri="{FF2B5EF4-FFF2-40B4-BE49-F238E27FC236}">
                <a16:creationId xmlns:a16="http://schemas.microsoft.com/office/drawing/2014/main" id="{1A478AF1-3B8F-A6AC-D8A3-69FA8C3DC4E1}"/>
              </a:ext>
            </a:extLst>
          </p:cNvPr>
          <p:cNvSpPr/>
          <p:nvPr/>
        </p:nvSpPr>
        <p:spPr bwMode="auto">
          <a:xfrm>
            <a:off x="1988264" y="2893806"/>
            <a:ext cx="5025722" cy="119409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50598675-A6AA-A201-5B93-55603C5F8B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78275872"/>
      </p:ext>
    </p:extLst>
  </p:cSld>
  <p:clrMapOvr>
    <a:masterClrMapping/>
  </p:clrMapOvr>
  <mc:AlternateContent xmlns:mc="http://schemas.openxmlformats.org/markup-compatibility/2006">
    <mc:Choice xmlns:p159="http://schemas.microsoft.com/office/powerpoint/2015/09/main" Requires="p159">
      <p:transition spd="slow" advTm="42712">
        <p159:morph option="byObject"/>
      </p:transition>
    </mc:Choice>
    <mc:Fallback>
      <p:transition spd="slow" advTm="42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93F4BA-0C29-0753-B88D-D4E0491AB34C}"/>
              </a:ext>
            </a:extLst>
          </p:cNvPr>
          <p:cNvPicPr>
            <a:picLocks noChangeAspect="1"/>
          </p:cNvPicPr>
          <p:nvPr/>
        </p:nvPicPr>
        <p:blipFill>
          <a:blip r:embed="rId4"/>
          <a:stretch>
            <a:fillRect/>
          </a:stretch>
        </p:blipFill>
        <p:spPr>
          <a:xfrm>
            <a:off x="1246317" y="304044"/>
            <a:ext cx="2718318" cy="397360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BEA2A71-FB3E-639D-126B-C90E49235B41}"/>
              </a:ext>
            </a:extLst>
          </p:cNvPr>
          <p:cNvPicPr>
            <a:picLocks noChangeAspect="1"/>
          </p:cNvPicPr>
          <p:nvPr/>
        </p:nvPicPr>
        <p:blipFill>
          <a:blip r:embed="rId5"/>
          <a:stretch>
            <a:fillRect/>
          </a:stretch>
        </p:blipFill>
        <p:spPr>
          <a:xfrm>
            <a:off x="4395503" y="304044"/>
            <a:ext cx="2723564" cy="3839135"/>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B579FB7D-BCE6-6D98-2C5C-F03488BCC2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16933968"/>
      </p:ext>
    </p:extLst>
  </p:cSld>
  <p:clrMapOvr>
    <a:masterClrMapping/>
  </p:clrMapOvr>
  <mc:AlternateContent xmlns:mc="http://schemas.openxmlformats.org/markup-compatibility/2006">
    <mc:Choice xmlns:p159="http://schemas.microsoft.com/office/powerpoint/2015/09/main" Requires="p159">
      <p:transition spd="slow" advTm="38880">
        <p159:morph option="byObject"/>
      </p:transition>
    </mc:Choice>
    <mc:Fallback>
      <p:transition spd="slow" advTm="388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3450-BDB4-9ED2-0925-43AB6568A69B}"/>
              </a:ext>
            </a:extLst>
          </p:cNvPr>
          <p:cNvSpPr>
            <a:spLocks noGrp="1"/>
          </p:cNvSpPr>
          <p:nvPr>
            <p:ph type="title"/>
          </p:nvPr>
        </p:nvSpPr>
        <p:spPr/>
        <p:txBody>
          <a:bodyPr/>
          <a:lstStyle/>
          <a:p>
            <a:r>
              <a:rPr lang="en-AU" dirty="0"/>
              <a:t>Filling out the Authentication Record Form</a:t>
            </a:r>
          </a:p>
        </p:txBody>
      </p:sp>
      <p:pic>
        <p:nvPicPr>
          <p:cNvPr id="9" name="Picture 8">
            <a:extLst>
              <a:ext uri="{FF2B5EF4-FFF2-40B4-BE49-F238E27FC236}">
                <a16:creationId xmlns:a16="http://schemas.microsoft.com/office/drawing/2014/main" id="{1576304C-282D-324A-5577-42B51572048D}"/>
              </a:ext>
            </a:extLst>
          </p:cNvPr>
          <p:cNvPicPr>
            <a:picLocks noChangeAspect="1"/>
          </p:cNvPicPr>
          <p:nvPr/>
        </p:nvPicPr>
        <p:blipFill>
          <a:blip r:embed="rId5"/>
          <a:stretch>
            <a:fillRect/>
          </a:stretch>
        </p:blipFill>
        <p:spPr>
          <a:xfrm>
            <a:off x="1405217" y="1268760"/>
            <a:ext cx="6333565" cy="3250751"/>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10FAC7E6-5A72-99F7-5F79-0D5ACD4A4E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36224519"/>
      </p:ext>
    </p:extLst>
  </p:cSld>
  <p:clrMapOvr>
    <a:masterClrMapping/>
  </p:clrMapOvr>
  <mc:AlternateContent xmlns:mc="http://schemas.openxmlformats.org/markup-compatibility/2006">
    <mc:Choice xmlns:p159="http://schemas.microsoft.com/office/powerpoint/2015/09/main" Requires="p159">
      <p:transition spd="slow" advTm="35280">
        <p159:morph option="byObject"/>
      </p:transition>
    </mc:Choice>
    <mc:Fallback>
      <p:transition spd="slow" advTm="3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04EF-6B9E-7BF7-A69C-7696988B08D8}"/>
              </a:ext>
            </a:extLst>
          </p:cNvPr>
          <p:cNvSpPr>
            <a:spLocks noGrp="1"/>
          </p:cNvSpPr>
          <p:nvPr>
            <p:ph type="title"/>
          </p:nvPr>
        </p:nvSpPr>
        <p:spPr>
          <a:xfrm>
            <a:off x="215516" y="216017"/>
            <a:ext cx="8712968" cy="857250"/>
          </a:xfrm>
        </p:spPr>
        <p:txBody>
          <a:bodyPr/>
          <a:lstStyle/>
          <a:p>
            <a:r>
              <a:rPr lang="en-AU" dirty="0"/>
              <a:t>Generative AI</a:t>
            </a:r>
          </a:p>
        </p:txBody>
      </p:sp>
      <p:pic>
        <p:nvPicPr>
          <p:cNvPr id="6" name="Content Placeholder 5">
            <a:extLst>
              <a:ext uri="{FF2B5EF4-FFF2-40B4-BE49-F238E27FC236}">
                <a16:creationId xmlns:a16="http://schemas.microsoft.com/office/drawing/2014/main" id="{362A004C-AAED-F86B-74E0-DE0FAD900B66}"/>
              </a:ext>
            </a:extLst>
          </p:cNvPr>
          <p:cNvPicPr>
            <a:picLocks noGrp="1" noChangeAspect="1"/>
          </p:cNvPicPr>
          <p:nvPr>
            <p:ph idx="1"/>
          </p:nvPr>
        </p:nvPicPr>
        <p:blipFill>
          <a:blip r:embed="rId4"/>
          <a:stretch>
            <a:fillRect/>
          </a:stretch>
        </p:blipFill>
        <p:spPr>
          <a:xfrm>
            <a:off x="768718" y="1036161"/>
            <a:ext cx="6838757" cy="15660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734B476-BDA9-75B6-C9CE-C5E743CE684A}"/>
              </a:ext>
            </a:extLst>
          </p:cNvPr>
          <p:cNvPicPr>
            <a:picLocks noChangeAspect="1"/>
          </p:cNvPicPr>
          <p:nvPr/>
        </p:nvPicPr>
        <p:blipFill>
          <a:blip r:embed="rId5"/>
          <a:stretch>
            <a:fillRect/>
          </a:stretch>
        </p:blipFill>
        <p:spPr>
          <a:xfrm>
            <a:off x="768718" y="2817629"/>
            <a:ext cx="7146699" cy="1451673"/>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5F9EC864-4DC8-890A-E266-64BA0CBA8C5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61407057"/>
      </p:ext>
    </p:extLst>
  </p:cSld>
  <p:clrMapOvr>
    <a:masterClrMapping/>
  </p:clrMapOvr>
  <mc:AlternateContent xmlns:mc="http://schemas.openxmlformats.org/markup-compatibility/2006">
    <mc:Choice xmlns:p159="http://schemas.microsoft.com/office/powerpoint/2015/09/main" Requires="p159">
      <p:transition spd="slow" advTm="50512">
        <p159:morph option="byObject"/>
      </p:transition>
    </mc:Choice>
    <mc:Fallback>
      <p:transition spd="slow" advTm="50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7663-FC1B-8FDE-8B53-5853787B8B5E}"/>
              </a:ext>
            </a:extLst>
          </p:cNvPr>
          <p:cNvSpPr>
            <a:spLocks noGrp="1"/>
          </p:cNvSpPr>
          <p:nvPr>
            <p:ph type="title"/>
          </p:nvPr>
        </p:nvSpPr>
        <p:spPr/>
        <p:txBody>
          <a:bodyPr/>
          <a:lstStyle/>
          <a:p>
            <a:r>
              <a:rPr lang="en-AU" dirty="0"/>
              <a:t>Generative AI</a:t>
            </a:r>
          </a:p>
        </p:txBody>
      </p:sp>
      <p:pic>
        <p:nvPicPr>
          <p:cNvPr id="5" name="Content Placeholder 4">
            <a:extLst>
              <a:ext uri="{FF2B5EF4-FFF2-40B4-BE49-F238E27FC236}">
                <a16:creationId xmlns:a16="http://schemas.microsoft.com/office/drawing/2014/main" id="{90E85EB1-FD50-C2B2-DFB3-DBFEDCF57613}"/>
              </a:ext>
            </a:extLst>
          </p:cNvPr>
          <p:cNvPicPr>
            <a:picLocks noGrp="1" noChangeAspect="1"/>
          </p:cNvPicPr>
          <p:nvPr>
            <p:ph idx="1"/>
          </p:nvPr>
        </p:nvPicPr>
        <p:blipFill rotWithShape="1">
          <a:blip r:embed="rId4"/>
          <a:srcRect t="6615"/>
          <a:stretch/>
        </p:blipFill>
        <p:spPr>
          <a:xfrm>
            <a:off x="251520" y="1350818"/>
            <a:ext cx="5521423" cy="115838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B4CE1-BAA7-B1AE-1B58-B0BACAF9AF0E}"/>
              </a:ext>
            </a:extLst>
          </p:cNvPr>
          <p:cNvPicPr>
            <a:picLocks noChangeAspect="1"/>
          </p:cNvPicPr>
          <p:nvPr/>
        </p:nvPicPr>
        <p:blipFill>
          <a:blip r:embed="rId5"/>
          <a:stretch>
            <a:fillRect/>
          </a:stretch>
        </p:blipFill>
        <p:spPr>
          <a:xfrm>
            <a:off x="5989663" y="329452"/>
            <a:ext cx="2686097" cy="370466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EA7B84DE-3488-24E8-A4C3-36A254B24B80}"/>
              </a:ext>
            </a:extLst>
          </p:cNvPr>
          <p:cNvSpPr txBox="1"/>
          <p:nvPr/>
        </p:nvSpPr>
        <p:spPr>
          <a:xfrm>
            <a:off x="6380630" y="4279182"/>
            <a:ext cx="2763370" cy="276999"/>
          </a:xfrm>
          <a:prstGeom prst="rect">
            <a:avLst/>
          </a:prstGeom>
          <a:noFill/>
        </p:spPr>
        <p:txBody>
          <a:bodyPr wrap="square" rtlCol="0">
            <a:spAutoFit/>
          </a:bodyPr>
          <a:lstStyle/>
          <a:p>
            <a:r>
              <a:rPr lang="en-US" sz="1200" dirty="0">
                <a:latin typeface="+mn-lt"/>
              </a:rPr>
              <a:t>Top Arts 2025 – Jett Leduc | NGV</a:t>
            </a:r>
            <a:endParaRPr lang="en-AU" sz="1200" dirty="0">
              <a:latin typeface="+mn-lt"/>
            </a:endParaRPr>
          </a:p>
        </p:txBody>
      </p:sp>
      <p:pic>
        <p:nvPicPr>
          <p:cNvPr id="6" name="Audio 5">
            <a:hlinkClick r:id="" action="ppaction://media"/>
            <a:extLst>
              <a:ext uri="{FF2B5EF4-FFF2-40B4-BE49-F238E27FC236}">
                <a16:creationId xmlns:a16="http://schemas.microsoft.com/office/drawing/2014/main" id="{A5AD1D4A-79FC-133D-E3A7-54A126249F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97310537"/>
      </p:ext>
    </p:extLst>
  </p:cSld>
  <p:clrMapOvr>
    <a:masterClrMapping/>
  </p:clrMapOvr>
  <mc:AlternateContent xmlns:mc="http://schemas.openxmlformats.org/markup-compatibility/2006">
    <mc:Choice xmlns:p159="http://schemas.microsoft.com/office/powerpoint/2015/09/main" Requires="p159">
      <p:transition spd="slow" advTm="38299">
        <p159:morph option="byObject"/>
      </p:transition>
    </mc:Choice>
    <mc:Fallback>
      <p:transition spd="slow" advTm="38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34A-20E0-E685-CDCA-BA4B421ED005}"/>
              </a:ext>
            </a:extLst>
          </p:cNvPr>
          <p:cNvSpPr>
            <a:spLocks noGrp="1"/>
          </p:cNvSpPr>
          <p:nvPr>
            <p:ph type="title"/>
          </p:nvPr>
        </p:nvSpPr>
        <p:spPr/>
        <p:txBody>
          <a:bodyPr/>
          <a:lstStyle/>
          <a:p>
            <a:r>
              <a:rPr lang="en-AU" dirty="0"/>
              <a:t>Assistance</a:t>
            </a:r>
          </a:p>
        </p:txBody>
      </p:sp>
      <p:pic>
        <p:nvPicPr>
          <p:cNvPr id="5" name="Content Placeholder 4">
            <a:extLst>
              <a:ext uri="{FF2B5EF4-FFF2-40B4-BE49-F238E27FC236}">
                <a16:creationId xmlns:a16="http://schemas.microsoft.com/office/drawing/2014/main" id="{083DEE08-5C7B-14BF-801C-B5255918F572}"/>
              </a:ext>
            </a:extLst>
          </p:cNvPr>
          <p:cNvPicPr>
            <a:picLocks noGrp="1" noChangeAspect="1"/>
          </p:cNvPicPr>
          <p:nvPr>
            <p:ph idx="1"/>
          </p:nvPr>
        </p:nvPicPr>
        <p:blipFill rotWithShape="1">
          <a:blip r:embed="rId5"/>
          <a:srcRect t="4600"/>
          <a:stretch/>
        </p:blipFill>
        <p:spPr>
          <a:xfrm>
            <a:off x="251521" y="1194448"/>
            <a:ext cx="5373372" cy="137730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D63294B-B68B-A026-3DC4-4CAD0DF7F085}"/>
              </a:ext>
            </a:extLst>
          </p:cNvPr>
          <p:cNvSpPr txBox="1"/>
          <p:nvPr/>
        </p:nvSpPr>
        <p:spPr>
          <a:xfrm>
            <a:off x="6169942" y="4286250"/>
            <a:ext cx="4575152" cy="276999"/>
          </a:xfrm>
          <a:prstGeom prst="rect">
            <a:avLst/>
          </a:prstGeom>
          <a:noFill/>
        </p:spPr>
        <p:txBody>
          <a:bodyPr wrap="square">
            <a:spAutoFit/>
          </a:bodyPr>
          <a:lstStyle/>
          <a:p>
            <a:r>
              <a:rPr lang="en-AU" sz="1200" dirty="0">
                <a:latin typeface="+mn-lt"/>
              </a:rPr>
              <a:t>Top Arts 2025 – Matilda Dixon | NGV</a:t>
            </a:r>
          </a:p>
        </p:txBody>
      </p:sp>
      <p:pic>
        <p:nvPicPr>
          <p:cNvPr id="16" name="Picture 15">
            <a:extLst>
              <a:ext uri="{FF2B5EF4-FFF2-40B4-BE49-F238E27FC236}">
                <a16:creationId xmlns:a16="http://schemas.microsoft.com/office/drawing/2014/main" id="{FAAD8998-74BA-DE9A-2078-52FB8F2D135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2000"/>
                    </a14:imgEffect>
                  </a14:imgLayer>
                </a14:imgProps>
              </a:ext>
            </a:extLst>
          </a:blip>
          <a:stretch>
            <a:fillRect/>
          </a:stretch>
        </p:blipFill>
        <p:spPr>
          <a:xfrm>
            <a:off x="6006169" y="134494"/>
            <a:ext cx="2661040" cy="4107864"/>
          </a:xfrm>
          <a:prstGeom prst="rect">
            <a:avLst/>
          </a:prstGeom>
        </p:spPr>
      </p:pic>
      <p:pic>
        <p:nvPicPr>
          <p:cNvPr id="6" name="Audio 5">
            <a:hlinkClick r:id="" action="ppaction://media"/>
            <a:extLst>
              <a:ext uri="{FF2B5EF4-FFF2-40B4-BE49-F238E27FC236}">
                <a16:creationId xmlns:a16="http://schemas.microsoft.com/office/drawing/2014/main" id="{531BD8C7-4A7E-3E12-1B32-4FE1A7A3620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30991925"/>
      </p:ext>
    </p:extLst>
  </p:cSld>
  <p:clrMapOvr>
    <a:masterClrMapping/>
  </p:clrMapOvr>
  <mc:AlternateContent xmlns:mc="http://schemas.openxmlformats.org/markup-compatibility/2006">
    <mc:Choice xmlns:p159="http://schemas.microsoft.com/office/powerpoint/2015/09/main" Requires="p159">
      <p:transition spd="slow" advTm="50141">
        <p159:morph option="byObject"/>
      </p:transition>
    </mc:Choice>
    <mc:Fallback>
      <p:transition spd="slow" advTm="501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9610FF46-66D3-44C9-6661-DAE7E785A7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mc:AlternateContent xmlns:mc="http://schemas.openxmlformats.org/markup-compatibility/2006">
    <mc:Choice xmlns:p159="http://schemas.microsoft.com/office/powerpoint/2015/09/main" Requires="p159">
      <p:transition spd="slow" advTm="3306">
        <p159:morph option="byObject"/>
      </p:transition>
    </mc:Choice>
    <mc:Fallback>
      <p:transition spd="slow" advTm="3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34A-20E0-E685-CDCA-BA4B421ED005}"/>
              </a:ext>
            </a:extLst>
          </p:cNvPr>
          <p:cNvSpPr>
            <a:spLocks noGrp="1"/>
          </p:cNvSpPr>
          <p:nvPr>
            <p:ph type="title"/>
          </p:nvPr>
        </p:nvSpPr>
        <p:spPr/>
        <p:txBody>
          <a:bodyPr/>
          <a:lstStyle/>
          <a:p>
            <a:r>
              <a:rPr lang="en-AU" dirty="0"/>
              <a:t>Assistance</a:t>
            </a:r>
          </a:p>
        </p:txBody>
      </p:sp>
      <p:pic>
        <p:nvPicPr>
          <p:cNvPr id="5" name="Content Placeholder 4">
            <a:extLst>
              <a:ext uri="{FF2B5EF4-FFF2-40B4-BE49-F238E27FC236}">
                <a16:creationId xmlns:a16="http://schemas.microsoft.com/office/drawing/2014/main" id="{083DEE08-5C7B-14BF-801C-B5255918F572}"/>
              </a:ext>
            </a:extLst>
          </p:cNvPr>
          <p:cNvPicPr>
            <a:picLocks noGrp="1" noChangeAspect="1"/>
          </p:cNvPicPr>
          <p:nvPr>
            <p:ph idx="1"/>
          </p:nvPr>
        </p:nvPicPr>
        <p:blipFill rotWithShape="1">
          <a:blip r:embed="rId5"/>
          <a:srcRect t="4600"/>
          <a:stretch/>
        </p:blipFill>
        <p:spPr>
          <a:xfrm>
            <a:off x="81981" y="1478985"/>
            <a:ext cx="4685268" cy="120092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C8185E6-4091-3C88-3E5D-6F69D8D57865}"/>
              </a:ext>
            </a:extLst>
          </p:cNvPr>
          <p:cNvSpPr txBox="1"/>
          <p:nvPr/>
        </p:nvSpPr>
        <p:spPr>
          <a:xfrm>
            <a:off x="6168204" y="4278096"/>
            <a:ext cx="3935073" cy="276999"/>
          </a:xfrm>
          <a:prstGeom prst="rect">
            <a:avLst/>
          </a:prstGeom>
          <a:noFill/>
        </p:spPr>
        <p:txBody>
          <a:bodyPr wrap="square" rtlCol="0">
            <a:spAutoFit/>
          </a:bodyPr>
          <a:lstStyle/>
          <a:p>
            <a:r>
              <a:rPr lang="en-AU" sz="1200" dirty="0">
                <a:latin typeface="+mn-lt"/>
              </a:rPr>
              <a:t>Top Arts 2025 – Matilda Dixon | NGV</a:t>
            </a:r>
          </a:p>
        </p:txBody>
      </p:sp>
      <p:pic>
        <p:nvPicPr>
          <p:cNvPr id="9" name="Picture 8">
            <a:extLst>
              <a:ext uri="{FF2B5EF4-FFF2-40B4-BE49-F238E27FC236}">
                <a16:creationId xmlns:a16="http://schemas.microsoft.com/office/drawing/2014/main" id="{6FDF61D9-0878-289A-E067-4852CCC326D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8000"/>
                    </a14:imgEffect>
                  </a14:imgLayer>
                </a14:imgProps>
              </a:ext>
            </a:extLst>
          </a:blip>
          <a:stretch>
            <a:fillRect/>
          </a:stretch>
        </p:blipFill>
        <p:spPr>
          <a:xfrm>
            <a:off x="4913585" y="387397"/>
            <a:ext cx="1963195" cy="289943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0F2A0A5-C565-07C5-837D-11E7AC0E4B2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5000"/>
                    </a14:imgEffect>
                  </a14:imgLayer>
                </a14:imgProps>
              </a:ext>
            </a:extLst>
          </a:blip>
          <a:stretch>
            <a:fillRect/>
          </a:stretch>
        </p:blipFill>
        <p:spPr>
          <a:xfrm>
            <a:off x="6951626" y="411510"/>
            <a:ext cx="2012862" cy="3260912"/>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37EF57FB-FF47-A64C-8364-2DE86210684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98818151"/>
      </p:ext>
    </p:extLst>
  </p:cSld>
  <p:clrMapOvr>
    <a:masterClrMapping/>
  </p:clrMapOvr>
  <mc:AlternateContent xmlns:mc="http://schemas.openxmlformats.org/markup-compatibility/2006">
    <mc:Choice xmlns:p159="http://schemas.microsoft.com/office/powerpoint/2015/09/main" Requires="p159">
      <p:transition spd="slow" advTm="26411">
        <p159:morph option="byObject"/>
      </p:transition>
    </mc:Choice>
    <mc:Fallback>
      <p:transition spd="slow" advTm="264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8" name="Audio 7">
            <a:hlinkClick r:id="" action="ppaction://media"/>
            <a:extLst>
              <a:ext uri="{FF2B5EF4-FFF2-40B4-BE49-F238E27FC236}">
                <a16:creationId xmlns:a16="http://schemas.microsoft.com/office/drawing/2014/main" id="{A9CC67C8-83AE-A513-2540-443AA4C0FC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mc:Choice xmlns:p159="http://schemas.microsoft.com/office/powerpoint/2015/09/main" Requires="p159">
      <p:transition spd="slow" advTm="30288">
        <p159:morph option="byObject"/>
      </p:transition>
    </mc:Choice>
    <mc:Fallback>
      <p:transition spd="slow" advTm="302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0933D01B-8BAB-4BDA-79DB-45FF70F694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mc:Choice xmlns:p159="http://schemas.microsoft.com/office/powerpoint/2015/09/main" Requires="p159">
      <p:transition spd="slow" advTm="14207">
        <p159:morph option="byObject"/>
      </p:transition>
    </mc:Choice>
    <mc:Fallback>
      <p:transition spd="slow" advTm="14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dirty="0"/>
              <a:t>Purpose</a:t>
            </a:r>
            <a:endParaRPr lang="en-US" dirty="0"/>
          </a:p>
        </p:txBody>
      </p:sp>
      <p:sp>
        <p:nvSpPr>
          <p:cNvPr id="3" name="Content Placeholder 2">
            <a:extLst>
              <a:ext uri="{FF2B5EF4-FFF2-40B4-BE49-F238E27FC236}">
                <a16:creationId xmlns:a16="http://schemas.microsoft.com/office/drawing/2014/main" id="{6AB5687A-0E1B-FF34-311D-D4019EFD6BD1}"/>
              </a:ext>
            </a:extLst>
          </p:cNvPr>
          <p:cNvSpPr>
            <a:spLocks noGrp="1"/>
          </p:cNvSpPr>
          <p:nvPr>
            <p:ph sz="half" idx="1"/>
          </p:nvPr>
        </p:nvSpPr>
        <p:spPr>
          <a:xfrm>
            <a:off x="2737262" y="1167905"/>
            <a:ext cx="6406737" cy="2971800"/>
          </a:xfrm>
        </p:spPr>
        <p:txBody>
          <a:bodyPr/>
          <a:lstStyle/>
          <a:p>
            <a:r>
              <a:rPr lang="en-US" sz="1800" dirty="0"/>
              <a:t>VCE Administrative handbook information</a:t>
            </a:r>
          </a:p>
          <a:p>
            <a:r>
              <a:rPr lang="en-US" sz="1800" dirty="0"/>
              <a:t>Authentication information for the School-assessed task.</a:t>
            </a:r>
          </a:p>
          <a:p>
            <a:r>
              <a:rPr lang="en-US" sz="1800" dirty="0"/>
              <a:t>Authentication information provided to students</a:t>
            </a:r>
          </a:p>
          <a:p>
            <a:r>
              <a:rPr lang="en-US" sz="1800" dirty="0"/>
              <a:t>The Authentication Record Form</a:t>
            </a:r>
          </a:p>
          <a:p>
            <a:r>
              <a:rPr lang="en-US" sz="1800" dirty="0"/>
              <a:t>Authentication and Generative AI</a:t>
            </a:r>
          </a:p>
          <a:p>
            <a:r>
              <a:rPr lang="en-US" sz="1800" dirty="0"/>
              <a:t>Assistance and Authentication.</a:t>
            </a:r>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pic>
        <p:nvPicPr>
          <p:cNvPr id="7" name="Audio 6">
            <a:hlinkClick r:id="" action="ppaction://media"/>
            <a:extLst>
              <a:ext uri="{FF2B5EF4-FFF2-40B4-BE49-F238E27FC236}">
                <a16:creationId xmlns:a16="http://schemas.microsoft.com/office/drawing/2014/main" id="{733BA4A1-EC6A-72F1-A6C3-FD714414ED7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2628010"/>
      </p:ext>
    </p:extLst>
  </p:cSld>
  <p:clrMapOvr>
    <a:masterClrMapping/>
  </p:clrMapOvr>
  <mc:AlternateContent xmlns:mc="http://schemas.openxmlformats.org/markup-compatibility/2006">
    <mc:Choice xmlns:p159="http://schemas.microsoft.com/office/powerpoint/2015/09/main" Requires="p159">
      <p:transition spd="slow" advTm="29012">
        <p159:morph option="byObject"/>
      </p:transition>
    </mc:Choice>
    <mc:Fallback>
      <p:transition spd="slow" advTm="29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267A1DB1-0175-FC84-CFC2-C83FBE900E5B}"/>
              </a:ext>
            </a:extLst>
          </p:cNvPr>
          <p:cNvPicPr>
            <a:picLocks noChangeAspect="1"/>
          </p:cNvPicPr>
          <p:nvPr/>
        </p:nvPicPr>
        <p:blipFill>
          <a:blip r:embed="rId5"/>
          <a:stretch>
            <a:fillRect/>
          </a:stretch>
        </p:blipFill>
        <p:spPr>
          <a:xfrm>
            <a:off x="1977669" y="67677"/>
            <a:ext cx="5632325" cy="448928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7F3365B8-9BC2-27B6-AB2B-F5DDBD4206C4}"/>
              </a:ext>
            </a:extLst>
          </p:cNvPr>
          <p:cNvSpPr/>
          <p:nvPr/>
        </p:nvSpPr>
        <p:spPr bwMode="auto">
          <a:xfrm>
            <a:off x="2175246" y="1897448"/>
            <a:ext cx="4225158" cy="40770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6F56E8A4-3A11-3EBD-2E8E-EED9FF641921}"/>
              </a:ext>
            </a:extLst>
          </p:cNvPr>
          <p:cNvSpPr/>
          <p:nvPr/>
        </p:nvSpPr>
        <p:spPr bwMode="auto">
          <a:xfrm>
            <a:off x="5616978" y="3115737"/>
            <a:ext cx="1752019" cy="2273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FFE74E12-CE08-3EE0-C993-BE47522012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59208324"/>
      </p:ext>
    </p:extLst>
  </p:cSld>
  <p:clrMapOvr>
    <a:masterClrMapping/>
  </p:clrMapOvr>
  <mc:AlternateContent xmlns:mc="http://schemas.openxmlformats.org/markup-compatibility/2006">
    <mc:Choice xmlns:p159="http://schemas.microsoft.com/office/powerpoint/2015/09/main" Requires="p159">
      <p:transition spd="slow" advTm="19027">
        <p159:morph option="byObject"/>
      </p:transition>
    </mc:Choice>
    <mc:Fallback>
      <p:transition spd="slow" advTm="19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8036DB-5723-FFD8-1768-DE1E9CAC673D}"/>
              </a:ext>
            </a:extLst>
          </p:cNvPr>
          <p:cNvPicPr>
            <a:picLocks noChangeAspect="1"/>
          </p:cNvPicPr>
          <p:nvPr/>
        </p:nvPicPr>
        <p:blipFill>
          <a:blip r:embed="rId5"/>
          <a:stretch>
            <a:fillRect/>
          </a:stretch>
        </p:blipFill>
        <p:spPr>
          <a:xfrm>
            <a:off x="252247" y="1371327"/>
            <a:ext cx="4010750" cy="1224436"/>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F4469806-151C-632F-4D0A-22317C18AFFA}"/>
              </a:ext>
            </a:extLst>
          </p:cNvPr>
          <p:cNvSpPr>
            <a:spLocks noGrp="1"/>
          </p:cNvSpPr>
          <p:nvPr>
            <p:ph type="title"/>
          </p:nvPr>
        </p:nvSpPr>
        <p:spPr/>
        <p:txBody>
          <a:bodyPr/>
          <a:lstStyle/>
          <a:p>
            <a:r>
              <a:rPr lang="en-AU" dirty="0"/>
              <a:t>Administrative handbook</a:t>
            </a:r>
          </a:p>
        </p:txBody>
      </p:sp>
      <p:pic>
        <p:nvPicPr>
          <p:cNvPr id="9" name="Picture 8">
            <a:extLst>
              <a:ext uri="{FF2B5EF4-FFF2-40B4-BE49-F238E27FC236}">
                <a16:creationId xmlns:a16="http://schemas.microsoft.com/office/drawing/2014/main" id="{9F8A40A8-E0D9-9EC5-9532-E94DCF74A87D}"/>
              </a:ext>
            </a:extLst>
          </p:cNvPr>
          <p:cNvPicPr>
            <a:picLocks noChangeAspect="1"/>
          </p:cNvPicPr>
          <p:nvPr/>
        </p:nvPicPr>
        <p:blipFill>
          <a:blip r:embed="rId6"/>
          <a:stretch>
            <a:fillRect/>
          </a:stretch>
        </p:blipFill>
        <p:spPr>
          <a:xfrm>
            <a:off x="4627244" y="1210791"/>
            <a:ext cx="3661352" cy="319488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94582B64-B02C-E945-9CBF-8C5707EF099E}"/>
              </a:ext>
            </a:extLst>
          </p:cNvPr>
          <p:cNvSpPr/>
          <p:nvPr/>
        </p:nvSpPr>
        <p:spPr bwMode="auto">
          <a:xfrm>
            <a:off x="1084669" y="1925588"/>
            <a:ext cx="781969" cy="40770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4" name="Audio 3">
            <a:hlinkClick r:id="" action="ppaction://media"/>
            <a:extLst>
              <a:ext uri="{FF2B5EF4-FFF2-40B4-BE49-F238E27FC236}">
                <a16:creationId xmlns:a16="http://schemas.microsoft.com/office/drawing/2014/main" id="{E8EBF77D-F940-B72C-C88E-565FB7B60C6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96856476"/>
      </p:ext>
    </p:extLst>
  </p:cSld>
  <p:clrMapOvr>
    <a:masterClrMapping/>
  </p:clrMapOvr>
  <mc:AlternateContent xmlns:mc="http://schemas.openxmlformats.org/markup-compatibility/2006">
    <mc:Choice xmlns:p159="http://schemas.microsoft.com/office/powerpoint/2015/09/main" Requires="p159">
      <p:transition spd="slow" advTm="22557">
        <p159:morph option="byObject"/>
      </p:transition>
    </mc:Choice>
    <mc:Fallback>
      <p:transition spd="slow" advTm="225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D2E6-B6A5-4FF7-70D3-C4529BC7F27F}"/>
              </a:ext>
            </a:extLst>
          </p:cNvPr>
          <p:cNvSpPr>
            <a:spLocks noGrp="1"/>
          </p:cNvSpPr>
          <p:nvPr>
            <p:ph type="title"/>
          </p:nvPr>
        </p:nvSpPr>
        <p:spPr/>
        <p:txBody>
          <a:bodyPr/>
          <a:lstStyle/>
          <a:p>
            <a:r>
              <a:rPr lang="en-AU" dirty="0"/>
              <a:t>VCE Administrative handbook</a:t>
            </a:r>
          </a:p>
        </p:txBody>
      </p:sp>
      <p:pic>
        <p:nvPicPr>
          <p:cNvPr id="5" name="Content Placeholder 4">
            <a:extLst>
              <a:ext uri="{FF2B5EF4-FFF2-40B4-BE49-F238E27FC236}">
                <a16:creationId xmlns:a16="http://schemas.microsoft.com/office/drawing/2014/main" id="{49E6F3C6-4071-61B4-31A3-85656A91C232}"/>
              </a:ext>
            </a:extLst>
          </p:cNvPr>
          <p:cNvPicPr>
            <a:picLocks noGrp="1" noChangeAspect="1"/>
          </p:cNvPicPr>
          <p:nvPr>
            <p:ph idx="1"/>
          </p:nvPr>
        </p:nvPicPr>
        <p:blipFill rotWithShape="1">
          <a:blip r:embed="rId5"/>
          <a:srcRect l="412" r="-412" b="71564"/>
          <a:stretch/>
        </p:blipFill>
        <p:spPr>
          <a:xfrm>
            <a:off x="236315" y="1533622"/>
            <a:ext cx="8538007" cy="184650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EEA68048-0B18-A86A-DB6C-9A708E69E8CB}"/>
              </a:ext>
            </a:extLst>
          </p:cNvPr>
          <p:cNvSpPr/>
          <p:nvPr/>
        </p:nvSpPr>
        <p:spPr bwMode="auto">
          <a:xfrm>
            <a:off x="346841" y="2164043"/>
            <a:ext cx="8277041" cy="109088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7" name="Audio 6">
            <a:hlinkClick r:id="" action="ppaction://media"/>
            <a:extLst>
              <a:ext uri="{FF2B5EF4-FFF2-40B4-BE49-F238E27FC236}">
                <a16:creationId xmlns:a16="http://schemas.microsoft.com/office/drawing/2014/main" id="{BAA0F59D-E6EC-B2A5-167C-4249CB03F1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14216338"/>
      </p:ext>
    </p:extLst>
  </p:cSld>
  <p:clrMapOvr>
    <a:masterClrMapping/>
  </p:clrMapOvr>
  <mc:AlternateContent xmlns:mc="http://schemas.openxmlformats.org/markup-compatibility/2006">
    <mc:Choice xmlns:p159="http://schemas.microsoft.com/office/powerpoint/2015/09/main" Requires="p159">
      <p:transition spd="slow" advTm="26319">
        <p159:morph option="byObject"/>
      </p:transition>
    </mc:Choice>
    <mc:Fallback>
      <p:transition spd="slow" advTm="26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6C0FE-BF79-F4A5-04F2-446950CD4AE9}"/>
              </a:ext>
            </a:extLst>
          </p:cNvPr>
          <p:cNvPicPr>
            <a:picLocks noChangeAspect="1"/>
          </p:cNvPicPr>
          <p:nvPr/>
        </p:nvPicPr>
        <p:blipFill>
          <a:blip r:embed="rId5"/>
          <a:stretch>
            <a:fillRect/>
          </a:stretch>
        </p:blipFill>
        <p:spPr>
          <a:xfrm>
            <a:off x="178114" y="1301814"/>
            <a:ext cx="3639287" cy="322573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EBB1BDA-D733-E5B0-681E-002607A25A74}"/>
              </a:ext>
            </a:extLst>
          </p:cNvPr>
          <p:cNvSpPr>
            <a:spLocks noGrp="1"/>
          </p:cNvSpPr>
          <p:nvPr>
            <p:ph type="title"/>
          </p:nvPr>
        </p:nvSpPr>
        <p:spPr/>
        <p:txBody>
          <a:bodyPr/>
          <a:lstStyle/>
          <a:p>
            <a:r>
              <a:rPr lang="en-AU" dirty="0"/>
              <a:t>Administrative advice for School-based assessment</a:t>
            </a:r>
          </a:p>
        </p:txBody>
      </p:sp>
      <p:sp>
        <p:nvSpPr>
          <p:cNvPr id="13" name="Rectangle 12">
            <a:extLst>
              <a:ext uri="{FF2B5EF4-FFF2-40B4-BE49-F238E27FC236}">
                <a16:creationId xmlns:a16="http://schemas.microsoft.com/office/drawing/2014/main" id="{E02CD4C9-4249-C9B6-F60B-E36E8B1E4D09}"/>
              </a:ext>
            </a:extLst>
          </p:cNvPr>
          <p:cNvSpPr/>
          <p:nvPr/>
        </p:nvSpPr>
        <p:spPr bwMode="auto">
          <a:xfrm>
            <a:off x="178114" y="3399972"/>
            <a:ext cx="3105936" cy="41933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7" name="Picture 6">
            <a:extLst>
              <a:ext uri="{FF2B5EF4-FFF2-40B4-BE49-F238E27FC236}">
                <a16:creationId xmlns:a16="http://schemas.microsoft.com/office/drawing/2014/main" id="{3693C689-DDC6-1265-BCC4-1D3A4987554D}"/>
              </a:ext>
            </a:extLst>
          </p:cNvPr>
          <p:cNvPicPr>
            <a:picLocks noChangeAspect="1"/>
          </p:cNvPicPr>
          <p:nvPr/>
        </p:nvPicPr>
        <p:blipFill rotWithShape="1">
          <a:blip r:embed="rId6"/>
          <a:srcRect t="1597"/>
          <a:stretch/>
        </p:blipFill>
        <p:spPr>
          <a:xfrm>
            <a:off x="3929728" y="1290043"/>
            <a:ext cx="2512842" cy="26784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57954BF-7158-25F3-C822-42B2F515CF70}"/>
              </a:ext>
            </a:extLst>
          </p:cNvPr>
          <p:cNvPicPr>
            <a:picLocks noChangeAspect="1"/>
          </p:cNvPicPr>
          <p:nvPr/>
        </p:nvPicPr>
        <p:blipFill rotWithShape="1">
          <a:blip r:embed="rId7"/>
          <a:srcRect l="3811"/>
          <a:stretch/>
        </p:blipFill>
        <p:spPr>
          <a:xfrm>
            <a:off x="6554897" y="1290043"/>
            <a:ext cx="2463574" cy="1624637"/>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B2A5E85D-62D8-7A96-4A1E-2A3247CF736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4377404"/>
      </p:ext>
    </p:extLst>
  </p:cSld>
  <p:clrMapOvr>
    <a:masterClrMapping/>
  </p:clrMapOvr>
  <mc:AlternateContent xmlns:mc="http://schemas.openxmlformats.org/markup-compatibility/2006">
    <mc:Choice xmlns:p159="http://schemas.microsoft.com/office/powerpoint/2015/09/main" Requires="p159">
      <p:transition spd="slow" advTm="37001">
        <p159:morph option="byObject"/>
      </p:transition>
    </mc:Choice>
    <mc:Fallback>
      <p:transition spd="slow" advTm="37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F65D-4616-5DCF-74F5-B3EA2C9872D8}"/>
              </a:ext>
            </a:extLst>
          </p:cNvPr>
          <p:cNvSpPr>
            <a:spLocks noGrp="1"/>
          </p:cNvSpPr>
          <p:nvPr>
            <p:ph type="title"/>
          </p:nvPr>
        </p:nvSpPr>
        <p:spPr>
          <a:xfrm>
            <a:off x="179512" y="192653"/>
            <a:ext cx="8712968" cy="692992"/>
          </a:xfrm>
        </p:spPr>
        <p:txBody>
          <a:bodyPr/>
          <a:lstStyle/>
          <a:p>
            <a:r>
              <a:rPr lang="en-AU"/>
              <a:t>Principles of VCE assessment </a:t>
            </a:r>
          </a:p>
        </p:txBody>
      </p:sp>
      <p:graphicFrame>
        <p:nvGraphicFramePr>
          <p:cNvPr id="4" name="Content Placeholder 3">
            <a:extLst>
              <a:ext uri="{FF2B5EF4-FFF2-40B4-BE49-F238E27FC236}">
                <a16:creationId xmlns:a16="http://schemas.microsoft.com/office/drawing/2014/main" id="{BA80F2DC-BC89-5583-3D39-14F29B86C0E9}"/>
              </a:ext>
            </a:extLst>
          </p:cNvPr>
          <p:cNvGraphicFramePr>
            <a:graphicFrameLocks noGrp="1"/>
          </p:cNvGraphicFramePr>
          <p:nvPr>
            <p:ph idx="1"/>
            <p:extLst>
              <p:ext uri="{D42A27DB-BD31-4B8C-83A1-F6EECF244321}">
                <p14:modId xmlns:p14="http://schemas.microsoft.com/office/powerpoint/2010/main" val="3757296403"/>
              </p:ext>
            </p:extLst>
          </p:nvPr>
        </p:nvGraphicFramePr>
        <p:xfrm>
          <a:off x="2663788" y="1105394"/>
          <a:ext cx="3888432" cy="34563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Badge Tick1 with solid fill">
            <a:extLst>
              <a:ext uri="{FF2B5EF4-FFF2-40B4-BE49-F238E27FC236}">
                <a16:creationId xmlns:a16="http://schemas.microsoft.com/office/drawing/2014/main" id="{010233A0-F50F-A46F-E87B-32B8B031AE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10877" y="1596634"/>
            <a:ext cx="543022" cy="543022"/>
          </a:xfrm>
          <a:prstGeom prst="rect">
            <a:avLst/>
          </a:prstGeom>
        </p:spPr>
      </p:pic>
      <p:pic>
        <p:nvPicPr>
          <p:cNvPr id="6" name="Graphic 5" descr="Group success with solid fill">
            <a:extLst>
              <a:ext uri="{FF2B5EF4-FFF2-40B4-BE49-F238E27FC236}">
                <a16:creationId xmlns:a16="http://schemas.microsoft.com/office/drawing/2014/main" id="{C40E9542-AA5E-C8E5-713A-50B8ADACB2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29282" y="1621142"/>
            <a:ext cx="805902" cy="805902"/>
          </a:xfrm>
          <a:prstGeom prst="rect">
            <a:avLst/>
          </a:prstGeom>
        </p:spPr>
      </p:pic>
      <p:pic>
        <p:nvPicPr>
          <p:cNvPr id="7" name="Graphic 6" descr="Scales of justice with solid fill">
            <a:extLst>
              <a:ext uri="{FF2B5EF4-FFF2-40B4-BE49-F238E27FC236}">
                <a16:creationId xmlns:a16="http://schemas.microsoft.com/office/drawing/2014/main" id="{679E37BD-8ADD-CB66-6431-3951ED631F5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96653" y="2994926"/>
            <a:ext cx="720034" cy="720034"/>
          </a:xfrm>
          <a:prstGeom prst="rect">
            <a:avLst/>
          </a:prstGeom>
        </p:spPr>
      </p:pic>
      <p:pic>
        <p:nvPicPr>
          <p:cNvPr id="8" name="Graphic 7" descr="Alarm clock with solid fill">
            <a:extLst>
              <a:ext uri="{FF2B5EF4-FFF2-40B4-BE49-F238E27FC236}">
                <a16:creationId xmlns:a16="http://schemas.microsoft.com/office/drawing/2014/main" id="{FE23387D-1ADE-E044-7ACB-9A68F1EF69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71454" y="3056106"/>
            <a:ext cx="720034" cy="720034"/>
          </a:xfrm>
          <a:prstGeom prst="rect">
            <a:avLst/>
          </a:prstGeom>
        </p:spPr>
      </p:pic>
      <p:pic>
        <p:nvPicPr>
          <p:cNvPr id="10" name="Audio 9">
            <a:hlinkClick r:id="" action="ppaction://media"/>
            <a:extLst>
              <a:ext uri="{FF2B5EF4-FFF2-40B4-BE49-F238E27FC236}">
                <a16:creationId xmlns:a16="http://schemas.microsoft.com/office/drawing/2014/main" id="{F8672B46-2E7B-8589-7A15-2D09CAC6E8DF}"/>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63852779"/>
      </p:ext>
    </p:extLst>
  </p:cSld>
  <p:clrMapOvr>
    <a:masterClrMapping/>
  </p:clrMapOvr>
  <mc:AlternateContent xmlns:mc="http://schemas.openxmlformats.org/markup-compatibility/2006">
    <mc:Choice xmlns:p159="http://schemas.microsoft.com/office/powerpoint/2015/09/main" Requires="p159">
      <p:transition spd="slow" advTm="33889">
        <p159:morph option="byObject"/>
      </p:transition>
    </mc:Choice>
    <mc:Fallback>
      <p:transition spd="slow" advTm="338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a:xfrm>
            <a:off x="314582" y="477471"/>
            <a:ext cx="8640960" cy="634221"/>
          </a:xfrm>
        </p:spPr>
        <p:txBody>
          <a:bodyPr/>
          <a:lstStyle/>
          <a:p>
            <a:r>
              <a:rPr lang="en-AU" dirty="0"/>
              <a:t>Information provided for School-assessed Tasks</a:t>
            </a:r>
          </a:p>
        </p:txBody>
      </p:sp>
      <p:sp>
        <p:nvSpPr>
          <p:cNvPr id="3" name="Content Placeholder 2">
            <a:extLst>
              <a:ext uri="{FF2B5EF4-FFF2-40B4-BE49-F238E27FC236}">
                <a16:creationId xmlns:a16="http://schemas.microsoft.com/office/drawing/2014/main" id="{423C7266-8CFA-0605-AFDB-26066C360C3C}"/>
              </a:ext>
            </a:extLst>
          </p:cNvPr>
          <p:cNvSpPr>
            <a:spLocks noGrp="1"/>
          </p:cNvSpPr>
          <p:nvPr>
            <p:ph sz="half" idx="1"/>
          </p:nvPr>
        </p:nvSpPr>
        <p:spPr>
          <a:xfrm>
            <a:off x="396993" y="1377118"/>
            <a:ext cx="4320480" cy="2971800"/>
          </a:xfrm>
        </p:spPr>
        <p:txBody>
          <a:bodyPr/>
          <a:lstStyle/>
          <a:p>
            <a:pPr marL="0" indent="0">
              <a:buNone/>
            </a:pPr>
            <a:r>
              <a:rPr lang="en-AU" sz="1600" dirty="0"/>
              <a:t>Provide the students with the following:</a:t>
            </a:r>
          </a:p>
          <a:p>
            <a:pPr marL="342900" indent="-342900">
              <a:buFont typeface="+mj-lt"/>
              <a:buAutoNum type="arabicPeriod"/>
            </a:pPr>
            <a:r>
              <a:rPr lang="en-AU" sz="1600" dirty="0"/>
              <a:t>A summary addressing the three outcomes of the task drawn from the VCE study design. </a:t>
            </a:r>
          </a:p>
          <a:p>
            <a:pPr marL="342900" indent="-342900">
              <a:buFont typeface="+mj-lt"/>
              <a:buAutoNum type="arabicPeriod"/>
            </a:pPr>
            <a:r>
              <a:rPr lang="en-AU" sz="1600" dirty="0"/>
              <a:t>A timeline of the School-assessed Task with observations and feedback. </a:t>
            </a:r>
          </a:p>
          <a:p>
            <a:pPr marL="342900" indent="-342900">
              <a:buFont typeface="+mj-lt"/>
              <a:buAutoNum type="arabicPeriod"/>
            </a:pPr>
            <a:r>
              <a:rPr lang="en-AU" sz="1600" b="1" dirty="0">
                <a:solidFill>
                  <a:schemeClr val="tx1"/>
                </a:solidFill>
              </a:rPr>
              <a:t>Authentication procedures for the School-assessed Task</a:t>
            </a:r>
          </a:p>
          <a:p>
            <a:pPr marL="342900" indent="-342900">
              <a:buFont typeface="+mj-lt"/>
              <a:buAutoNum type="arabicPeriod"/>
            </a:pPr>
            <a:r>
              <a:rPr lang="en-AU" sz="1600" dirty="0"/>
              <a:t>Detailed examples of key knowledge and skills </a:t>
            </a:r>
          </a:p>
          <a:p>
            <a:pPr marL="342900" indent="-342900">
              <a:buFont typeface="+mj-lt"/>
              <a:buAutoNum type="arabicPeriod"/>
            </a:pPr>
            <a:r>
              <a:rPr lang="en-AU" sz="1600" dirty="0"/>
              <a:t>Assessment information about the school assessed task. </a:t>
            </a:r>
          </a:p>
        </p:txBody>
      </p:sp>
      <p:pic>
        <p:nvPicPr>
          <p:cNvPr id="5" name="Picture 4">
            <a:extLst>
              <a:ext uri="{FF2B5EF4-FFF2-40B4-BE49-F238E27FC236}">
                <a16:creationId xmlns:a16="http://schemas.microsoft.com/office/drawing/2014/main" id="{6A331982-CDA3-A533-4CEA-2A5CD8434D02}"/>
              </a:ext>
            </a:extLst>
          </p:cNvPr>
          <p:cNvPicPr>
            <a:picLocks noChangeAspect="1"/>
          </p:cNvPicPr>
          <p:nvPr/>
        </p:nvPicPr>
        <p:blipFill>
          <a:blip r:embed="rId5"/>
          <a:stretch>
            <a:fillRect/>
          </a:stretch>
        </p:blipFill>
        <p:spPr>
          <a:xfrm>
            <a:off x="5552629" y="982863"/>
            <a:ext cx="2577833" cy="3366055"/>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3762F8BD-70F8-9EEA-567C-792D45EEA0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65735389"/>
      </p:ext>
    </p:extLst>
  </p:cSld>
  <p:clrMapOvr>
    <a:masterClrMapping/>
  </p:clrMapOvr>
  <mc:AlternateContent xmlns:mc="http://schemas.openxmlformats.org/markup-compatibility/2006">
    <mc:Choice xmlns:p159="http://schemas.microsoft.com/office/powerpoint/2015/09/main" Requires="p159">
      <p:transition spd="slow" advTm="62080">
        <p159:morph option="byObject"/>
      </p:transition>
    </mc:Choice>
    <mc:Fallback>
      <p:transition spd="slow" advTm="62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edbyDTP xmlns="022f9bf4-678a-46c3-868b-9318a1926bcf" xsi:nil="true"/>
    <Addedtostocktake xmlns="022f9bf4-678a-46c3-868b-9318a1926bcf">true</Addedtostocktake>
    <CheckbyDTP xmlns="022f9bf4-678a-46c3-868b-9318a1926bcf">true</CheckbyDTP>
    <CheckedbyDirector_x002f_ExecutiveDirector xmlns="022f9bf4-678a-46c3-868b-9318a1926bcf">false</CheckedbyDirector_x002f_ExecutiveDirecto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CA3A79-AF6C-4BE0-A9A0-47049AD4E8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f9bf4-678a-46c3-868b-9318a1926bcf"/>
    <ds:schemaRef ds:uri="437c3ed8-dfc9-4261-a6c7-26b463653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785FAB-D59D-4751-82BC-6FA63AED1921}">
  <ds:schemaRefs>
    <ds:schemaRef ds:uri="http://www.w3.org/XML/1998/namespace"/>
    <ds:schemaRef ds:uri="022f9bf4-678a-46c3-868b-9318a1926bcf"/>
    <ds:schemaRef ds:uri="http://purl.org/dc/elements/1.1/"/>
    <ds:schemaRef ds:uri="http://purl.org/dc/terms/"/>
    <ds:schemaRef ds:uri="http://schemas.microsoft.com/office/2006/documentManagement/types"/>
    <ds:schemaRef ds:uri="437c3ed8-dfc9-4261-a6c7-26b463653d9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74705D7-D60A-46E3-BA2C-8B57085D32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VCAA Powerpoint Template</Template>
  <TotalTime>1377</TotalTime>
  <Words>1357</Words>
  <Application>Microsoft Office PowerPoint</Application>
  <PresentationFormat>On-screen Show (16:9)</PresentationFormat>
  <Paragraphs>119</Paragraphs>
  <Slides>22</Slides>
  <Notes>16</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Times New Roman</vt:lpstr>
      <vt:lpstr>Verdana</vt:lpstr>
      <vt:lpstr>VCAA Powerpoint Template</vt:lpstr>
      <vt:lpstr>VCE Art Making and Exhibiting</vt:lpstr>
      <vt:lpstr>Acknowledgement</vt:lpstr>
      <vt:lpstr>Purpose</vt:lpstr>
      <vt:lpstr>PowerPoint Presentation</vt:lpstr>
      <vt:lpstr>Administrative handbook</vt:lpstr>
      <vt:lpstr>VCE Administrative handbook</vt:lpstr>
      <vt:lpstr>Administrative advice for School-based assessment</vt:lpstr>
      <vt:lpstr>Principles of VCE assessment </vt:lpstr>
      <vt:lpstr>Information provided for School-assessed Tasks</vt:lpstr>
      <vt:lpstr>SAT Mandatory information for students</vt:lpstr>
      <vt:lpstr>Summary</vt:lpstr>
      <vt:lpstr>Timeline</vt:lpstr>
      <vt:lpstr>Authentication</vt:lpstr>
      <vt:lpstr>Authentication – digital work</vt:lpstr>
      <vt:lpstr>PowerPoint Presentation</vt:lpstr>
      <vt:lpstr>Filling out the Authentication Record Form</vt:lpstr>
      <vt:lpstr>Generative AI</vt:lpstr>
      <vt:lpstr>Generative AI</vt:lpstr>
      <vt:lpstr>Assistance</vt:lpstr>
      <vt:lpstr>Assistance</vt:lpstr>
      <vt:lpstr>Contact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Kathryn Hendy-Ekers</cp:lastModifiedBy>
  <cp:revision>19</cp:revision>
  <dcterms:created xsi:type="dcterms:W3CDTF">2024-06-04T06:11:57Z</dcterms:created>
  <dcterms:modified xsi:type="dcterms:W3CDTF">2026-01-30T03:16:18Z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