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handoutMasterIdLst>
    <p:handoutMasterId r:id="rId30"/>
  </p:handoutMasterIdLst>
  <p:sldIdLst>
    <p:sldId id="257" r:id="rId5"/>
    <p:sldId id="258" r:id="rId6"/>
    <p:sldId id="265" r:id="rId7"/>
    <p:sldId id="2147481566" r:id="rId8"/>
    <p:sldId id="2147481599" r:id="rId9"/>
    <p:sldId id="2147481600" r:id="rId10"/>
    <p:sldId id="2147481536" r:id="rId11"/>
    <p:sldId id="2147481568" r:id="rId12"/>
    <p:sldId id="2147481567" r:id="rId13"/>
    <p:sldId id="2147481592" r:id="rId14"/>
    <p:sldId id="2147481590" r:id="rId15"/>
    <p:sldId id="2147481594" r:id="rId16"/>
    <p:sldId id="2147481570" r:id="rId17"/>
    <p:sldId id="2147481572" r:id="rId18"/>
    <p:sldId id="2147481574" r:id="rId19"/>
    <p:sldId id="2147481576" r:id="rId20"/>
    <p:sldId id="2147481578" r:id="rId21"/>
    <p:sldId id="2147481580" r:id="rId22"/>
    <p:sldId id="2147481582" r:id="rId23"/>
    <p:sldId id="2147481584" r:id="rId24"/>
    <p:sldId id="2147481596" r:id="rId25"/>
    <p:sldId id="2147481597" r:id="rId26"/>
    <p:sldId id="7500" r:id="rId27"/>
    <p:sldId id="7502" r:id="rId28"/>
  </p:sldIdLst>
  <p:sldSz cx="9144000" cy="5143500" type="screen16x9"/>
  <p:notesSz cx="6858000" cy="9144000"/>
  <p:defaultTextStyle>
    <a:defPPr>
      <a:defRPr lang="en-AU"/>
    </a:defPPr>
    <a:lvl1pPr algn="l" rtl="0" eaLnBrk="0" fontAlgn="base" hangingPunct="0">
      <a:spcBef>
        <a:spcPct val="0"/>
      </a:spcBef>
      <a:spcAft>
        <a:spcPct val="0"/>
      </a:spcAft>
      <a:defRPr sz="24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p:defaultTextStyle>
  <p:extLst>
    <p:ext uri="{521415D9-36F7-43E2-AB2F-B90AF26B5E84}">
      <p14:sectionLst xmlns:p14="http://schemas.microsoft.com/office/powerpoint/2010/main">
        <p14:section name="Default Section" id="{4DD454AD-C10A-49A5-8C16-9FD8CB612413}">
          <p14:sldIdLst>
            <p14:sldId id="257"/>
            <p14:sldId id="258"/>
          </p14:sldIdLst>
        </p14:section>
        <p14:section name="Introductions" id="{5B449583-754F-4C47-8543-837F91794299}">
          <p14:sldIdLst>
            <p14:sldId id="265"/>
          </p14:sldIdLst>
        </p14:section>
        <p14:section name="Study Specific Slides" id="{6809D3A6-2EB9-49C3-A4CD-AF88D8868B8C}">
          <p14:sldIdLst>
            <p14:sldId id="2147481566"/>
            <p14:sldId id="2147481599"/>
            <p14:sldId id="2147481600"/>
            <p14:sldId id="2147481536"/>
            <p14:sldId id="2147481568"/>
            <p14:sldId id="2147481567"/>
            <p14:sldId id="2147481592"/>
            <p14:sldId id="2147481590"/>
            <p14:sldId id="2147481594"/>
            <p14:sldId id="2147481570"/>
            <p14:sldId id="2147481572"/>
            <p14:sldId id="2147481574"/>
            <p14:sldId id="2147481576"/>
            <p14:sldId id="2147481578"/>
            <p14:sldId id="2147481580"/>
            <p14:sldId id="2147481582"/>
            <p14:sldId id="2147481584"/>
            <p14:sldId id="2147481596"/>
            <p14:sldId id="2147481597"/>
            <p14:sldId id="7500"/>
            <p14:sldId id="7502"/>
          </p14:sldIdLst>
        </p14:section>
      </p14:sectionLst>
    </p:ext>
    <p:ext uri="{EFAFB233-063F-42B5-8137-9DF3F51BA10A}">
      <p15:sldGuideLst xmlns:p15="http://schemas.microsoft.com/office/powerpoint/2012/main">
        <p15:guide id="1" orient="horz" pos="1643"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5B1E1A-06B8-95A9-269B-DBF0261C7794}" name="Robyn Douglass" initials="RD" userId="S::robyn.douglass@education.vic.gov.au::e3a524c2-4098-407d-8e2e-0b6466bbf4d0" providerId="AD"/>
  <p188:author id="{D694401F-ACC7-2630-E998-08CEE88517A0}" name="Christopher Clark 2" initials="C2" userId="S::christopher.clark2@education.vic.gov.au::2020eb23-3bc4-414f-9f5e-b2b373c9dd28" providerId="AD"/>
  <p188:author id="{03F1852B-6908-2F2F-0655-DECCBE6E1464}" name="Joanne Watkins" initials="JW" userId="S::Joanne.Watkins@education.vic.gov.au::d0e6e5c6-c3a1-4862-bd06-9b4b47db9fcc" providerId="AD"/>
  <p188:author id="{0ED71131-D490-FB41-5FAD-5D5637D5ADAA}" name="Robyn Douglass" initials="RD" userId="S::Robyn.Douglass@education.vic.gov.au::e3a524c2-4098-407d-8e2e-0b6466bbf4d0" providerId="AD"/>
  <p188:author id="{58752E7C-EABE-A09E-F655-97F66CAE4E8D}" name="Vanessa Flores" initials="VF" userId="S::Vanessa.Flores@education.vic.gov.au::e168f8ad-e185-4be1-8409-ad04d50cccff" providerId="AD"/>
  <p188:author id="{1CAD9396-B555-B3A0-06CB-C4FD220B9C71}" name="Samantha Little" initials="SL" userId="S::Samantha.Little@education.vic.gov.au::b084ce39-cc75-4a9e-8d0e-d591f40ed571" providerId="AD"/>
  <p188:author id="{17E633BB-8AAE-A9BD-18C6-058C654DFF8A}" name="Leanne Compton" initials="LC" userId="S::leanne.compton@education.vic.gov.au::f491235b-13f9-4396-a17e-ac184128fa41" providerId="AD"/>
  <p188:author id="{248408CE-3C9A-2E0B-8D78-95413BE1714C}" name="Adam Brodie-McKenzie" initials="AB" userId="S::adam.brodie-mckenzie@education.vic.gov.au::68e7e22c-e04d-4660-badc-655e2f5223a0" providerId="AD"/>
  <p188:author id="{62ADFDD1-60C8-53B7-ACD0-901D262CEC03}" name="Languages Unit" initials="LU" userId="Languages Unit" providerId="None"/>
  <p188:author id="{256534E0-F9CE-B828-F95F-5251F5507FC6}" name="Therese David" initials="TD" userId="S::Therese.David@education.vic.gov.au::5945e7b6-6aea-4e35-9a74-54442241f603" providerId="AD"/>
  <p188:author id="{35E1D5E2-6CD3-FFFE-0E35-CC1A695F288C}" name="Maria James 2" initials="M2" userId="S::maria.james2@education.vic.gov.au::b64fc628-e815-4d39-b9fd-50c1a9972e5c" providerId="AD"/>
  <p188:author id="{5C1381FC-F2C9-143B-BA62-A1CCB448CF2F}" name="Ashley Pratt" initials="AP" userId="S::ashley.pratt@education.vic.gov.au::5fcb84d3-58e6-4715-a7c7-14b4d51df77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000000"/>
    <a:srgbClr val="0099CC"/>
    <a:srgbClr val="FFFF00"/>
    <a:srgbClr val="7F3F98"/>
    <a:srgbClr val="00573F"/>
    <a:srgbClr val="FFC700"/>
    <a:srgbClr val="AF272F"/>
    <a:srgbClr val="999999"/>
    <a:srgbClr val="003D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DE0D25-4B60-448D-8628-379D6B54869C}" v="5" dt="2026-01-30T03:31:59.5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6" autoAdjust="0"/>
    <p:restoredTop sz="41509" autoAdjust="0"/>
  </p:normalViewPr>
  <p:slideViewPr>
    <p:cSldViewPr snapToGrid="0">
      <p:cViewPr varScale="1">
        <p:scale>
          <a:sx n="42" d="100"/>
          <a:sy n="42" d="100"/>
        </p:scale>
        <p:origin x="1972" y="28"/>
      </p:cViewPr>
      <p:guideLst>
        <p:guide orient="horz" pos="1643"/>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3942" y="21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essa Flores" userId="e168f8ad-e185-4be1-8409-ad04d50cccff" providerId="ADAL" clId="{378393FE-AEB4-4295-992B-87D46CC26233}"/>
    <pc:docChg chg="undo custSel delSld modSld modSection">
      <pc:chgData name="Vanessa Flores" userId="e168f8ad-e185-4be1-8409-ad04d50cccff" providerId="ADAL" clId="{378393FE-AEB4-4295-992B-87D46CC26233}" dt="2026-01-23T05:42:01.802" v="329" actId="20577"/>
      <pc:docMkLst>
        <pc:docMk/>
      </pc:docMkLst>
      <pc:sldChg chg="del">
        <pc:chgData name="Vanessa Flores" userId="e168f8ad-e185-4be1-8409-ad04d50cccff" providerId="ADAL" clId="{378393FE-AEB4-4295-992B-87D46CC26233}" dt="2026-01-23T04:34:11.093" v="37" actId="47"/>
        <pc:sldMkLst>
          <pc:docMk/>
          <pc:sldMk cId="501412639" sldId="259"/>
        </pc:sldMkLst>
      </pc:sldChg>
      <pc:sldChg chg="del">
        <pc:chgData name="Vanessa Flores" userId="e168f8ad-e185-4be1-8409-ad04d50cccff" providerId="ADAL" clId="{378393FE-AEB4-4295-992B-87D46CC26233}" dt="2026-01-23T04:14:32.213" v="36" actId="47"/>
        <pc:sldMkLst>
          <pc:docMk/>
          <pc:sldMk cId="4177444744" sldId="303"/>
        </pc:sldMkLst>
      </pc:sldChg>
      <pc:sldChg chg="del">
        <pc:chgData name="Vanessa Flores" userId="e168f8ad-e185-4be1-8409-ad04d50cccff" providerId="ADAL" clId="{378393FE-AEB4-4295-992B-87D46CC26233}" dt="2026-01-23T04:14:32.213" v="36" actId="47"/>
        <pc:sldMkLst>
          <pc:docMk/>
          <pc:sldMk cId="3072975601" sldId="2147481493"/>
        </pc:sldMkLst>
      </pc:sldChg>
      <pc:sldChg chg="del">
        <pc:chgData name="Vanessa Flores" userId="e168f8ad-e185-4be1-8409-ad04d50cccff" providerId="ADAL" clId="{378393FE-AEB4-4295-992B-87D46CC26233}" dt="2026-01-23T04:14:32.213" v="36" actId="47"/>
        <pc:sldMkLst>
          <pc:docMk/>
          <pc:sldMk cId="176687398" sldId="2147481494"/>
        </pc:sldMkLst>
      </pc:sldChg>
      <pc:sldChg chg="del">
        <pc:chgData name="Vanessa Flores" userId="e168f8ad-e185-4be1-8409-ad04d50cccff" providerId="ADAL" clId="{378393FE-AEB4-4295-992B-87D46CC26233}" dt="2026-01-23T04:14:32.213" v="36" actId="47"/>
        <pc:sldMkLst>
          <pc:docMk/>
          <pc:sldMk cId="3063852779" sldId="2147481496"/>
        </pc:sldMkLst>
      </pc:sldChg>
      <pc:sldChg chg="del">
        <pc:chgData name="Vanessa Flores" userId="e168f8ad-e185-4be1-8409-ad04d50cccff" providerId="ADAL" clId="{378393FE-AEB4-4295-992B-87D46CC26233}" dt="2026-01-23T04:14:32.213" v="36" actId="47"/>
        <pc:sldMkLst>
          <pc:docMk/>
          <pc:sldMk cId="464321667" sldId="2147481525"/>
        </pc:sldMkLst>
      </pc:sldChg>
      <pc:sldChg chg="del">
        <pc:chgData name="Vanessa Flores" userId="e168f8ad-e185-4be1-8409-ad04d50cccff" providerId="ADAL" clId="{378393FE-AEB4-4295-992B-87D46CC26233}" dt="2026-01-23T04:14:32.213" v="36" actId="47"/>
        <pc:sldMkLst>
          <pc:docMk/>
          <pc:sldMk cId="1293548706" sldId="2147481534"/>
        </pc:sldMkLst>
      </pc:sldChg>
      <pc:sldChg chg="addSp delSp modSp mod">
        <pc:chgData name="Vanessa Flores" userId="e168f8ad-e185-4be1-8409-ad04d50cccff" providerId="ADAL" clId="{378393FE-AEB4-4295-992B-87D46CC26233}" dt="2026-01-23T05:42:01.802" v="329" actId="20577"/>
        <pc:sldMkLst>
          <pc:docMk/>
          <pc:sldMk cId="2665735389" sldId="2147481536"/>
        </pc:sldMkLst>
        <pc:spChg chg="add del mod">
          <ac:chgData name="Vanessa Flores" userId="e168f8ad-e185-4be1-8409-ad04d50cccff" providerId="ADAL" clId="{378393FE-AEB4-4295-992B-87D46CC26233}" dt="2026-01-23T04:45:34.840" v="39" actId="478"/>
          <ac:spMkLst>
            <pc:docMk/>
            <pc:sldMk cId="2665735389" sldId="2147481536"/>
            <ac:spMk id="5" creationId="{43507CE6-972D-E383-EA75-3C3B2CE818AE}"/>
          </ac:spMkLst>
        </pc:spChg>
        <pc:spChg chg="mod">
          <ac:chgData name="Vanessa Flores" userId="e168f8ad-e185-4be1-8409-ad04d50cccff" providerId="ADAL" clId="{378393FE-AEB4-4295-992B-87D46CC26233}" dt="2026-01-23T05:42:01.802" v="329" actId="20577"/>
          <ac:spMkLst>
            <pc:docMk/>
            <pc:sldMk cId="2665735389" sldId="2147481536"/>
            <ac:spMk id="6" creationId="{64D5A5ED-415F-75B4-66F7-6D36D5B115D8}"/>
          </ac:spMkLst>
        </pc:spChg>
        <pc:picChg chg="add mod">
          <ac:chgData name="Vanessa Flores" userId="e168f8ad-e185-4be1-8409-ad04d50cccff" providerId="ADAL" clId="{378393FE-AEB4-4295-992B-87D46CC26233}" dt="2026-01-15T05:23:57.923" v="17" actId="1076"/>
          <ac:picMkLst>
            <pc:docMk/>
            <pc:sldMk cId="2665735389" sldId="2147481536"/>
            <ac:picMk id="3" creationId="{B079D630-344D-427C-2307-38C4686E510F}"/>
          </ac:picMkLst>
        </pc:picChg>
        <pc:picChg chg="del">
          <ac:chgData name="Vanessa Flores" userId="e168f8ad-e185-4be1-8409-ad04d50cccff" providerId="ADAL" clId="{378393FE-AEB4-4295-992B-87D46CC26233}" dt="2026-01-15T05:23:49.933" v="11" actId="478"/>
          <ac:picMkLst>
            <pc:docMk/>
            <pc:sldMk cId="2665735389" sldId="2147481536"/>
            <ac:picMk id="4" creationId="{B33FB55A-B8D9-8F71-DCC0-1ED51304C9DD}"/>
          </ac:picMkLst>
        </pc:picChg>
      </pc:sldChg>
      <pc:sldChg chg="addSp delSp modSp del mod">
        <pc:chgData name="Vanessa Flores" userId="e168f8ad-e185-4be1-8409-ad04d50cccff" providerId="ADAL" clId="{378393FE-AEB4-4295-992B-87D46CC26233}" dt="2026-01-23T04:14:32.213" v="36" actId="47"/>
        <pc:sldMkLst>
          <pc:docMk/>
          <pc:sldMk cId="2884377404" sldId="2147481555"/>
        </pc:sldMkLst>
        <pc:picChg chg="add mod">
          <ac:chgData name="Vanessa Flores" userId="e168f8ad-e185-4be1-8409-ad04d50cccff" providerId="ADAL" clId="{378393FE-AEB4-4295-992B-87D46CC26233}" dt="2026-01-15T05:21:34.419" v="2" actId="1076"/>
          <ac:picMkLst>
            <pc:docMk/>
            <pc:sldMk cId="2884377404" sldId="2147481555"/>
            <ac:picMk id="3" creationId="{2BE1C77F-6983-90E7-0D6E-787058BE6192}"/>
          </ac:picMkLst>
        </pc:picChg>
        <pc:picChg chg="add mod">
          <ac:chgData name="Vanessa Flores" userId="e168f8ad-e185-4be1-8409-ad04d50cccff" providerId="ADAL" clId="{378393FE-AEB4-4295-992B-87D46CC26233}" dt="2026-01-15T05:21:47.420" v="4"/>
          <ac:picMkLst>
            <pc:docMk/>
            <pc:sldMk cId="2884377404" sldId="2147481555"/>
            <ac:picMk id="4" creationId="{3A3C0512-FD11-B4D8-FD67-2C3A6F2D7E7B}"/>
          </ac:picMkLst>
        </pc:picChg>
        <pc:picChg chg="del">
          <ac:chgData name="Vanessa Flores" userId="e168f8ad-e185-4be1-8409-ad04d50cccff" providerId="ADAL" clId="{378393FE-AEB4-4295-992B-87D46CC26233}" dt="2026-01-15T05:21:28.914" v="0" actId="478"/>
          <ac:picMkLst>
            <pc:docMk/>
            <pc:sldMk cId="2884377404" sldId="2147481555"/>
            <ac:picMk id="7" creationId="{3693C689-DDC6-1265-BCC4-1D3A4987554D}"/>
          </ac:picMkLst>
        </pc:picChg>
        <pc:picChg chg="del">
          <ac:chgData name="Vanessa Flores" userId="e168f8ad-e185-4be1-8409-ad04d50cccff" providerId="ADAL" clId="{378393FE-AEB4-4295-992B-87D46CC26233}" dt="2026-01-15T05:21:47.197" v="3" actId="478"/>
          <ac:picMkLst>
            <pc:docMk/>
            <pc:sldMk cId="2884377404" sldId="2147481555"/>
            <ac:picMk id="9" creationId="{F57954BF-7158-25F3-C822-42B2F515CF70}"/>
          </ac:picMkLst>
        </pc:picChg>
      </pc:sldChg>
      <pc:sldChg chg="addSp delSp modSp mod">
        <pc:chgData name="Vanessa Flores" userId="e168f8ad-e185-4be1-8409-ad04d50cccff" providerId="ADAL" clId="{378393FE-AEB4-4295-992B-87D46CC26233}" dt="2026-01-15T05:22:07.689" v="8"/>
        <pc:sldMkLst>
          <pc:docMk/>
          <pc:sldMk cId="3882508761" sldId="2147481566"/>
        </pc:sldMkLst>
        <pc:spChg chg="add del mod">
          <ac:chgData name="Vanessa Flores" userId="e168f8ad-e185-4be1-8409-ad04d50cccff" providerId="ADAL" clId="{378393FE-AEB4-4295-992B-87D46CC26233}" dt="2026-01-15T05:22:07.456" v="7" actId="478"/>
          <ac:spMkLst>
            <pc:docMk/>
            <pc:sldMk cId="3882508761" sldId="2147481566"/>
            <ac:spMk id="4" creationId="{CFEA4D2E-511E-4996-2AC7-9D337B6FD1BC}"/>
          </ac:spMkLst>
        </pc:spChg>
        <pc:graphicFrameChg chg="add mod">
          <ac:chgData name="Vanessa Flores" userId="e168f8ad-e185-4be1-8409-ad04d50cccff" providerId="ADAL" clId="{378393FE-AEB4-4295-992B-87D46CC26233}" dt="2026-01-15T05:22:00.041" v="6"/>
          <ac:graphicFrameMkLst>
            <pc:docMk/>
            <pc:sldMk cId="3882508761" sldId="2147481566"/>
            <ac:graphicFrameMk id="5" creationId="{8AC5AC36-B880-8B2E-2EDE-5EC5CA0EEFA1}"/>
          </ac:graphicFrameMkLst>
        </pc:graphicFrameChg>
        <pc:graphicFrameChg chg="del">
          <ac:chgData name="Vanessa Flores" userId="e168f8ad-e185-4be1-8409-ad04d50cccff" providerId="ADAL" clId="{378393FE-AEB4-4295-992B-87D46CC26233}" dt="2026-01-15T05:21:59.771" v="5" actId="478"/>
          <ac:graphicFrameMkLst>
            <pc:docMk/>
            <pc:sldMk cId="3882508761" sldId="2147481566"/>
            <ac:graphicFrameMk id="6" creationId="{862FE810-03C0-C0DD-CF1F-94CD358E062C}"/>
          </ac:graphicFrameMkLst>
        </pc:graphicFrameChg>
        <pc:graphicFrameChg chg="add mod">
          <ac:chgData name="Vanessa Flores" userId="e168f8ad-e185-4be1-8409-ad04d50cccff" providerId="ADAL" clId="{378393FE-AEB4-4295-992B-87D46CC26233}" dt="2026-01-15T05:22:07.689" v="8"/>
          <ac:graphicFrameMkLst>
            <pc:docMk/>
            <pc:sldMk cId="3882508761" sldId="2147481566"/>
            <ac:graphicFrameMk id="7" creationId="{BCEE7EC3-C1D9-D13B-2EAE-209FDA454F41}"/>
          </ac:graphicFrameMkLst>
        </pc:graphicFrameChg>
      </pc:sldChg>
      <pc:sldChg chg="addSp delSp modSp mod chgLayout">
        <pc:chgData name="Vanessa Flores" userId="e168f8ad-e185-4be1-8409-ad04d50cccff" providerId="ADAL" clId="{378393FE-AEB4-4295-992B-87D46CC26233}" dt="2026-01-23T05:01:43.629" v="324" actId="478"/>
        <pc:sldMkLst>
          <pc:docMk/>
          <pc:sldMk cId="57833027" sldId="2147481567"/>
        </pc:sldMkLst>
        <pc:spChg chg="mod ord">
          <ac:chgData name="Vanessa Flores" userId="e168f8ad-e185-4be1-8409-ad04d50cccff" providerId="ADAL" clId="{378393FE-AEB4-4295-992B-87D46CC26233}" dt="2026-01-23T05:01:41.701" v="323" actId="700"/>
          <ac:spMkLst>
            <pc:docMk/>
            <pc:sldMk cId="57833027" sldId="2147481567"/>
            <ac:spMk id="2" creationId="{2DD5141C-7FA3-D4A7-BFF0-9C606DC5804A}"/>
          </ac:spMkLst>
        </pc:spChg>
        <pc:spChg chg="add del mod">
          <ac:chgData name="Vanessa Flores" userId="e168f8ad-e185-4be1-8409-ad04d50cccff" providerId="ADAL" clId="{378393FE-AEB4-4295-992B-87D46CC26233}" dt="2026-01-23T04:45:40.200" v="40" actId="478"/>
          <ac:spMkLst>
            <pc:docMk/>
            <pc:sldMk cId="57833027" sldId="2147481567"/>
            <ac:spMk id="3" creationId="{7D87F0D1-B7B8-F16A-8414-CC09DE2DD50F}"/>
          </ac:spMkLst>
        </pc:spChg>
        <pc:spChg chg="add del mod ord">
          <ac:chgData name="Vanessa Flores" userId="e168f8ad-e185-4be1-8409-ad04d50cccff" providerId="ADAL" clId="{378393FE-AEB4-4295-992B-87D46CC26233}" dt="2026-01-23T05:01:43.629" v="324" actId="478"/>
          <ac:spMkLst>
            <pc:docMk/>
            <pc:sldMk cId="57833027" sldId="2147481567"/>
            <ac:spMk id="5" creationId="{78F6F678-5D05-7306-08E7-FCE5A03F54F5}"/>
          </ac:spMkLst>
        </pc:spChg>
        <pc:spChg chg="mod">
          <ac:chgData name="Vanessa Flores" userId="e168f8ad-e185-4be1-8409-ad04d50cccff" providerId="ADAL" clId="{378393FE-AEB4-4295-992B-87D46CC26233}" dt="2026-01-23T05:01:32.436" v="321"/>
          <ac:spMkLst>
            <pc:docMk/>
            <pc:sldMk cId="57833027" sldId="2147481567"/>
            <ac:spMk id="10" creationId="{5A13F75E-A15D-715A-C356-FD2ED534EFBF}"/>
          </ac:spMkLst>
        </pc:spChg>
      </pc:sldChg>
      <pc:sldChg chg="addSp delSp modSp mod">
        <pc:chgData name="Vanessa Flores" userId="e168f8ad-e185-4be1-8409-ad04d50cccff" providerId="ADAL" clId="{378393FE-AEB4-4295-992B-87D46CC26233}" dt="2026-01-15T05:30:41.722" v="25" actId="478"/>
        <pc:sldMkLst>
          <pc:docMk/>
          <pc:sldMk cId="901838129" sldId="2147481568"/>
        </pc:sldMkLst>
        <pc:spChg chg="add del mod">
          <ac:chgData name="Vanessa Flores" userId="e168f8ad-e185-4be1-8409-ad04d50cccff" providerId="ADAL" clId="{378393FE-AEB4-4295-992B-87D46CC26233}" dt="2026-01-15T05:30:41.722" v="25" actId="478"/>
          <ac:spMkLst>
            <pc:docMk/>
            <pc:sldMk cId="901838129" sldId="2147481568"/>
            <ac:spMk id="2" creationId="{44696DCE-8D00-2493-69E5-A65B8D81EE66}"/>
          </ac:spMkLst>
        </pc:spChg>
      </pc:sldChg>
      <pc:sldChg chg="addSp delSp modSp mod">
        <pc:chgData name="Vanessa Flores" userId="e168f8ad-e185-4be1-8409-ad04d50cccff" providerId="ADAL" clId="{378393FE-AEB4-4295-992B-87D46CC26233}" dt="2026-01-23T05:00:54.583" v="312" actId="1037"/>
        <pc:sldMkLst>
          <pc:docMk/>
          <pc:sldMk cId="1446213412" sldId="2147481570"/>
        </pc:sldMkLst>
        <pc:spChg chg="add del mod">
          <ac:chgData name="Vanessa Flores" userId="e168f8ad-e185-4be1-8409-ad04d50cccff" providerId="ADAL" clId="{378393FE-AEB4-4295-992B-87D46CC26233}" dt="2026-01-23T04:46:38.977" v="53" actId="478"/>
          <ac:spMkLst>
            <pc:docMk/>
            <pc:sldMk cId="1446213412" sldId="2147481570"/>
            <ac:spMk id="3" creationId="{E4587370-83F2-A14B-FA10-7406F6E7D9A4}"/>
          </ac:spMkLst>
        </pc:spChg>
        <pc:spChg chg="mod">
          <ac:chgData name="Vanessa Flores" userId="e168f8ad-e185-4be1-8409-ad04d50cccff" providerId="ADAL" clId="{378393FE-AEB4-4295-992B-87D46CC26233}" dt="2026-01-23T05:00:19.019" v="294" actId="14100"/>
          <ac:spMkLst>
            <pc:docMk/>
            <pc:sldMk cId="1446213412" sldId="2147481570"/>
            <ac:spMk id="7" creationId="{7BAC8DE3-1C09-4665-E1EA-ADB82B1A29AC}"/>
          </ac:spMkLst>
        </pc:spChg>
        <pc:spChg chg="mod">
          <ac:chgData name="Vanessa Flores" userId="e168f8ad-e185-4be1-8409-ad04d50cccff" providerId="ADAL" clId="{378393FE-AEB4-4295-992B-87D46CC26233}" dt="2026-01-23T05:00:54.583" v="312" actId="1037"/>
          <ac:spMkLst>
            <pc:docMk/>
            <pc:sldMk cId="1446213412" sldId="2147481570"/>
            <ac:spMk id="8" creationId="{F66FF66F-807A-0ABB-C9CC-5A40692E2D84}"/>
          </ac:spMkLst>
        </pc:spChg>
        <pc:picChg chg="mod modCrop">
          <ac:chgData name="Vanessa Flores" userId="e168f8ad-e185-4be1-8409-ad04d50cccff" providerId="ADAL" clId="{378393FE-AEB4-4295-992B-87D46CC26233}" dt="2026-01-23T05:00:11.461" v="292" actId="732"/>
          <ac:picMkLst>
            <pc:docMk/>
            <pc:sldMk cId="1446213412" sldId="2147481570"/>
            <ac:picMk id="6" creationId="{11A4D5FF-0697-F354-CECC-C01AEDA4E2F8}"/>
          </ac:picMkLst>
        </pc:picChg>
      </pc:sldChg>
      <pc:sldChg chg="addSp delSp modSp mod chgLayout">
        <pc:chgData name="Vanessa Flores" userId="e168f8ad-e185-4be1-8409-ad04d50cccff" providerId="ADAL" clId="{378393FE-AEB4-4295-992B-87D46CC26233}" dt="2026-01-23T04:58:43.888" v="286" actId="14100"/>
        <pc:sldMkLst>
          <pc:docMk/>
          <pc:sldMk cId="2702859518" sldId="2147481572"/>
        </pc:sldMkLst>
        <pc:spChg chg="mod ord">
          <ac:chgData name="Vanessa Flores" userId="e168f8ad-e185-4be1-8409-ad04d50cccff" providerId="ADAL" clId="{378393FE-AEB4-4295-992B-87D46CC26233}" dt="2026-01-23T04:57:50.184" v="270" actId="700"/>
          <ac:spMkLst>
            <pc:docMk/>
            <pc:sldMk cId="2702859518" sldId="2147481572"/>
            <ac:spMk id="2" creationId="{E7A7ED85-8AD6-F0FE-A640-32265F930005}"/>
          </ac:spMkLst>
        </pc:spChg>
        <pc:spChg chg="add del mod">
          <ac:chgData name="Vanessa Flores" userId="e168f8ad-e185-4be1-8409-ad04d50cccff" providerId="ADAL" clId="{378393FE-AEB4-4295-992B-87D46CC26233}" dt="2026-01-23T04:46:44.903" v="56" actId="478"/>
          <ac:spMkLst>
            <pc:docMk/>
            <pc:sldMk cId="2702859518" sldId="2147481572"/>
            <ac:spMk id="3" creationId="{AE2CAC29-AF64-2808-5A9B-28180678AFD8}"/>
          </ac:spMkLst>
        </pc:spChg>
        <pc:spChg chg="add del mod ord">
          <ac:chgData name="Vanessa Flores" userId="e168f8ad-e185-4be1-8409-ad04d50cccff" providerId="ADAL" clId="{378393FE-AEB4-4295-992B-87D46CC26233}" dt="2026-01-23T04:57:52.714" v="271" actId="478"/>
          <ac:spMkLst>
            <pc:docMk/>
            <pc:sldMk cId="2702859518" sldId="2147481572"/>
            <ac:spMk id="4" creationId="{99B57512-08A7-72A3-59BB-1010175E795C}"/>
          </ac:spMkLst>
        </pc:spChg>
        <pc:spChg chg="mod">
          <ac:chgData name="Vanessa Flores" userId="e168f8ad-e185-4be1-8409-ad04d50cccff" providerId="ADAL" clId="{378393FE-AEB4-4295-992B-87D46CC26233}" dt="2026-01-23T04:58:43.888" v="286" actId="14100"/>
          <ac:spMkLst>
            <pc:docMk/>
            <pc:sldMk cId="2702859518" sldId="2147481572"/>
            <ac:spMk id="11" creationId="{22234378-F281-8DF3-A9C8-8B84BA5FFCF4}"/>
          </ac:spMkLst>
        </pc:spChg>
        <pc:picChg chg="mod modCrop">
          <ac:chgData name="Vanessa Flores" userId="e168f8ad-e185-4be1-8409-ad04d50cccff" providerId="ADAL" clId="{378393FE-AEB4-4295-992B-87D46CC26233}" dt="2026-01-23T04:58:09.299" v="276" actId="732"/>
          <ac:picMkLst>
            <pc:docMk/>
            <pc:sldMk cId="2702859518" sldId="2147481572"/>
            <ac:picMk id="5" creationId="{39462A77-01DA-88A1-C6F5-06E6579E3F8A}"/>
          </ac:picMkLst>
        </pc:picChg>
      </pc:sldChg>
      <pc:sldChg chg="addSp delSp modSp mod chgLayout">
        <pc:chgData name="Vanessa Flores" userId="e168f8ad-e185-4be1-8409-ad04d50cccff" providerId="ADAL" clId="{378393FE-AEB4-4295-992B-87D46CC26233}" dt="2026-01-23T05:00:38.714" v="297"/>
        <pc:sldMkLst>
          <pc:docMk/>
          <pc:sldMk cId="4147877246" sldId="2147481574"/>
        </pc:sldMkLst>
        <pc:spChg chg="mod ord">
          <ac:chgData name="Vanessa Flores" userId="e168f8ad-e185-4be1-8409-ad04d50cccff" providerId="ADAL" clId="{378393FE-AEB4-4295-992B-87D46CC26233}" dt="2026-01-23T04:56:28.574" v="236" actId="700"/>
          <ac:spMkLst>
            <pc:docMk/>
            <pc:sldMk cId="4147877246" sldId="2147481574"/>
            <ac:spMk id="2" creationId="{924C7820-246E-18FE-EB37-057B8D3DCB44}"/>
          </ac:spMkLst>
        </pc:spChg>
        <pc:spChg chg="add del mod">
          <ac:chgData name="Vanessa Flores" userId="e168f8ad-e185-4be1-8409-ad04d50cccff" providerId="ADAL" clId="{378393FE-AEB4-4295-992B-87D46CC26233}" dt="2026-01-23T04:46:51.971" v="59" actId="478"/>
          <ac:spMkLst>
            <pc:docMk/>
            <pc:sldMk cId="4147877246" sldId="2147481574"/>
            <ac:spMk id="3" creationId="{15FEE15A-02C7-55A3-DEC8-4FBD77DD5E0F}"/>
          </ac:spMkLst>
        </pc:spChg>
        <pc:spChg chg="add del mod ord">
          <ac:chgData name="Vanessa Flores" userId="e168f8ad-e185-4be1-8409-ad04d50cccff" providerId="ADAL" clId="{378393FE-AEB4-4295-992B-87D46CC26233}" dt="2026-01-23T04:56:30.666" v="237" actId="478"/>
          <ac:spMkLst>
            <pc:docMk/>
            <pc:sldMk cId="4147877246" sldId="2147481574"/>
            <ac:spMk id="4" creationId="{60F3ED22-E078-1152-FDFD-BF2D0398F1AC}"/>
          </ac:spMkLst>
        </pc:spChg>
        <pc:spChg chg="mod">
          <ac:chgData name="Vanessa Flores" userId="e168f8ad-e185-4be1-8409-ad04d50cccff" providerId="ADAL" clId="{378393FE-AEB4-4295-992B-87D46CC26233}" dt="2026-01-23T04:56:36.433" v="238" actId="1076"/>
          <ac:spMkLst>
            <pc:docMk/>
            <pc:sldMk cId="4147877246" sldId="2147481574"/>
            <ac:spMk id="6" creationId="{F94EBBB6-ADCC-7743-23C1-C615A089F2CD}"/>
          </ac:spMkLst>
        </pc:spChg>
        <pc:spChg chg="mod">
          <ac:chgData name="Vanessa Flores" userId="e168f8ad-e185-4be1-8409-ad04d50cccff" providerId="ADAL" clId="{378393FE-AEB4-4295-992B-87D46CC26233}" dt="2026-01-23T05:00:38.714" v="297"/>
          <ac:spMkLst>
            <pc:docMk/>
            <pc:sldMk cId="4147877246" sldId="2147481574"/>
            <ac:spMk id="10" creationId="{4A29916E-2510-3587-A817-AEAF8C1351FC}"/>
          </ac:spMkLst>
        </pc:spChg>
        <pc:picChg chg="mod modCrop">
          <ac:chgData name="Vanessa Flores" userId="e168f8ad-e185-4be1-8409-ad04d50cccff" providerId="ADAL" clId="{378393FE-AEB4-4295-992B-87D46CC26233}" dt="2026-01-23T04:56:59.451" v="242" actId="732"/>
          <ac:picMkLst>
            <pc:docMk/>
            <pc:sldMk cId="4147877246" sldId="2147481574"/>
            <ac:picMk id="5" creationId="{962175D3-BF32-3449-4C50-DDB9B80348F1}"/>
          </ac:picMkLst>
        </pc:picChg>
      </pc:sldChg>
      <pc:sldChg chg="addSp delSp modSp mod chgLayout">
        <pc:chgData name="Vanessa Flores" userId="e168f8ad-e185-4be1-8409-ad04d50cccff" providerId="ADAL" clId="{378393FE-AEB4-4295-992B-87D46CC26233}" dt="2026-01-23T04:56:19.945" v="235" actId="14100"/>
        <pc:sldMkLst>
          <pc:docMk/>
          <pc:sldMk cId="3857851025" sldId="2147481576"/>
        </pc:sldMkLst>
        <pc:spChg chg="mod ord">
          <ac:chgData name="Vanessa Flores" userId="e168f8ad-e185-4be1-8409-ad04d50cccff" providerId="ADAL" clId="{378393FE-AEB4-4295-992B-87D46CC26233}" dt="2026-01-23T04:55:42.754" v="224" actId="700"/>
          <ac:spMkLst>
            <pc:docMk/>
            <pc:sldMk cId="3857851025" sldId="2147481576"/>
            <ac:spMk id="2" creationId="{53C92DE9-2B18-1777-4890-C33D05E538BA}"/>
          </ac:spMkLst>
        </pc:spChg>
        <pc:spChg chg="add del mod">
          <ac:chgData name="Vanessa Flores" userId="e168f8ad-e185-4be1-8409-ad04d50cccff" providerId="ADAL" clId="{378393FE-AEB4-4295-992B-87D46CC26233}" dt="2026-01-23T04:46:59.334" v="62" actId="478"/>
          <ac:spMkLst>
            <pc:docMk/>
            <pc:sldMk cId="3857851025" sldId="2147481576"/>
            <ac:spMk id="3" creationId="{23983055-7968-906C-9A6A-653F331C5D01}"/>
          </ac:spMkLst>
        </pc:spChg>
        <pc:spChg chg="add del mod ord">
          <ac:chgData name="Vanessa Flores" userId="e168f8ad-e185-4be1-8409-ad04d50cccff" providerId="ADAL" clId="{378393FE-AEB4-4295-992B-87D46CC26233}" dt="2026-01-23T04:55:12.233" v="215" actId="478"/>
          <ac:spMkLst>
            <pc:docMk/>
            <pc:sldMk cId="3857851025" sldId="2147481576"/>
            <ac:spMk id="4" creationId="{065E2090-E409-0A63-BA7F-4880286D27F9}"/>
          </ac:spMkLst>
        </pc:spChg>
        <pc:spChg chg="add del mod ord">
          <ac:chgData name="Vanessa Flores" userId="e168f8ad-e185-4be1-8409-ad04d50cccff" providerId="ADAL" clId="{378393FE-AEB4-4295-992B-87D46CC26233}" dt="2026-01-23T04:55:44.739" v="225" actId="478"/>
          <ac:spMkLst>
            <pc:docMk/>
            <pc:sldMk cId="3857851025" sldId="2147481576"/>
            <ac:spMk id="5" creationId="{C0869DFA-0BC2-9ADC-D49C-73955EAC7632}"/>
          </ac:spMkLst>
        </pc:spChg>
        <pc:spChg chg="mod">
          <ac:chgData name="Vanessa Flores" userId="e168f8ad-e185-4be1-8409-ad04d50cccff" providerId="ADAL" clId="{378393FE-AEB4-4295-992B-87D46CC26233}" dt="2026-01-23T04:56:19.945" v="235" actId="14100"/>
          <ac:spMkLst>
            <pc:docMk/>
            <pc:sldMk cId="3857851025" sldId="2147481576"/>
            <ac:spMk id="9" creationId="{56F1EFCB-287B-19A5-0983-C9121644FAF7}"/>
          </ac:spMkLst>
        </pc:spChg>
        <pc:picChg chg="mod modCrop">
          <ac:chgData name="Vanessa Flores" userId="e168f8ad-e185-4be1-8409-ad04d50cccff" providerId="ADAL" clId="{378393FE-AEB4-4295-992B-87D46CC26233}" dt="2026-01-23T04:56:06.986" v="232" actId="1035"/>
          <ac:picMkLst>
            <pc:docMk/>
            <pc:sldMk cId="3857851025" sldId="2147481576"/>
            <ac:picMk id="6" creationId="{89E50348-ECFD-6732-D575-F6D242B81346}"/>
          </ac:picMkLst>
        </pc:picChg>
      </pc:sldChg>
      <pc:sldChg chg="addSp delSp modSp mod chgLayout">
        <pc:chgData name="Vanessa Flores" userId="e168f8ad-e185-4be1-8409-ad04d50cccff" providerId="ADAL" clId="{378393FE-AEB4-4295-992B-87D46CC26233}" dt="2026-01-23T04:54:59.905" v="212" actId="1035"/>
        <pc:sldMkLst>
          <pc:docMk/>
          <pc:sldMk cId="2361187581" sldId="2147481578"/>
        </pc:sldMkLst>
        <pc:spChg chg="mod ord">
          <ac:chgData name="Vanessa Flores" userId="e168f8ad-e185-4be1-8409-ad04d50cccff" providerId="ADAL" clId="{378393FE-AEB4-4295-992B-87D46CC26233}" dt="2026-01-23T04:54:51.354" v="208" actId="700"/>
          <ac:spMkLst>
            <pc:docMk/>
            <pc:sldMk cId="2361187581" sldId="2147481578"/>
            <ac:spMk id="2" creationId="{29F5DE81-1244-FB77-D9F0-432D004F744A}"/>
          </ac:spMkLst>
        </pc:spChg>
        <pc:spChg chg="add del mod">
          <ac:chgData name="Vanessa Flores" userId="e168f8ad-e185-4be1-8409-ad04d50cccff" providerId="ADAL" clId="{378393FE-AEB4-4295-992B-87D46CC26233}" dt="2026-01-23T04:54:03.514" v="196" actId="478"/>
          <ac:spMkLst>
            <pc:docMk/>
            <pc:sldMk cId="2361187581" sldId="2147481578"/>
            <ac:spMk id="3" creationId="{5C9B73A1-B10F-7900-9720-8568598E6A92}"/>
          </ac:spMkLst>
        </pc:spChg>
        <pc:spChg chg="add del mod ord">
          <ac:chgData name="Vanessa Flores" userId="e168f8ad-e185-4be1-8409-ad04d50cccff" providerId="ADAL" clId="{378393FE-AEB4-4295-992B-87D46CC26233}" dt="2026-01-23T04:54:00.977" v="195" actId="478"/>
          <ac:spMkLst>
            <pc:docMk/>
            <pc:sldMk cId="2361187581" sldId="2147481578"/>
            <ac:spMk id="4" creationId="{93BBC2FE-B836-899C-54C5-43A6CF6F2B65}"/>
          </ac:spMkLst>
        </pc:spChg>
        <pc:spChg chg="add del mod ord">
          <ac:chgData name="Vanessa Flores" userId="e168f8ad-e185-4be1-8409-ad04d50cccff" providerId="ADAL" clId="{378393FE-AEB4-4295-992B-87D46CC26233}" dt="2026-01-23T04:54:53.949" v="209" actId="478"/>
          <ac:spMkLst>
            <pc:docMk/>
            <pc:sldMk cId="2361187581" sldId="2147481578"/>
            <ac:spMk id="6" creationId="{F2552AA0-37C5-7CC3-F7B7-DEA869603E72}"/>
          </ac:spMkLst>
        </pc:spChg>
        <pc:spChg chg="mod">
          <ac:chgData name="Vanessa Flores" userId="e168f8ad-e185-4be1-8409-ad04d50cccff" providerId="ADAL" clId="{378393FE-AEB4-4295-992B-87D46CC26233}" dt="2026-01-23T04:54:59.905" v="212" actId="1035"/>
          <ac:spMkLst>
            <pc:docMk/>
            <pc:sldMk cId="2361187581" sldId="2147481578"/>
            <ac:spMk id="10" creationId="{6CDFE57B-44A7-61EC-E1DC-547B197A95EA}"/>
          </ac:spMkLst>
        </pc:spChg>
        <pc:picChg chg="mod modCrop">
          <ac:chgData name="Vanessa Flores" userId="e168f8ad-e185-4be1-8409-ad04d50cccff" providerId="ADAL" clId="{378393FE-AEB4-4295-992B-87D46CC26233}" dt="2026-01-23T04:54:47.482" v="207" actId="1076"/>
          <ac:picMkLst>
            <pc:docMk/>
            <pc:sldMk cId="2361187581" sldId="2147481578"/>
            <ac:picMk id="5" creationId="{9107444E-86DE-ADC8-FE52-BAC53C63C416}"/>
          </ac:picMkLst>
        </pc:picChg>
      </pc:sldChg>
      <pc:sldChg chg="addSp delSp modSp mod chgLayout">
        <pc:chgData name="Vanessa Flores" userId="e168f8ad-e185-4be1-8409-ad04d50cccff" providerId="ADAL" clId="{378393FE-AEB4-4295-992B-87D46CC26233}" dt="2026-01-23T04:53:54.753" v="193" actId="478"/>
        <pc:sldMkLst>
          <pc:docMk/>
          <pc:sldMk cId="2551857529" sldId="2147481580"/>
        </pc:sldMkLst>
        <pc:spChg chg="mod ord">
          <ac:chgData name="Vanessa Flores" userId="e168f8ad-e185-4be1-8409-ad04d50cccff" providerId="ADAL" clId="{378393FE-AEB4-4295-992B-87D46CC26233}" dt="2026-01-23T04:53:53.480" v="192" actId="700"/>
          <ac:spMkLst>
            <pc:docMk/>
            <pc:sldMk cId="2551857529" sldId="2147481580"/>
            <ac:spMk id="2" creationId="{93665F41-EF68-C1C6-2B43-5971A35660DB}"/>
          </ac:spMkLst>
        </pc:spChg>
        <pc:spChg chg="add del mod">
          <ac:chgData name="Vanessa Flores" userId="e168f8ad-e185-4be1-8409-ad04d50cccff" providerId="ADAL" clId="{378393FE-AEB4-4295-992B-87D46CC26233}" dt="2026-01-23T04:47:06.076" v="67" actId="478"/>
          <ac:spMkLst>
            <pc:docMk/>
            <pc:sldMk cId="2551857529" sldId="2147481580"/>
            <ac:spMk id="3" creationId="{40941EF3-0520-8BE0-9E99-857873C9C432}"/>
          </ac:spMkLst>
        </pc:spChg>
        <pc:spChg chg="add del mod ord">
          <ac:chgData name="Vanessa Flores" userId="e168f8ad-e185-4be1-8409-ad04d50cccff" providerId="ADAL" clId="{378393FE-AEB4-4295-992B-87D46CC26233}" dt="2026-01-23T04:53:54.753" v="193" actId="478"/>
          <ac:spMkLst>
            <pc:docMk/>
            <pc:sldMk cId="2551857529" sldId="2147481580"/>
            <ac:spMk id="6" creationId="{90723242-94FB-A35A-0EF7-562C96B249C5}"/>
          </ac:spMkLst>
        </pc:spChg>
        <pc:spChg chg="mod">
          <ac:chgData name="Vanessa Flores" userId="e168f8ad-e185-4be1-8409-ad04d50cccff" providerId="ADAL" clId="{378393FE-AEB4-4295-992B-87D46CC26233}" dt="2026-01-23T04:52:34.723" v="175" actId="14100"/>
          <ac:spMkLst>
            <pc:docMk/>
            <pc:sldMk cId="2551857529" sldId="2147481580"/>
            <ac:spMk id="14" creationId="{A78E80F0-B27D-6562-6183-69F07373CD18}"/>
          </ac:spMkLst>
        </pc:spChg>
        <pc:picChg chg="mod modCrop">
          <ac:chgData name="Vanessa Flores" userId="e168f8ad-e185-4be1-8409-ad04d50cccff" providerId="ADAL" clId="{378393FE-AEB4-4295-992B-87D46CC26233}" dt="2026-01-23T04:53:10.776" v="182" actId="732"/>
          <ac:picMkLst>
            <pc:docMk/>
            <pc:sldMk cId="2551857529" sldId="2147481580"/>
            <ac:picMk id="4" creationId="{3DEFC7B4-7377-8836-9692-C4650F3831E6}"/>
          </ac:picMkLst>
        </pc:picChg>
      </pc:sldChg>
      <pc:sldChg chg="addSp delSp modSp mod chgLayout">
        <pc:chgData name="Vanessa Flores" userId="e168f8ad-e185-4be1-8409-ad04d50cccff" providerId="ADAL" clId="{378393FE-AEB4-4295-992B-87D46CC26233}" dt="2026-01-23T04:53:48.375" v="191" actId="478"/>
        <pc:sldMkLst>
          <pc:docMk/>
          <pc:sldMk cId="416111204" sldId="2147481582"/>
        </pc:sldMkLst>
        <pc:spChg chg="mod ord">
          <ac:chgData name="Vanessa Flores" userId="e168f8ad-e185-4be1-8409-ad04d50cccff" providerId="ADAL" clId="{378393FE-AEB4-4295-992B-87D46CC26233}" dt="2026-01-23T04:53:46.985" v="190" actId="700"/>
          <ac:spMkLst>
            <pc:docMk/>
            <pc:sldMk cId="416111204" sldId="2147481582"/>
            <ac:spMk id="2" creationId="{7D2572D3-5828-7EC0-9EB5-2D5F48A14101}"/>
          </ac:spMkLst>
        </pc:spChg>
        <pc:spChg chg="add del mod">
          <ac:chgData name="Vanessa Flores" userId="e168f8ad-e185-4be1-8409-ad04d50cccff" providerId="ADAL" clId="{378393FE-AEB4-4295-992B-87D46CC26233}" dt="2026-01-23T04:47:12.088" v="70" actId="478"/>
          <ac:spMkLst>
            <pc:docMk/>
            <pc:sldMk cId="416111204" sldId="2147481582"/>
            <ac:spMk id="3" creationId="{1EA9BF1E-F64F-F815-2FDF-C7D1BE4B03DC}"/>
          </ac:spMkLst>
        </pc:spChg>
        <pc:spChg chg="add del mod ord">
          <ac:chgData name="Vanessa Flores" userId="e168f8ad-e185-4be1-8409-ad04d50cccff" providerId="ADAL" clId="{378393FE-AEB4-4295-992B-87D46CC26233}" dt="2026-01-23T04:53:48.375" v="191" actId="478"/>
          <ac:spMkLst>
            <pc:docMk/>
            <pc:sldMk cId="416111204" sldId="2147481582"/>
            <ac:spMk id="4" creationId="{39ABFD51-0704-AB6B-3ACE-DF122992FE7D}"/>
          </ac:spMkLst>
        </pc:spChg>
        <pc:spChg chg="mod">
          <ac:chgData name="Vanessa Flores" userId="e168f8ad-e185-4be1-8409-ad04d50cccff" providerId="ADAL" clId="{378393FE-AEB4-4295-992B-87D46CC26233}" dt="2026-01-23T04:51:52.305" v="154" actId="1036"/>
          <ac:spMkLst>
            <pc:docMk/>
            <pc:sldMk cId="416111204" sldId="2147481582"/>
            <ac:spMk id="10" creationId="{70934842-B703-7E89-4579-9212BB2EA0F4}"/>
          </ac:spMkLst>
        </pc:spChg>
        <pc:picChg chg="mod modCrop">
          <ac:chgData name="Vanessa Flores" userId="e168f8ad-e185-4be1-8409-ad04d50cccff" providerId="ADAL" clId="{378393FE-AEB4-4295-992B-87D46CC26233}" dt="2026-01-23T04:52:14.317" v="159" actId="1076"/>
          <ac:picMkLst>
            <pc:docMk/>
            <pc:sldMk cId="416111204" sldId="2147481582"/>
            <ac:picMk id="5" creationId="{AE35AF49-6BCB-380A-601F-A3332B1FE0E4}"/>
          </ac:picMkLst>
        </pc:picChg>
      </pc:sldChg>
      <pc:sldChg chg="addSp delSp modSp mod chgLayout">
        <pc:chgData name="Vanessa Flores" userId="e168f8ad-e185-4be1-8409-ad04d50cccff" providerId="ADAL" clId="{378393FE-AEB4-4295-992B-87D46CC26233}" dt="2026-01-23T04:53:43.048" v="189" actId="478"/>
        <pc:sldMkLst>
          <pc:docMk/>
          <pc:sldMk cId="2699141849" sldId="2147481584"/>
        </pc:sldMkLst>
        <pc:spChg chg="mod ord">
          <ac:chgData name="Vanessa Flores" userId="e168f8ad-e185-4be1-8409-ad04d50cccff" providerId="ADAL" clId="{378393FE-AEB4-4295-992B-87D46CC26233}" dt="2026-01-23T04:53:41.456" v="188" actId="700"/>
          <ac:spMkLst>
            <pc:docMk/>
            <pc:sldMk cId="2699141849" sldId="2147481584"/>
            <ac:spMk id="2" creationId="{31F9D96E-FFBB-A34F-FBE2-DE63E706A7CE}"/>
          </ac:spMkLst>
        </pc:spChg>
        <pc:spChg chg="add del mod">
          <ac:chgData name="Vanessa Flores" userId="e168f8ad-e185-4be1-8409-ad04d50cccff" providerId="ADAL" clId="{378393FE-AEB4-4295-992B-87D46CC26233}" dt="2026-01-23T04:47:17.146" v="73" actId="478"/>
          <ac:spMkLst>
            <pc:docMk/>
            <pc:sldMk cId="2699141849" sldId="2147481584"/>
            <ac:spMk id="3" creationId="{AE418217-1823-C5C3-1462-2E6A02FEC0C9}"/>
          </ac:spMkLst>
        </pc:spChg>
        <pc:spChg chg="add del mod ord">
          <ac:chgData name="Vanessa Flores" userId="e168f8ad-e185-4be1-8409-ad04d50cccff" providerId="ADAL" clId="{378393FE-AEB4-4295-992B-87D46CC26233}" dt="2026-01-23T04:53:43.048" v="189" actId="478"/>
          <ac:spMkLst>
            <pc:docMk/>
            <pc:sldMk cId="2699141849" sldId="2147481584"/>
            <ac:spMk id="4" creationId="{C6E0213C-F53F-529C-D5EC-8B842E6CE6A9}"/>
          </ac:spMkLst>
        </pc:spChg>
        <pc:spChg chg="mod">
          <ac:chgData name="Vanessa Flores" userId="e168f8ad-e185-4be1-8409-ad04d50cccff" providerId="ADAL" clId="{378393FE-AEB4-4295-992B-87D46CC26233}" dt="2026-01-23T04:51:38.343" v="136" actId="1035"/>
          <ac:spMkLst>
            <pc:docMk/>
            <pc:sldMk cId="2699141849" sldId="2147481584"/>
            <ac:spMk id="9" creationId="{AFCFA60F-3E46-DFAD-B501-11F77098DD45}"/>
          </ac:spMkLst>
        </pc:spChg>
        <pc:picChg chg="mod modCrop">
          <ac:chgData name="Vanessa Flores" userId="e168f8ad-e185-4be1-8409-ad04d50cccff" providerId="ADAL" clId="{378393FE-AEB4-4295-992B-87D46CC26233}" dt="2026-01-23T04:50:58.410" v="109" actId="732"/>
          <ac:picMkLst>
            <pc:docMk/>
            <pc:sldMk cId="2699141849" sldId="2147481584"/>
            <ac:picMk id="5" creationId="{4EE8F513-2793-063C-64A0-3EF59FCE4AA3}"/>
          </ac:picMkLst>
        </pc:picChg>
      </pc:sldChg>
      <pc:sldChg chg="addSp delSp modSp mod">
        <pc:chgData name="Vanessa Flores" userId="e168f8ad-e185-4be1-8409-ad04d50cccff" providerId="ADAL" clId="{378393FE-AEB4-4295-992B-87D46CC26233}" dt="2026-01-23T04:46:19.040" v="48" actId="478"/>
        <pc:sldMkLst>
          <pc:docMk/>
          <pc:sldMk cId="386169295" sldId="2147481590"/>
        </pc:sldMkLst>
        <pc:spChg chg="add del mod">
          <ac:chgData name="Vanessa Flores" userId="e168f8ad-e185-4be1-8409-ad04d50cccff" providerId="ADAL" clId="{378393FE-AEB4-4295-992B-87D46CC26233}" dt="2026-01-23T04:46:19.040" v="48" actId="478"/>
          <ac:spMkLst>
            <pc:docMk/>
            <pc:sldMk cId="386169295" sldId="2147481590"/>
            <ac:spMk id="3" creationId="{A2E1794D-A654-CC04-C93F-8DBF4733EB22}"/>
          </ac:spMkLst>
        </pc:spChg>
        <pc:spChg chg="mod">
          <ac:chgData name="Vanessa Flores" userId="e168f8ad-e185-4be1-8409-ad04d50cccff" providerId="ADAL" clId="{378393FE-AEB4-4295-992B-87D46CC26233}" dt="2026-01-23T04:46:14.778" v="47" actId="255"/>
          <ac:spMkLst>
            <pc:docMk/>
            <pc:sldMk cId="386169295" sldId="2147481590"/>
            <ac:spMk id="7" creationId="{EB8CFC1D-5959-00A8-743A-398CEB0CBB90}"/>
          </ac:spMkLst>
        </pc:spChg>
        <pc:spChg chg="mod">
          <ac:chgData name="Vanessa Flores" userId="e168f8ad-e185-4be1-8409-ad04d50cccff" providerId="ADAL" clId="{378393FE-AEB4-4295-992B-87D46CC26233}" dt="2026-01-23T04:46:10.547" v="46" actId="255"/>
          <ac:spMkLst>
            <pc:docMk/>
            <pc:sldMk cId="386169295" sldId="2147481590"/>
            <ac:spMk id="12" creationId="{C6D98527-6275-AF4E-7030-6F6D7B8F77DC}"/>
          </ac:spMkLst>
        </pc:spChg>
      </pc:sldChg>
      <pc:sldChg chg="addSp delSp modSp mod chgLayout">
        <pc:chgData name="Vanessa Flores" userId="e168f8ad-e185-4be1-8409-ad04d50cccff" providerId="ADAL" clId="{378393FE-AEB4-4295-992B-87D46CC26233}" dt="2026-01-23T05:01:38.812" v="322" actId="1076"/>
        <pc:sldMkLst>
          <pc:docMk/>
          <pc:sldMk cId="2863238656" sldId="2147481592"/>
        </pc:sldMkLst>
        <pc:spChg chg="mod ord">
          <ac:chgData name="Vanessa Flores" userId="e168f8ad-e185-4be1-8409-ad04d50cccff" providerId="ADAL" clId="{378393FE-AEB4-4295-992B-87D46CC26233}" dt="2026-01-23T05:01:23.487" v="317" actId="700"/>
          <ac:spMkLst>
            <pc:docMk/>
            <pc:sldMk cId="2863238656" sldId="2147481592"/>
            <ac:spMk id="2" creationId="{2DD5141C-7FA3-D4A7-BFF0-9C606DC5804A}"/>
          </ac:spMkLst>
        </pc:spChg>
        <pc:spChg chg="add del mod">
          <ac:chgData name="Vanessa Flores" userId="e168f8ad-e185-4be1-8409-ad04d50cccff" providerId="ADAL" clId="{378393FE-AEB4-4295-992B-87D46CC26233}" dt="2026-01-23T04:45:44.544" v="41" actId="478"/>
          <ac:spMkLst>
            <pc:docMk/>
            <pc:sldMk cId="2863238656" sldId="2147481592"/>
            <ac:spMk id="3" creationId="{577BC121-CE38-46AC-F17E-756627B3BB18}"/>
          </ac:spMkLst>
        </pc:spChg>
        <pc:spChg chg="add del mod ord">
          <ac:chgData name="Vanessa Flores" userId="e168f8ad-e185-4be1-8409-ad04d50cccff" providerId="ADAL" clId="{378393FE-AEB4-4295-992B-87D46CC26233}" dt="2026-01-23T05:01:25.955" v="318" actId="478"/>
          <ac:spMkLst>
            <pc:docMk/>
            <pc:sldMk cId="2863238656" sldId="2147481592"/>
            <ac:spMk id="4" creationId="{08A679BC-6283-5AC3-3B24-4D7443D436FC}"/>
          </ac:spMkLst>
        </pc:spChg>
        <pc:spChg chg="mod">
          <ac:chgData name="Vanessa Flores" userId="e168f8ad-e185-4be1-8409-ad04d50cccff" providerId="ADAL" clId="{378393FE-AEB4-4295-992B-87D46CC26233}" dt="2026-01-23T05:01:38.812" v="322" actId="1076"/>
          <ac:spMkLst>
            <pc:docMk/>
            <pc:sldMk cId="2863238656" sldId="2147481592"/>
            <ac:spMk id="10" creationId="{5A13F75E-A15D-715A-C356-FD2ED534EFBF}"/>
          </ac:spMkLst>
        </pc:spChg>
        <pc:picChg chg="mod">
          <ac:chgData name="Vanessa Flores" userId="e168f8ad-e185-4be1-8409-ad04d50cccff" providerId="ADAL" clId="{378393FE-AEB4-4295-992B-87D46CC26233}" dt="2026-01-23T05:01:29.055" v="319" actId="1076"/>
          <ac:picMkLst>
            <pc:docMk/>
            <pc:sldMk cId="2863238656" sldId="2147481592"/>
            <ac:picMk id="5" creationId="{B12F9800-5D41-EFD1-61DD-10D1B04D33DE}"/>
          </ac:picMkLst>
        </pc:picChg>
        <pc:picChg chg="mod">
          <ac:chgData name="Vanessa Flores" userId="e168f8ad-e185-4be1-8409-ad04d50cccff" providerId="ADAL" clId="{378393FE-AEB4-4295-992B-87D46CC26233}" dt="2026-01-23T05:01:29.055" v="319" actId="1076"/>
          <ac:picMkLst>
            <pc:docMk/>
            <pc:sldMk cId="2863238656" sldId="2147481592"/>
            <ac:picMk id="7" creationId="{2BB5A7A1-3837-448E-27C6-8779BF8F2C28}"/>
          </ac:picMkLst>
        </pc:picChg>
      </pc:sldChg>
      <pc:sldChg chg="addSp delSp modSp mod chgLayout">
        <pc:chgData name="Vanessa Flores" userId="e168f8ad-e185-4be1-8409-ad04d50cccff" providerId="ADAL" clId="{378393FE-AEB4-4295-992B-87D46CC26233}" dt="2026-01-23T05:01:11.041" v="314" actId="478"/>
        <pc:sldMkLst>
          <pc:docMk/>
          <pc:sldMk cId="1471577997" sldId="2147481594"/>
        </pc:sldMkLst>
        <pc:spChg chg="mod ord">
          <ac:chgData name="Vanessa Flores" userId="e168f8ad-e185-4be1-8409-ad04d50cccff" providerId="ADAL" clId="{378393FE-AEB4-4295-992B-87D46CC26233}" dt="2026-01-23T05:01:06.894" v="313" actId="700"/>
          <ac:spMkLst>
            <pc:docMk/>
            <pc:sldMk cId="1471577997" sldId="2147481594"/>
            <ac:spMk id="2" creationId="{AF805856-F2C6-1CDB-38B8-B751A8EA4095}"/>
          </ac:spMkLst>
        </pc:spChg>
        <pc:spChg chg="add del mod">
          <ac:chgData name="Vanessa Flores" userId="e168f8ad-e185-4be1-8409-ad04d50cccff" providerId="ADAL" clId="{378393FE-AEB4-4295-992B-87D46CC26233}" dt="2026-01-23T04:46:22.922" v="49" actId="478"/>
          <ac:spMkLst>
            <pc:docMk/>
            <pc:sldMk cId="1471577997" sldId="2147481594"/>
            <ac:spMk id="3" creationId="{B5F19664-844E-525E-B52C-B004A11717F8}"/>
          </ac:spMkLst>
        </pc:spChg>
        <pc:spChg chg="add del mod ord">
          <ac:chgData name="Vanessa Flores" userId="e168f8ad-e185-4be1-8409-ad04d50cccff" providerId="ADAL" clId="{378393FE-AEB4-4295-992B-87D46CC26233}" dt="2026-01-23T05:01:11.041" v="314" actId="478"/>
          <ac:spMkLst>
            <pc:docMk/>
            <pc:sldMk cId="1471577997" sldId="2147481594"/>
            <ac:spMk id="4" creationId="{820455AE-2B20-9480-5D56-DEE447E6D314}"/>
          </ac:spMkLst>
        </pc:spChg>
        <pc:spChg chg="mod">
          <ac:chgData name="Vanessa Flores" userId="e168f8ad-e185-4be1-8409-ad04d50cccff" providerId="ADAL" clId="{378393FE-AEB4-4295-992B-87D46CC26233}" dt="2026-01-23T04:46:28.832" v="52" actId="255"/>
          <ac:spMkLst>
            <pc:docMk/>
            <pc:sldMk cId="1471577997" sldId="2147481594"/>
            <ac:spMk id="12" creationId="{C6D98527-6275-AF4E-7030-6F6D7B8F77DC}"/>
          </ac:spMkLst>
        </pc:spChg>
      </pc:sldChg>
      <pc:sldChg chg="addSp delSp modSp mod chgLayout">
        <pc:chgData name="Vanessa Flores" userId="e168f8ad-e185-4be1-8409-ad04d50cccff" providerId="ADAL" clId="{378393FE-AEB4-4295-992B-87D46CC26233}" dt="2026-01-23T04:53:36.582" v="187" actId="478"/>
        <pc:sldMkLst>
          <pc:docMk/>
          <pc:sldMk cId="3841080909" sldId="2147481596"/>
        </pc:sldMkLst>
        <pc:spChg chg="mod ord">
          <ac:chgData name="Vanessa Flores" userId="e168f8ad-e185-4be1-8409-ad04d50cccff" providerId="ADAL" clId="{378393FE-AEB4-4295-992B-87D46CC26233}" dt="2026-01-23T04:53:35.129" v="186" actId="700"/>
          <ac:spMkLst>
            <pc:docMk/>
            <pc:sldMk cId="3841080909" sldId="2147481596"/>
            <ac:spMk id="2" creationId="{31F9D96E-FFBB-A34F-FBE2-DE63E706A7CE}"/>
          </ac:spMkLst>
        </pc:spChg>
        <pc:spChg chg="add del mod">
          <ac:chgData name="Vanessa Flores" userId="e168f8ad-e185-4be1-8409-ad04d50cccff" providerId="ADAL" clId="{378393FE-AEB4-4295-992B-87D46CC26233}" dt="2026-01-23T04:47:22.180" v="76" actId="478"/>
          <ac:spMkLst>
            <pc:docMk/>
            <pc:sldMk cId="3841080909" sldId="2147481596"/>
            <ac:spMk id="3" creationId="{31280817-0F90-ABD5-8588-27F41F025ECF}"/>
          </ac:spMkLst>
        </pc:spChg>
        <pc:spChg chg="add del mod ord">
          <ac:chgData name="Vanessa Flores" userId="e168f8ad-e185-4be1-8409-ad04d50cccff" providerId="ADAL" clId="{378393FE-AEB4-4295-992B-87D46CC26233}" dt="2026-01-23T04:53:36.582" v="187" actId="478"/>
          <ac:spMkLst>
            <pc:docMk/>
            <pc:sldMk cId="3841080909" sldId="2147481596"/>
            <ac:spMk id="4" creationId="{A2DCE75A-41E9-C255-BF14-ABA937899B0E}"/>
          </ac:spMkLst>
        </pc:spChg>
        <pc:spChg chg="mod">
          <ac:chgData name="Vanessa Flores" userId="e168f8ad-e185-4be1-8409-ad04d50cccff" providerId="ADAL" clId="{378393FE-AEB4-4295-992B-87D46CC26233}" dt="2026-01-23T04:51:28.788" v="130" actId="1036"/>
          <ac:spMkLst>
            <pc:docMk/>
            <pc:sldMk cId="3841080909" sldId="2147481596"/>
            <ac:spMk id="9" creationId="{AFCFA60F-3E46-DFAD-B501-11F77098DD45}"/>
          </ac:spMkLst>
        </pc:spChg>
        <pc:picChg chg="mod modCrop">
          <ac:chgData name="Vanessa Flores" userId="e168f8ad-e185-4be1-8409-ad04d50cccff" providerId="ADAL" clId="{378393FE-AEB4-4295-992B-87D46CC26233}" dt="2026-01-23T04:50:34.398" v="103" actId="732"/>
          <ac:picMkLst>
            <pc:docMk/>
            <pc:sldMk cId="3841080909" sldId="2147481596"/>
            <ac:picMk id="7" creationId="{173B9F26-CDDA-89AC-4B24-E741F111509F}"/>
          </ac:picMkLst>
        </pc:picChg>
      </pc:sldChg>
      <pc:sldChg chg="addSp delSp modSp mod chgLayout">
        <pc:chgData name="Vanessa Flores" userId="e168f8ad-e185-4be1-8409-ad04d50cccff" providerId="ADAL" clId="{378393FE-AEB4-4295-992B-87D46CC26233}" dt="2026-01-23T04:53:31.737" v="185" actId="478"/>
        <pc:sldMkLst>
          <pc:docMk/>
          <pc:sldMk cId="2867461204" sldId="2147481597"/>
        </pc:sldMkLst>
        <pc:spChg chg="mod ord">
          <ac:chgData name="Vanessa Flores" userId="e168f8ad-e185-4be1-8409-ad04d50cccff" providerId="ADAL" clId="{378393FE-AEB4-4295-992B-87D46CC26233}" dt="2026-01-23T04:53:25.668" v="183" actId="700"/>
          <ac:spMkLst>
            <pc:docMk/>
            <pc:sldMk cId="2867461204" sldId="2147481597"/>
            <ac:spMk id="2" creationId="{F291FE15-9E6E-5573-DFFF-425AC28203AC}"/>
          </ac:spMkLst>
        </pc:spChg>
        <pc:spChg chg="add del mod">
          <ac:chgData name="Vanessa Flores" userId="e168f8ad-e185-4be1-8409-ad04d50cccff" providerId="ADAL" clId="{378393FE-AEB4-4295-992B-87D46CC26233}" dt="2026-01-23T04:47:26.788" v="77" actId="478"/>
          <ac:spMkLst>
            <pc:docMk/>
            <pc:sldMk cId="2867461204" sldId="2147481597"/>
            <ac:spMk id="3" creationId="{4AE1DA74-3C15-7BBE-B283-97C73D3B9A9C}"/>
          </ac:spMkLst>
        </pc:spChg>
        <pc:spChg chg="mod">
          <ac:chgData name="Vanessa Flores" userId="e168f8ad-e185-4be1-8409-ad04d50cccff" providerId="ADAL" clId="{378393FE-AEB4-4295-992B-87D46CC26233}" dt="2026-01-23T04:51:23.359" v="123" actId="1037"/>
          <ac:spMkLst>
            <pc:docMk/>
            <pc:sldMk cId="2867461204" sldId="2147481597"/>
            <ac:spMk id="4" creationId="{B9F9B574-3103-AD6A-60BB-1D3F9A5EAC0A}"/>
          </ac:spMkLst>
        </pc:spChg>
        <pc:spChg chg="add del mod ord">
          <ac:chgData name="Vanessa Flores" userId="e168f8ad-e185-4be1-8409-ad04d50cccff" providerId="ADAL" clId="{378393FE-AEB4-4295-992B-87D46CC26233}" dt="2026-01-23T04:53:31.737" v="185" actId="478"/>
          <ac:spMkLst>
            <pc:docMk/>
            <pc:sldMk cId="2867461204" sldId="2147481597"/>
            <ac:spMk id="5" creationId="{1B6E5D19-BFFB-A719-01B9-C8B40EDE8D8C}"/>
          </ac:spMkLst>
        </pc:spChg>
        <pc:spChg chg="mod">
          <ac:chgData name="Vanessa Flores" userId="e168f8ad-e185-4be1-8409-ad04d50cccff" providerId="ADAL" clId="{378393FE-AEB4-4295-992B-87D46CC26233}" dt="2026-01-23T04:49:58.347" v="94" actId="1076"/>
          <ac:spMkLst>
            <pc:docMk/>
            <pc:sldMk cId="2867461204" sldId="2147481597"/>
            <ac:spMk id="8" creationId="{980952FA-EDF1-EEC0-B18B-43E14614DC8C}"/>
          </ac:spMkLst>
        </pc:spChg>
        <pc:spChg chg="mod">
          <ac:chgData name="Vanessa Flores" userId="e168f8ad-e185-4be1-8409-ad04d50cccff" providerId="ADAL" clId="{378393FE-AEB4-4295-992B-87D46CC26233}" dt="2026-01-23T04:49:58.347" v="94" actId="1076"/>
          <ac:spMkLst>
            <pc:docMk/>
            <pc:sldMk cId="2867461204" sldId="2147481597"/>
            <ac:spMk id="9" creationId="{5D370AD7-9520-2FEC-3DFB-6FB5E4915035}"/>
          </ac:spMkLst>
        </pc:spChg>
        <pc:picChg chg="mod modCrop">
          <ac:chgData name="Vanessa Flores" userId="e168f8ad-e185-4be1-8409-ad04d50cccff" providerId="ADAL" clId="{378393FE-AEB4-4295-992B-87D46CC26233}" dt="2026-01-23T04:49:58.347" v="94" actId="1076"/>
          <ac:picMkLst>
            <pc:docMk/>
            <pc:sldMk cId="2867461204" sldId="2147481597"/>
            <ac:picMk id="7" creationId="{7C543210-695E-0BFE-8BFE-58D1AAD48C01}"/>
          </ac:picMkLst>
        </pc:picChg>
      </pc:sldChg>
      <pc:sldChg chg="del">
        <pc:chgData name="Vanessa Flores" userId="e168f8ad-e185-4be1-8409-ad04d50cccff" providerId="ADAL" clId="{378393FE-AEB4-4295-992B-87D46CC26233}" dt="2026-01-23T04:14:32.213" v="36" actId="47"/>
        <pc:sldMkLst>
          <pc:docMk/>
          <pc:sldMk cId="3833730191" sldId="2147481598"/>
        </pc:sldMkLst>
      </pc:sldChg>
      <pc:sldChg chg="addSp delSp modSp mod">
        <pc:chgData name="Vanessa Flores" userId="e168f8ad-e185-4be1-8409-ad04d50cccff" providerId="ADAL" clId="{378393FE-AEB4-4295-992B-87D46CC26233}" dt="2026-01-15T05:23:24.875" v="10"/>
        <pc:sldMkLst>
          <pc:docMk/>
          <pc:sldMk cId="680796891" sldId="2147481599"/>
        </pc:sldMkLst>
        <pc:picChg chg="add mod">
          <ac:chgData name="Vanessa Flores" userId="e168f8ad-e185-4be1-8409-ad04d50cccff" providerId="ADAL" clId="{378393FE-AEB4-4295-992B-87D46CC26233}" dt="2026-01-15T05:23:24.875" v="10"/>
          <ac:picMkLst>
            <pc:docMk/>
            <pc:sldMk cId="680796891" sldId="2147481599"/>
            <ac:picMk id="3" creationId="{3A73CDED-6B03-A21C-9404-60D5DAF8721C}"/>
          </ac:picMkLst>
        </pc:picChg>
        <pc:picChg chg="add mod">
          <ac:chgData name="Vanessa Flores" userId="e168f8ad-e185-4be1-8409-ad04d50cccff" providerId="ADAL" clId="{378393FE-AEB4-4295-992B-87D46CC26233}" dt="2026-01-15T05:23:24.875" v="10"/>
          <ac:picMkLst>
            <pc:docMk/>
            <pc:sldMk cId="680796891" sldId="2147481599"/>
            <ac:picMk id="4" creationId="{98011387-FF2D-1699-7631-B6D85AE5AB11}"/>
          </ac:picMkLst>
        </pc:picChg>
        <pc:picChg chg="del">
          <ac:chgData name="Vanessa Flores" userId="e168f8ad-e185-4be1-8409-ad04d50cccff" providerId="ADAL" clId="{378393FE-AEB4-4295-992B-87D46CC26233}" dt="2026-01-15T05:23:24.235" v="9" actId="478"/>
          <ac:picMkLst>
            <pc:docMk/>
            <pc:sldMk cId="680796891" sldId="2147481599"/>
            <ac:picMk id="5" creationId="{D23FBFB7-E3C7-B7F2-DAA1-44DE647231D2}"/>
          </ac:picMkLst>
        </pc:picChg>
        <pc:picChg chg="add mod">
          <ac:chgData name="Vanessa Flores" userId="e168f8ad-e185-4be1-8409-ad04d50cccff" providerId="ADAL" clId="{378393FE-AEB4-4295-992B-87D46CC26233}" dt="2026-01-15T05:23:24.875" v="10"/>
          <ac:picMkLst>
            <pc:docMk/>
            <pc:sldMk cId="680796891" sldId="2147481599"/>
            <ac:picMk id="6" creationId="{E5581DB6-FB12-1BAF-62CF-8E35990D69DF}"/>
          </ac:picMkLst>
        </pc:picChg>
        <pc:picChg chg="del">
          <ac:chgData name="Vanessa Flores" userId="e168f8ad-e185-4be1-8409-ad04d50cccff" providerId="ADAL" clId="{378393FE-AEB4-4295-992B-87D46CC26233}" dt="2026-01-15T05:23:24.235" v="9" actId="478"/>
          <ac:picMkLst>
            <pc:docMk/>
            <pc:sldMk cId="680796891" sldId="2147481599"/>
            <ac:picMk id="7" creationId="{490C9FD0-049A-1271-2C3B-2DA112E029C1}"/>
          </ac:picMkLst>
        </pc:picChg>
        <pc:picChg chg="del">
          <ac:chgData name="Vanessa Flores" userId="e168f8ad-e185-4be1-8409-ad04d50cccff" providerId="ADAL" clId="{378393FE-AEB4-4295-992B-87D46CC26233}" dt="2026-01-15T05:23:24.235" v="9" actId="478"/>
          <ac:picMkLst>
            <pc:docMk/>
            <pc:sldMk cId="680796891" sldId="2147481599"/>
            <ac:picMk id="9" creationId="{AAB98FF9-4031-0249-3193-C99DD538BD80}"/>
          </ac:picMkLst>
        </pc:picChg>
      </pc:sldChg>
      <pc:sldChg chg="addSp delSp modSp mod">
        <pc:chgData name="Vanessa Flores" userId="e168f8ad-e185-4be1-8409-ad04d50cccff" providerId="ADAL" clId="{378393FE-AEB4-4295-992B-87D46CC26233}" dt="2026-01-23T04:45:31.703" v="38" actId="478"/>
        <pc:sldMkLst>
          <pc:docMk/>
          <pc:sldMk cId="1489103973" sldId="2147481600"/>
        </pc:sldMkLst>
        <pc:spChg chg="add del mod">
          <ac:chgData name="Vanessa Flores" userId="e168f8ad-e185-4be1-8409-ad04d50cccff" providerId="ADAL" clId="{378393FE-AEB4-4295-992B-87D46CC26233}" dt="2026-01-23T04:45:31.703" v="38" actId="478"/>
          <ac:spMkLst>
            <pc:docMk/>
            <pc:sldMk cId="1489103973" sldId="2147481600"/>
            <ac:spMk id="3" creationId="{334CF639-E545-44A6-A9FC-16284B8D2B33}"/>
          </ac:spMkLst>
        </pc:spChg>
      </pc:sldChg>
    </pc:docChg>
  </pc:docChgLst>
  <pc:docChgLst>
    <pc:chgData name="Kathryn Hendy-Ekers" userId="4becccbb-4cc2-48e1-b591-e30412687a89" providerId="ADAL" clId="{A4702789-121E-4E39-8F0C-0566D31C8DC9}"/>
    <pc:docChg chg="undo custSel addSld delSld modSld sldOrd modMainMaster modSection">
      <pc:chgData name="Kathryn Hendy-Ekers" userId="4becccbb-4cc2-48e1-b591-e30412687a89" providerId="ADAL" clId="{A4702789-121E-4E39-8F0C-0566D31C8DC9}" dt="2025-12-19T03:54:31.890" v="4666"/>
      <pc:docMkLst>
        <pc:docMk/>
      </pc:docMkLst>
      <pc:sldChg chg="modSp mod modTransition">
        <pc:chgData name="Kathryn Hendy-Ekers" userId="4becccbb-4cc2-48e1-b591-e30412687a89" providerId="ADAL" clId="{A4702789-121E-4E39-8F0C-0566D31C8DC9}" dt="2025-12-19T03:27:03.434" v="4663"/>
        <pc:sldMkLst>
          <pc:docMk/>
          <pc:sldMk cId="1513930656" sldId="257"/>
        </pc:sldMkLst>
        <pc:spChg chg="mod">
          <ac:chgData name="Kathryn Hendy-Ekers" userId="4becccbb-4cc2-48e1-b591-e30412687a89" providerId="ADAL" clId="{A4702789-121E-4E39-8F0C-0566D31C8DC9}" dt="2025-12-19T01:43:53.166" v="26" actId="20577"/>
          <ac:spMkLst>
            <pc:docMk/>
            <pc:sldMk cId="1513930656" sldId="257"/>
            <ac:spMk id="4" creationId="{00000000-0000-0000-0000-000000000000}"/>
          </ac:spMkLst>
        </pc:spChg>
      </pc:sldChg>
      <pc:sldChg chg="modTransition">
        <pc:chgData name="Kathryn Hendy-Ekers" userId="4becccbb-4cc2-48e1-b591-e30412687a89" providerId="ADAL" clId="{A4702789-121E-4E39-8F0C-0566D31C8DC9}" dt="2025-12-19T03:27:03.434" v="4663"/>
        <pc:sldMkLst>
          <pc:docMk/>
          <pc:sldMk cId="3133948233" sldId="258"/>
        </pc:sldMkLst>
      </pc:sldChg>
      <pc:sldChg chg="delSp mod modTransition delCm">
        <pc:chgData name="Kathryn Hendy-Ekers" userId="4becccbb-4cc2-48e1-b591-e30412687a89" providerId="ADAL" clId="{A4702789-121E-4E39-8F0C-0566D31C8DC9}" dt="2025-12-19T03:54:31.890" v="4666"/>
        <pc:sldMkLst>
          <pc:docMk/>
          <pc:sldMk cId="501412639" sldId="259"/>
        </pc:sldMkLst>
        <pc:spChg chg="del">
          <ac:chgData name="Kathryn Hendy-Ekers" userId="4becccbb-4cc2-48e1-b591-e30412687a89" providerId="ADAL" clId="{A4702789-121E-4E39-8F0C-0566D31C8DC9}" dt="2025-12-19T03:54:29.250" v="4665" actId="478"/>
          <ac:spMkLst>
            <pc:docMk/>
            <pc:sldMk cId="501412639" sldId="259"/>
            <ac:spMk id="3" creationId="{2B4ECCD7-45B1-D0B3-2A5A-1E23E0ABB461}"/>
          </ac:spMkLst>
        </pc:spChg>
        <pc:extLst>
          <p:ext xmlns:p="http://schemas.openxmlformats.org/presentationml/2006/main" uri="{D6D511B9-2390-475A-947B-AFAB55BFBCF1}">
            <pc226:cmChg xmlns:pc226="http://schemas.microsoft.com/office/powerpoint/2022/06/main/command" chg="del">
              <pc226:chgData name="Kathryn Hendy-Ekers" userId="4becccbb-4cc2-48e1-b591-e30412687a89" providerId="ADAL" clId="{A4702789-121E-4E39-8F0C-0566D31C8DC9}" dt="2025-12-19T03:54:31.890" v="4666"/>
              <pc2:cmMkLst xmlns:pc2="http://schemas.microsoft.com/office/powerpoint/2019/9/main/command">
                <pc:docMk/>
                <pc:sldMk cId="501412639" sldId="259"/>
                <pc2:cmMk id="{D37B04CA-FF98-4987-BB44-295782205D34}"/>
              </pc2:cmMkLst>
            </pc226:cmChg>
          </p:ext>
        </pc:extLst>
      </pc:sldChg>
      <pc:sldChg chg="modSp mod modTransition">
        <pc:chgData name="Kathryn Hendy-Ekers" userId="4becccbb-4cc2-48e1-b591-e30412687a89" providerId="ADAL" clId="{A4702789-121E-4E39-8F0C-0566D31C8DC9}" dt="2025-12-19T03:27:03.434" v="4663"/>
        <pc:sldMkLst>
          <pc:docMk/>
          <pc:sldMk cId="4252628010" sldId="265"/>
        </pc:sldMkLst>
        <pc:spChg chg="mod">
          <ac:chgData name="Kathryn Hendy-Ekers" userId="4becccbb-4cc2-48e1-b591-e30412687a89" providerId="ADAL" clId="{A4702789-121E-4E39-8F0C-0566D31C8DC9}" dt="2025-12-19T03:03:08.545" v="4627" actId="5793"/>
          <ac:spMkLst>
            <pc:docMk/>
            <pc:sldMk cId="4252628010" sldId="265"/>
            <ac:spMk id="3" creationId="{6AB5687A-0E1B-FF34-311D-D4019EFD6BD1}"/>
          </ac:spMkLst>
        </pc:spChg>
      </pc:sldChg>
      <pc:sldChg chg="modTransition">
        <pc:chgData name="Kathryn Hendy-Ekers" userId="4becccbb-4cc2-48e1-b591-e30412687a89" providerId="ADAL" clId="{A4702789-121E-4E39-8F0C-0566D31C8DC9}" dt="2025-12-19T03:27:03.434" v="4663"/>
        <pc:sldMkLst>
          <pc:docMk/>
          <pc:sldMk cId="4177444744" sldId="303"/>
        </pc:sldMkLst>
      </pc:sldChg>
      <pc:sldChg chg="modTransition">
        <pc:chgData name="Kathryn Hendy-Ekers" userId="4becccbb-4cc2-48e1-b591-e30412687a89" providerId="ADAL" clId="{A4702789-121E-4E39-8F0C-0566D31C8DC9}" dt="2025-12-19T03:27:03.434" v="4663"/>
        <pc:sldMkLst>
          <pc:docMk/>
          <pc:sldMk cId="2529851145" sldId="7500"/>
        </pc:sldMkLst>
      </pc:sldChg>
      <pc:sldChg chg="modTransition">
        <pc:chgData name="Kathryn Hendy-Ekers" userId="4becccbb-4cc2-48e1-b591-e30412687a89" providerId="ADAL" clId="{A4702789-121E-4E39-8F0C-0566D31C8DC9}" dt="2025-12-19T03:27:03.434" v="4663"/>
        <pc:sldMkLst>
          <pc:docMk/>
          <pc:sldMk cId="3353169569" sldId="7502"/>
        </pc:sldMkLst>
      </pc:sldChg>
      <pc:sldChg chg="delSp add mod modTransition">
        <pc:chgData name="Kathryn Hendy-Ekers" userId="4becccbb-4cc2-48e1-b591-e30412687a89" providerId="ADAL" clId="{A4702789-121E-4E39-8F0C-0566D31C8DC9}" dt="2025-12-19T03:27:03.434" v="4663"/>
        <pc:sldMkLst>
          <pc:docMk/>
          <pc:sldMk cId="3072975601" sldId="2147481493"/>
        </pc:sldMkLst>
        <pc:spChg chg="del">
          <ac:chgData name="Kathryn Hendy-Ekers" userId="4becccbb-4cc2-48e1-b591-e30412687a89" providerId="ADAL" clId="{A4702789-121E-4E39-8F0C-0566D31C8DC9}" dt="2025-12-19T03:02:12.854" v="4549" actId="478"/>
          <ac:spMkLst>
            <pc:docMk/>
            <pc:sldMk cId="3072975601" sldId="2147481493"/>
            <ac:spMk id="7" creationId="{88AD30E6-3B9D-4D83-4442-9A57EA98B8A0}"/>
          </ac:spMkLst>
        </pc:spChg>
      </pc:sldChg>
      <pc:sldChg chg="modTransition">
        <pc:chgData name="Kathryn Hendy-Ekers" userId="4becccbb-4cc2-48e1-b591-e30412687a89" providerId="ADAL" clId="{A4702789-121E-4E39-8F0C-0566D31C8DC9}" dt="2025-12-19T03:27:03.434" v="4663"/>
        <pc:sldMkLst>
          <pc:docMk/>
          <pc:sldMk cId="176687398" sldId="2147481494"/>
        </pc:sldMkLst>
      </pc:sldChg>
      <pc:sldChg chg="modTransition">
        <pc:chgData name="Kathryn Hendy-Ekers" userId="4becccbb-4cc2-48e1-b591-e30412687a89" providerId="ADAL" clId="{A4702789-121E-4E39-8F0C-0566D31C8DC9}" dt="2025-12-19T03:27:03.434" v="4663"/>
        <pc:sldMkLst>
          <pc:docMk/>
          <pc:sldMk cId="3063852779" sldId="2147481496"/>
        </pc:sldMkLst>
      </pc:sldChg>
      <pc:sldChg chg="modTransition">
        <pc:chgData name="Kathryn Hendy-Ekers" userId="4becccbb-4cc2-48e1-b591-e30412687a89" providerId="ADAL" clId="{A4702789-121E-4E39-8F0C-0566D31C8DC9}" dt="2025-12-19T03:27:03.434" v="4663"/>
        <pc:sldMkLst>
          <pc:docMk/>
          <pc:sldMk cId="464321667" sldId="2147481525"/>
        </pc:sldMkLst>
      </pc:sldChg>
      <pc:sldChg chg="del">
        <pc:chgData name="Kathryn Hendy-Ekers" userId="4becccbb-4cc2-48e1-b591-e30412687a89" providerId="ADAL" clId="{A4702789-121E-4E39-8F0C-0566D31C8DC9}" dt="2025-12-19T01:49:35.221" v="30" actId="47"/>
        <pc:sldMkLst>
          <pc:docMk/>
          <pc:sldMk cId="3740482198" sldId="2147481531"/>
        </pc:sldMkLst>
      </pc:sldChg>
      <pc:sldChg chg="modTransition">
        <pc:chgData name="Kathryn Hendy-Ekers" userId="4becccbb-4cc2-48e1-b591-e30412687a89" providerId="ADAL" clId="{A4702789-121E-4E39-8F0C-0566D31C8DC9}" dt="2025-12-19T03:27:03.434" v="4663"/>
        <pc:sldMkLst>
          <pc:docMk/>
          <pc:sldMk cId="1293548706" sldId="2147481534"/>
        </pc:sldMkLst>
      </pc:sldChg>
      <pc:sldChg chg="addSp delSp modSp add mod ord modTransition modNotesTx">
        <pc:chgData name="Kathryn Hendy-Ekers" userId="4becccbb-4cc2-48e1-b591-e30412687a89" providerId="ADAL" clId="{A4702789-121E-4E39-8F0C-0566D31C8DC9}" dt="2025-12-19T03:37:28.662" v="4664" actId="2711"/>
        <pc:sldMkLst>
          <pc:docMk/>
          <pc:sldMk cId="2665735389" sldId="2147481536"/>
        </pc:sldMkLst>
        <pc:spChg chg="mod">
          <ac:chgData name="Kathryn Hendy-Ekers" userId="4becccbb-4cc2-48e1-b591-e30412687a89" providerId="ADAL" clId="{A4702789-121E-4E39-8F0C-0566D31C8DC9}" dt="2025-12-19T01:54:17.470" v="51" actId="1076"/>
          <ac:spMkLst>
            <pc:docMk/>
            <pc:sldMk cId="2665735389" sldId="2147481536"/>
            <ac:spMk id="2" creationId="{CA52F429-F7C9-2335-F95D-5110AD29C214}"/>
          </ac:spMkLst>
        </pc:spChg>
        <pc:spChg chg="del">
          <ac:chgData name="Kathryn Hendy-Ekers" userId="4becccbb-4cc2-48e1-b591-e30412687a89" providerId="ADAL" clId="{A4702789-121E-4E39-8F0C-0566D31C8DC9}" dt="2025-12-19T01:53:54.779" v="47" actId="478"/>
          <ac:spMkLst>
            <pc:docMk/>
            <pc:sldMk cId="2665735389" sldId="2147481536"/>
            <ac:spMk id="3" creationId="{423C7266-8CFA-0605-AFDB-26066C360C3C}"/>
          </ac:spMkLst>
        </pc:spChg>
        <pc:spChg chg="add del mod">
          <ac:chgData name="Kathryn Hendy-Ekers" userId="4becccbb-4cc2-48e1-b591-e30412687a89" providerId="ADAL" clId="{A4702789-121E-4E39-8F0C-0566D31C8DC9}" dt="2025-12-19T01:53:58.218" v="48" actId="478"/>
          <ac:spMkLst>
            <pc:docMk/>
            <pc:sldMk cId="2665735389" sldId="2147481536"/>
            <ac:spMk id="5" creationId="{DD835FE2-EA6A-5A84-0F0D-211DACB08B93}"/>
          </ac:spMkLst>
        </pc:spChg>
        <pc:spChg chg="add mod">
          <ac:chgData name="Kathryn Hendy-Ekers" userId="4becccbb-4cc2-48e1-b591-e30412687a89" providerId="ADAL" clId="{A4702789-121E-4E39-8F0C-0566D31C8DC9}" dt="2025-12-19T03:37:28.662" v="4664" actId="2711"/>
          <ac:spMkLst>
            <pc:docMk/>
            <pc:sldMk cId="2665735389" sldId="2147481536"/>
            <ac:spMk id="6" creationId="{64D5A5ED-415F-75B4-66F7-6D36D5B115D8}"/>
          </ac:spMkLst>
        </pc:spChg>
        <pc:picChg chg="add del mod">
          <ac:chgData name="Kathryn Hendy-Ekers" userId="4becccbb-4cc2-48e1-b591-e30412687a89" providerId="ADAL" clId="{A4702789-121E-4E39-8F0C-0566D31C8DC9}" dt="2025-12-19T03:26:09.007" v="4633" actId="478"/>
          <ac:picMkLst>
            <pc:docMk/>
            <pc:sldMk cId="2665735389" sldId="2147481536"/>
            <ac:picMk id="3" creationId="{D5E612ED-CA4E-C903-93AF-47D73BE5B610}"/>
          </ac:picMkLst>
        </pc:picChg>
        <pc:picChg chg="add del mod">
          <ac:chgData name="Kathryn Hendy-Ekers" userId="4becccbb-4cc2-48e1-b591-e30412687a89" providerId="ADAL" clId="{A4702789-121E-4E39-8F0C-0566D31C8DC9}" dt="2025-12-19T03:25:03.384" v="4632" actId="478"/>
          <ac:picMkLst>
            <pc:docMk/>
            <pc:sldMk cId="2665735389" sldId="2147481536"/>
            <ac:picMk id="4" creationId="{B33FB55A-B8D9-8F71-DCC0-1ED51304C9DD}"/>
          </ac:picMkLst>
        </pc:picChg>
      </pc:sldChg>
      <pc:sldChg chg="add del modTransition">
        <pc:chgData name="Kathryn Hendy-Ekers" userId="4becccbb-4cc2-48e1-b591-e30412687a89" providerId="ADAL" clId="{A4702789-121E-4E39-8F0C-0566D31C8DC9}" dt="2025-12-19T03:27:03.434" v="4663"/>
        <pc:sldMkLst>
          <pc:docMk/>
          <pc:sldMk cId="2884377404" sldId="2147481555"/>
        </pc:sldMkLst>
      </pc:sldChg>
      <pc:sldChg chg="del">
        <pc:chgData name="Kathryn Hendy-Ekers" userId="4becccbb-4cc2-48e1-b591-e30412687a89" providerId="ADAL" clId="{A4702789-121E-4E39-8F0C-0566D31C8DC9}" dt="2025-12-19T01:50:10.780" v="34" actId="47"/>
        <pc:sldMkLst>
          <pc:docMk/>
          <pc:sldMk cId="85542566" sldId="2147481560"/>
        </pc:sldMkLst>
      </pc:sldChg>
      <pc:sldChg chg="del">
        <pc:chgData name="Kathryn Hendy-Ekers" userId="4becccbb-4cc2-48e1-b591-e30412687a89" providerId="ADAL" clId="{A4702789-121E-4E39-8F0C-0566D31C8DC9}" dt="2025-12-19T01:50:17.729" v="35" actId="47"/>
        <pc:sldMkLst>
          <pc:docMk/>
          <pc:sldMk cId="748443671" sldId="2147481561"/>
        </pc:sldMkLst>
      </pc:sldChg>
      <pc:sldChg chg="modSp mod modTransition">
        <pc:chgData name="Kathryn Hendy-Ekers" userId="4becccbb-4cc2-48e1-b591-e30412687a89" providerId="ADAL" clId="{A4702789-121E-4E39-8F0C-0566D31C8DC9}" dt="2025-12-19T03:27:03.434" v="4663"/>
        <pc:sldMkLst>
          <pc:docMk/>
          <pc:sldMk cId="3882508761" sldId="2147481566"/>
        </pc:sldMkLst>
        <pc:spChg chg="mod">
          <ac:chgData name="Kathryn Hendy-Ekers" userId="4becccbb-4cc2-48e1-b591-e30412687a89" providerId="ADAL" clId="{A4702789-121E-4E39-8F0C-0566D31C8DC9}" dt="2025-12-19T03:01:39.370" v="4548" actId="20577"/>
          <ac:spMkLst>
            <pc:docMk/>
            <pc:sldMk cId="3882508761" sldId="2147481566"/>
            <ac:spMk id="2" creationId="{5237B50A-B0FE-9812-DAD8-FFD5676D32A4}"/>
          </ac:spMkLst>
        </pc:spChg>
      </pc:sldChg>
      <pc:sldChg chg="addSp delSp modSp mod modTransition">
        <pc:chgData name="Kathryn Hendy-Ekers" userId="4becccbb-4cc2-48e1-b591-e30412687a89" providerId="ADAL" clId="{A4702789-121E-4E39-8F0C-0566D31C8DC9}" dt="2025-12-19T03:27:03.434" v="4663"/>
        <pc:sldMkLst>
          <pc:docMk/>
          <pc:sldMk cId="57833027" sldId="2147481567"/>
        </pc:sldMkLst>
        <pc:picChg chg="add mod">
          <ac:chgData name="Kathryn Hendy-Ekers" userId="4becccbb-4cc2-48e1-b591-e30412687a89" providerId="ADAL" clId="{A4702789-121E-4E39-8F0C-0566D31C8DC9}" dt="2025-12-19T01:56:15.363" v="126" actId="1076"/>
          <ac:picMkLst>
            <pc:docMk/>
            <pc:sldMk cId="57833027" sldId="2147481567"/>
            <ac:picMk id="4" creationId="{FF2E3E12-D33F-7765-4500-9032DCD8754D}"/>
          </ac:picMkLst>
        </pc:picChg>
        <pc:picChg chg="add del mod">
          <ac:chgData name="Kathryn Hendy-Ekers" userId="4becccbb-4cc2-48e1-b591-e30412687a89" providerId="ADAL" clId="{A4702789-121E-4E39-8F0C-0566D31C8DC9}" dt="2025-12-19T01:56:19.862" v="128" actId="478"/>
          <ac:picMkLst>
            <pc:docMk/>
            <pc:sldMk cId="57833027" sldId="2147481567"/>
            <ac:picMk id="6" creationId="{928AA354-F5F9-63E3-F142-90BC2F2B5262}"/>
          </ac:picMkLst>
        </pc:picChg>
        <pc:picChg chg="add mod">
          <ac:chgData name="Kathryn Hendy-Ekers" userId="4becccbb-4cc2-48e1-b591-e30412687a89" providerId="ADAL" clId="{A4702789-121E-4E39-8F0C-0566D31C8DC9}" dt="2025-12-19T01:56:41.989" v="133" actId="1440"/>
          <ac:picMkLst>
            <pc:docMk/>
            <pc:sldMk cId="57833027" sldId="2147481567"/>
            <ac:picMk id="8" creationId="{C97699AF-6695-91A5-3B69-CB9DC6265ADB}"/>
          </ac:picMkLst>
        </pc:picChg>
        <pc:picChg chg="del">
          <ac:chgData name="Kathryn Hendy-Ekers" userId="4becccbb-4cc2-48e1-b591-e30412687a89" providerId="ADAL" clId="{A4702789-121E-4E39-8F0C-0566D31C8DC9}" dt="2025-12-19T01:51:57.913" v="43" actId="478"/>
          <ac:picMkLst>
            <pc:docMk/>
            <pc:sldMk cId="57833027" sldId="2147481567"/>
            <ac:picMk id="16" creationId="{7401D515-47FA-4A3F-4D40-FA6AFEAA0E9A}"/>
          </ac:picMkLst>
        </pc:picChg>
        <pc:picChg chg="del">
          <ac:chgData name="Kathryn Hendy-Ekers" userId="4becccbb-4cc2-48e1-b591-e30412687a89" providerId="ADAL" clId="{A4702789-121E-4E39-8F0C-0566D31C8DC9}" dt="2025-12-19T01:52:00.460" v="44" actId="478"/>
          <ac:picMkLst>
            <pc:docMk/>
            <pc:sldMk cId="57833027" sldId="2147481567"/>
            <ac:picMk id="18" creationId="{0EEC8AC0-1153-3BB8-1B8D-4180F3718C44}"/>
          </ac:picMkLst>
        </pc:picChg>
      </pc:sldChg>
      <pc:sldChg chg="addSp delSp modSp mod modTransition">
        <pc:chgData name="Kathryn Hendy-Ekers" userId="4becccbb-4cc2-48e1-b591-e30412687a89" providerId="ADAL" clId="{A4702789-121E-4E39-8F0C-0566D31C8DC9}" dt="2025-12-19T03:27:03.434" v="4663"/>
        <pc:sldMkLst>
          <pc:docMk/>
          <pc:sldMk cId="901838129" sldId="2147481568"/>
        </pc:sldMkLst>
        <pc:picChg chg="add mod">
          <ac:chgData name="Kathryn Hendy-Ekers" userId="4becccbb-4cc2-48e1-b591-e30412687a89" providerId="ADAL" clId="{A4702789-121E-4E39-8F0C-0566D31C8DC9}" dt="2025-12-19T01:51:53.851" v="42" actId="1440"/>
          <ac:picMkLst>
            <pc:docMk/>
            <pc:sldMk cId="901838129" sldId="2147481568"/>
            <ac:picMk id="3" creationId="{89C7725F-8EA7-34A4-D65B-BA32F32E7F10}"/>
          </ac:picMkLst>
        </pc:picChg>
        <pc:picChg chg="del">
          <ac:chgData name="Kathryn Hendy-Ekers" userId="4becccbb-4cc2-48e1-b591-e30412687a89" providerId="ADAL" clId="{A4702789-121E-4E39-8F0C-0566D31C8DC9}" dt="2025-12-19T01:51:25.138" v="36" actId="478"/>
          <ac:picMkLst>
            <pc:docMk/>
            <pc:sldMk cId="901838129" sldId="2147481568"/>
            <ac:picMk id="6" creationId="{A395A9F2-0534-C7DE-0507-DFB963D6F34F}"/>
          </ac:picMkLst>
        </pc:picChg>
      </pc:sldChg>
      <pc:sldChg chg="addSp delSp modSp mod modTransition modNotesTx">
        <pc:chgData name="Kathryn Hendy-Ekers" userId="4becccbb-4cc2-48e1-b591-e30412687a89" providerId="ADAL" clId="{A4702789-121E-4E39-8F0C-0566D31C8DC9}" dt="2025-12-19T03:27:03.434" v="4663"/>
        <pc:sldMkLst>
          <pc:docMk/>
          <pc:sldMk cId="1446213412" sldId="2147481570"/>
        </pc:sldMkLst>
        <pc:spChg chg="del">
          <ac:chgData name="Kathryn Hendy-Ekers" userId="4becccbb-4cc2-48e1-b591-e30412687a89" providerId="ADAL" clId="{A4702789-121E-4E39-8F0C-0566D31C8DC9}" dt="2025-12-19T02:01:33.154" v="189" actId="478"/>
          <ac:spMkLst>
            <pc:docMk/>
            <pc:sldMk cId="1446213412" sldId="2147481570"/>
            <ac:spMk id="3" creationId="{1CEF0E89-FED3-D94F-9392-47A59EC3C4CE}"/>
          </ac:spMkLst>
        </pc:spChg>
        <pc:spChg chg="del">
          <ac:chgData name="Kathryn Hendy-Ekers" userId="4becccbb-4cc2-48e1-b591-e30412687a89" providerId="ADAL" clId="{A4702789-121E-4E39-8F0C-0566D31C8DC9}" dt="2025-12-19T02:01:32.076" v="188" actId="478"/>
          <ac:spMkLst>
            <pc:docMk/>
            <pc:sldMk cId="1446213412" sldId="2147481570"/>
            <ac:spMk id="4" creationId="{769FF2F6-C868-ABC5-E4B8-D8E356E7E89E}"/>
          </ac:spMkLst>
        </pc:spChg>
        <pc:spChg chg="add mod">
          <ac:chgData name="Kathryn Hendy-Ekers" userId="4becccbb-4cc2-48e1-b591-e30412687a89" providerId="ADAL" clId="{A4702789-121E-4E39-8F0C-0566D31C8DC9}" dt="2025-12-19T02:30:38.156" v="290" actId="2085"/>
          <ac:spMkLst>
            <pc:docMk/>
            <pc:sldMk cId="1446213412" sldId="2147481570"/>
            <ac:spMk id="7" creationId="{7BAC8DE3-1C09-4665-E1EA-ADB82B1A29AC}"/>
          </ac:spMkLst>
        </pc:spChg>
        <pc:spChg chg="mod">
          <ac:chgData name="Kathryn Hendy-Ekers" userId="4becccbb-4cc2-48e1-b591-e30412687a89" providerId="ADAL" clId="{A4702789-121E-4E39-8F0C-0566D31C8DC9}" dt="2025-12-19T02:31:59.850" v="504" actId="14100"/>
          <ac:spMkLst>
            <pc:docMk/>
            <pc:sldMk cId="1446213412" sldId="2147481570"/>
            <ac:spMk id="8" creationId="{F66FF66F-807A-0ABB-C9CC-5A40692E2D84}"/>
          </ac:spMkLst>
        </pc:spChg>
        <pc:picChg chg="add mod">
          <ac:chgData name="Kathryn Hendy-Ekers" userId="4becccbb-4cc2-48e1-b591-e30412687a89" providerId="ADAL" clId="{A4702789-121E-4E39-8F0C-0566D31C8DC9}" dt="2025-12-19T02:02:06.863" v="197" actId="1440"/>
          <ac:picMkLst>
            <pc:docMk/>
            <pc:sldMk cId="1446213412" sldId="2147481570"/>
            <ac:picMk id="6" creationId="{11A4D5FF-0697-F354-CECC-C01AEDA4E2F8}"/>
          </ac:picMkLst>
        </pc:picChg>
        <pc:picChg chg="del">
          <ac:chgData name="Kathryn Hendy-Ekers" userId="4becccbb-4cc2-48e1-b591-e30412687a89" providerId="ADAL" clId="{A4702789-121E-4E39-8F0C-0566D31C8DC9}" dt="2025-12-19T02:01:30.945" v="187" actId="478"/>
          <ac:picMkLst>
            <pc:docMk/>
            <pc:sldMk cId="1446213412" sldId="2147481570"/>
            <ac:picMk id="10" creationId="{CDB156AA-71B3-2EDF-9A70-EC879DECBF0E}"/>
          </ac:picMkLst>
        </pc:picChg>
      </pc:sldChg>
      <pc:sldChg chg="addSp delSp modSp mod modTransition modNotesTx">
        <pc:chgData name="Kathryn Hendy-Ekers" userId="4becccbb-4cc2-48e1-b591-e30412687a89" providerId="ADAL" clId="{A4702789-121E-4E39-8F0C-0566D31C8DC9}" dt="2025-12-19T03:27:03.434" v="4663"/>
        <pc:sldMkLst>
          <pc:docMk/>
          <pc:sldMk cId="2702859518" sldId="2147481572"/>
        </pc:sldMkLst>
        <pc:spChg chg="del">
          <ac:chgData name="Kathryn Hendy-Ekers" userId="4becccbb-4cc2-48e1-b591-e30412687a89" providerId="ADAL" clId="{A4702789-121E-4E39-8F0C-0566D31C8DC9}" dt="2025-12-19T02:02:13.267" v="198" actId="478"/>
          <ac:spMkLst>
            <pc:docMk/>
            <pc:sldMk cId="2702859518" sldId="2147481572"/>
            <ac:spMk id="3" creationId="{AF250154-9F14-EBFC-86EE-F7E7456C5B79}"/>
          </ac:spMkLst>
        </pc:spChg>
        <pc:spChg chg="add mod">
          <ac:chgData name="Kathryn Hendy-Ekers" userId="4becccbb-4cc2-48e1-b591-e30412687a89" providerId="ADAL" clId="{A4702789-121E-4E39-8F0C-0566D31C8DC9}" dt="2025-12-19T02:33:34.078" v="766" actId="2085"/>
          <ac:spMkLst>
            <pc:docMk/>
            <pc:sldMk cId="2702859518" sldId="2147481572"/>
            <ac:spMk id="6" creationId="{041ADA58-6138-9465-F298-70AE2B00FAD6}"/>
          </ac:spMkLst>
        </pc:spChg>
        <pc:spChg chg="add mod">
          <ac:chgData name="Kathryn Hendy-Ekers" userId="4becccbb-4cc2-48e1-b591-e30412687a89" providerId="ADAL" clId="{A4702789-121E-4E39-8F0C-0566D31C8DC9}" dt="2025-12-19T02:33:54.165" v="770" actId="207"/>
          <ac:spMkLst>
            <pc:docMk/>
            <pc:sldMk cId="2702859518" sldId="2147481572"/>
            <ac:spMk id="7" creationId="{A07680F9-2197-F9FC-0821-059F641EBA8B}"/>
          </ac:spMkLst>
        </pc:spChg>
        <pc:spChg chg="add mod">
          <ac:chgData name="Kathryn Hendy-Ekers" userId="4becccbb-4cc2-48e1-b591-e30412687a89" providerId="ADAL" clId="{A4702789-121E-4E39-8F0C-0566D31C8DC9}" dt="2025-12-19T02:34:19.954" v="774" actId="14100"/>
          <ac:spMkLst>
            <pc:docMk/>
            <pc:sldMk cId="2702859518" sldId="2147481572"/>
            <ac:spMk id="8" creationId="{8335769A-3365-2E94-A028-B5363FF98B4C}"/>
          </ac:spMkLst>
        </pc:spChg>
        <pc:spChg chg="add mod">
          <ac:chgData name="Kathryn Hendy-Ekers" userId="4becccbb-4cc2-48e1-b591-e30412687a89" providerId="ADAL" clId="{A4702789-121E-4E39-8F0C-0566D31C8DC9}" dt="2025-12-19T02:34:30.928" v="778" actId="14100"/>
          <ac:spMkLst>
            <pc:docMk/>
            <pc:sldMk cId="2702859518" sldId="2147481572"/>
            <ac:spMk id="9" creationId="{5C46FCA0-6782-1558-1985-E8584FA7DB03}"/>
          </ac:spMkLst>
        </pc:spChg>
        <pc:spChg chg="mod">
          <ac:chgData name="Kathryn Hendy-Ekers" userId="4becccbb-4cc2-48e1-b591-e30412687a89" providerId="ADAL" clId="{A4702789-121E-4E39-8F0C-0566D31C8DC9}" dt="2025-12-19T02:35:31.415" v="937" actId="1076"/>
          <ac:spMkLst>
            <pc:docMk/>
            <pc:sldMk cId="2702859518" sldId="2147481572"/>
            <ac:spMk id="11" creationId="{22234378-F281-8DF3-A9C8-8B84BA5FFCF4}"/>
          </ac:spMkLst>
        </pc:spChg>
        <pc:picChg chg="add mod">
          <ac:chgData name="Kathryn Hendy-Ekers" userId="4becccbb-4cc2-48e1-b591-e30412687a89" providerId="ADAL" clId="{A4702789-121E-4E39-8F0C-0566D31C8DC9}" dt="2025-12-19T02:02:39.067" v="206" actId="14100"/>
          <ac:picMkLst>
            <pc:docMk/>
            <pc:sldMk cId="2702859518" sldId="2147481572"/>
            <ac:picMk id="5" creationId="{39462A77-01DA-88A1-C6F5-06E6579E3F8A}"/>
          </ac:picMkLst>
        </pc:picChg>
        <pc:picChg chg="del">
          <ac:chgData name="Kathryn Hendy-Ekers" userId="4becccbb-4cc2-48e1-b591-e30412687a89" providerId="ADAL" clId="{A4702789-121E-4E39-8F0C-0566D31C8DC9}" dt="2025-12-19T02:02:14.165" v="199" actId="478"/>
          <ac:picMkLst>
            <pc:docMk/>
            <pc:sldMk cId="2702859518" sldId="2147481572"/>
            <ac:picMk id="15" creationId="{94730FF3-5B56-3D5C-0233-24FEF23CE883}"/>
          </ac:picMkLst>
        </pc:picChg>
      </pc:sldChg>
      <pc:sldChg chg="addSp delSp modSp mod modTransition modNotesTx">
        <pc:chgData name="Kathryn Hendy-Ekers" userId="4becccbb-4cc2-48e1-b591-e30412687a89" providerId="ADAL" clId="{A4702789-121E-4E39-8F0C-0566D31C8DC9}" dt="2025-12-19T03:27:03.434" v="4663"/>
        <pc:sldMkLst>
          <pc:docMk/>
          <pc:sldMk cId="4147877246" sldId="2147481574"/>
        </pc:sldMkLst>
        <pc:spChg chg="del">
          <ac:chgData name="Kathryn Hendy-Ekers" userId="4becccbb-4cc2-48e1-b591-e30412687a89" providerId="ADAL" clId="{A4702789-121E-4E39-8F0C-0566D31C8DC9}" dt="2025-12-19T02:02:48.976" v="207" actId="478"/>
          <ac:spMkLst>
            <pc:docMk/>
            <pc:sldMk cId="4147877246" sldId="2147481574"/>
            <ac:spMk id="3" creationId="{A3835278-2BEA-838D-BAB6-BF99ACA22F06}"/>
          </ac:spMkLst>
        </pc:spChg>
        <pc:spChg chg="add mod">
          <ac:chgData name="Kathryn Hendy-Ekers" userId="4becccbb-4cc2-48e1-b591-e30412687a89" providerId="ADAL" clId="{A4702789-121E-4E39-8F0C-0566D31C8DC9}" dt="2025-12-19T02:37:28.679" v="1361" actId="1076"/>
          <ac:spMkLst>
            <pc:docMk/>
            <pc:sldMk cId="4147877246" sldId="2147481574"/>
            <ac:spMk id="6" creationId="{F94EBBB6-ADCC-7743-23C1-C615A089F2CD}"/>
          </ac:spMkLst>
        </pc:spChg>
        <pc:spChg chg="mod">
          <ac:chgData name="Kathryn Hendy-Ekers" userId="4becccbb-4cc2-48e1-b591-e30412687a89" providerId="ADAL" clId="{A4702789-121E-4E39-8F0C-0566D31C8DC9}" dt="2025-12-19T02:37:50.266" v="1428" actId="1076"/>
          <ac:spMkLst>
            <pc:docMk/>
            <pc:sldMk cId="4147877246" sldId="2147481574"/>
            <ac:spMk id="10" creationId="{4A29916E-2510-3587-A817-AEAF8C1351FC}"/>
          </ac:spMkLst>
        </pc:spChg>
        <pc:picChg chg="add mod">
          <ac:chgData name="Kathryn Hendy-Ekers" userId="4becccbb-4cc2-48e1-b591-e30412687a89" providerId="ADAL" clId="{A4702789-121E-4E39-8F0C-0566D31C8DC9}" dt="2025-12-19T02:03:22.948" v="217" actId="1440"/>
          <ac:picMkLst>
            <pc:docMk/>
            <pc:sldMk cId="4147877246" sldId="2147481574"/>
            <ac:picMk id="5" creationId="{962175D3-BF32-3449-4C50-DDB9B80348F1}"/>
          </ac:picMkLst>
        </pc:picChg>
        <pc:picChg chg="del">
          <ac:chgData name="Kathryn Hendy-Ekers" userId="4becccbb-4cc2-48e1-b591-e30412687a89" providerId="ADAL" clId="{A4702789-121E-4E39-8F0C-0566D31C8DC9}" dt="2025-12-19T02:02:49.810" v="208" actId="478"/>
          <ac:picMkLst>
            <pc:docMk/>
            <pc:sldMk cId="4147877246" sldId="2147481574"/>
            <ac:picMk id="13" creationId="{2E4C306D-1CCE-A3AE-73ED-EC073EC94992}"/>
          </ac:picMkLst>
        </pc:picChg>
      </pc:sldChg>
      <pc:sldChg chg="addSp delSp modSp mod modTransition modNotesTx">
        <pc:chgData name="Kathryn Hendy-Ekers" userId="4becccbb-4cc2-48e1-b591-e30412687a89" providerId="ADAL" clId="{A4702789-121E-4E39-8F0C-0566D31C8DC9}" dt="2025-12-19T03:27:03.434" v="4663"/>
        <pc:sldMkLst>
          <pc:docMk/>
          <pc:sldMk cId="3857851025" sldId="2147481576"/>
        </pc:sldMkLst>
        <pc:spChg chg="del">
          <ac:chgData name="Kathryn Hendy-Ekers" userId="4becccbb-4cc2-48e1-b591-e30412687a89" providerId="ADAL" clId="{A4702789-121E-4E39-8F0C-0566D31C8DC9}" dt="2025-12-19T02:03:31.292" v="218" actId="478"/>
          <ac:spMkLst>
            <pc:docMk/>
            <pc:sldMk cId="3857851025" sldId="2147481576"/>
            <ac:spMk id="3" creationId="{B405A751-DD7E-1D27-1FDE-64CFDD0B9EB1}"/>
          </ac:spMkLst>
        </pc:spChg>
        <pc:spChg chg="del">
          <ac:chgData name="Kathryn Hendy-Ekers" userId="4becccbb-4cc2-48e1-b591-e30412687a89" providerId="ADAL" clId="{A4702789-121E-4E39-8F0C-0566D31C8DC9}" dt="2025-12-19T02:03:31.292" v="218" actId="478"/>
          <ac:spMkLst>
            <pc:docMk/>
            <pc:sldMk cId="3857851025" sldId="2147481576"/>
            <ac:spMk id="4" creationId="{820ED6FA-C968-E3BF-1861-206924BA9B37}"/>
          </ac:spMkLst>
        </pc:spChg>
        <pc:spChg chg="mod">
          <ac:chgData name="Kathryn Hendy-Ekers" userId="4becccbb-4cc2-48e1-b591-e30412687a89" providerId="ADAL" clId="{A4702789-121E-4E39-8F0C-0566D31C8DC9}" dt="2025-12-19T02:42:15.499" v="2132" actId="33524"/>
          <ac:spMkLst>
            <pc:docMk/>
            <pc:sldMk cId="3857851025" sldId="2147481576"/>
            <ac:spMk id="9" creationId="{56F1EFCB-287B-19A5-0983-C9121644FAF7}"/>
          </ac:spMkLst>
        </pc:spChg>
        <pc:picChg chg="add mod">
          <ac:chgData name="Kathryn Hendy-Ekers" userId="4becccbb-4cc2-48e1-b591-e30412687a89" providerId="ADAL" clId="{A4702789-121E-4E39-8F0C-0566D31C8DC9}" dt="2025-12-19T02:05:17.010" v="229" actId="1440"/>
          <ac:picMkLst>
            <pc:docMk/>
            <pc:sldMk cId="3857851025" sldId="2147481576"/>
            <ac:picMk id="6" creationId="{89E50348-ECFD-6732-D575-F6D242B81346}"/>
          </ac:picMkLst>
        </pc:picChg>
        <pc:picChg chg="del">
          <ac:chgData name="Kathryn Hendy-Ekers" userId="4becccbb-4cc2-48e1-b591-e30412687a89" providerId="ADAL" clId="{A4702789-121E-4E39-8F0C-0566D31C8DC9}" dt="2025-12-19T02:03:31.292" v="218" actId="478"/>
          <ac:picMkLst>
            <pc:docMk/>
            <pc:sldMk cId="3857851025" sldId="2147481576"/>
            <ac:picMk id="12" creationId="{99356464-9A31-EB0E-8014-47BD64358C1D}"/>
          </ac:picMkLst>
        </pc:picChg>
      </pc:sldChg>
      <pc:sldChg chg="addSp delSp modSp mod modTransition modNotesTx">
        <pc:chgData name="Kathryn Hendy-Ekers" userId="4becccbb-4cc2-48e1-b591-e30412687a89" providerId="ADAL" clId="{A4702789-121E-4E39-8F0C-0566D31C8DC9}" dt="2025-12-19T03:27:03.434" v="4663"/>
        <pc:sldMkLst>
          <pc:docMk/>
          <pc:sldMk cId="2361187581" sldId="2147481578"/>
        </pc:sldMkLst>
        <pc:spChg chg="del">
          <ac:chgData name="Kathryn Hendy-Ekers" userId="4becccbb-4cc2-48e1-b591-e30412687a89" providerId="ADAL" clId="{A4702789-121E-4E39-8F0C-0566D31C8DC9}" dt="2025-12-19T02:05:30.128" v="231" actId="478"/>
          <ac:spMkLst>
            <pc:docMk/>
            <pc:sldMk cId="2361187581" sldId="2147481578"/>
            <ac:spMk id="3" creationId="{B0D60124-3576-DC6C-8CFB-7F47FCD9DE7E}"/>
          </ac:spMkLst>
        </pc:spChg>
        <pc:spChg chg="mod">
          <ac:chgData name="Kathryn Hendy-Ekers" userId="4becccbb-4cc2-48e1-b591-e30412687a89" providerId="ADAL" clId="{A4702789-121E-4E39-8F0C-0566D31C8DC9}" dt="2025-12-19T02:43:19.513" v="2246" actId="1076"/>
          <ac:spMkLst>
            <pc:docMk/>
            <pc:sldMk cId="2361187581" sldId="2147481578"/>
            <ac:spMk id="10" creationId="{6CDFE57B-44A7-61EC-E1DC-547B197A95EA}"/>
          </ac:spMkLst>
        </pc:spChg>
        <pc:picChg chg="add mod">
          <ac:chgData name="Kathryn Hendy-Ekers" userId="4becccbb-4cc2-48e1-b591-e30412687a89" providerId="ADAL" clId="{A4702789-121E-4E39-8F0C-0566D31C8DC9}" dt="2025-12-19T02:05:54.970" v="237" actId="1440"/>
          <ac:picMkLst>
            <pc:docMk/>
            <pc:sldMk cId="2361187581" sldId="2147481578"/>
            <ac:picMk id="5" creationId="{9107444E-86DE-ADC8-FE52-BAC53C63C416}"/>
          </ac:picMkLst>
        </pc:picChg>
        <pc:picChg chg="del">
          <ac:chgData name="Kathryn Hendy-Ekers" userId="4becccbb-4cc2-48e1-b591-e30412687a89" providerId="ADAL" clId="{A4702789-121E-4E39-8F0C-0566D31C8DC9}" dt="2025-12-19T02:05:30.128" v="231" actId="478"/>
          <ac:picMkLst>
            <pc:docMk/>
            <pc:sldMk cId="2361187581" sldId="2147481578"/>
            <ac:picMk id="12" creationId="{A6D7C704-A027-5A73-64CB-5F5C6E430EE3}"/>
          </ac:picMkLst>
        </pc:picChg>
      </pc:sldChg>
      <pc:sldChg chg="addSp delSp modSp mod modTransition modNotesTx">
        <pc:chgData name="Kathryn Hendy-Ekers" userId="4becccbb-4cc2-48e1-b591-e30412687a89" providerId="ADAL" clId="{A4702789-121E-4E39-8F0C-0566D31C8DC9}" dt="2025-12-19T03:27:03.434" v="4663"/>
        <pc:sldMkLst>
          <pc:docMk/>
          <pc:sldMk cId="2551857529" sldId="2147481580"/>
        </pc:sldMkLst>
        <pc:spChg chg="add mod">
          <ac:chgData name="Kathryn Hendy-Ekers" userId="4becccbb-4cc2-48e1-b591-e30412687a89" providerId="ADAL" clId="{A4702789-121E-4E39-8F0C-0566D31C8DC9}" dt="2025-12-19T02:44:34.473" v="2420" actId="14100"/>
          <ac:spMkLst>
            <pc:docMk/>
            <pc:sldMk cId="2551857529" sldId="2147481580"/>
            <ac:spMk id="5" creationId="{2AF2272D-DC00-740F-27DA-CE588FE16E22}"/>
          </ac:spMkLst>
        </pc:spChg>
        <pc:spChg chg="mod">
          <ac:chgData name="Kathryn Hendy-Ekers" userId="4becccbb-4cc2-48e1-b591-e30412687a89" providerId="ADAL" clId="{A4702789-121E-4E39-8F0C-0566D31C8DC9}" dt="2025-12-19T02:47:41.862" v="2941" actId="1076"/>
          <ac:spMkLst>
            <pc:docMk/>
            <pc:sldMk cId="2551857529" sldId="2147481580"/>
            <ac:spMk id="14" creationId="{A78E80F0-B27D-6562-6183-69F07373CD18}"/>
          </ac:spMkLst>
        </pc:spChg>
        <pc:picChg chg="add mod">
          <ac:chgData name="Kathryn Hendy-Ekers" userId="4becccbb-4cc2-48e1-b591-e30412687a89" providerId="ADAL" clId="{A4702789-121E-4E39-8F0C-0566D31C8DC9}" dt="2025-12-19T02:06:53.139" v="248" actId="1440"/>
          <ac:picMkLst>
            <pc:docMk/>
            <pc:sldMk cId="2551857529" sldId="2147481580"/>
            <ac:picMk id="4" creationId="{3DEFC7B4-7377-8836-9692-C4650F3831E6}"/>
          </ac:picMkLst>
        </pc:picChg>
        <pc:picChg chg="del">
          <ac:chgData name="Kathryn Hendy-Ekers" userId="4becccbb-4cc2-48e1-b591-e30412687a89" providerId="ADAL" clId="{A4702789-121E-4E39-8F0C-0566D31C8DC9}" dt="2025-12-19T02:06:07.273" v="239" actId="478"/>
          <ac:picMkLst>
            <pc:docMk/>
            <pc:sldMk cId="2551857529" sldId="2147481580"/>
            <ac:picMk id="16" creationId="{A98FE472-0509-699E-09E9-F066C1C6C8F8}"/>
          </ac:picMkLst>
        </pc:picChg>
      </pc:sldChg>
      <pc:sldChg chg="addSp delSp modSp mod modTransition modNotesTx">
        <pc:chgData name="Kathryn Hendy-Ekers" userId="4becccbb-4cc2-48e1-b591-e30412687a89" providerId="ADAL" clId="{A4702789-121E-4E39-8F0C-0566D31C8DC9}" dt="2025-12-19T03:27:03.434" v="4663"/>
        <pc:sldMkLst>
          <pc:docMk/>
          <pc:sldMk cId="416111204" sldId="2147481582"/>
        </pc:sldMkLst>
        <pc:spChg chg="del">
          <ac:chgData name="Kathryn Hendy-Ekers" userId="4becccbb-4cc2-48e1-b591-e30412687a89" providerId="ADAL" clId="{A4702789-121E-4E39-8F0C-0566D31C8DC9}" dt="2025-12-19T02:07:00.719" v="249" actId="478"/>
          <ac:spMkLst>
            <pc:docMk/>
            <pc:sldMk cId="416111204" sldId="2147481582"/>
            <ac:spMk id="3" creationId="{6A648BCC-C860-9C5F-62E7-852A61EE0A79}"/>
          </ac:spMkLst>
        </pc:spChg>
        <pc:spChg chg="mod">
          <ac:chgData name="Kathryn Hendy-Ekers" userId="4becccbb-4cc2-48e1-b591-e30412687a89" providerId="ADAL" clId="{A4702789-121E-4E39-8F0C-0566D31C8DC9}" dt="2025-12-19T02:50:19.141" v="3122" actId="1076"/>
          <ac:spMkLst>
            <pc:docMk/>
            <pc:sldMk cId="416111204" sldId="2147481582"/>
            <ac:spMk id="10" creationId="{70934842-B703-7E89-4579-9212BB2EA0F4}"/>
          </ac:spMkLst>
        </pc:spChg>
        <pc:picChg chg="add mod">
          <ac:chgData name="Kathryn Hendy-Ekers" userId="4becccbb-4cc2-48e1-b591-e30412687a89" providerId="ADAL" clId="{A4702789-121E-4E39-8F0C-0566D31C8DC9}" dt="2025-12-19T02:50:16.886" v="3121" actId="14100"/>
          <ac:picMkLst>
            <pc:docMk/>
            <pc:sldMk cId="416111204" sldId="2147481582"/>
            <ac:picMk id="5" creationId="{AE35AF49-6BCB-380A-601F-A3332B1FE0E4}"/>
          </ac:picMkLst>
        </pc:picChg>
        <pc:picChg chg="del">
          <ac:chgData name="Kathryn Hendy-Ekers" userId="4becccbb-4cc2-48e1-b591-e30412687a89" providerId="ADAL" clId="{A4702789-121E-4E39-8F0C-0566D31C8DC9}" dt="2025-12-19T02:07:00.719" v="249" actId="478"/>
          <ac:picMkLst>
            <pc:docMk/>
            <pc:sldMk cId="416111204" sldId="2147481582"/>
            <ac:picMk id="12" creationId="{82B93A03-0632-4DBA-0123-9B8EF4AFDD29}"/>
          </ac:picMkLst>
        </pc:picChg>
      </pc:sldChg>
      <pc:sldChg chg="addSp delSp modSp mod modTransition modNotesTx">
        <pc:chgData name="Kathryn Hendy-Ekers" userId="4becccbb-4cc2-48e1-b591-e30412687a89" providerId="ADAL" clId="{A4702789-121E-4E39-8F0C-0566D31C8DC9}" dt="2025-12-19T03:27:03.434" v="4663"/>
        <pc:sldMkLst>
          <pc:docMk/>
          <pc:sldMk cId="2699141849" sldId="2147481584"/>
        </pc:sldMkLst>
        <pc:spChg chg="del">
          <ac:chgData name="Kathryn Hendy-Ekers" userId="4becccbb-4cc2-48e1-b591-e30412687a89" providerId="ADAL" clId="{A4702789-121E-4E39-8F0C-0566D31C8DC9}" dt="2025-12-19T02:07:41.124" v="258" actId="478"/>
          <ac:spMkLst>
            <pc:docMk/>
            <pc:sldMk cId="2699141849" sldId="2147481584"/>
            <ac:spMk id="3" creationId="{1DC4DEEC-AF64-1420-C8DE-2702198808A8}"/>
          </ac:spMkLst>
        </pc:spChg>
        <pc:spChg chg="add mod">
          <ac:chgData name="Kathryn Hendy-Ekers" userId="4becccbb-4cc2-48e1-b591-e30412687a89" providerId="ADAL" clId="{A4702789-121E-4E39-8F0C-0566D31C8DC9}" dt="2025-12-19T02:51:00.897" v="3126" actId="14100"/>
          <ac:spMkLst>
            <pc:docMk/>
            <pc:sldMk cId="2699141849" sldId="2147481584"/>
            <ac:spMk id="6" creationId="{2EFA1255-FF2C-85F9-5838-659AB2641DDC}"/>
          </ac:spMkLst>
        </pc:spChg>
        <pc:spChg chg="add mod">
          <ac:chgData name="Kathryn Hendy-Ekers" userId="4becccbb-4cc2-48e1-b591-e30412687a89" providerId="ADAL" clId="{A4702789-121E-4E39-8F0C-0566D31C8DC9}" dt="2025-12-19T02:51:15.854" v="3131" actId="14100"/>
          <ac:spMkLst>
            <pc:docMk/>
            <pc:sldMk cId="2699141849" sldId="2147481584"/>
            <ac:spMk id="7" creationId="{4C552831-E46E-6D73-D25D-94FAE466CD0A}"/>
          </ac:spMkLst>
        </pc:spChg>
        <pc:spChg chg="mod">
          <ac:chgData name="Kathryn Hendy-Ekers" userId="4becccbb-4cc2-48e1-b591-e30412687a89" providerId="ADAL" clId="{A4702789-121E-4E39-8F0C-0566D31C8DC9}" dt="2025-12-19T02:55:19.146" v="3616" actId="20577"/>
          <ac:spMkLst>
            <pc:docMk/>
            <pc:sldMk cId="2699141849" sldId="2147481584"/>
            <ac:spMk id="9" creationId="{AFCFA60F-3E46-DFAD-B501-11F77098DD45}"/>
          </ac:spMkLst>
        </pc:spChg>
        <pc:picChg chg="add mod">
          <ac:chgData name="Kathryn Hendy-Ekers" userId="4becccbb-4cc2-48e1-b591-e30412687a89" providerId="ADAL" clId="{A4702789-121E-4E39-8F0C-0566D31C8DC9}" dt="2025-12-19T02:09:43.627" v="282" actId="1440"/>
          <ac:picMkLst>
            <pc:docMk/>
            <pc:sldMk cId="2699141849" sldId="2147481584"/>
            <ac:picMk id="5" creationId="{4EE8F513-2793-063C-64A0-3EF59FCE4AA3}"/>
          </ac:picMkLst>
        </pc:picChg>
        <pc:picChg chg="del">
          <ac:chgData name="Kathryn Hendy-Ekers" userId="4becccbb-4cc2-48e1-b591-e30412687a89" providerId="ADAL" clId="{A4702789-121E-4E39-8F0C-0566D31C8DC9}" dt="2025-12-19T02:07:41.124" v="258" actId="478"/>
          <ac:picMkLst>
            <pc:docMk/>
            <pc:sldMk cId="2699141849" sldId="2147481584"/>
            <ac:picMk id="12" creationId="{7FC747C7-9352-757A-D8BD-ABDA6AF60180}"/>
          </ac:picMkLst>
        </pc:picChg>
      </pc:sldChg>
      <pc:sldChg chg="addSp delSp modSp mod modTransition">
        <pc:chgData name="Kathryn Hendy-Ekers" userId="4becccbb-4cc2-48e1-b591-e30412687a89" providerId="ADAL" clId="{A4702789-121E-4E39-8F0C-0566D31C8DC9}" dt="2025-12-19T03:27:03.434" v="4663"/>
        <pc:sldMkLst>
          <pc:docMk/>
          <pc:sldMk cId="386169295" sldId="2147481590"/>
        </pc:sldMkLst>
        <pc:spChg chg="add mod">
          <ac:chgData name="Kathryn Hendy-Ekers" userId="4becccbb-4cc2-48e1-b591-e30412687a89" providerId="ADAL" clId="{A4702789-121E-4E39-8F0C-0566D31C8DC9}" dt="2025-12-19T02:00:01.971" v="169" actId="20577"/>
          <ac:spMkLst>
            <pc:docMk/>
            <pc:sldMk cId="386169295" sldId="2147481590"/>
            <ac:spMk id="7" creationId="{EB8CFC1D-5959-00A8-743A-398CEB0CBB90}"/>
          </ac:spMkLst>
        </pc:spChg>
        <pc:picChg chg="add mod">
          <ac:chgData name="Kathryn Hendy-Ekers" userId="4becccbb-4cc2-48e1-b591-e30412687a89" providerId="ADAL" clId="{A4702789-121E-4E39-8F0C-0566D31C8DC9}" dt="2025-12-19T01:59:27.047" v="161" actId="14100"/>
          <ac:picMkLst>
            <pc:docMk/>
            <pc:sldMk cId="386169295" sldId="2147481590"/>
            <ac:picMk id="4" creationId="{9B413422-2695-164C-05A8-DE52162BB669}"/>
          </ac:picMkLst>
        </pc:picChg>
        <pc:picChg chg="add mod">
          <ac:chgData name="Kathryn Hendy-Ekers" userId="4becccbb-4cc2-48e1-b591-e30412687a89" providerId="ADAL" clId="{A4702789-121E-4E39-8F0C-0566D31C8DC9}" dt="2025-12-19T01:59:43.835" v="165" actId="1076"/>
          <ac:picMkLst>
            <pc:docMk/>
            <pc:sldMk cId="386169295" sldId="2147481590"/>
            <ac:picMk id="6" creationId="{9A4F9154-6CB6-18A3-16D6-721166E17975}"/>
          </ac:picMkLst>
        </pc:picChg>
        <pc:picChg chg="del">
          <ac:chgData name="Kathryn Hendy-Ekers" userId="4becccbb-4cc2-48e1-b591-e30412687a89" providerId="ADAL" clId="{A4702789-121E-4E39-8F0C-0566D31C8DC9}" dt="2025-12-19T01:58:07.111" v="148" actId="478"/>
          <ac:picMkLst>
            <pc:docMk/>
            <pc:sldMk cId="386169295" sldId="2147481590"/>
            <ac:picMk id="13" creationId="{F3F4BBB2-27FA-6048-7B56-D8852D23BA33}"/>
          </ac:picMkLst>
        </pc:picChg>
        <pc:picChg chg="del">
          <ac:chgData name="Kathryn Hendy-Ekers" userId="4becccbb-4cc2-48e1-b591-e30412687a89" providerId="ADAL" clId="{A4702789-121E-4E39-8F0C-0566D31C8DC9}" dt="2025-12-19T01:58:08.097" v="149" actId="478"/>
          <ac:picMkLst>
            <pc:docMk/>
            <pc:sldMk cId="386169295" sldId="2147481590"/>
            <ac:picMk id="15" creationId="{910AAA24-3A63-CBFA-BC4D-E66AD219E24E}"/>
          </ac:picMkLst>
        </pc:picChg>
      </pc:sldChg>
      <pc:sldChg chg="del">
        <pc:chgData name="Kathryn Hendy-Ekers" userId="4becccbb-4cc2-48e1-b591-e30412687a89" providerId="ADAL" clId="{A4702789-121E-4E39-8F0C-0566D31C8DC9}" dt="2025-12-19T01:48:49.099" v="27" actId="47"/>
        <pc:sldMkLst>
          <pc:docMk/>
          <pc:sldMk cId="2101004237" sldId="2147481591"/>
        </pc:sldMkLst>
      </pc:sldChg>
      <pc:sldChg chg="addSp delSp modSp mod modTransition">
        <pc:chgData name="Kathryn Hendy-Ekers" userId="4becccbb-4cc2-48e1-b591-e30412687a89" providerId="ADAL" clId="{A4702789-121E-4E39-8F0C-0566D31C8DC9}" dt="2025-12-19T03:27:03.434" v="4663"/>
        <pc:sldMkLst>
          <pc:docMk/>
          <pc:sldMk cId="2863238656" sldId="2147481592"/>
        </pc:sldMkLst>
        <pc:picChg chg="del">
          <ac:chgData name="Kathryn Hendy-Ekers" userId="4becccbb-4cc2-48e1-b591-e30412687a89" providerId="ADAL" clId="{A4702789-121E-4E39-8F0C-0566D31C8DC9}" dt="2025-12-19T01:56:47.920" v="134" actId="478"/>
          <ac:picMkLst>
            <pc:docMk/>
            <pc:sldMk cId="2863238656" sldId="2147481592"/>
            <ac:picMk id="4" creationId="{2CFEBCDE-FD5A-BA0D-D93F-D9052625EE0E}"/>
          </ac:picMkLst>
        </pc:picChg>
        <pc:picChg chg="add mod">
          <ac:chgData name="Kathryn Hendy-Ekers" userId="4becccbb-4cc2-48e1-b591-e30412687a89" providerId="ADAL" clId="{A4702789-121E-4E39-8F0C-0566D31C8DC9}" dt="2025-12-19T01:57:24.154" v="141" actId="1440"/>
          <ac:picMkLst>
            <pc:docMk/>
            <pc:sldMk cId="2863238656" sldId="2147481592"/>
            <ac:picMk id="5" creationId="{B12F9800-5D41-EFD1-61DD-10D1B04D33DE}"/>
          </ac:picMkLst>
        </pc:picChg>
        <pc:picChg chg="add mod">
          <ac:chgData name="Kathryn Hendy-Ekers" userId="4becccbb-4cc2-48e1-b591-e30412687a89" providerId="ADAL" clId="{A4702789-121E-4E39-8F0C-0566D31C8DC9}" dt="2025-12-19T01:57:51.747" v="147" actId="1440"/>
          <ac:picMkLst>
            <pc:docMk/>
            <pc:sldMk cId="2863238656" sldId="2147481592"/>
            <ac:picMk id="7" creationId="{2BB5A7A1-3837-448E-27C6-8779BF8F2C28}"/>
          </ac:picMkLst>
        </pc:picChg>
        <pc:picChg chg="del">
          <ac:chgData name="Kathryn Hendy-Ekers" userId="4becccbb-4cc2-48e1-b591-e30412687a89" providerId="ADAL" clId="{A4702789-121E-4E39-8F0C-0566D31C8DC9}" dt="2025-12-19T01:56:49.010" v="135" actId="478"/>
          <ac:picMkLst>
            <pc:docMk/>
            <pc:sldMk cId="2863238656" sldId="2147481592"/>
            <ac:picMk id="8" creationId="{27CDB6BC-979A-9674-3F57-BF87833056E1}"/>
          </ac:picMkLst>
        </pc:picChg>
      </pc:sldChg>
      <pc:sldChg chg="del">
        <pc:chgData name="Kathryn Hendy-Ekers" userId="4becccbb-4cc2-48e1-b591-e30412687a89" providerId="ADAL" clId="{A4702789-121E-4E39-8F0C-0566D31C8DC9}" dt="2025-12-19T02:00:06.086" v="170" actId="47"/>
        <pc:sldMkLst>
          <pc:docMk/>
          <pc:sldMk cId="108242230" sldId="2147481593"/>
        </pc:sldMkLst>
      </pc:sldChg>
      <pc:sldChg chg="addSp delSp modSp mod modTransition">
        <pc:chgData name="Kathryn Hendy-Ekers" userId="4becccbb-4cc2-48e1-b591-e30412687a89" providerId="ADAL" clId="{A4702789-121E-4E39-8F0C-0566D31C8DC9}" dt="2025-12-19T03:27:03.434" v="4663"/>
        <pc:sldMkLst>
          <pc:docMk/>
          <pc:sldMk cId="1471577997" sldId="2147481594"/>
        </pc:sldMkLst>
        <pc:picChg chg="del">
          <ac:chgData name="Kathryn Hendy-Ekers" userId="4becccbb-4cc2-48e1-b591-e30412687a89" providerId="ADAL" clId="{A4702789-121E-4E39-8F0C-0566D31C8DC9}" dt="2025-12-19T02:00:09.861" v="171" actId="478"/>
          <ac:picMkLst>
            <pc:docMk/>
            <pc:sldMk cId="1471577997" sldId="2147481594"/>
            <ac:picMk id="5" creationId="{47A357CC-797D-81EA-69CB-851F9474510F}"/>
          </ac:picMkLst>
        </pc:picChg>
        <pc:picChg chg="add mod">
          <ac:chgData name="Kathryn Hendy-Ekers" userId="4becccbb-4cc2-48e1-b591-e30412687a89" providerId="ADAL" clId="{A4702789-121E-4E39-8F0C-0566D31C8DC9}" dt="2025-12-19T02:00:37.576" v="177" actId="1440"/>
          <ac:picMkLst>
            <pc:docMk/>
            <pc:sldMk cId="1471577997" sldId="2147481594"/>
            <ac:picMk id="7" creationId="{A186720C-B30A-1214-4C14-2B97FA3F2608}"/>
          </ac:picMkLst>
        </pc:picChg>
        <pc:picChg chg="del">
          <ac:chgData name="Kathryn Hendy-Ekers" userId="4becccbb-4cc2-48e1-b591-e30412687a89" providerId="ADAL" clId="{A4702789-121E-4E39-8F0C-0566D31C8DC9}" dt="2025-12-19T02:00:11.046" v="172" actId="478"/>
          <ac:picMkLst>
            <pc:docMk/>
            <pc:sldMk cId="1471577997" sldId="2147481594"/>
            <ac:picMk id="9" creationId="{1B3C46C1-358D-E7D0-4ACA-4FC41BCA3F85}"/>
          </ac:picMkLst>
        </pc:picChg>
        <pc:picChg chg="add mod">
          <ac:chgData name="Kathryn Hendy-Ekers" userId="4becccbb-4cc2-48e1-b591-e30412687a89" providerId="ADAL" clId="{A4702789-121E-4E39-8F0C-0566D31C8DC9}" dt="2025-12-19T02:01:05.356" v="183" actId="1440"/>
          <ac:picMkLst>
            <pc:docMk/>
            <pc:sldMk cId="1471577997" sldId="2147481594"/>
            <ac:picMk id="10" creationId="{2BB32B79-3B78-0D4D-5924-1F819B4C5448}"/>
          </ac:picMkLst>
        </pc:picChg>
      </pc:sldChg>
      <pc:sldChg chg="del">
        <pc:chgData name="Kathryn Hendy-Ekers" userId="4becccbb-4cc2-48e1-b591-e30412687a89" providerId="ADAL" clId="{A4702789-121E-4E39-8F0C-0566D31C8DC9}" dt="2025-12-19T02:01:09.769" v="184" actId="47"/>
        <pc:sldMkLst>
          <pc:docMk/>
          <pc:sldMk cId="682216084" sldId="2147481595"/>
        </pc:sldMkLst>
      </pc:sldChg>
      <pc:sldChg chg="addSp delSp modSp mod modTransition modNotesTx">
        <pc:chgData name="Kathryn Hendy-Ekers" userId="4becccbb-4cc2-48e1-b591-e30412687a89" providerId="ADAL" clId="{A4702789-121E-4E39-8F0C-0566D31C8DC9}" dt="2025-12-19T03:27:03.434" v="4663"/>
        <pc:sldMkLst>
          <pc:docMk/>
          <pc:sldMk cId="3841080909" sldId="2147481596"/>
        </pc:sldMkLst>
        <pc:spChg chg="del">
          <ac:chgData name="Kathryn Hendy-Ekers" userId="4becccbb-4cc2-48e1-b591-e30412687a89" providerId="ADAL" clId="{A4702789-121E-4E39-8F0C-0566D31C8DC9}" dt="2025-12-19T02:08:16.799" v="265" actId="478"/>
          <ac:spMkLst>
            <pc:docMk/>
            <pc:sldMk cId="3841080909" sldId="2147481596"/>
            <ac:spMk id="3" creationId="{59D57E07-A632-D9B1-9D7B-86A5F3D4436C}"/>
          </ac:spMkLst>
        </pc:spChg>
        <pc:spChg chg="del">
          <ac:chgData name="Kathryn Hendy-Ekers" userId="4becccbb-4cc2-48e1-b591-e30412687a89" providerId="ADAL" clId="{A4702789-121E-4E39-8F0C-0566D31C8DC9}" dt="2025-12-19T02:08:17.701" v="266" actId="478"/>
          <ac:spMkLst>
            <pc:docMk/>
            <pc:sldMk cId="3841080909" sldId="2147481596"/>
            <ac:spMk id="5" creationId="{58D95552-BBA8-ED97-807B-008D4F21E159}"/>
          </ac:spMkLst>
        </pc:spChg>
        <pc:spChg chg="add mod">
          <ac:chgData name="Kathryn Hendy-Ekers" userId="4becccbb-4cc2-48e1-b591-e30412687a89" providerId="ADAL" clId="{A4702789-121E-4E39-8F0C-0566D31C8DC9}" dt="2025-12-19T02:53:34.404" v="3325" actId="14100"/>
          <ac:spMkLst>
            <pc:docMk/>
            <pc:sldMk cId="3841080909" sldId="2147481596"/>
            <ac:spMk id="8" creationId="{8C46233D-B0FD-7922-5440-92C7FB703B05}"/>
          </ac:spMkLst>
        </pc:spChg>
        <pc:spChg chg="mod">
          <ac:chgData name="Kathryn Hendy-Ekers" userId="4becccbb-4cc2-48e1-b591-e30412687a89" providerId="ADAL" clId="{A4702789-121E-4E39-8F0C-0566D31C8DC9}" dt="2025-12-19T02:56:40.867" v="3884" actId="20577"/>
          <ac:spMkLst>
            <pc:docMk/>
            <pc:sldMk cId="3841080909" sldId="2147481596"/>
            <ac:spMk id="9" creationId="{AFCFA60F-3E46-DFAD-B501-11F77098DD45}"/>
          </ac:spMkLst>
        </pc:spChg>
        <pc:picChg chg="del">
          <ac:chgData name="Kathryn Hendy-Ekers" userId="4becccbb-4cc2-48e1-b591-e30412687a89" providerId="ADAL" clId="{A4702789-121E-4E39-8F0C-0566D31C8DC9}" dt="2025-12-19T02:08:15.765" v="264" actId="478"/>
          <ac:picMkLst>
            <pc:docMk/>
            <pc:sldMk cId="3841080909" sldId="2147481596"/>
            <ac:picMk id="4" creationId="{AA8E4612-023F-1A57-83E7-E6BEF39A525F}"/>
          </ac:picMkLst>
        </pc:picChg>
        <pc:picChg chg="add mod">
          <ac:chgData name="Kathryn Hendy-Ekers" userId="4becccbb-4cc2-48e1-b591-e30412687a89" providerId="ADAL" clId="{A4702789-121E-4E39-8F0C-0566D31C8DC9}" dt="2025-12-19T02:09:50.208" v="283" actId="1440"/>
          <ac:picMkLst>
            <pc:docMk/>
            <pc:sldMk cId="3841080909" sldId="2147481596"/>
            <ac:picMk id="7" creationId="{173B9F26-CDDA-89AC-4B24-E741F111509F}"/>
          </ac:picMkLst>
        </pc:picChg>
      </pc:sldChg>
      <pc:sldChg chg="addSp delSp modSp mod modTransition modNotesTx">
        <pc:chgData name="Kathryn Hendy-Ekers" userId="4becccbb-4cc2-48e1-b591-e30412687a89" providerId="ADAL" clId="{A4702789-121E-4E39-8F0C-0566D31C8DC9}" dt="2025-12-19T03:27:03.434" v="4663"/>
        <pc:sldMkLst>
          <pc:docMk/>
          <pc:sldMk cId="2867461204" sldId="2147481597"/>
        </pc:sldMkLst>
        <pc:spChg chg="del">
          <ac:chgData name="Kathryn Hendy-Ekers" userId="4becccbb-4cc2-48e1-b591-e30412687a89" providerId="ADAL" clId="{A4702789-121E-4E39-8F0C-0566D31C8DC9}" dt="2025-12-19T02:08:34.212" v="269" actId="478"/>
          <ac:spMkLst>
            <pc:docMk/>
            <pc:sldMk cId="2867461204" sldId="2147481597"/>
            <ac:spMk id="3" creationId="{991A3860-8F1C-F6F0-84C9-ABE1E9314498}"/>
          </ac:spMkLst>
        </pc:spChg>
        <pc:spChg chg="mod">
          <ac:chgData name="Kathryn Hendy-Ekers" userId="4becccbb-4cc2-48e1-b591-e30412687a89" providerId="ADAL" clId="{A4702789-121E-4E39-8F0C-0566D31C8DC9}" dt="2025-12-19T03:01:15.745" v="4544" actId="1076"/>
          <ac:spMkLst>
            <pc:docMk/>
            <pc:sldMk cId="2867461204" sldId="2147481597"/>
            <ac:spMk id="4" creationId="{B9F9B574-3103-AD6A-60BB-1D3F9A5EAC0A}"/>
          </ac:spMkLst>
        </pc:spChg>
        <pc:spChg chg="add mod">
          <ac:chgData name="Kathryn Hendy-Ekers" userId="4becccbb-4cc2-48e1-b591-e30412687a89" providerId="ADAL" clId="{A4702789-121E-4E39-8F0C-0566D31C8DC9}" dt="2025-12-19T02:59:02.199" v="4160" actId="14100"/>
          <ac:spMkLst>
            <pc:docMk/>
            <pc:sldMk cId="2867461204" sldId="2147481597"/>
            <ac:spMk id="8" creationId="{980952FA-EDF1-EEC0-B18B-43E14614DC8C}"/>
          </ac:spMkLst>
        </pc:spChg>
        <pc:spChg chg="add mod">
          <ac:chgData name="Kathryn Hendy-Ekers" userId="4becccbb-4cc2-48e1-b591-e30412687a89" providerId="ADAL" clId="{A4702789-121E-4E39-8F0C-0566D31C8DC9}" dt="2025-12-19T02:59:27.136" v="4165" actId="1076"/>
          <ac:spMkLst>
            <pc:docMk/>
            <pc:sldMk cId="2867461204" sldId="2147481597"/>
            <ac:spMk id="9" creationId="{5D370AD7-9520-2FEC-3DFB-6FB5E4915035}"/>
          </ac:spMkLst>
        </pc:spChg>
        <pc:picChg chg="del">
          <ac:chgData name="Kathryn Hendy-Ekers" userId="4becccbb-4cc2-48e1-b591-e30412687a89" providerId="ADAL" clId="{A4702789-121E-4E39-8F0C-0566D31C8DC9}" dt="2025-12-19T02:08:34.212" v="269" actId="478"/>
          <ac:picMkLst>
            <pc:docMk/>
            <pc:sldMk cId="2867461204" sldId="2147481597"/>
            <ac:picMk id="6" creationId="{3EC069B6-5406-2721-25AB-65BEF1FC1276}"/>
          </ac:picMkLst>
        </pc:picChg>
        <pc:picChg chg="add mod">
          <ac:chgData name="Kathryn Hendy-Ekers" userId="4becccbb-4cc2-48e1-b591-e30412687a89" providerId="ADAL" clId="{A4702789-121E-4E39-8F0C-0566D31C8DC9}" dt="2025-12-19T02:09:55.069" v="285" actId="1440"/>
          <ac:picMkLst>
            <pc:docMk/>
            <pc:sldMk cId="2867461204" sldId="2147481597"/>
            <ac:picMk id="7" creationId="{7C543210-695E-0BFE-8BFE-58D1AAD48C01}"/>
          </ac:picMkLst>
        </pc:picChg>
      </pc:sldChg>
      <pc:sldChg chg="add modTransition">
        <pc:chgData name="Kathryn Hendy-Ekers" userId="4becccbb-4cc2-48e1-b591-e30412687a89" providerId="ADAL" clId="{A4702789-121E-4E39-8F0C-0566D31C8DC9}" dt="2025-12-19T03:27:03.434" v="4663"/>
        <pc:sldMkLst>
          <pc:docMk/>
          <pc:sldMk cId="3833730191" sldId="2147481598"/>
        </pc:sldMkLst>
      </pc:sldChg>
      <pc:sldChg chg="add modTransition">
        <pc:chgData name="Kathryn Hendy-Ekers" userId="4becccbb-4cc2-48e1-b591-e30412687a89" providerId="ADAL" clId="{A4702789-121E-4E39-8F0C-0566D31C8DC9}" dt="2025-12-19T03:27:03.434" v="4663"/>
        <pc:sldMkLst>
          <pc:docMk/>
          <pc:sldMk cId="680796891" sldId="2147481599"/>
        </pc:sldMkLst>
      </pc:sldChg>
      <pc:sldChg chg="add modTransition">
        <pc:chgData name="Kathryn Hendy-Ekers" userId="4becccbb-4cc2-48e1-b591-e30412687a89" providerId="ADAL" clId="{A4702789-121E-4E39-8F0C-0566D31C8DC9}" dt="2025-12-19T03:27:03.434" v="4663"/>
        <pc:sldMkLst>
          <pc:docMk/>
          <pc:sldMk cId="1489103973" sldId="2147481600"/>
        </pc:sldMkLst>
      </pc:sldChg>
      <pc:sldMasterChg chg="modTransition modSldLayout">
        <pc:chgData name="Kathryn Hendy-Ekers" userId="4becccbb-4cc2-48e1-b591-e30412687a89" providerId="ADAL" clId="{A4702789-121E-4E39-8F0C-0566D31C8DC9}" dt="2025-12-19T03:27:03.434" v="4663"/>
        <pc:sldMasterMkLst>
          <pc:docMk/>
          <pc:sldMasterMk cId="0" sldId="2147483648"/>
        </pc:sldMasterMkLst>
        <pc:sldLayoutChg chg="modTransition">
          <pc:chgData name="Kathryn Hendy-Ekers" userId="4becccbb-4cc2-48e1-b591-e30412687a89" providerId="ADAL" clId="{A4702789-121E-4E39-8F0C-0566D31C8DC9}" dt="2025-12-19T03:27:03.434" v="4663"/>
          <pc:sldLayoutMkLst>
            <pc:docMk/>
            <pc:sldMasterMk cId="0" sldId="2147483648"/>
            <pc:sldLayoutMk cId="3324568931" sldId="2147483649"/>
          </pc:sldLayoutMkLst>
        </pc:sldLayoutChg>
        <pc:sldLayoutChg chg="modTransition">
          <pc:chgData name="Kathryn Hendy-Ekers" userId="4becccbb-4cc2-48e1-b591-e30412687a89" providerId="ADAL" clId="{A4702789-121E-4E39-8F0C-0566D31C8DC9}" dt="2025-12-19T03:27:03.434" v="4663"/>
          <pc:sldLayoutMkLst>
            <pc:docMk/>
            <pc:sldMasterMk cId="0" sldId="2147483648"/>
            <pc:sldLayoutMk cId="4042285378" sldId="2147483650"/>
          </pc:sldLayoutMkLst>
        </pc:sldLayoutChg>
        <pc:sldLayoutChg chg="modTransition">
          <pc:chgData name="Kathryn Hendy-Ekers" userId="4becccbb-4cc2-48e1-b591-e30412687a89" providerId="ADAL" clId="{A4702789-121E-4E39-8F0C-0566D31C8DC9}" dt="2025-12-19T03:27:03.434" v="4663"/>
          <pc:sldLayoutMkLst>
            <pc:docMk/>
            <pc:sldMasterMk cId="0" sldId="2147483648"/>
            <pc:sldLayoutMk cId="3205083650" sldId="2147483652"/>
          </pc:sldLayoutMkLst>
        </pc:sldLayoutChg>
        <pc:sldLayoutChg chg="modTransition">
          <pc:chgData name="Kathryn Hendy-Ekers" userId="4becccbb-4cc2-48e1-b591-e30412687a89" providerId="ADAL" clId="{A4702789-121E-4E39-8F0C-0566D31C8DC9}" dt="2025-12-19T03:27:03.434" v="4663"/>
          <pc:sldLayoutMkLst>
            <pc:docMk/>
            <pc:sldMasterMk cId="0" sldId="2147483648"/>
            <pc:sldLayoutMk cId="4105841530" sldId="2147483653"/>
          </pc:sldLayoutMkLst>
        </pc:sldLayoutChg>
        <pc:sldLayoutChg chg="modTransition">
          <pc:chgData name="Kathryn Hendy-Ekers" userId="4becccbb-4cc2-48e1-b591-e30412687a89" providerId="ADAL" clId="{A4702789-121E-4E39-8F0C-0566D31C8DC9}" dt="2025-12-19T03:27:03.434" v="4663"/>
          <pc:sldLayoutMkLst>
            <pc:docMk/>
            <pc:sldMasterMk cId="0" sldId="2147483648"/>
            <pc:sldLayoutMk cId="3132944186" sldId="2147483654"/>
          </pc:sldLayoutMkLst>
        </pc:sldLayoutChg>
        <pc:sldLayoutChg chg="modTransition">
          <pc:chgData name="Kathryn Hendy-Ekers" userId="4becccbb-4cc2-48e1-b591-e30412687a89" providerId="ADAL" clId="{A4702789-121E-4E39-8F0C-0566D31C8DC9}" dt="2025-12-19T03:27:03.434" v="4663"/>
          <pc:sldLayoutMkLst>
            <pc:docMk/>
            <pc:sldMasterMk cId="0" sldId="2147483648"/>
            <pc:sldLayoutMk cId="456164611" sldId="2147483656"/>
          </pc:sldLayoutMkLst>
        </pc:sldLayoutChg>
        <pc:sldLayoutChg chg="modTransition">
          <pc:chgData name="Kathryn Hendy-Ekers" userId="4becccbb-4cc2-48e1-b591-e30412687a89" providerId="ADAL" clId="{A4702789-121E-4E39-8F0C-0566D31C8DC9}" dt="2025-12-19T03:27:03.434" v="4663"/>
          <pc:sldLayoutMkLst>
            <pc:docMk/>
            <pc:sldMasterMk cId="0" sldId="2147483648"/>
            <pc:sldLayoutMk cId="2768681488" sldId="2147483657"/>
          </pc:sldLayoutMkLst>
        </pc:sldLayoutChg>
        <pc:sldLayoutChg chg="modTransition">
          <pc:chgData name="Kathryn Hendy-Ekers" userId="4becccbb-4cc2-48e1-b591-e30412687a89" providerId="ADAL" clId="{A4702789-121E-4E39-8F0C-0566D31C8DC9}" dt="2025-12-19T03:27:03.434" v="4663"/>
          <pc:sldLayoutMkLst>
            <pc:docMk/>
            <pc:sldMasterMk cId="0" sldId="2147483648"/>
            <pc:sldLayoutMk cId="655480128" sldId="2147483658"/>
          </pc:sldLayoutMkLst>
        </pc:sldLayoutChg>
        <pc:sldLayoutChg chg="modTransition">
          <pc:chgData name="Kathryn Hendy-Ekers" userId="4becccbb-4cc2-48e1-b591-e30412687a89" providerId="ADAL" clId="{A4702789-121E-4E39-8F0C-0566D31C8DC9}" dt="2025-12-19T03:27:03.434" v="4663"/>
          <pc:sldLayoutMkLst>
            <pc:docMk/>
            <pc:sldMasterMk cId="0" sldId="2147483648"/>
            <pc:sldLayoutMk cId="661983843" sldId="2147483659"/>
          </pc:sldLayoutMkLst>
        </pc:sldLayoutChg>
        <pc:sldLayoutChg chg="modTransition">
          <pc:chgData name="Kathryn Hendy-Ekers" userId="4becccbb-4cc2-48e1-b591-e30412687a89" providerId="ADAL" clId="{A4702789-121E-4E39-8F0C-0566D31C8DC9}" dt="2025-12-19T03:27:03.434" v="4663"/>
          <pc:sldLayoutMkLst>
            <pc:docMk/>
            <pc:sldMasterMk cId="0" sldId="2147483648"/>
            <pc:sldLayoutMk cId="2084209324" sldId="2147483660"/>
          </pc:sldLayoutMkLst>
        </pc:sldLayoutChg>
        <pc:sldLayoutChg chg="modTransition">
          <pc:chgData name="Kathryn Hendy-Ekers" userId="4becccbb-4cc2-48e1-b591-e30412687a89" providerId="ADAL" clId="{A4702789-121E-4E39-8F0C-0566D31C8DC9}" dt="2025-12-19T03:27:03.434" v="4663"/>
          <pc:sldLayoutMkLst>
            <pc:docMk/>
            <pc:sldMasterMk cId="0" sldId="2147483648"/>
            <pc:sldLayoutMk cId="585723748" sldId="2147483686"/>
          </pc:sldLayoutMkLst>
        </pc:sldLayoutChg>
        <pc:sldLayoutChg chg="modTransition">
          <pc:chgData name="Kathryn Hendy-Ekers" userId="4becccbb-4cc2-48e1-b591-e30412687a89" providerId="ADAL" clId="{A4702789-121E-4E39-8F0C-0566D31C8DC9}" dt="2025-12-19T03:27:03.434" v="4663"/>
          <pc:sldLayoutMkLst>
            <pc:docMk/>
            <pc:sldMasterMk cId="0" sldId="2147483648"/>
            <pc:sldLayoutMk cId="3023548077" sldId="2147483687"/>
          </pc:sldLayoutMkLst>
        </pc:sldLayoutChg>
      </pc:sldMasterChg>
    </pc:docChg>
  </pc:docChgLst>
  <pc:docChgLst>
    <pc:chgData name="Kathryn Hendy-Ekers" userId="4becccbb-4cc2-48e1-b591-e30412687a89" providerId="ADAL" clId="{8EDE0D25-4B60-448D-8628-379D6B54869C}"/>
    <pc:docChg chg="modSld">
      <pc:chgData name="Kathryn Hendy-Ekers" userId="4becccbb-4cc2-48e1-b591-e30412687a89" providerId="ADAL" clId="{8EDE0D25-4B60-448D-8628-379D6B54869C}" dt="2026-01-30T03:31:59.508" v="4"/>
      <pc:docMkLst>
        <pc:docMk/>
      </pc:docMkLst>
      <pc:sldChg chg="addSp delSp modSp modTransition modAnim">
        <pc:chgData name="Kathryn Hendy-Ekers" userId="4becccbb-4cc2-48e1-b591-e30412687a89" providerId="ADAL" clId="{8EDE0D25-4B60-448D-8628-379D6B54869C}" dt="2026-01-30T03:21:20.954" v="3"/>
        <pc:sldMkLst>
          <pc:docMk/>
          <pc:sldMk cId="1513930656" sldId="257"/>
        </pc:sldMkLst>
        <pc:picChg chg="add del mod">
          <ac:chgData name="Kathryn Hendy-Ekers" userId="4becccbb-4cc2-48e1-b591-e30412687a89" providerId="ADAL" clId="{8EDE0D25-4B60-448D-8628-379D6B54869C}" dt="2026-01-30T03:19:33.661" v="1"/>
          <ac:picMkLst>
            <pc:docMk/>
            <pc:sldMk cId="1513930656" sldId="257"/>
            <ac:picMk id="6" creationId="{B2DC263F-4002-6BCD-6195-728EA15452E4}"/>
          </ac:picMkLst>
        </pc:picChg>
        <pc:picChg chg="add mod">
          <ac:chgData name="Kathryn Hendy-Ekers" userId="4becccbb-4cc2-48e1-b591-e30412687a89" providerId="ADAL" clId="{8EDE0D25-4B60-448D-8628-379D6B54869C}" dt="2026-01-30T03:21:20.954" v="3"/>
          <ac:picMkLst>
            <pc:docMk/>
            <pc:sldMk cId="1513930656" sldId="257"/>
            <ac:picMk id="10" creationId="{F0BAB4FF-66B9-DDF4-046D-8AB83704E1C2}"/>
          </ac:picMkLst>
        </pc:picChg>
      </pc:sldChg>
      <pc:sldChg chg="addSp modSp">
        <pc:chgData name="Kathryn Hendy-Ekers" userId="4becccbb-4cc2-48e1-b591-e30412687a89" providerId="ADAL" clId="{8EDE0D25-4B60-448D-8628-379D6B54869C}" dt="2026-01-30T03:19:29.407" v="0"/>
        <pc:sldMkLst>
          <pc:docMk/>
          <pc:sldMk cId="3133948233" sldId="258"/>
        </pc:sldMkLst>
        <pc:picChg chg="add mod">
          <ac:chgData name="Kathryn Hendy-Ekers" userId="4becccbb-4cc2-48e1-b591-e30412687a89" providerId="ADAL" clId="{8EDE0D25-4B60-448D-8628-379D6B54869C}" dt="2026-01-30T03:19:29.407" v="0"/>
          <ac:picMkLst>
            <pc:docMk/>
            <pc:sldMk cId="3133948233" sldId="258"/>
            <ac:picMk id="7" creationId="{39F7BE75-030A-BC59-A7E8-55EAB83163AB}"/>
          </ac:picMkLst>
        </pc:picChg>
      </pc:sldChg>
      <pc:sldChg chg="addSp modSp">
        <pc:chgData name="Kathryn Hendy-Ekers" userId="4becccbb-4cc2-48e1-b591-e30412687a89" providerId="ADAL" clId="{8EDE0D25-4B60-448D-8628-379D6B54869C}" dt="2026-01-30T03:19:29.407" v="0"/>
        <pc:sldMkLst>
          <pc:docMk/>
          <pc:sldMk cId="4252628010" sldId="265"/>
        </pc:sldMkLst>
        <pc:picChg chg="add mod">
          <ac:chgData name="Kathryn Hendy-Ekers" userId="4becccbb-4cc2-48e1-b591-e30412687a89" providerId="ADAL" clId="{8EDE0D25-4B60-448D-8628-379D6B54869C}" dt="2026-01-30T03:19:29.407" v="0"/>
          <ac:picMkLst>
            <pc:docMk/>
            <pc:sldMk cId="4252628010" sldId="265"/>
            <ac:picMk id="7" creationId="{1E6E8178-DA62-32A0-0EBE-F262B0A1DDA1}"/>
          </ac:picMkLst>
        </pc:picChg>
      </pc:sldChg>
      <pc:sldChg chg="addSp modSp">
        <pc:chgData name="Kathryn Hendy-Ekers" userId="4becccbb-4cc2-48e1-b591-e30412687a89" providerId="ADAL" clId="{8EDE0D25-4B60-448D-8628-379D6B54869C}" dt="2026-01-30T03:31:59.508" v="4"/>
        <pc:sldMkLst>
          <pc:docMk/>
          <pc:sldMk cId="2529851145" sldId="7500"/>
        </pc:sldMkLst>
        <pc:picChg chg="add mod">
          <ac:chgData name="Kathryn Hendy-Ekers" userId="4becccbb-4cc2-48e1-b591-e30412687a89" providerId="ADAL" clId="{8EDE0D25-4B60-448D-8628-379D6B54869C}" dt="2026-01-30T03:31:59.508" v="4"/>
          <ac:picMkLst>
            <pc:docMk/>
            <pc:sldMk cId="2529851145" sldId="7500"/>
            <ac:picMk id="8" creationId="{B13E7EDF-47E9-AEE0-1B0C-179C629481D3}"/>
          </ac:picMkLst>
        </pc:picChg>
      </pc:sldChg>
      <pc:sldChg chg="addSp modSp">
        <pc:chgData name="Kathryn Hendy-Ekers" userId="4becccbb-4cc2-48e1-b591-e30412687a89" providerId="ADAL" clId="{8EDE0D25-4B60-448D-8628-379D6B54869C}" dt="2026-01-30T03:31:59.508" v="4"/>
        <pc:sldMkLst>
          <pc:docMk/>
          <pc:sldMk cId="3353169569" sldId="7502"/>
        </pc:sldMkLst>
        <pc:picChg chg="add mod">
          <ac:chgData name="Kathryn Hendy-Ekers" userId="4becccbb-4cc2-48e1-b591-e30412687a89" providerId="ADAL" clId="{8EDE0D25-4B60-448D-8628-379D6B54869C}" dt="2026-01-30T03:31:59.508" v="4"/>
          <ac:picMkLst>
            <pc:docMk/>
            <pc:sldMk cId="3353169569" sldId="7502"/>
            <ac:picMk id="4" creationId="{B10A67DC-7EA2-CD72-D4A4-50F31F9E0E53}"/>
          </ac:picMkLst>
        </pc:picChg>
      </pc:sldChg>
      <pc:sldChg chg="addSp modSp">
        <pc:chgData name="Kathryn Hendy-Ekers" userId="4becccbb-4cc2-48e1-b591-e30412687a89" providerId="ADAL" clId="{8EDE0D25-4B60-448D-8628-379D6B54869C}" dt="2026-01-30T03:31:59.508" v="4"/>
        <pc:sldMkLst>
          <pc:docMk/>
          <pc:sldMk cId="2665735389" sldId="2147481536"/>
        </pc:sldMkLst>
        <pc:picChg chg="add mod">
          <ac:chgData name="Kathryn Hendy-Ekers" userId="4becccbb-4cc2-48e1-b591-e30412687a89" providerId="ADAL" clId="{8EDE0D25-4B60-448D-8628-379D6B54869C}" dt="2026-01-30T03:31:59.508" v="4"/>
          <ac:picMkLst>
            <pc:docMk/>
            <pc:sldMk cId="2665735389" sldId="2147481536"/>
            <ac:picMk id="12" creationId="{04FCEDB0-9D98-409B-267E-411322C1CFED}"/>
          </ac:picMkLst>
        </pc:picChg>
      </pc:sldChg>
      <pc:sldChg chg="addSp modSp">
        <pc:chgData name="Kathryn Hendy-Ekers" userId="4becccbb-4cc2-48e1-b591-e30412687a89" providerId="ADAL" clId="{8EDE0D25-4B60-448D-8628-379D6B54869C}" dt="2026-01-30T03:19:29.407" v="0"/>
        <pc:sldMkLst>
          <pc:docMk/>
          <pc:sldMk cId="3882508761" sldId="2147481566"/>
        </pc:sldMkLst>
        <pc:picChg chg="add mod">
          <ac:chgData name="Kathryn Hendy-Ekers" userId="4becccbb-4cc2-48e1-b591-e30412687a89" providerId="ADAL" clId="{8EDE0D25-4B60-448D-8628-379D6B54869C}" dt="2026-01-30T03:19:29.407" v="0"/>
          <ac:picMkLst>
            <pc:docMk/>
            <pc:sldMk cId="3882508761" sldId="2147481566"/>
            <ac:picMk id="5" creationId="{FBFE9879-327A-C2BA-E357-D75005CDD66E}"/>
          </ac:picMkLst>
        </pc:picChg>
      </pc:sldChg>
      <pc:sldChg chg="addSp modSp">
        <pc:chgData name="Kathryn Hendy-Ekers" userId="4becccbb-4cc2-48e1-b591-e30412687a89" providerId="ADAL" clId="{8EDE0D25-4B60-448D-8628-379D6B54869C}" dt="2026-01-30T03:31:59.508" v="4"/>
        <pc:sldMkLst>
          <pc:docMk/>
          <pc:sldMk cId="57833027" sldId="2147481567"/>
        </pc:sldMkLst>
        <pc:picChg chg="add mod">
          <ac:chgData name="Kathryn Hendy-Ekers" userId="4becccbb-4cc2-48e1-b591-e30412687a89" providerId="ADAL" clId="{8EDE0D25-4B60-448D-8628-379D6B54869C}" dt="2026-01-30T03:31:59.508" v="4"/>
          <ac:picMkLst>
            <pc:docMk/>
            <pc:sldMk cId="57833027" sldId="2147481567"/>
            <ac:picMk id="13" creationId="{C9ECC219-C02A-6342-F788-F587C45B4FAD}"/>
          </ac:picMkLst>
        </pc:picChg>
      </pc:sldChg>
      <pc:sldChg chg="addSp modSp">
        <pc:chgData name="Kathryn Hendy-Ekers" userId="4becccbb-4cc2-48e1-b591-e30412687a89" providerId="ADAL" clId="{8EDE0D25-4B60-448D-8628-379D6B54869C}" dt="2026-01-30T03:31:59.508" v="4"/>
        <pc:sldMkLst>
          <pc:docMk/>
          <pc:sldMk cId="901838129" sldId="2147481568"/>
        </pc:sldMkLst>
        <pc:picChg chg="add mod">
          <ac:chgData name="Kathryn Hendy-Ekers" userId="4becccbb-4cc2-48e1-b591-e30412687a89" providerId="ADAL" clId="{8EDE0D25-4B60-448D-8628-379D6B54869C}" dt="2026-01-30T03:31:59.508" v="4"/>
          <ac:picMkLst>
            <pc:docMk/>
            <pc:sldMk cId="901838129" sldId="2147481568"/>
            <ac:picMk id="9" creationId="{DFA6E383-C21F-B9FF-EE8F-0B61466630FD}"/>
          </ac:picMkLst>
        </pc:picChg>
      </pc:sldChg>
      <pc:sldChg chg="addSp modSp">
        <pc:chgData name="Kathryn Hendy-Ekers" userId="4becccbb-4cc2-48e1-b591-e30412687a89" providerId="ADAL" clId="{8EDE0D25-4B60-448D-8628-379D6B54869C}" dt="2026-01-30T03:31:59.508" v="4"/>
        <pc:sldMkLst>
          <pc:docMk/>
          <pc:sldMk cId="1446213412" sldId="2147481570"/>
        </pc:sldMkLst>
        <pc:picChg chg="add mod">
          <ac:chgData name="Kathryn Hendy-Ekers" userId="4becccbb-4cc2-48e1-b591-e30412687a89" providerId="ADAL" clId="{8EDE0D25-4B60-448D-8628-379D6B54869C}" dt="2026-01-30T03:31:59.508" v="4"/>
          <ac:picMkLst>
            <pc:docMk/>
            <pc:sldMk cId="1446213412" sldId="2147481570"/>
            <ac:picMk id="10" creationId="{204E54B4-7BA6-9506-CC63-D21F043C5A30}"/>
          </ac:picMkLst>
        </pc:picChg>
      </pc:sldChg>
      <pc:sldChg chg="addSp modSp">
        <pc:chgData name="Kathryn Hendy-Ekers" userId="4becccbb-4cc2-48e1-b591-e30412687a89" providerId="ADAL" clId="{8EDE0D25-4B60-448D-8628-379D6B54869C}" dt="2026-01-30T03:31:59.508" v="4"/>
        <pc:sldMkLst>
          <pc:docMk/>
          <pc:sldMk cId="2702859518" sldId="2147481572"/>
        </pc:sldMkLst>
        <pc:picChg chg="add mod">
          <ac:chgData name="Kathryn Hendy-Ekers" userId="4becccbb-4cc2-48e1-b591-e30412687a89" providerId="ADAL" clId="{8EDE0D25-4B60-448D-8628-379D6B54869C}" dt="2026-01-30T03:31:59.508" v="4"/>
          <ac:picMkLst>
            <pc:docMk/>
            <pc:sldMk cId="2702859518" sldId="2147481572"/>
            <ac:picMk id="12" creationId="{6BA9908C-2733-7601-2599-12CA2BB69371}"/>
          </ac:picMkLst>
        </pc:picChg>
      </pc:sldChg>
      <pc:sldChg chg="addSp modSp">
        <pc:chgData name="Kathryn Hendy-Ekers" userId="4becccbb-4cc2-48e1-b591-e30412687a89" providerId="ADAL" clId="{8EDE0D25-4B60-448D-8628-379D6B54869C}" dt="2026-01-30T03:31:59.508" v="4"/>
        <pc:sldMkLst>
          <pc:docMk/>
          <pc:sldMk cId="4147877246" sldId="2147481574"/>
        </pc:sldMkLst>
        <pc:picChg chg="add mod">
          <ac:chgData name="Kathryn Hendy-Ekers" userId="4becccbb-4cc2-48e1-b591-e30412687a89" providerId="ADAL" clId="{8EDE0D25-4B60-448D-8628-379D6B54869C}" dt="2026-01-30T03:31:59.508" v="4"/>
          <ac:picMkLst>
            <pc:docMk/>
            <pc:sldMk cId="4147877246" sldId="2147481574"/>
            <ac:picMk id="8" creationId="{F52DBA9B-D607-7E76-7679-F0C2ECA14E8F}"/>
          </ac:picMkLst>
        </pc:picChg>
      </pc:sldChg>
      <pc:sldChg chg="addSp modSp">
        <pc:chgData name="Kathryn Hendy-Ekers" userId="4becccbb-4cc2-48e1-b591-e30412687a89" providerId="ADAL" clId="{8EDE0D25-4B60-448D-8628-379D6B54869C}" dt="2026-01-30T03:31:59.508" v="4"/>
        <pc:sldMkLst>
          <pc:docMk/>
          <pc:sldMk cId="3857851025" sldId="2147481576"/>
        </pc:sldMkLst>
        <pc:picChg chg="add mod">
          <ac:chgData name="Kathryn Hendy-Ekers" userId="4becccbb-4cc2-48e1-b591-e30412687a89" providerId="ADAL" clId="{8EDE0D25-4B60-448D-8628-379D6B54869C}" dt="2026-01-30T03:31:59.508" v="4"/>
          <ac:picMkLst>
            <pc:docMk/>
            <pc:sldMk cId="3857851025" sldId="2147481576"/>
            <ac:picMk id="7" creationId="{DB42EC3A-3962-A2A9-85F8-59EB497A4A9A}"/>
          </ac:picMkLst>
        </pc:picChg>
      </pc:sldChg>
      <pc:sldChg chg="addSp modSp">
        <pc:chgData name="Kathryn Hendy-Ekers" userId="4becccbb-4cc2-48e1-b591-e30412687a89" providerId="ADAL" clId="{8EDE0D25-4B60-448D-8628-379D6B54869C}" dt="2026-01-30T03:31:59.508" v="4"/>
        <pc:sldMkLst>
          <pc:docMk/>
          <pc:sldMk cId="2361187581" sldId="2147481578"/>
        </pc:sldMkLst>
        <pc:picChg chg="add mod">
          <ac:chgData name="Kathryn Hendy-Ekers" userId="4becccbb-4cc2-48e1-b591-e30412687a89" providerId="ADAL" clId="{8EDE0D25-4B60-448D-8628-379D6B54869C}" dt="2026-01-30T03:31:59.508" v="4"/>
          <ac:picMkLst>
            <pc:docMk/>
            <pc:sldMk cId="2361187581" sldId="2147481578"/>
            <ac:picMk id="7" creationId="{977A0023-E733-3D0A-F13A-B2E6234DE7AB}"/>
          </ac:picMkLst>
        </pc:picChg>
      </pc:sldChg>
      <pc:sldChg chg="addSp modSp">
        <pc:chgData name="Kathryn Hendy-Ekers" userId="4becccbb-4cc2-48e1-b591-e30412687a89" providerId="ADAL" clId="{8EDE0D25-4B60-448D-8628-379D6B54869C}" dt="2026-01-30T03:31:59.508" v="4"/>
        <pc:sldMkLst>
          <pc:docMk/>
          <pc:sldMk cId="2551857529" sldId="2147481580"/>
        </pc:sldMkLst>
        <pc:picChg chg="add mod">
          <ac:chgData name="Kathryn Hendy-Ekers" userId="4becccbb-4cc2-48e1-b591-e30412687a89" providerId="ADAL" clId="{8EDE0D25-4B60-448D-8628-379D6B54869C}" dt="2026-01-30T03:31:59.508" v="4"/>
          <ac:picMkLst>
            <pc:docMk/>
            <pc:sldMk cId="2551857529" sldId="2147481580"/>
            <ac:picMk id="8" creationId="{A48D1EEA-1DDA-EB8B-DB9C-01FE6870A3A1}"/>
          </ac:picMkLst>
        </pc:picChg>
      </pc:sldChg>
      <pc:sldChg chg="addSp modSp">
        <pc:chgData name="Kathryn Hendy-Ekers" userId="4becccbb-4cc2-48e1-b591-e30412687a89" providerId="ADAL" clId="{8EDE0D25-4B60-448D-8628-379D6B54869C}" dt="2026-01-30T03:31:59.508" v="4"/>
        <pc:sldMkLst>
          <pc:docMk/>
          <pc:sldMk cId="416111204" sldId="2147481582"/>
        </pc:sldMkLst>
        <pc:picChg chg="add mod">
          <ac:chgData name="Kathryn Hendy-Ekers" userId="4becccbb-4cc2-48e1-b591-e30412687a89" providerId="ADAL" clId="{8EDE0D25-4B60-448D-8628-379D6B54869C}" dt="2026-01-30T03:31:59.508" v="4"/>
          <ac:picMkLst>
            <pc:docMk/>
            <pc:sldMk cId="416111204" sldId="2147481582"/>
            <ac:picMk id="7" creationId="{2FDBBF4A-1B8E-FD0D-1A2B-A5A18C97802F}"/>
          </ac:picMkLst>
        </pc:picChg>
      </pc:sldChg>
      <pc:sldChg chg="addSp modSp">
        <pc:chgData name="Kathryn Hendy-Ekers" userId="4becccbb-4cc2-48e1-b591-e30412687a89" providerId="ADAL" clId="{8EDE0D25-4B60-448D-8628-379D6B54869C}" dt="2026-01-30T03:31:59.508" v="4"/>
        <pc:sldMkLst>
          <pc:docMk/>
          <pc:sldMk cId="2699141849" sldId="2147481584"/>
        </pc:sldMkLst>
        <pc:picChg chg="add mod">
          <ac:chgData name="Kathryn Hendy-Ekers" userId="4becccbb-4cc2-48e1-b591-e30412687a89" providerId="ADAL" clId="{8EDE0D25-4B60-448D-8628-379D6B54869C}" dt="2026-01-30T03:31:59.508" v="4"/>
          <ac:picMkLst>
            <pc:docMk/>
            <pc:sldMk cId="2699141849" sldId="2147481584"/>
            <ac:picMk id="10" creationId="{26FE190B-DAF0-2D26-3EA7-8811A0DDECDE}"/>
          </ac:picMkLst>
        </pc:picChg>
      </pc:sldChg>
      <pc:sldChg chg="addSp modSp">
        <pc:chgData name="Kathryn Hendy-Ekers" userId="4becccbb-4cc2-48e1-b591-e30412687a89" providerId="ADAL" clId="{8EDE0D25-4B60-448D-8628-379D6B54869C}" dt="2026-01-30T03:31:59.508" v="4"/>
        <pc:sldMkLst>
          <pc:docMk/>
          <pc:sldMk cId="386169295" sldId="2147481590"/>
        </pc:sldMkLst>
        <pc:picChg chg="add mod">
          <ac:chgData name="Kathryn Hendy-Ekers" userId="4becccbb-4cc2-48e1-b591-e30412687a89" providerId="ADAL" clId="{8EDE0D25-4B60-448D-8628-379D6B54869C}" dt="2026-01-30T03:31:59.508" v="4"/>
          <ac:picMkLst>
            <pc:docMk/>
            <pc:sldMk cId="386169295" sldId="2147481590"/>
            <ac:picMk id="13" creationId="{6F723069-7A0A-D3C3-43BD-086AE3640442}"/>
          </ac:picMkLst>
        </pc:picChg>
      </pc:sldChg>
      <pc:sldChg chg="addSp modSp">
        <pc:chgData name="Kathryn Hendy-Ekers" userId="4becccbb-4cc2-48e1-b591-e30412687a89" providerId="ADAL" clId="{8EDE0D25-4B60-448D-8628-379D6B54869C}" dt="2026-01-30T03:31:59.508" v="4"/>
        <pc:sldMkLst>
          <pc:docMk/>
          <pc:sldMk cId="2863238656" sldId="2147481592"/>
        </pc:sldMkLst>
        <pc:picChg chg="add mod">
          <ac:chgData name="Kathryn Hendy-Ekers" userId="4becccbb-4cc2-48e1-b591-e30412687a89" providerId="ADAL" clId="{8EDE0D25-4B60-448D-8628-379D6B54869C}" dt="2026-01-30T03:31:59.508" v="4"/>
          <ac:picMkLst>
            <pc:docMk/>
            <pc:sldMk cId="2863238656" sldId="2147481592"/>
            <ac:picMk id="13" creationId="{668117A7-B2E5-5BA2-DB76-E7FC7615E2E0}"/>
          </ac:picMkLst>
        </pc:picChg>
      </pc:sldChg>
      <pc:sldChg chg="addSp modSp">
        <pc:chgData name="Kathryn Hendy-Ekers" userId="4becccbb-4cc2-48e1-b591-e30412687a89" providerId="ADAL" clId="{8EDE0D25-4B60-448D-8628-379D6B54869C}" dt="2026-01-30T03:31:59.508" v="4"/>
        <pc:sldMkLst>
          <pc:docMk/>
          <pc:sldMk cId="1471577997" sldId="2147481594"/>
        </pc:sldMkLst>
        <pc:picChg chg="add mod">
          <ac:chgData name="Kathryn Hendy-Ekers" userId="4becccbb-4cc2-48e1-b591-e30412687a89" providerId="ADAL" clId="{8EDE0D25-4B60-448D-8628-379D6B54869C}" dt="2026-01-30T03:31:59.508" v="4"/>
          <ac:picMkLst>
            <pc:docMk/>
            <pc:sldMk cId="1471577997" sldId="2147481594"/>
            <ac:picMk id="11" creationId="{A980F653-ECA7-D37D-7FF5-5857E0E74B01}"/>
          </ac:picMkLst>
        </pc:picChg>
      </pc:sldChg>
      <pc:sldChg chg="addSp modSp">
        <pc:chgData name="Kathryn Hendy-Ekers" userId="4becccbb-4cc2-48e1-b591-e30412687a89" providerId="ADAL" clId="{8EDE0D25-4B60-448D-8628-379D6B54869C}" dt="2026-01-30T03:31:59.508" v="4"/>
        <pc:sldMkLst>
          <pc:docMk/>
          <pc:sldMk cId="3841080909" sldId="2147481596"/>
        </pc:sldMkLst>
        <pc:picChg chg="add mod">
          <ac:chgData name="Kathryn Hendy-Ekers" userId="4becccbb-4cc2-48e1-b591-e30412687a89" providerId="ADAL" clId="{8EDE0D25-4B60-448D-8628-379D6B54869C}" dt="2026-01-30T03:31:59.508" v="4"/>
          <ac:picMkLst>
            <pc:docMk/>
            <pc:sldMk cId="3841080909" sldId="2147481596"/>
            <ac:picMk id="6" creationId="{40DB2F0F-A030-E64D-6DE9-A7BB4097BE56}"/>
          </ac:picMkLst>
        </pc:picChg>
      </pc:sldChg>
      <pc:sldChg chg="addSp modSp">
        <pc:chgData name="Kathryn Hendy-Ekers" userId="4becccbb-4cc2-48e1-b591-e30412687a89" providerId="ADAL" clId="{8EDE0D25-4B60-448D-8628-379D6B54869C}" dt="2026-01-30T03:31:59.508" v="4"/>
        <pc:sldMkLst>
          <pc:docMk/>
          <pc:sldMk cId="2867461204" sldId="2147481597"/>
        </pc:sldMkLst>
        <pc:picChg chg="add mod">
          <ac:chgData name="Kathryn Hendy-Ekers" userId="4becccbb-4cc2-48e1-b591-e30412687a89" providerId="ADAL" clId="{8EDE0D25-4B60-448D-8628-379D6B54869C}" dt="2026-01-30T03:31:59.508" v="4"/>
          <ac:picMkLst>
            <pc:docMk/>
            <pc:sldMk cId="2867461204" sldId="2147481597"/>
            <ac:picMk id="10" creationId="{3C9A35CA-4F50-0746-B018-F857BCF9229B}"/>
          </ac:picMkLst>
        </pc:picChg>
      </pc:sldChg>
      <pc:sldChg chg="addSp delSp modSp modTransition modAnim">
        <pc:chgData name="Kathryn Hendy-Ekers" userId="4becccbb-4cc2-48e1-b591-e30412687a89" providerId="ADAL" clId="{8EDE0D25-4B60-448D-8628-379D6B54869C}" dt="2026-01-30T03:31:59.508" v="4"/>
        <pc:sldMkLst>
          <pc:docMk/>
          <pc:sldMk cId="680796891" sldId="2147481599"/>
        </pc:sldMkLst>
        <pc:picChg chg="add del mod">
          <ac:chgData name="Kathryn Hendy-Ekers" userId="4becccbb-4cc2-48e1-b591-e30412687a89" providerId="ADAL" clId="{8EDE0D25-4B60-448D-8628-379D6B54869C}" dt="2026-01-30T03:20:25.333" v="2"/>
          <ac:picMkLst>
            <pc:docMk/>
            <pc:sldMk cId="680796891" sldId="2147481599"/>
            <ac:picMk id="8" creationId="{19380273-58BB-48C4-5CC5-C804F7E789B7}"/>
          </ac:picMkLst>
        </pc:picChg>
        <pc:picChg chg="add mod">
          <ac:chgData name="Kathryn Hendy-Ekers" userId="4becccbb-4cc2-48e1-b591-e30412687a89" providerId="ADAL" clId="{8EDE0D25-4B60-448D-8628-379D6B54869C}" dt="2026-01-30T03:31:59.508" v="4"/>
          <ac:picMkLst>
            <pc:docMk/>
            <pc:sldMk cId="680796891" sldId="2147481599"/>
            <ac:picMk id="15" creationId="{2124FF25-7686-8D17-BAF2-8CE22EB0C7EA}"/>
          </ac:picMkLst>
        </pc:picChg>
      </pc:sldChg>
      <pc:sldChg chg="addSp modSp">
        <pc:chgData name="Kathryn Hendy-Ekers" userId="4becccbb-4cc2-48e1-b591-e30412687a89" providerId="ADAL" clId="{8EDE0D25-4B60-448D-8628-379D6B54869C}" dt="2026-01-30T03:31:59.508" v="4"/>
        <pc:sldMkLst>
          <pc:docMk/>
          <pc:sldMk cId="1489103973" sldId="2147481600"/>
        </pc:sldMkLst>
        <pc:picChg chg="add mod">
          <ac:chgData name="Kathryn Hendy-Ekers" userId="4becccbb-4cc2-48e1-b591-e30412687a89" providerId="ADAL" clId="{8EDE0D25-4B60-448D-8628-379D6B54869C}" dt="2026-01-30T03:31:59.508" v="4"/>
          <ac:picMkLst>
            <pc:docMk/>
            <pc:sldMk cId="1489103973" sldId="2147481600"/>
            <ac:picMk id="16" creationId="{B8BD4A78-6C5F-E96B-7B9B-224C6EC77DE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686F36-5928-49CA-9660-77C766F5537D}" type="doc">
      <dgm:prSet loTypeId="urn:microsoft.com/office/officeart/2005/8/layout/chart3" loCatId="cycle" qsTypeId="urn:microsoft.com/office/officeart/2005/8/quickstyle/simple1" qsCatId="simple" csTypeId="urn:microsoft.com/office/officeart/2005/8/colors/accent1_4" csCatId="accent1" phldr="1"/>
      <dgm:spPr/>
    </dgm:pt>
    <dgm:pt modelId="{40F25C09-51A8-471A-B8CB-76C3899DE354}">
      <dgm:prSet phldrT="[Text]"/>
      <dgm:spPr/>
      <dgm:t>
        <a:bodyPr/>
        <a:lstStyle/>
        <a:p>
          <a:r>
            <a:rPr lang="en-AU" dirty="0"/>
            <a:t>Assessment information</a:t>
          </a:r>
        </a:p>
      </dgm:t>
    </dgm:pt>
    <dgm:pt modelId="{41CABFF5-0F0C-453E-A3CC-61A013E11F9B}" type="parTrans" cxnId="{745117A7-6057-42CD-9370-9B60C5F31B6F}">
      <dgm:prSet/>
      <dgm:spPr/>
      <dgm:t>
        <a:bodyPr/>
        <a:lstStyle/>
        <a:p>
          <a:endParaRPr lang="en-AU"/>
        </a:p>
      </dgm:t>
    </dgm:pt>
    <dgm:pt modelId="{4B70B363-F745-419C-B6F3-709D9EA0789B}" type="sibTrans" cxnId="{745117A7-6057-42CD-9370-9B60C5F31B6F}">
      <dgm:prSet/>
      <dgm:spPr/>
      <dgm:t>
        <a:bodyPr/>
        <a:lstStyle/>
        <a:p>
          <a:endParaRPr lang="en-AU"/>
        </a:p>
      </dgm:t>
    </dgm:pt>
    <dgm:pt modelId="{F7027DE1-1A3E-497D-A3F1-815BF599B45F}">
      <dgm:prSet phldrT="[Text]"/>
      <dgm:spPr/>
      <dgm:t>
        <a:bodyPr/>
        <a:lstStyle/>
        <a:p>
          <a:r>
            <a:rPr lang="en-AU" dirty="0"/>
            <a:t>Authentication</a:t>
          </a:r>
        </a:p>
      </dgm:t>
    </dgm:pt>
    <dgm:pt modelId="{42B40E65-05C3-4C57-993B-CE0EB03C7038}" type="parTrans" cxnId="{DEA27CC2-4653-402A-9176-A5D1838F61DB}">
      <dgm:prSet/>
      <dgm:spPr/>
      <dgm:t>
        <a:bodyPr/>
        <a:lstStyle/>
        <a:p>
          <a:endParaRPr lang="en-AU"/>
        </a:p>
      </dgm:t>
    </dgm:pt>
    <dgm:pt modelId="{7F015C9E-C2BA-4FD4-9C99-E73E1E460839}" type="sibTrans" cxnId="{DEA27CC2-4653-402A-9176-A5D1838F61DB}">
      <dgm:prSet/>
      <dgm:spPr/>
      <dgm:t>
        <a:bodyPr/>
        <a:lstStyle/>
        <a:p>
          <a:endParaRPr lang="en-AU"/>
        </a:p>
      </dgm:t>
    </dgm:pt>
    <dgm:pt modelId="{FBB40DF6-25E9-4E40-B7F4-4B163DB44BEF}">
      <dgm:prSet phldrT="[Text]"/>
      <dgm:spPr>
        <a:solidFill>
          <a:schemeClr val="accent1"/>
        </a:solidFill>
      </dgm:spPr>
      <dgm:t>
        <a:bodyPr/>
        <a:lstStyle/>
        <a:p>
          <a:r>
            <a:rPr lang="en-AU" dirty="0"/>
            <a:t>Task </a:t>
          </a:r>
        </a:p>
        <a:p>
          <a:r>
            <a:rPr lang="en-AU" dirty="0"/>
            <a:t>information</a:t>
          </a:r>
        </a:p>
      </dgm:t>
    </dgm:pt>
    <dgm:pt modelId="{9E717FC6-48D2-4188-9AC2-33B00E156414}" type="parTrans" cxnId="{96E5A27D-F3B5-4851-AE11-702190AF1B88}">
      <dgm:prSet/>
      <dgm:spPr/>
      <dgm:t>
        <a:bodyPr/>
        <a:lstStyle/>
        <a:p>
          <a:endParaRPr lang="en-AU"/>
        </a:p>
      </dgm:t>
    </dgm:pt>
    <dgm:pt modelId="{1E982FA6-41B4-4BDB-BD2C-2D76F987FF9B}" type="sibTrans" cxnId="{96E5A27D-F3B5-4851-AE11-702190AF1B88}">
      <dgm:prSet/>
      <dgm:spPr/>
      <dgm:t>
        <a:bodyPr/>
        <a:lstStyle/>
        <a:p>
          <a:endParaRPr lang="en-AU"/>
        </a:p>
      </dgm:t>
    </dgm:pt>
    <dgm:pt modelId="{35794137-62E0-48AB-99BD-EEBE48C91F31}" type="pres">
      <dgm:prSet presAssocID="{DD686F36-5928-49CA-9660-77C766F5537D}" presName="compositeShape" presStyleCnt="0">
        <dgm:presLayoutVars>
          <dgm:chMax val="7"/>
          <dgm:dir/>
          <dgm:resizeHandles val="exact"/>
        </dgm:presLayoutVars>
      </dgm:prSet>
      <dgm:spPr/>
    </dgm:pt>
    <dgm:pt modelId="{029DF46C-E878-417C-B028-FD7D7B431979}" type="pres">
      <dgm:prSet presAssocID="{DD686F36-5928-49CA-9660-77C766F5537D}" presName="wedge1" presStyleLbl="node1" presStyleIdx="0" presStyleCnt="3" custLinFactNeighborX="-4838" custLinFactNeighborY="2636"/>
      <dgm:spPr/>
    </dgm:pt>
    <dgm:pt modelId="{6A899949-D066-46BB-8236-95817931ADBE}" type="pres">
      <dgm:prSet presAssocID="{DD686F36-5928-49CA-9660-77C766F5537D}" presName="wedge1Tx" presStyleLbl="node1" presStyleIdx="0" presStyleCnt="3">
        <dgm:presLayoutVars>
          <dgm:chMax val="0"/>
          <dgm:chPref val="0"/>
          <dgm:bulletEnabled val="1"/>
        </dgm:presLayoutVars>
      </dgm:prSet>
      <dgm:spPr/>
    </dgm:pt>
    <dgm:pt modelId="{FA3B4769-2CE7-4D9C-84D2-6B4DA5B46E29}" type="pres">
      <dgm:prSet presAssocID="{DD686F36-5928-49CA-9660-77C766F5537D}" presName="wedge2" presStyleLbl="node1" presStyleIdx="1" presStyleCnt="3"/>
      <dgm:spPr/>
    </dgm:pt>
    <dgm:pt modelId="{49131704-8CBB-4151-A998-FB0D9C6787C7}" type="pres">
      <dgm:prSet presAssocID="{DD686F36-5928-49CA-9660-77C766F5537D}" presName="wedge2Tx" presStyleLbl="node1" presStyleIdx="1" presStyleCnt="3">
        <dgm:presLayoutVars>
          <dgm:chMax val="0"/>
          <dgm:chPref val="0"/>
          <dgm:bulletEnabled val="1"/>
        </dgm:presLayoutVars>
      </dgm:prSet>
      <dgm:spPr/>
    </dgm:pt>
    <dgm:pt modelId="{0C993176-FFE2-4781-ADF8-B55683766684}" type="pres">
      <dgm:prSet presAssocID="{DD686F36-5928-49CA-9660-77C766F5537D}" presName="wedge3" presStyleLbl="node1" presStyleIdx="2" presStyleCnt="3" custScaleX="103405" custScaleY="99054" custLinFactNeighborX="460" custLinFactNeighborY="-460"/>
      <dgm:spPr/>
    </dgm:pt>
    <dgm:pt modelId="{81D8B9EC-66A7-4A33-BFCA-441CB4F206C2}" type="pres">
      <dgm:prSet presAssocID="{DD686F36-5928-49CA-9660-77C766F5537D}" presName="wedge3Tx" presStyleLbl="node1" presStyleIdx="2" presStyleCnt="3">
        <dgm:presLayoutVars>
          <dgm:chMax val="0"/>
          <dgm:chPref val="0"/>
          <dgm:bulletEnabled val="1"/>
        </dgm:presLayoutVars>
      </dgm:prSet>
      <dgm:spPr/>
    </dgm:pt>
  </dgm:ptLst>
  <dgm:cxnLst>
    <dgm:cxn modelId="{0046F316-7D0E-4709-9C25-D1A8C89CDBFF}" type="presOf" srcId="{40F25C09-51A8-471A-B8CB-76C3899DE354}" destId="{029DF46C-E878-417C-B028-FD7D7B431979}" srcOrd="0" destOrd="0" presId="urn:microsoft.com/office/officeart/2005/8/layout/chart3"/>
    <dgm:cxn modelId="{55DF1D1C-FA0D-4BD6-9E45-B1DCA435F399}" type="presOf" srcId="{F7027DE1-1A3E-497D-A3F1-815BF599B45F}" destId="{FA3B4769-2CE7-4D9C-84D2-6B4DA5B46E29}" srcOrd="0" destOrd="0" presId="urn:microsoft.com/office/officeart/2005/8/layout/chart3"/>
    <dgm:cxn modelId="{2F7EFB21-0F25-4D3A-A7FE-B0A82CB05A75}" type="presOf" srcId="{F7027DE1-1A3E-497D-A3F1-815BF599B45F}" destId="{49131704-8CBB-4151-A998-FB0D9C6787C7}" srcOrd="1" destOrd="0" presId="urn:microsoft.com/office/officeart/2005/8/layout/chart3"/>
    <dgm:cxn modelId="{C6275D5E-FE68-4101-95FC-6EC86CBC1BB7}" type="presOf" srcId="{40F25C09-51A8-471A-B8CB-76C3899DE354}" destId="{6A899949-D066-46BB-8236-95817931ADBE}" srcOrd="1" destOrd="0" presId="urn:microsoft.com/office/officeart/2005/8/layout/chart3"/>
    <dgm:cxn modelId="{A9D69756-9783-4442-85CE-B20C0CE532D2}" type="presOf" srcId="{FBB40DF6-25E9-4E40-B7F4-4B163DB44BEF}" destId="{0C993176-FFE2-4781-ADF8-B55683766684}" srcOrd="0" destOrd="0" presId="urn:microsoft.com/office/officeart/2005/8/layout/chart3"/>
    <dgm:cxn modelId="{96E5A27D-F3B5-4851-AE11-702190AF1B88}" srcId="{DD686F36-5928-49CA-9660-77C766F5537D}" destId="{FBB40DF6-25E9-4E40-B7F4-4B163DB44BEF}" srcOrd="2" destOrd="0" parTransId="{9E717FC6-48D2-4188-9AC2-33B00E156414}" sibTransId="{1E982FA6-41B4-4BDB-BD2C-2D76F987FF9B}"/>
    <dgm:cxn modelId="{745117A7-6057-42CD-9370-9B60C5F31B6F}" srcId="{DD686F36-5928-49CA-9660-77C766F5537D}" destId="{40F25C09-51A8-471A-B8CB-76C3899DE354}" srcOrd="0" destOrd="0" parTransId="{41CABFF5-0F0C-453E-A3CC-61A013E11F9B}" sibTransId="{4B70B363-F745-419C-B6F3-709D9EA0789B}"/>
    <dgm:cxn modelId="{75BC71BE-3E2C-4DB8-946C-5F366E1B7867}" type="presOf" srcId="{FBB40DF6-25E9-4E40-B7F4-4B163DB44BEF}" destId="{81D8B9EC-66A7-4A33-BFCA-441CB4F206C2}" srcOrd="1" destOrd="0" presId="urn:microsoft.com/office/officeart/2005/8/layout/chart3"/>
    <dgm:cxn modelId="{DEA27CC2-4653-402A-9176-A5D1838F61DB}" srcId="{DD686F36-5928-49CA-9660-77C766F5537D}" destId="{F7027DE1-1A3E-497D-A3F1-815BF599B45F}" srcOrd="1" destOrd="0" parTransId="{42B40E65-05C3-4C57-993B-CE0EB03C7038}" sibTransId="{7F015C9E-C2BA-4FD4-9C99-E73E1E460839}"/>
    <dgm:cxn modelId="{A7C59EDF-1104-407E-BACF-1F1CE62DAF29}" type="presOf" srcId="{DD686F36-5928-49CA-9660-77C766F5537D}" destId="{35794137-62E0-48AB-99BD-EEBE48C91F31}" srcOrd="0" destOrd="0" presId="urn:microsoft.com/office/officeart/2005/8/layout/chart3"/>
    <dgm:cxn modelId="{201C7F19-4FC5-41AF-B854-F5522B2A2934}" type="presParOf" srcId="{35794137-62E0-48AB-99BD-EEBE48C91F31}" destId="{029DF46C-E878-417C-B028-FD7D7B431979}" srcOrd="0" destOrd="0" presId="urn:microsoft.com/office/officeart/2005/8/layout/chart3"/>
    <dgm:cxn modelId="{85CF92E2-C601-4161-B090-4E029E1E2317}" type="presParOf" srcId="{35794137-62E0-48AB-99BD-EEBE48C91F31}" destId="{6A899949-D066-46BB-8236-95817931ADBE}" srcOrd="1" destOrd="0" presId="urn:microsoft.com/office/officeart/2005/8/layout/chart3"/>
    <dgm:cxn modelId="{BF0B183F-3041-478E-8F9E-A591EEEFB215}" type="presParOf" srcId="{35794137-62E0-48AB-99BD-EEBE48C91F31}" destId="{FA3B4769-2CE7-4D9C-84D2-6B4DA5B46E29}" srcOrd="2" destOrd="0" presId="urn:microsoft.com/office/officeart/2005/8/layout/chart3"/>
    <dgm:cxn modelId="{BAF543E3-A14F-40AA-BB57-A8AE255BD0CC}" type="presParOf" srcId="{35794137-62E0-48AB-99BD-EEBE48C91F31}" destId="{49131704-8CBB-4151-A998-FB0D9C6787C7}" srcOrd="3" destOrd="0" presId="urn:microsoft.com/office/officeart/2005/8/layout/chart3"/>
    <dgm:cxn modelId="{AA1C8C97-7A8F-4849-AD33-8E0EEDF758C3}" type="presParOf" srcId="{35794137-62E0-48AB-99BD-EEBE48C91F31}" destId="{0C993176-FFE2-4781-ADF8-B55683766684}" srcOrd="4" destOrd="0" presId="urn:microsoft.com/office/officeart/2005/8/layout/chart3"/>
    <dgm:cxn modelId="{25C223FD-2F55-411C-BDD8-43D3709C6EE7}" type="presParOf" srcId="{35794137-62E0-48AB-99BD-EEBE48C91F31}" destId="{81D8B9EC-66A7-4A33-BFCA-441CB4F206C2}" srcOrd="5" destOrd="0" presId="urn:microsoft.com/office/officeart/2005/8/layout/char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DF46C-E878-417C-B028-FD7D7B431979}">
      <dsp:nvSpPr>
        <dsp:cNvPr id="0" name=""/>
        <dsp:cNvSpPr/>
      </dsp:nvSpPr>
      <dsp:spPr>
        <a:xfrm>
          <a:off x="1329965" y="312205"/>
          <a:ext cx="2925541" cy="2925541"/>
        </a:xfrm>
        <a:prstGeom prst="pie">
          <a:avLst>
            <a:gd name="adj1" fmla="val 16200000"/>
            <a:gd name="adj2" fmla="val 1800000"/>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AU" sz="1300" kern="1200" dirty="0"/>
            <a:t>Assessment information</a:t>
          </a:r>
        </a:p>
      </dsp:txBody>
      <dsp:txXfrm>
        <a:off x="2920554" y="852037"/>
        <a:ext cx="992594" cy="975180"/>
      </dsp:txXfrm>
    </dsp:sp>
    <dsp:sp modelId="{FA3B4769-2CE7-4D9C-84D2-6B4DA5B46E29}">
      <dsp:nvSpPr>
        <dsp:cNvPr id="0" name=""/>
        <dsp:cNvSpPr/>
      </dsp:nvSpPr>
      <dsp:spPr>
        <a:xfrm>
          <a:off x="1320698" y="322157"/>
          <a:ext cx="2925541" cy="2925541"/>
        </a:xfrm>
        <a:prstGeom prst="pie">
          <a:avLst>
            <a:gd name="adj1" fmla="val 1800000"/>
            <a:gd name="adj2" fmla="val 9000000"/>
          </a:avLst>
        </a:prstGeom>
        <a:solidFill>
          <a:schemeClr val="accent1">
            <a:shade val="50000"/>
            <a:hueOff val="425139"/>
            <a:satOff val="-34119"/>
            <a:lumOff val="337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AU" sz="1300" kern="1200" dirty="0"/>
            <a:t>Authentication</a:t>
          </a:r>
        </a:p>
      </dsp:txBody>
      <dsp:txXfrm>
        <a:off x="2121739" y="2168035"/>
        <a:ext cx="1323459" cy="905524"/>
      </dsp:txXfrm>
    </dsp:sp>
    <dsp:sp modelId="{0C993176-FFE2-4781-ADF8-B55683766684}">
      <dsp:nvSpPr>
        <dsp:cNvPr id="0" name=""/>
        <dsp:cNvSpPr/>
      </dsp:nvSpPr>
      <dsp:spPr>
        <a:xfrm>
          <a:off x="1284348" y="322538"/>
          <a:ext cx="3025156" cy="2897866"/>
        </a:xfrm>
        <a:prstGeom prst="pie">
          <a:avLst>
            <a:gd name="adj1" fmla="val 9000000"/>
            <a:gd name="adj2" fmla="val 1620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AU" sz="1300" kern="1200" dirty="0"/>
            <a:t>Task </a:t>
          </a:r>
        </a:p>
        <a:p>
          <a:pPr marL="0" lvl="0" indent="0" algn="ctr" defTabSz="577850">
            <a:lnSpc>
              <a:spcPct val="90000"/>
            </a:lnSpc>
            <a:spcBef>
              <a:spcPct val="0"/>
            </a:spcBef>
            <a:spcAft>
              <a:spcPct val="35000"/>
            </a:spcAft>
            <a:buNone/>
          </a:pPr>
          <a:r>
            <a:rPr lang="en-AU" sz="1300" kern="1200" dirty="0"/>
            <a:t>information</a:t>
          </a:r>
        </a:p>
      </dsp:txBody>
      <dsp:txXfrm>
        <a:off x="1608472" y="891761"/>
        <a:ext cx="1026392" cy="965955"/>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endParaRPr lang="en-AU"/>
          </a:p>
        </p:txBody>
      </p:sp>
      <p:sp>
        <p:nvSpPr>
          <p:cNvPr id="7171"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endParaRPr lang="en-AU"/>
          </a:p>
        </p:txBody>
      </p:sp>
      <p:sp>
        <p:nvSpPr>
          <p:cNvPr id="7172"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endParaRPr lang="en-AU"/>
          </a:p>
        </p:txBody>
      </p:sp>
      <p:sp>
        <p:nvSpPr>
          <p:cNvPr id="7173"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2A6D20FD-8F03-4CD0-8EBE-BDFFACD302B2}" type="slidenum">
              <a:rPr lang="en-AU"/>
              <a:pPr/>
              <a:t>‹#›</a:t>
            </a:fld>
            <a:endParaRPr lang="en-AU"/>
          </a:p>
        </p:txBody>
      </p:sp>
    </p:spTree>
    <p:extLst>
      <p:ext uri="{BB962C8B-B14F-4D97-AF65-F5344CB8AC3E}">
        <p14:creationId xmlns:p14="http://schemas.microsoft.com/office/powerpoint/2010/main" val="3355227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AU"/>
          </a:p>
        </p:txBody>
      </p:sp>
      <p:sp>
        <p:nvSpPr>
          <p:cNvPr id="9219" name="Rectangle 1027"/>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AU"/>
          </a:p>
        </p:txBody>
      </p:sp>
      <p:sp>
        <p:nvSpPr>
          <p:cNvPr id="9220" name="Rectangle 1028"/>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1029"/>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9222" name="Rectangle 1030"/>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AU"/>
          </a:p>
        </p:txBody>
      </p:sp>
      <p:sp>
        <p:nvSpPr>
          <p:cNvPr id="9223" name="Rectangle 1031"/>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086DB27-C44E-42FC-8577-04AF19E06BB2}" type="slidenum">
              <a:rPr lang="en-AU"/>
              <a:pPr/>
              <a:t>‹#›</a:t>
            </a:fld>
            <a:endParaRPr lang="en-AU"/>
          </a:p>
        </p:txBody>
      </p:sp>
    </p:spTree>
    <p:extLst>
      <p:ext uri="{BB962C8B-B14F-4D97-AF65-F5344CB8AC3E}">
        <p14:creationId xmlns:p14="http://schemas.microsoft.com/office/powerpoint/2010/main" val="1449700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Verdana" pitchFamily="34" charset="0"/>
        <a:ea typeface="+mn-ea"/>
        <a:cs typeface="+mn-cs"/>
      </a:defRPr>
    </a:lvl1pPr>
    <a:lvl2pPr marL="457200" algn="l" rtl="0" eaLnBrk="0" fontAlgn="base" hangingPunct="0">
      <a:spcBef>
        <a:spcPct val="30000"/>
      </a:spcBef>
      <a:spcAft>
        <a:spcPct val="0"/>
      </a:spcAft>
      <a:defRPr sz="1100" kern="1200">
        <a:solidFill>
          <a:schemeClr val="tx1"/>
        </a:solidFill>
        <a:latin typeface="Verdana" pitchFamily="34" charset="0"/>
        <a:ea typeface="+mn-ea"/>
        <a:cs typeface="+mn-cs"/>
      </a:defRPr>
    </a:lvl2pPr>
    <a:lvl3pPr marL="914400" algn="l" rtl="0" eaLnBrk="0" fontAlgn="base" hangingPunct="0">
      <a:spcBef>
        <a:spcPct val="30000"/>
      </a:spcBef>
      <a:spcAft>
        <a:spcPct val="0"/>
      </a:spcAft>
      <a:defRPr sz="1100" kern="1200">
        <a:solidFill>
          <a:schemeClr val="tx1"/>
        </a:solidFill>
        <a:latin typeface="Verdana" pitchFamily="34" charset="0"/>
        <a:ea typeface="+mn-ea"/>
        <a:cs typeface="+mn-cs"/>
      </a:defRPr>
    </a:lvl3pPr>
    <a:lvl4pPr marL="1371600" algn="l" rtl="0" eaLnBrk="0" fontAlgn="base" hangingPunct="0">
      <a:spcBef>
        <a:spcPct val="30000"/>
      </a:spcBef>
      <a:spcAft>
        <a:spcPct val="0"/>
      </a:spcAft>
      <a:defRPr sz="1100" kern="1200">
        <a:solidFill>
          <a:schemeClr val="tx1"/>
        </a:solidFill>
        <a:latin typeface="Verdana" pitchFamily="34" charset="0"/>
        <a:ea typeface="+mn-ea"/>
        <a:cs typeface="+mn-cs"/>
      </a:defRPr>
    </a:lvl4pPr>
    <a:lvl5pPr marL="1828800" algn="l" rtl="0" eaLnBrk="0" fontAlgn="base" hangingPunct="0">
      <a:spcBef>
        <a:spcPct val="30000"/>
      </a:spcBef>
      <a:spcAft>
        <a:spcPct val="0"/>
      </a:spcAft>
      <a:defRPr sz="11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a:t>
            </a:fld>
            <a:endParaRPr lang="en-AU"/>
          </a:p>
        </p:txBody>
      </p:sp>
    </p:spTree>
    <p:extLst>
      <p:ext uri="{BB962C8B-B14F-4D97-AF65-F5344CB8AC3E}">
        <p14:creationId xmlns:p14="http://schemas.microsoft.com/office/powerpoint/2010/main" val="3850479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The scope of the task outlines the extent of the assessment. Anything outside the scope of the task cannot be assessed.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11</a:t>
            </a:fld>
            <a:endParaRPr lang="en-AU"/>
          </a:p>
        </p:txBody>
      </p:sp>
    </p:spTree>
    <p:extLst>
      <p:ext uri="{BB962C8B-B14F-4D97-AF65-F5344CB8AC3E}">
        <p14:creationId xmlns:p14="http://schemas.microsoft.com/office/powerpoint/2010/main" val="817683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The scope of the task outlines the extent of the assessment. Anything outside the scope of the task cannot be assessed. </a:t>
            </a: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12</a:t>
            </a:fld>
            <a:endParaRPr lang="en-AU"/>
          </a:p>
        </p:txBody>
      </p:sp>
    </p:spTree>
    <p:extLst>
      <p:ext uri="{BB962C8B-B14F-4D97-AF65-F5344CB8AC3E}">
        <p14:creationId xmlns:p14="http://schemas.microsoft.com/office/powerpoint/2010/main" val="3227397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Changes to the criterion are highlighted in red. Changes to descriptors and indicators are highlighted in blue. </a:t>
            </a:r>
          </a:p>
          <a:p>
            <a:r>
              <a:rPr lang="en-AU" dirty="0"/>
              <a:t>Criterion 1 now focuses on collecting and analysing inspiration prior to conceptualising artworks.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13</a:t>
            </a:fld>
            <a:endParaRPr lang="en-AU"/>
          </a:p>
        </p:txBody>
      </p:sp>
    </p:spTree>
    <p:extLst>
      <p:ext uri="{BB962C8B-B14F-4D97-AF65-F5344CB8AC3E}">
        <p14:creationId xmlns:p14="http://schemas.microsoft.com/office/powerpoint/2010/main" val="12759421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Criterion 2 now focuses on the conceptualisation of artworks from the exploration of artforms, and experimentation of materials, techniques and processes in a specific art form. The artwork is then conceptualised based the exploration and experimentation. This places the experimentation of the art form at the forefront of the conceptualisation of artworks.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14</a:t>
            </a:fld>
            <a:endParaRPr lang="en-AU"/>
          </a:p>
        </p:txBody>
      </p:sp>
    </p:spTree>
    <p:extLst>
      <p:ext uri="{BB962C8B-B14F-4D97-AF65-F5344CB8AC3E}">
        <p14:creationId xmlns:p14="http://schemas.microsoft.com/office/powerpoint/2010/main" val="3072664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Criterion 3 relates to documentation, however the documentation of artmaking must focus on the art form.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15</a:t>
            </a:fld>
            <a:endParaRPr lang="en-AU"/>
          </a:p>
        </p:txBody>
      </p:sp>
    </p:spTree>
    <p:extLst>
      <p:ext uri="{BB962C8B-B14F-4D97-AF65-F5344CB8AC3E}">
        <p14:creationId xmlns:p14="http://schemas.microsoft.com/office/powerpoint/2010/main" val="3803319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There has been no change to Criterion 4 but it is essential that students focus on developing and making artworks in a specific art form. The artform(s) is added as students may in Unit 3 explore a number of artforms, particularly at the higher levels. The artworks should be related to the artists researched in Unit 3 Outcome 1.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16</a:t>
            </a:fld>
            <a:endParaRPr lang="en-AU"/>
          </a:p>
        </p:txBody>
      </p:sp>
    </p:spTree>
    <p:extLst>
      <p:ext uri="{BB962C8B-B14F-4D97-AF65-F5344CB8AC3E}">
        <p14:creationId xmlns:p14="http://schemas.microsoft.com/office/powerpoint/2010/main" val="1319666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dirty="0"/>
              <a:t>Students must present a critique at the end of Unit 3. They must receive feedback, reflect on it, and discuss how their artworks will be further developed in Unit 4.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17</a:t>
            </a:fld>
            <a:endParaRPr lang="en-AU"/>
          </a:p>
        </p:txBody>
      </p:sp>
    </p:spTree>
    <p:extLst>
      <p:ext uri="{BB962C8B-B14F-4D97-AF65-F5344CB8AC3E}">
        <p14:creationId xmlns:p14="http://schemas.microsoft.com/office/powerpoint/2010/main" val="3955897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Unit 4 Outcome 1 students must demonstrate how the artworks they make in Unit 4, link to Unit 3 including the refinement and resolution of ideas, subject matter and visual language in a specific artform.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18</a:t>
            </a:fld>
            <a:endParaRPr lang="en-AU"/>
          </a:p>
        </p:txBody>
      </p:sp>
    </p:spTree>
    <p:extLst>
      <p:ext uri="{BB962C8B-B14F-4D97-AF65-F5344CB8AC3E}">
        <p14:creationId xmlns:p14="http://schemas.microsoft.com/office/powerpoint/2010/main" val="2589394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19</a:t>
            </a:fld>
            <a:endParaRPr lang="en-AU"/>
          </a:p>
        </p:txBody>
      </p:sp>
    </p:spTree>
    <p:extLst>
      <p:ext uri="{BB962C8B-B14F-4D97-AF65-F5344CB8AC3E}">
        <p14:creationId xmlns:p14="http://schemas.microsoft.com/office/powerpoint/2010/main" val="780332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Criterion 8 students are assessed on their documentation and reflection of the resolution and refinement of their artwork. Conservation and care of the specific art form have been moved to Criterion 8 from Criterion 9. </a:t>
            </a:r>
          </a:p>
          <a:p>
            <a:r>
              <a:rPr lang="en-AU" dirty="0"/>
              <a:t>Students must discuss the conservation and care of their specific art form and avoid generalised conservation information. </a:t>
            </a:r>
          </a:p>
        </p:txBody>
      </p:sp>
      <p:sp>
        <p:nvSpPr>
          <p:cNvPr id="4" name="Slide Number Placeholder 3"/>
          <p:cNvSpPr>
            <a:spLocks noGrp="1"/>
          </p:cNvSpPr>
          <p:nvPr>
            <p:ph type="sldNum" sz="quarter" idx="5"/>
          </p:nvPr>
        </p:nvSpPr>
        <p:spPr/>
        <p:txBody>
          <a:bodyPr/>
          <a:lstStyle/>
          <a:p>
            <a:fld id="{4086DB27-C44E-42FC-8577-04AF19E06BB2}" type="slidenum">
              <a:rPr lang="en-AU" smtClean="0"/>
              <a:pPr/>
              <a:t>20</a:t>
            </a:fld>
            <a:endParaRPr lang="en-AU"/>
          </a:p>
        </p:txBody>
      </p:sp>
    </p:spTree>
    <p:extLst>
      <p:ext uri="{BB962C8B-B14F-4D97-AF65-F5344CB8AC3E}">
        <p14:creationId xmlns:p14="http://schemas.microsoft.com/office/powerpoint/2010/main" val="1839433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this OnDemand video I will be explaining to you the background of the School-assessed Task, where to find key documents, and how to provide information to your students for the task, how to authenticate and how to assess the task. </a:t>
            </a:r>
          </a:p>
        </p:txBody>
      </p:sp>
      <p:sp>
        <p:nvSpPr>
          <p:cNvPr id="4" name="Slide Number Placeholder 3"/>
          <p:cNvSpPr>
            <a:spLocks noGrp="1"/>
          </p:cNvSpPr>
          <p:nvPr>
            <p:ph type="sldNum" sz="quarter" idx="5"/>
          </p:nvPr>
        </p:nvSpPr>
        <p:spPr/>
        <p:txBody>
          <a:bodyPr/>
          <a:lstStyle/>
          <a:p>
            <a:fld id="{4086DB27-C44E-42FC-8577-04AF19E06BB2}" type="slidenum">
              <a:rPr lang="en-AU" smtClean="0"/>
              <a:pPr/>
              <a:t>3</a:t>
            </a:fld>
            <a:endParaRPr lang="en-AU"/>
          </a:p>
        </p:txBody>
      </p:sp>
    </p:spTree>
    <p:extLst>
      <p:ext uri="{BB962C8B-B14F-4D97-AF65-F5344CB8AC3E}">
        <p14:creationId xmlns:p14="http://schemas.microsoft.com/office/powerpoint/2010/main" val="655714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Criterion 9 has been adjusted to allow students to research specific exhibition spaces and discuss the presentation of their own artwork based on their research. There must be evidence of the research, and the planned display of the artwork in the Visual Arts Journal. </a:t>
            </a:r>
          </a:p>
        </p:txBody>
      </p:sp>
      <p:sp>
        <p:nvSpPr>
          <p:cNvPr id="4" name="Slide Number Placeholder 3"/>
          <p:cNvSpPr>
            <a:spLocks noGrp="1"/>
          </p:cNvSpPr>
          <p:nvPr>
            <p:ph type="sldNum" sz="quarter" idx="5"/>
          </p:nvPr>
        </p:nvSpPr>
        <p:spPr/>
        <p:txBody>
          <a:bodyPr/>
          <a:lstStyle/>
          <a:p>
            <a:fld id="{4086DB27-C44E-42FC-8577-04AF19E06BB2}" type="slidenum">
              <a:rPr lang="en-AU" smtClean="0"/>
              <a:pPr/>
              <a:t>21</a:t>
            </a:fld>
            <a:endParaRPr lang="en-AU"/>
          </a:p>
        </p:txBody>
      </p:sp>
    </p:spTree>
    <p:extLst>
      <p:ext uri="{BB962C8B-B14F-4D97-AF65-F5344CB8AC3E}">
        <p14:creationId xmlns:p14="http://schemas.microsoft.com/office/powerpoint/2010/main" val="888776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Criterion 10 has been adjusted to stipulate that there must be evidence of a Critique in the Visual Arts Journal. To meet the requirements of the task, the students must conduct a critique of a refined and resolved artwork. </a:t>
            </a:r>
          </a:p>
        </p:txBody>
      </p:sp>
      <p:sp>
        <p:nvSpPr>
          <p:cNvPr id="4" name="Slide Number Placeholder 3"/>
          <p:cNvSpPr>
            <a:spLocks noGrp="1"/>
          </p:cNvSpPr>
          <p:nvPr>
            <p:ph type="sldNum" sz="quarter" idx="5"/>
          </p:nvPr>
        </p:nvSpPr>
        <p:spPr/>
        <p:txBody>
          <a:bodyPr/>
          <a:lstStyle/>
          <a:p>
            <a:fld id="{4086DB27-C44E-42FC-8577-04AF19E06BB2}" type="slidenum">
              <a:rPr lang="en-AU" smtClean="0"/>
              <a:pPr/>
              <a:t>22</a:t>
            </a:fld>
            <a:endParaRPr lang="en-AU"/>
          </a:p>
        </p:txBody>
      </p:sp>
    </p:spTree>
    <p:extLst>
      <p:ext uri="{BB962C8B-B14F-4D97-AF65-F5344CB8AC3E}">
        <p14:creationId xmlns:p14="http://schemas.microsoft.com/office/powerpoint/2010/main" val="39024253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a:latin typeface="Verdana"/>
                <a:ea typeface="Verdana"/>
              </a:rPr>
              <a:t>Please send any enquires related to the VCAA to the general email and it will be forwarded to the relevant contact person. This ensures your enquiry is promptly replied to by the appropriate person and bookmark our website.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a:latin typeface="Verdana"/>
              <a:ea typeface="Verdana"/>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a:latin typeface="Verdana"/>
                <a:ea typeface="Verdana"/>
              </a:rPr>
              <a:t>“”Please note, it is encouraged that CM’s direct messages to the VCAA contacts**</a:t>
            </a:r>
            <a:endParaRPr lang="en-AU"/>
          </a:p>
          <a:p>
            <a:endParaRPr lang="en-AU"/>
          </a:p>
        </p:txBody>
      </p:sp>
      <p:sp>
        <p:nvSpPr>
          <p:cNvPr id="4" name="Slide Number Placeholder 3"/>
          <p:cNvSpPr>
            <a:spLocks noGrp="1"/>
          </p:cNvSpPr>
          <p:nvPr>
            <p:ph type="sldNum" sz="quarter" idx="5"/>
          </p:nvPr>
        </p:nvSpPr>
        <p:spPr/>
        <p:txBody>
          <a:bodyPr/>
          <a:lstStyle/>
          <a:p>
            <a:fld id="{4086DB27-C44E-42FC-8577-04AF19E06BB2}" type="slidenum">
              <a:rPr lang="en-AU" smtClean="0"/>
              <a:pPr/>
              <a:t>23</a:t>
            </a:fld>
            <a:endParaRPr lang="en-AU"/>
          </a:p>
        </p:txBody>
      </p:sp>
    </p:spTree>
    <p:extLst>
      <p:ext uri="{BB962C8B-B14F-4D97-AF65-F5344CB8AC3E}">
        <p14:creationId xmlns:p14="http://schemas.microsoft.com/office/powerpoint/2010/main" val="4212977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summary there are three key pieces of information to give students for the SAT to meet the requirements of the VCE Assessment Principles.</a:t>
            </a:r>
          </a:p>
          <a:p>
            <a:endParaRPr lang="en-AU" dirty="0"/>
          </a:p>
          <a:p>
            <a:pPr marL="171450" indent="-171450">
              <a:buFont typeface="Arial" panose="020B0604020202020204" pitchFamily="34" charset="0"/>
              <a:buChar char="•"/>
            </a:pPr>
            <a:r>
              <a:rPr lang="en-AU" dirty="0"/>
              <a:t>Information about the task such as the key knowledge and skills, outcome requirements and what they will be assessed on. </a:t>
            </a:r>
          </a:p>
          <a:p>
            <a:pPr marL="171450" indent="-171450">
              <a:buFont typeface="Arial" panose="020B0604020202020204" pitchFamily="34" charset="0"/>
              <a:buChar char="•"/>
            </a:pPr>
            <a:r>
              <a:rPr lang="en-AU" dirty="0"/>
              <a:t>How the students are assessed – such as a breakdown of assessment criteria, indicators and descriptors in language the students understand and including visual examples of what standards look like</a:t>
            </a:r>
          </a:p>
          <a:p>
            <a:pPr marL="171450" indent="-171450">
              <a:buFont typeface="Arial" panose="020B0604020202020204" pitchFamily="34" charset="0"/>
              <a:buChar char="•"/>
            </a:pPr>
            <a:r>
              <a:rPr lang="en-AU" dirty="0"/>
              <a:t>Information about how you will authenticate the task – what the students can use, timelines for observation and how feedback on the task will be provided to them. </a:t>
            </a:r>
          </a:p>
        </p:txBody>
      </p:sp>
      <p:sp>
        <p:nvSpPr>
          <p:cNvPr id="4" name="Slide Number Placeholder 3"/>
          <p:cNvSpPr>
            <a:spLocks noGrp="1"/>
          </p:cNvSpPr>
          <p:nvPr>
            <p:ph type="sldNum" sz="quarter" idx="5"/>
          </p:nvPr>
        </p:nvSpPr>
        <p:spPr/>
        <p:txBody>
          <a:bodyPr/>
          <a:lstStyle/>
          <a:p>
            <a:fld id="{4086DB27-C44E-42FC-8577-04AF19E06BB2}" type="slidenum">
              <a:rPr lang="en-AU" smtClean="0"/>
              <a:pPr/>
              <a:t>4</a:t>
            </a:fld>
            <a:endParaRPr lang="en-AU"/>
          </a:p>
        </p:txBody>
      </p:sp>
    </p:spTree>
    <p:extLst>
      <p:ext uri="{BB962C8B-B14F-4D97-AF65-F5344CB8AC3E}">
        <p14:creationId xmlns:p14="http://schemas.microsoft.com/office/powerpoint/2010/main" val="400883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VCAA provides the assessment criteria and performance descriptors for the SAT. Unlike School-assessed Coursework, where teachers can develop their own tasks and rubrics, the Scope of the task and the levels of performance are set by the VCAA. When students are given information about the activities in the task, they also must be provided with the information about how it is assessed. Similarly, to the Study Design, the assessment advice is written in language for the teacher, and it must be unpacked for the students. </a:t>
            </a:r>
          </a:p>
          <a:p>
            <a:r>
              <a:rPr lang="en-AU" dirty="0"/>
              <a:t>In Art Making and Exhibiting, there are 8 assessment criteria that are related to the key knowledge and skills for the outcome. The outcome is always listed above the criterion. </a:t>
            </a:r>
          </a:p>
          <a:p>
            <a:r>
              <a:rPr lang="en-AU" dirty="0"/>
              <a:t>The indicators for assessment: the components the teacher is assessing is listed on the left hand side in the grey column. </a:t>
            </a:r>
          </a:p>
          <a:p>
            <a:r>
              <a:rPr lang="en-AU" dirty="0"/>
              <a:t>The teacher then assesses the student work based on the evidence in the indicators. </a:t>
            </a:r>
          </a:p>
        </p:txBody>
      </p:sp>
      <p:sp>
        <p:nvSpPr>
          <p:cNvPr id="4" name="Slide Number Placeholder 3"/>
          <p:cNvSpPr>
            <a:spLocks noGrp="1"/>
          </p:cNvSpPr>
          <p:nvPr>
            <p:ph type="sldNum" sz="quarter" idx="5"/>
          </p:nvPr>
        </p:nvSpPr>
        <p:spPr/>
        <p:txBody>
          <a:bodyPr/>
          <a:lstStyle/>
          <a:p>
            <a:fld id="{4086DB27-C44E-42FC-8577-04AF19E06BB2}" type="slidenum">
              <a:rPr lang="en-AU" smtClean="0"/>
              <a:pPr/>
              <a:t>5</a:t>
            </a:fld>
            <a:endParaRPr lang="en-AU"/>
          </a:p>
        </p:txBody>
      </p:sp>
    </p:spTree>
    <p:extLst>
      <p:ext uri="{BB962C8B-B14F-4D97-AF65-F5344CB8AC3E}">
        <p14:creationId xmlns:p14="http://schemas.microsoft.com/office/powerpoint/2010/main" val="765684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 ensure that assessment is equitable and valid, teachers need to unpack the criterion, indicators and level of assessment in language the students understand. They might write a description of what the students need to achieve, and provide student work demonstrating a high level of achievement. In this slide, the assessment criteria, descriptors and indicators are summarised, and the students are provided with some examples of achievement from past student folios with annotations. These examples are resources on the Art Making and Exhibiting study design page that are presented with an annotation of student achievement. A resource document can be developed that is housed on a Learning management system to support the students throughout the year. Please note, that as the criterion, indicators and descriptors are updated each year, the material needs to be updated annually. </a:t>
            </a:r>
          </a:p>
        </p:txBody>
      </p:sp>
      <p:sp>
        <p:nvSpPr>
          <p:cNvPr id="4" name="Slide Number Placeholder 3"/>
          <p:cNvSpPr>
            <a:spLocks noGrp="1"/>
          </p:cNvSpPr>
          <p:nvPr>
            <p:ph type="sldNum" sz="quarter" idx="5"/>
          </p:nvPr>
        </p:nvSpPr>
        <p:spPr/>
        <p:txBody>
          <a:bodyPr/>
          <a:lstStyle/>
          <a:p>
            <a:fld id="{4086DB27-C44E-42FC-8577-04AF19E06BB2}" type="slidenum">
              <a:rPr lang="en-AU" smtClean="0"/>
              <a:pPr/>
              <a:t>6</a:t>
            </a:fld>
            <a:endParaRPr lang="en-AU"/>
          </a:p>
        </p:txBody>
      </p:sp>
    </p:spTree>
    <p:extLst>
      <p:ext uri="{BB962C8B-B14F-4D97-AF65-F5344CB8AC3E}">
        <p14:creationId xmlns:p14="http://schemas.microsoft.com/office/powerpoint/2010/main" val="3128053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7</a:t>
            </a:fld>
            <a:endParaRPr lang="en-AU"/>
          </a:p>
        </p:txBody>
      </p:sp>
    </p:spTree>
    <p:extLst>
      <p:ext uri="{BB962C8B-B14F-4D97-AF65-F5344CB8AC3E}">
        <p14:creationId xmlns:p14="http://schemas.microsoft.com/office/powerpoint/2010/main" val="939476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the assessment sheet where you can record the final school scores for students. However, in addressing the VCE assessment principles, students should receive feedback on their performance in each Criterion. This feedback can be placed on the authentication record form. If the feedback is given in another form, such as a School-assessment system, this feedback should be copied and pasted into the Authentication Record Form. </a:t>
            </a:r>
          </a:p>
        </p:txBody>
      </p:sp>
      <p:sp>
        <p:nvSpPr>
          <p:cNvPr id="4" name="Slide Number Placeholder 3"/>
          <p:cNvSpPr>
            <a:spLocks noGrp="1"/>
          </p:cNvSpPr>
          <p:nvPr>
            <p:ph type="sldNum" sz="quarter" idx="5"/>
          </p:nvPr>
        </p:nvSpPr>
        <p:spPr/>
        <p:txBody>
          <a:bodyPr/>
          <a:lstStyle/>
          <a:p>
            <a:fld id="{4086DB27-C44E-42FC-8577-04AF19E06BB2}" type="slidenum">
              <a:rPr lang="en-AU" smtClean="0"/>
              <a:pPr/>
              <a:t>8</a:t>
            </a:fld>
            <a:endParaRPr lang="en-AU"/>
          </a:p>
        </p:txBody>
      </p:sp>
    </p:spTree>
    <p:extLst>
      <p:ext uri="{BB962C8B-B14F-4D97-AF65-F5344CB8AC3E}">
        <p14:creationId xmlns:p14="http://schemas.microsoft.com/office/powerpoint/2010/main" val="649334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nature of the task is mandatory and is outlined in the study design. This is the assessment item and contain the indicators for each criterion. </a:t>
            </a:r>
          </a:p>
        </p:txBody>
      </p:sp>
      <p:sp>
        <p:nvSpPr>
          <p:cNvPr id="4" name="Slide Number Placeholder 3"/>
          <p:cNvSpPr>
            <a:spLocks noGrp="1"/>
          </p:cNvSpPr>
          <p:nvPr>
            <p:ph type="sldNum" sz="quarter" idx="5"/>
          </p:nvPr>
        </p:nvSpPr>
        <p:spPr/>
        <p:txBody>
          <a:bodyPr/>
          <a:lstStyle/>
          <a:p>
            <a:fld id="{4086DB27-C44E-42FC-8577-04AF19E06BB2}" type="slidenum">
              <a:rPr lang="en-AU" smtClean="0"/>
              <a:pPr/>
              <a:t>9</a:t>
            </a:fld>
            <a:endParaRPr lang="en-AU"/>
          </a:p>
        </p:txBody>
      </p:sp>
    </p:spTree>
    <p:extLst>
      <p:ext uri="{BB962C8B-B14F-4D97-AF65-F5344CB8AC3E}">
        <p14:creationId xmlns:p14="http://schemas.microsoft.com/office/powerpoint/2010/main" val="1116468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dirty="0"/>
              <a:t>The nature of the task is mandatory and is outlined in the study design. This is the assessment item and contain the indicators for each criterion. </a:t>
            </a: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10</a:t>
            </a:fld>
            <a:endParaRPr lang="en-AU"/>
          </a:p>
        </p:txBody>
      </p:sp>
    </p:spTree>
    <p:extLst>
      <p:ext uri="{BB962C8B-B14F-4D97-AF65-F5344CB8AC3E}">
        <p14:creationId xmlns:p14="http://schemas.microsoft.com/office/powerpoint/2010/main" val="38746475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hyperlink" Target="https://www.linkedin.com/company/vcaa/" TargetMode="External"/><Relationship Id="rId3" Type="http://schemas.openxmlformats.org/officeDocument/2006/relationships/hyperlink" Target="https://v6.educationapps.vic.gov.au/em/forms/subscribe.php?db=696087&amp;s=449602&amp;a=97403&amp;k=ZtEnSTb9XCqhrYLgAXYMIoaqtBfoM8BYs_QzogfLtIo" TargetMode="External"/><Relationship Id="rId7" Type="http://schemas.openxmlformats.org/officeDocument/2006/relationships/image" Target="../media/image5.png"/><Relationship Id="rId12" Type="http://schemas.openxmlformats.org/officeDocument/2006/relationships/hyperlink" Target="https://www.facebook.com/people/Victorian-Curriculum-and-Assessment-Authority/61562873466516/" TargetMode="External"/><Relationship Id="rId2" Type="http://schemas.openxmlformats.org/officeDocument/2006/relationships/hyperlink" Target="https://v6.educationapps.vic.gov.au/em/forms/subscribe.php?db=696089&amp;s=449610&amp;a=97403&amp;k=WPOC07y138qhv1M7xBWNBMs_5ijW4n_0C1mejQNjzbg" TargetMode="External"/><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hyperlink" Target="https://www.instagram.com/vcaa_vic/" TargetMode="External"/><Relationship Id="rId5" Type="http://schemas.openxmlformats.org/officeDocument/2006/relationships/hyperlink" Target="https://v6.educationapps.vic.gov.au/em/forms/subscribe.php?db=820107&amp;s=792765&amp;a=97403&amp;k=uwXj1jCbEfG3bRMXjDuO0wriw0uYqkX4FPm-jQeQ8fg" TargetMode="External"/><Relationship Id="rId10" Type="http://schemas.openxmlformats.org/officeDocument/2006/relationships/image" Target="../media/image8.svg"/><Relationship Id="rId4" Type="http://schemas.openxmlformats.org/officeDocument/2006/relationships/hyperlink" Target="https://v6.educationapps.vic.gov.au/em/forms/subscribe.php?db=696088&amp;s=449606&amp;a=97403&amp;k=-kPF9VbSpHIS3-dChzIePZWoeWM6HeDBNTWLyI8TX1A" TargetMode="External"/><Relationship Id="rId9" Type="http://schemas.openxmlformats.org/officeDocument/2006/relationships/image" Target="../media/image7.png"/><Relationship Id="rId14" Type="http://schemas.openxmlformats.org/officeDocument/2006/relationships/hyperlink" Target="https://v6.educationapps.vic.gov.au/em/forms/subscribe.php?db=696093&amp;s=449620&amp;a=97403&amp;k=WdrUyYCn0esLvtK22Du97zC_tPcAW7B8N7wZUOQoE3o" TargetMode="Externa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5536" y="627534"/>
            <a:ext cx="5400600" cy="1246535"/>
          </a:xfrm>
        </p:spPr>
        <p:txBody>
          <a:bodyPr/>
          <a:lstStyle>
            <a:lvl1pPr algn="l">
              <a:defRPr sz="3600">
                <a:solidFill>
                  <a:schemeClr val="bg1"/>
                </a:solidFill>
              </a:defRPr>
            </a:lvl1pPr>
          </a:lstStyle>
          <a:p>
            <a:r>
              <a:rPr lang="en-GB"/>
              <a:t>Click to edit Master title style</a:t>
            </a:r>
            <a:endParaRPr lang="en-AU"/>
          </a:p>
        </p:txBody>
      </p:sp>
      <p:sp>
        <p:nvSpPr>
          <p:cNvPr id="3" name="Subtitle 2"/>
          <p:cNvSpPr>
            <a:spLocks noGrp="1"/>
          </p:cNvSpPr>
          <p:nvPr>
            <p:ph type="subTitle" idx="1"/>
          </p:nvPr>
        </p:nvSpPr>
        <p:spPr>
          <a:xfrm>
            <a:off x="395536" y="1995686"/>
            <a:ext cx="4752528" cy="1008112"/>
          </a:xfrm>
        </p:spPr>
        <p:txBody>
          <a:bodyPr/>
          <a:lstStyle>
            <a:lvl1pPr marL="0" indent="0" algn="l">
              <a:buNone/>
              <a:defRPr sz="24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AU"/>
          </a:p>
        </p:txBody>
      </p:sp>
    </p:spTree>
    <p:extLst>
      <p:ext uri="{BB962C8B-B14F-4D97-AF65-F5344CB8AC3E}">
        <p14:creationId xmlns:p14="http://schemas.microsoft.com/office/powerpoint/2010/main" val="3324568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im">
    <p:bg>
      <p:bgPr>
        <a:solidFill>
          <a:srgbClr val="003D58"/>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EE8AEE-C1C4-B442-BD55-B1D4B638E6CF}"/>
              </a:ext>
            </a:extLst>
          </p:cNvPr>
          <p:cNvSpPr>
            <a:spLocks noGrp="1"/>
          </p:cNvSpPr>
          <p:nvPr>
            <p:ph type="title" hasCustomPrompt="1"/>
          </p:nvPr>
        </p:nvSpPr>
        <p:spPr>
          <a:xfrm>
            <a:off x="179512" y="1635646"/>
            <a:ext cx="8784976" cy="432048"/>
          </a:xfrm>
        </p:spPr>
        <p:txBody>
          <a:bodyPr/>
          <a:lstStyle>
            <a:lvl1pPr>
              <a:defRPr sz="2800" b="1">
                <a:solidFill>
                  <a:schemeClr val="bg1"/>
                </a:solidFill>
              </a:defRPr>
            </a:lvl1pPr>
          </a:lstStyle>
          <a:p>
            <a:r>
              <a:rPr lang="en-GB"/>
              <a:t>Interim slide title</a:t>
            </a:r>
            <a:endParaRPr lang="en-US"/>
          </a:p>
        </p:txBody>
      </p:sp>
      <p:sp>
        <p:nvSpPr>
          <p:cNvPr id="9" name="Content Placeholder 8">
            <a:extLst>
              <a:ext uri="{FF2B5EF4-FFF2-40B4-BE49-F238E27FC236}">
                <a16:creationId xmlns:a16="http://schemas.microsoft.com/office/drawing/2014/main" id="{243ECD6D-C028-B14C-A178-C12E401024D7}"/>
              </a:ext>
            </a:extLst>
          </p:cNvPr>
          <p:cNvSpPr>
            <a:spLocks noGrp="1"/>
          </p:cNvSpPr>
          <p:nvPr>
            <p:ph sz="quarter" idx="10" hasCustomPrompt="1"/>
          </p:nvPr>
        </p:nvSpPr>
        <p:spPr>
          <a:xfrm>
            <a:off x="179388" y="2211388"/>
            <a:ext cx="5688012" cy="360362"/>
          </a:xfrm>
        </p:spPr>
        <p:txBody>
          <a:bodyPr/>
          <a:lstStyle>
            <a:lvl1pPr marL="0" indent="0">
              <a:buNone/>
              <a:defRPr sz="1400" b="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 title text</a:t>
            </a:r>
          </a:p>
        </p:txBody>
      </p:sp>
    </p:spTree>
    <p:extLst>
      <p:ext uri="{BB962C8B-B14F-4D97-AF65-F5344CB8AC3E}">
        <p14:creationId xmlns:p14="http://schemas.microsoft.com/office/powerpoint/2010/main" val="585723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ewsletters and Social Medi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CE9E05-3DEF-D584-57D7-E362181201A7}"/>
              </a:ext>
            </a:extLst>
          </p:cNvPr>
          <p:cNvSpPr/>
          <p:nvPr userDrawn="1"/>
        </p:nvSpPr>
        <p:spPr bwMode="auto">
          <a:xfrm>
            <a:off x="0" y="6450"/>
            <a:ext cx="9144000" cy="4608000"/>
          </a:xfrm>
          <a:prstGeom prst="rect">
            <a:avLst/>
          </a:prstGeom>
          <a:solidFill>
            <a:srgbClr val="1976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3" name="TextBox 2">
            <a:extLst>
              <a:ext uri="{FF2B5EF4-FFF2-40B4-BE49-F238E27FC236}">
                <a16:creationId xmlns:a16="http://schemas.microsoft.com/office/drawing/2014/main" id="{0EEF6C6E-242D-1703-A12C-6AE6F0F52CF7}"/>
              </a:ext>
            </a:extLst>
          </p:cNvPr>
          <p:cNvSpPr txBox="1"/>
          <p:nvPr userDrawn="1"/>
        </p:nvSpPr>
        <p:spPr>
          <a:xfrm>
            <a:off x="288305" y="576000"/>
            <a:ext cx="3779944" cy="872034"/>
          </a:xfrm>
          <a:prstGeom prst="rect">
            <a:avLst/>
          </a:prstGeom>
          <a:noFill/>
        </p:spPr>
        <p:txBody>
          <a:bodyPr wrap="square" lIns="0" tIns="0" rIns="0" bIns="0" rtlCol="0">
            <a:spAutoFit/>
          </a:bodyPr>
          <a:lstStyle/>
          <a:p>
            <a:pPr>
              <a:lnSpc>
                <a:spcPts val="3360"/>
              </a:lnSpc>
            </a:pPr>
            <a:r>
              <a:rPr lang="en-AU" sz="3200" b="1" kern="0">
                <a:solidFill>
                  <a:schemeClr val="accent2">
                    <a:lumMod val="40000"/>
                    <a:lumOff val="60000"/>
                  </a:schemeClr>
                </a:solidFill>
                <a:latin typeface="Arial" panose="020B0604020202020204" pitchFamily="34" charset="0"/>
                <a:cs typeface="Arial" panose="020B0604020202020204" pitchFamily="34" charset="0"/>
              </a:rPr>
              <a:t>Subscribe to </a:t>
            </a:r>
            <a:br>
              <a:rPr lang="en-AU" sz="3200" b="1" kern="0">
                <a:solidFill>
                  <a:schemeClr val="accent2">
                    <a:lumMod val="40000"/>
                    <a:lumOff val="60000"/>
                  </a:schemeClr>
                </a:solidFill>
                <a:latin typeface="Arial" panose="020B0604020202020204" pitchFamily="34" charset="0"/>
                <a:cs typeface="Arial" panose="020B0604020202020204" pitchFamily="34" charset="0"/>
              </a:rPr>
            </a:br>
            <a:r>
              <a:rPr lang="en-AU" sz="3200" b="1" kern="0">
                <a:solidFill>
                  <a:schemeClr val="accent2">
                    <a:lumMod val="40000"/>
                    <a:lumOff val="60000"/>
                  </a:schemeClr>
                </a:solidFill>
                <a:latin typeface="Arial" panose="020B0604020202020204" pitchFamily="34" charset="0"/>
                <a:cs typeface="Arial" panose="020B0604020202020204" pitchFamily="34" charset="0"/>
              </a:rPr>
              <a:t>our newsletters</a:t>
            </a:r>
          </a:p>
        </p:txBody>
      </p:sp>
      <p:sp>
        <p:nvSpPr>
          <p:cNvPr id="4" name="TextBox 3">
            <a:extLst>
              <a:ext uri="{FF2B5EF4-FFF2-40B4-BE49-F238E27FC236}">
                <a16:creationId xmlns:a16="http://schemas.microsoft.com/office/drawing/2014/main" id="{46878249-6CCC-9FC9-96D3-706D9FC0D15C}"/>
              </a:ext>
            </a:extLst>
          </p:cNvPr>
          <p:cNvSpPr txBox="1"/>
          <p:nvPr userDrawn="1"/>
        </p:nvSpPr>
        <p:spPr>
          <a:xfrm>
            <a:off x="4788000" y="576000"/>
            <a:ext cx="3779944" cy="872034"/>
          </a:xfrm>
          <a:prstGeom prst="rect">
            <a:avLst/>
          </a:prstGeom>
          <a:noFill/>
        </p:spPr>
        <p:txBody>
          <a:bodyPr wrap="square" lIns="0" tIns="0" rIns="0" bIns="0" rtlCol="0">
            <a:spAutoFit/>
          </a:bodyPr>
          <a:lstStyle/>
          <a:p>
            <a:pPr>
              <a:lnSpc>
                <a:spcPts val="3360"/>
              </a:lnSpc>
            </a:pPr>
            <a:r>
              <a:rPr lang="en-AU" sz="3200" b="1" kern="0">
                <a:solidFill>
                  <a:schemeClr val="accent2">
                    <a:lumMod val="40000"/>
                    <a:lumOff val="60000"/>
                  </a:schemeClr>
                </a:solidFill>
                <a:latin typeface="Arial" panose="020B0604020202020204" pitchFamily="34" charset="0"/>
                <a:cs typeface="Arial" panose="020B0604020202020204" pitchFamily="34" charset="0"/>
              </a:rPr>
              <a:t>Follow us on</a:t>
            </a:r>
            <a:br>
              <a:rPr lang="en-AU" sz="3200" b="1" kern="0">
                <a:solidFill>
                  <a:schemeClr val="accent2">
                    <a:lumMod val="40000"/>
                    <a:lumOff val="60000"/>
                  </a:schemeClr>
                </a:solidFill>
                <a:latin typeface="Arial" panose="020B0604020202020204" pitchFamily="34" charset="0"/>
                <a:cs typeface="Arial" panose="020B0604020202020204" pitchFamily="34" charset="0"/>
              </a:rPr>
            </a:br>
            <a:r>
              <a:rPr lang="en-AU" sz="3200" b="1" kern="0">
                <a:solidFill>
                  <a:schemeClr val="accent2">
                    <a:lumMod val="40000"/>
                    <a:lumOff val="60000"/>
                  </a:schemeClr>
                </a:solidFill>
                <a:latin typeface="Arial" panose="020B0604020202020204" pitchFamily="34" charset="0"/>
                <a:cs typeface="Arial" panose="020B0604020202020204" pitchFamily="34" charset="0"/>
              </a:rPr>
              <a:t>social media</a:t>
            </a:r>
          </a:p>
        </p:txBody>
      </p:sp>
      <p:sp>
        <p:nvSpPr>
          <p:cNvPr id="5" name="TextBox 4">
            <a:extLst>
              <a:ext uri="{FF2B5EF4-FFF2-40B4-BE49-F238E27FC236}">
                <a16:creationId xmlns:a16="http://schemas.microsoft.com/office/drawing/2014/main" id="{93BC30EF-8C6F-09C9-DF65-56A5FD2D8205}"/>
              </a:ext>
            </a:extLst>
          </p:cNvPr>
          <p:cNvSpPr txBox="1"/>
          <p:nvPr userDrawn="1"/>
        </p:nvSpPr>
        <p:spPr>
          <a:xfrm>
            <a:off x="288075" y="1944000"/>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VCAA Bulletin</a:t>
            </a:r>
          </a:p>
        </p:txBody>
      </p:sp>
      <p:sp>
        <p:nvSpPr>
          <p:cNvPr id="6" name="TextBox 5">
            <a:extLst>
              <a:ext uri="{FF2B5EF4-FFF2-40B4-BE49-F238E27FC236}">
                <a16:creationId xmlns:a16="http://schemas.microsoft.com/office/drawing/2014/main" id="{2FCC99EE-23E2-962D-4BB8-AE929B47A640}"/>
              </a:ext>
            </a:extLst>
          </p:cNvPr>
          <p:cNvSpPr txBox="1"/>
          <p:nvPr userDrawn="1"/>
        </p:nvSpPr>
        <p:spPr>
          <a:xfrm>
            <a:off x="288075" y="2393451"/>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Early Years Update</a:t>
            </a:r>
          </a:p>
        </p:txBody>
      </p:sp>
      <p:sp>
        <p:nvSpPr>
          <p:cNvPr id="7" name="TextBox 6">
            <a:extLst>
              <a:ext uri="{FF2B5EF4-FFF2-40B4-BE49-F238E27FC236}">
                <a16:creationId xmlns:a16="http://schemas.microsoft.com/office/drawing/2014/main" id="{9BE36DC0-7489-FA06-A62F-D05B3206ECCD}"/>
              </a:ext>
            </a:extLst>
          </p:cNvPr>
          <p:cNvSpPr txBox="1"/>
          <p:nvPr userDrawn="1"/>
        </p:nvSpPr>
        <p:spPr>
          <a:xfrm>
            <a:off x="288075" y="2844000"/>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F–10 Update</a:t>
            </a:r>
          </a:p>
        </p:txBody>
      </p:sp>
      <p:sp>
        <p:nvSpPr>
          <p:cNvPr id="8" name="TextBox 7">
            <a:extLst>
              <a:ext uri="{FF2B5EF4-FFF2-40B4-BE49-F238E27FC236}">
                <a16:creationId xmlns:a16="http://schemas.microsoft.com/office/drawing/2014/main" id="{587E3584-8D0E-9978-1C40-6A25A22D5C32}"/>
              </a:ext>
            </a:extLst>
          </p:cNvPr>
          <p:cNvSpPr txBox="1"/>
          <p:nvPr userDrawn="1"/>
        </p:nvSpPr>
        <p:spPr>
          <a:xfrm>
            <a:off x="288075" y="3294000"/>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Senior Secondary Update</a:t>
            </a:r>
          </a:p>
        </p:txBody>
      </p:sp>
      <p:sp>
        <p:nvSpPr>
          <p:cNvPr id="9" name="Rectangle 8">
            <a:hlinkClick r:id="rId2"/>
            <a:extLst>
              <a:ext uri="{FF2B5EF4-FFF2-40B4-BE49-F238E27FC236}">
                <a16:creationId xmlns:a16="http://schemas.microsoft.com/office/drawing/2014/main" id="{ECF6FA2A-1454-8F10-DF75-6318A711BADB}"/>
              </a:ext>
            </a:extLst>
          </p:cNvPr>
          <p:cNvSpPr/>
          <p:nvPr userDrawn="1"/>
        </p:nvSpPr>
        <p:spPr bwMode="auto">
          <a:xfrm>
            <a:off x="144000" y="1944000"/>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10" name="Rectangle 9">
            <a:hlinkClick r:id="rId3"/>
            <a:extLst>
              <a:ext uri="{FF2B5EF4-FFF2-40B4-BE49-F238E27FC236}">
                <a16:creationId xmlns:a16="http://schemas.microsoft.com/office/drawing/2014/main" id="{BC7C51A7-A2C5-89B7-9BCF-6B6E0138C518}"/>
              </a:ext>
            </a:extLst>
          </p:cNvPr>
          <p:cNvSpPr/>
          <p:nvPr userDrawn="1"/>
        </p:nvSpPr>
        <p:spPr bwMode="auto">
          <a:xfrm>
            <a:off x="144000" y="2394000"/>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11" name="Rectangle 10">
            <a:hlinkClick r:id="rId4"/>
            <a:extLst>
              <a:ext uri="{FF2B5EF4-FFF2-40B4-BE49-F238E27FC236}">
                <a16:creationId xmlns:a16="http://schemas.microsoft.com/office/drawing/2014/main" id="{7B48ABB3-945F-738A-1378-650099497488}"/>
              </a:ext>
            </a:extLst>
          </p:cNvPr>
          <p:cNvSpPr/>
          <p:nvPr userDrawn="1"/>
        </p:nvSpPr>
        <p:spPr bwMode="auto">
          <a:xfrm>
            <a:off x="144000" y="2844000"/>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12" name="Rectangle 11">
            <a:hlinkClick r:id="rId5"/>
            <a:extLst>
              <a:ext uri="{FF2B5EF4-FFF2-40B4-BE49-F238E27FC236}">
                <a16:creationId xmlns:a16="http://schemas.microsoft.com/office/drawing/2014/main" id="{DF86921F-389F-92A4-4F74-B9820878E9CC}"/>
              </a:ext>
            </a:extLst>
          </p:cNvPr>
          <p:cNvSpPr/>
          <p:nvPr userDrawn="1"/>
        </p:nvSpPr>
        <p:spPr bwMode="auto">
          <a:xfrm>
            <a:off x="144000" y="3294000"/>
            <a:ext cx="2520641"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grpSp>
        <p:nvGrpSpPr>
          <p:cNvPr id="13" name="Group 12">
            <a:extLst>
              <a:ext uri="{FF2B5EF4-FFF2-40B4-BE49-F238E27FC236}">
                <a16:creationId xmlns:a16="http://schemas.microsoft.com/office/drawing/2014/main" id="{5431FBD3-1D6A-EFBA-DA51-E699060EFAFA}"/>
              </a:ext>
            </a:extLst>
          </p:cNvPr>
          <p:cNvGrpSpPr/>
          <p:nvPr userDrawn="1"/>
        </p:nvGrpSpPr>
        <p:grpSpPr>
          <a:xfrm>
            <a:off x="4752000" y="1908000"/>
            <a:ext cx="3643966" cy="2237064"/>
            <a:chOff x="5075753" y="2089062"/>
            <a:chExt cx="3643966" cy="2237064"/>
          </a:xfrm>
        </p:grpSpPr>
        <p:pic>
          <p:nvPicPr>
            <p:cNvPr id="14" name="Picture 13" descr="A black letter f in a white circle&#10;&#10;Description automatically generated">
              <a:extLst>
                <a:ext uri="{FF2B5EF4-FFF2-40B4-BE49-F238E27FC236}">
                  <a16:creationId xmlns:a16="http://schemas.microsoft.com/office/drawing/2014/main" id="{B5CD7E0D-FDEC-D472-D7E1-CEC9B3F892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75753" y="3781062"/>
              <a:ext cx="504000" cy="504000"/>
            </a:xfrm>
            <a:prstGeom prst="rect">
              <a:avLst/>
            </a:prstGeom>
          </p:spPr>
        </p:pic>
        <p:pic>
          <p:nvPicPr>
            <p:cNvPr id="15" name="Graphic 14">
              <a:extLst>
                <a:ext uri="{FF2B5EF4-FFF2-40B4-BE49-F238E27FC236}">
                  <a16:creationId xmlns:a16="http://schemas.microsoft.com/office/drawing/2014/main" id="{EC5B0970-5E1E-D8CD-3F88-FECFEA6EAA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11753" y="2953062"/>
              <a:ext cx="468000" cy="468000"/>
            </a:xfrm>
            <a:prstGeom prst="rect">
              <a:avLst/>
            </a:prstGeom>
          </p:spPr>
        </p:pic>
        <p:pic>
          <p:nvPicPr>
            <p:cNvPr id="16" name="Graphic 15">
              <a:extLst>
                <a:ext uri="{FF2B5EF4-FFF2-40B4-BE49-F238E27FC236}">
                  <a16:creationId xmlns:a16="http://schemas.microsoft.com/office/drawing/2014/main" id="{BF553D8E-1923-FB91-5FD6-6A721FDDD3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11752" y="2125062"/>
              <a:ext cx="557143" cy="468000"/>
            </a:xfrm>
            <a:prstGeom prst="rect">
              <a:avLst/>
            </a:prstGeom>
          </p:spPr>
        </p:pic>
        <p:sp>
          <p:nvSpPr>
            <p:cNvPr id="17" name="TextBox 16">
              <a:extLst>
                <a:ext uri="{FF2B5EF4-FFF2-40B4-BE49-F238E27FC236}">
                  <a16:creationId xmlns:a16="http://schemas.microsoft.com/office/drawing/2014/main" id="{E188DBB7-14C0-CC23-3A6C-02FF6259623D}"/>
                </a:ext>
              </a:extLst>
            </p:cNvPr>
            <p:cNvSpPr txBox="1"/>
            <p:nvPr/>
          </p:nvSpPr>
          <p:spPr>
            <a:xfrm>
              <a:off x="5723753" y="2125062"/>
              <a:ext cx="2995966" cy="492443"/>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@Victorian Curriculum and</a:t>
              </a:r>
            </a:p>
            <a:p>
              <a:pPr marL="198000" indent="0">
                <a:spcBef>
                  <a:spcPts val="0"/>
                </a:spcBef>
                <a:buNone/>
              </a:pPr>
              <a:r>
                <a:rPr lang="en-AU" sz="1600">
                  <a:solidFill>
                    <a:schemeClr val="bg1"/>
                  </a:solidFill>
                  <a:effectLst/>
                  <a:latin typeface="+mn-lt"/>
                </a:rPr>
                <a:t>Assessment Authority</a:t>
              </a:r>
            </a:p>
          </p:txBody>
        </p:sp>
        <p:sp>
          <p:nvSpPr>
            <p:cNvPr id="18" name="TextBox 17">
              <a:extLst>
                <a:ext uri="{FF2B5EF4-FFF2-40B4-BE49-F238E27FC236}">
                  <a16:creationId xmlns:a16="http://schemas.microsoft.com/office/drawing/2014/main" id="{C08AA402-CDB3-1DF4-1CEE-A6B1A774ED68}"/>
                </a:ext>
              </a:extLst>
            </p:cNvPr>
            <p:cNvSpPr txBox="1"/>
            <p:nvPr/>
          </p:nvSpPr>
          <p:spPr>
            <a:xfrm>
              <a:off x="5723753" y="3048109"/>
              <a:ext cx="2995966" cy="276999"/>
            </a:xfrm>
            <a:prstGeom prst="rect">
              <a:avLst/>
            </a:prstGeom>
            <a:noFill/>
          </p:spPr>
          <p:txBody>
            <a:bodyPr wrap="square" lIns="0" tIns="0" rIns="0" bIns="0" rtlCol="0">
              <a:spAutoFit/>
            </a:bodyPr>
            <a:lstStyle/>
            <a:p>
              <a:pPr marL="0" indent="0">
                <a:spcBef>
                  <a:spcPts val="217"/>
                </a:spcBef>
                <a:buNone/>
              </a:pPr>
              <a:r>
                <a:rPr lang="en-AU" sz="1800">
                  <a:solidFill>
                    <a:schemeClr val="bg1"/>
                  </a:solidFill>
                  <a:effectLst/>
                  <a:latin typeface="+mn-lt"/>
                </a:rPr>
                <a:t>@vcaa_vic</a:t>
              </a:r>
            </a:p>
          </p:txBody>
        </p:sp>
        <p:sp>
          <p:nvSpPr>
            <p:cNvPr id="19" name="TextBox 18">
              <a:extLst>
                <a:ext uri="{FF2B5EF4-FFF2-40B4-BE49-F238E27FC236}">
                  <a16:creationId xmlns:a16="http://schemas.microsoft.com/office/drawing/2014/main" id="{D7F4DF25-F006-A1FD-A1BB-53126BDAD2DD}"/>
                </a:ext>
              </a:extLst>
            </p:cNvPr>
            <p:cNvSpPr txBox="1"/>
            <p:nvPr/>
          </p:nvSpPr>
          <p:spPr>
            <a:xfrm>
              <a:off x="5723753" y="3817062"/>
              <a:ext cx="2995966" cy="492443"/>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@Victorian Curriculum and</a:t>
              </a:r>
            </a:p>
            <a:p>
              <a:pPr marL="198000" indent="0">
                <a:spcBef>
                  <a:spcPts val="0"/>
                </a:spcBef>
                <a:buNone/>
              </a:pPr>
              <a:r>
                <a:rPr lang="en-AU" sz="1600">
                  <a:solidFill>
                    <a:schemeClr val="bg1"/>
                  </a:solidFill>
                  <a:effectLst/>
                  <a:latin typeface="+mn-lt"/>
                </a:rPr>
                <a:t>Assessment Authority</a:t>
              </a:r>
            </a:p>
          </p:txBody>
        </p:sp>
        <p:sp>
          <p:nvSpPr>
            <p:cNvPr id="20" name="Rectangle 19">
              <a:hlinkClick r:id="rId11"/>
              <a:extLst>
                <a:ext uri="{FF2B5EF4-FFF2-40B4-BE49-F238E27FC236}">
                  <a16:creationId xmlns:a16="http://schemas.microsoft.com/office/drawing/2014/main" id="{18273B2A-22C6-9871-300B-42D958341331}"/>
                </a:ext>
              </a:extLst>
            </p:cNvPr>
            <p:cNvSpPr/>
            <p:nvPr/>
          </p:nvSpPr>
          <p:spPr bwMode="auto">
            <a:xfrm>
              <a:off x="5075753" y="2925971"/>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21" name="Rectangle 20">
              <a:hlinkClick r:id="rId12"/>
              <a:extLst>
                <a:ext uri="{FF2B5EF4-FFF2-40B4-BE49-F238E27FC236}">
                  <a16:creationId xmlns:a16="http://schemas.microsoft.com/office/drawing/2014/main" id="{02DBED7C-EAF3-6F36-751F-CB5415B79031}"/>
                </a:ext>
              </a:extLst>
            </p:cNvPr>
            <p:cNvSpPr/>
            <p:nvPr/>
          </p:nvSpPr>
          <p:spPr bwMode="auto">
            <a:xfrm>
              <a:off x="5075753" y="3786126"/>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22" name="Rectangle 21">
              <a:hlinkClick r:id="rId13"/>
              <a:extLst>
                <a:ext uri="{FF2B5EF4-FFF2-40B4-BE49-F238E27FC236}">
                  <a16:creationId xmlns:a16="http://schemas.microsoft.com/office/drawing/2014/main" id="{F49F997E-3F00-6697-83EC-A0F6A2EE462D}"/>
                </a:ext>
              </a:extLst>
            </p:cNvPr>
            <p:cNvSpPr/>
            <p:nvPr/>
          </p:nvSpPr>
          <p:spPr bwMode="auto">
            <a:xfrm>
              <a:off x="5075753" y="2089062"/>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grpSp>
      <p:cxnSp>
        <p:nvCxnSpPr>
          <p:cNvPr id="23" name="Straight Connector 22">
            <a:extLst>
              <a:ext uri="{FF2B5EF4-FFF2-40B4-BE49-F238E27FC236}">
                <a16:creationId xmlns:a16="http://schemas.microsoft.com/office/drawing/2014/main" id="{6E849776-02CA-0C61-1D56-EB61A1810F39}"/>
              </a:ext>
            </a:extLst>
          </p:cNvPr>
          <p:cNvCxnSpPr/>
          <p:nvPr userDrawn="1"/>
        </p:nvCxnSpPr>
        <p:spPr bwMode="auto">
          <a:xfrm>
            <a:off x="288000" y="1563638"/>
            <a:ext cx="4068000" cy="0"/>
          </a:xfrm>
          <a:prstGeom prst="line">
            <a:avLst/>
          </a:prstGeom>
          <a:solidFill>
            <a:schemeClr val="accent1"/>
          </a:solidFill>
          <a:ln w="25400" cap="flat" cmpd="sng" algn="ctr">
            <a:solidFill>
              <a:schemeClr val="accent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a:extLst>
              <a:ext uri="{FF2B5EF4-FFF2-40B4-BE49-F238E27FC236}">
                <a16:creationId xmlns:a16="http://schemas.microsoft.com/office/drawing/2014/main" id="{ADBC29B5-D460-E307-1E76-E791B486BE50}"/>
              </a:ext>
            </a:extLst>
          </p:cNvPr>
          <p:cNvCxnSpPr/>
          <p:nvPr userDrawn="1"/>
        </p:nvCxnSpPr>
        <p:spPr bwMode="auto">
          <a:xfrm>
            <a:off x="4788000" y="1563638"/>
            <a:ext cx="4068000" cy="0"/>
          </a:xfrm>
          <a:prstGeom prst="line">
            <a:avLst/>
          </a:prstGeom>
          <a:solidFill>
            <a:schemeClr val="accent1"/>
          </a:solidFill>
          <a:ln w="25400" cap="flat" cmpd="sng" algn="ctr">
            <a:solidFill>
              <a:schemeClr val="accent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Box 24">
            <a:extLst>
              <a:ext uri="{FF2B5EF4-FFF2-40B4-BE49-F238E27FC236}">
                <a16:creationId xmlns:a16="http://schemas.microsoft.com/office/drawing/2014/main" id="{7AB233A0-E293-4BDF-A3B6-8DA8B21C9968}"/>
              </a:ext>
            </a:extLst>
          </p:cNvPr>
          <p:cNvSpPr txBox="1"/>
          <p:nvPr userDrawn="1"/>
        </p:nvSpPr>
        <p:spPr>
          <a:xfrm>
            <a:off x="288075" y="3744000"/>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Season Update</a:t>
            </a:r>
          </a:p>
        </p:txBody>
      </p:sp>
      <p:sp>
        <p:nvSpPr>
          <p:cNvPr id="26" name="Rectangle 25">
            <a:hlinkClick r:id="rId14"/>
            <a:extLst>
              <a:ext uri="{FF2B5EF4-FFF2-40B4-BE49-F238E27FC236}">
                <a16:creationId xmlns:a16="http://schemas.microsoft.com/office/drawing/2014/main" id="{E2F6D1DA-CED5-F0DE-EF03-DE7E8A2DE9DD}"/>
              </a:ext>
            </a:extLst>
          </p:cNvPr>
          <p:cNvSpPr/>
          <p:nvPr userDrawn="1"/>
        </p:nvSpPr>
        <p:spPr bwMode="auto">
          <a:xfrm>
            <a:off x="144000" y="3723878"/>
            <a:ext cx="2520641"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3023548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9E56C-1B8E-3E47-B03E-320907A65B6B}"/>
              </a:ext>
            </a:extLst>
          </p:cNvPr>
          <p:cNvSpPr>
            <a:spLocks noGrp="1"/>
          </p:cNvSpPr>
          <p:nvPr>
            <p:ph type="title" hasCustomPrompt="1"/>
          </p:nvPr>
        </p:nvSpPr>
        <p:spPr>
          <a:xfrm>
            <a:off x="179512" y="457200"/>
            <a:ext cx="5040560" cy="2042542"/>
          </a:xfrm>
        </p:spPr>
        <p:txBody>
          <a:bodyPr/>
          <a:lstStyle>
            <a:lvl1pPr>
              <a:defRPr>
                <a:solidFill>
                  <a:schemeClr val="bg1"/>
                </a:solidFill>
              </a:defRPr>
            </a:lvl1pPr>
          </a:lstStyle>
          <a:p>
            <a:r>
              <a:rPr lang="en-GB"/>
              <a:t>Thank you…</a:t>
            </a:r>
            <a:endParaRPr lang="en-US"/>
          </a:p>
        </p:txBody>
      </p:sp>
    </p:spTree>
    <p:extLst>
      <p:ext uri="{BB962C8B-B14F-4D97-AF65-F5344CB8AC3E}">
        <p14:creationId xmlns:p14="http://schemas.microsoft.com/office/powerpoint/2010/main" val="2084209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512" y="411510"/>
            <a:ext cx="8712968" cy="857250"/>
          </a:xfrm>
        </p:spPr>
        <p:txBody>
          <a:bodyPr/>
          <a:lstStyle>
            <a:lvl1pPr algn="l">
              <a:defRPr sz="3600"/>
            </a:lvl1pPr>
          </a:lstStyle>
          <a:p>
            <a:r>
              <a:rPr lang="en-GB"/>
              <a:t>Click to edit Master title style</a:t>
            </a:r>
            <a:endParaRPr lang="en-AU"/>
          </a:p>
        </p:txBody>
      </p:sp>
      <p:sp>
        <p:nvSpPr>
          <p:cNvPr id="3" name="Content Placeholder 2"/>
          <p:cNvSpPr>
            <a:spLocks noGrp="1"/>
          </p:cNvSpPr>
          <p:nvPr>
            <p:ph idx="1"/>
          </p:nvPr>
        </p:nvSpPr>
        <p:spPr>
          <a:xfrm>
            <a:off x="179512" y="1485900"/>
            <a:ext cx="8712968" cy="2971800"/>
          </a:xfrm>
        </p:spPr>
        <p:txBody>
          <a:bodyPr/>
          <a:lstStyle>
            <a:lvl1pPr>
              <a:defRPr sz="1800"/>
            </a:lvl1pPr>
            <a:lvl2pPr>
              <a:defRPr sz="1600"/>
            </a:lvl2pPr>
            <a:lvl3pPr>
              <a:defRPr sz="1600"/>
            </a:lvl3pPr>
            <a:lvl4pPr>
              <a:defRPr sz="14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4042285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1520" y="457200"/>
            <a:ext cx="8640960" cy="857250"/>
          </a:xfrm>
        </p:spPr>
        <p:txBody>
          <a:bodyPr/>
          <a:lstStyle>
            <a:lvl1pPr algn="l">
              <a:defRPr sz="3600"/>
            </a:lvl1pPr>
          </a:lstStyle>
          <a:p>
            <a:r>
              <a:rPr lang="en-GB"/>
              <a:t>Click to edit Master title style</a:t>
            </a:r>
            <a:endParaRPr lang="en-AU"/>
          </a:p>
        </p:txBody>
      </p:sp>
      <p:sp>
        <p:nvSpPr>
          <p:cNvPr id="3" name="Content Placeholder 2"/>
          <p:cNvSpPr>
            <a:spLocks noGrp="1"/>
          </p:cNvSpPr>
          <p:nvPr>
            <p:ph sz="half" idx="1"/>
          </p:nvPr>
        </p:nvSpPr>
        <p:spPr>
          <a:xfrm>
            <a:off x="251520" y="1485900"/>
            <a:ext cx="4320480" cy="2971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p:cNvSpPr>
            <a:spLocks noGrp="1"/>
          </p:cNvSpPr>
          <p:nvPr>
            <p:ph sz="half" idx="2"/>
          </p:nvPr>
        </p:nvSpPr>
        <p:spPr>
          <a:xfrm>
            <a:off x="4788024" y="1485900"/>
            <a:ext cx="4104456" cy="2971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205083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9512" y="411510"/>
            <a:ext cx="8784976" cy="651719"/>
          </a:xfrm>
        </p:spPr>
        <p:txBody>
          <a:bodyPr/>
          <a:lstStyle>
            <a:lvl1pPr algn="l">
              <a:defRPr sz="3600"/>
            </a:lvl1pPr>
          </a:lstStyle>
          <a:p>
            <a:r>
              <a:rPr lang="en-GB"/>
              <a:t>Click to edit Master title style</a:t>
            </a:r>
            <a:endParaRPr lang="en-AU"/>
          </a:p>
        </p:txBody>
      </p:sp>
      <p:sp>
        <p:nvSpPr>
          <p:cNvPr id="3" name="Text Placeholder 2"/>
          <p:cNvSpPr>
            <a:spLocks noGrp="1"/>
          </p:cNvSpPr>
          <p:nvPr>
            <p:ph type="body" idx="1"/>
          </p:nvPr>
        </p:nvSpPr>
        <p:spPr>
          <a:xfrm>
            <a:off x="179512" y="1151335"/>
            <a:ext cx="4320480" cy="479822"/>
          </a:xfrm>
        </p:spPr>
        <p:txBody>
          <a:bodyPr anchor="b"/>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79512" y="1631156"/>
            <a:ext cx="4320480" cy="2812802"/>
          </a:xfrm>
        </p:spPr>
        <p:txBody>
          <a:bodyPr/>
          <a:lstStyle>
            <a:lvl1pPr>
              <a:defRPr sz="1800"/>
            </a:lvl1pPr>
            <a:lvl2pPr>
              <a:defRPr sz="16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9" name="Text Placeholder 2">
            <a:extLst>
              <a:ext uri="{FF2B5EF4-FFF2-40B4-BE49-F238E27FC236}">
                <a16:creationId xmlns:a16="http://schemas.microsoft.com/office/drawing/2014/main" id="{53030868-EB89-BB45-9333-4265F84D3D9E}"/>
              </a:ext>
            </a:extLst>
          </p:cNvPr>
          <p:cNvSpPr>
            <a:spLocks noGrp="1"/>
          </p:cNvSpPr>
          <p:nvPr>
            <p:ph type="body" idx="10"/>
          </p:nvPr>
        </p:nvSpPr>
        <p:spPr>
          <a:xfrm>
            <a:off x="4644008" y="1174205"/>
            <a:ext cx="4320480" cy="479822"/>
          </a:xfrm>
        </p:spPr>
        <p:txBody>
          <a:bodyPr anchor="b"/>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Content Placeholder 3">
            <a:extLst>
              <a:ext uri="{FF2B5EF4-FFF2-40B4-BE49-F238E27FC236}">
                <a16:creationId xmlns:a16="http://schemas.microsoft.com/office/drawing/2014/main" id="{936ACB6C-847D-DD42-BAFD-A7F5B7D2AB2D}"/>
              </a:ext>
            </a:extLst>
          </p:cNvPr>
          <p:cNvSpPr>
            <a:spLocks noGrp="1"/>
          </p:cNvSpPr>
          <p:nvPr>
            <p:ph sz="half" idx="11"/>
          </p:nvPr>
        </p:nvSpPr>
        <p:spPr>
          <a:xfrm>
            <a:off x="4644008" y="1654026"/>
            <a:ext cx="4320480" cy="2789932"/>
          </a:xfrm>
        </p:spPr>
        <p:txBody>
          <a:bodyPr/>
          <a:lstStyle>
            <a:lvl1pPr>
              <a:defRPr sz="1800"/>
            </a:lvl1pPr>
            <a:lvl2pPr>
              <a:defRPr sz="16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4105841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9512" y="457200"/>
            <a:ext cx="8784976" cy="857250"/>
          </a:xfrm>
        </p:spPr>
        <p:txBody>
          <a:bodyPr/>
          <a:lstStyle>
            <a:lvl1pPr algn="l">
              <a:defRPr sz="3600"/>
            </a:lvl1pPr>
          </a:lstStyle>
          <a:p>
            <a:r>
              <a:rPr lang="en-GB"/>
              <a:t>Click to edit Master title style</a:t>
            </a:r>
            <a:endParaRPr lang="en-AU"/>
          </a:p>
        </p:txBody>
      </p:sp>
    </p:spTree>
    <p:extLst>
      <p:ext uri="{BB962C8B-B14F-4D97-AF65-F5344CB8AC3E}">
        <p14:creationId xmlns:p14="http://schemas.microsoft.com/office/powerpoint/2010/main" val="3132944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411510"/>
            <a:ext cx="3008313" cy="664815"/>
          </a:xfrm>
        </p:spPr>
        <p:txBody>
          <a:bodyPr anchor="b"/>
          <a:lstStyle>
            <a:lvl1pPr algn="l">
              <a:defRPr sz="2000" b="1"/>
            </a:lvl1pPr>
          </a:lstStyle>
          <a:p>
            <a:r>
              <a:rPr lang="en-GB"/>
              <a:t>Click to edit Master title style</a:t>
            </a:r>
            <a:endParaRPr lang="en-AU"/>
          </a:p>
        </p:txBody>
      </p:sp>
      <p:sp>
        <p:nvSpPr>
          <p:cNvPr id="3" name="Content Placeholder 2"/>
          <p:cNvSpPr>
            <a:spLocks noGrp="1"/>
          </p:cNvSpPr>
          <p:nvPr>
            <p:ph idx="1"/>
          </p:nvPr>
        </p:nvSpPr>
        <p:spPr>
          <a:xfrm>
            <a:off x="3575050" y="411511"/>
            <a:ext cx="5111750" cy="4183112"/>
          </a:xfrm>
        </p:spPr>
        <p:txBody>
          <a:bodyPr/>
          <a:lstStyle>
            <a:lvl1pPr>
              <a:defRPr sz="1800"/>
            </a:lvl1pPr>
            <a:lvl2pPr>
              <a:defRPr sz="16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456164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GB"/>
              <a:t>Click to edit Master title style</a:t>
            </a:r>
            <a:endParaRPr lang="en-AU"/>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AU"/>
          </a:p>
        </p:txBody>
      </p:sp>
      <p:sp>
        <p:nvSpPr>
          <p:cNvPr id="4" name="Text Placeholder 3"/>
          <p:cNvSpPr>
            <a:spLocks noGrp="1"/>
          </p:cNvSpPr>
          <p:nvPr>
            <p:ph type="body" sz="half" idx="2"/>
          </p:nvPr>
        </p:nvSpPr>
        <p:spPr>
          <a:xfrm>
            <a:off x="1792288" y="4025503"/>
            <a:ext cx="5486400" cy="4904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2768681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6554801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000500"/>
          </a:xfrm>
        </p:spPr>
        <p:txBody>
          <a:bodyPr vert="eaVert"/>
          <a:lstStyle/>
          <a:p>
            <a:r>
              <a:rPr lang="en-GB"/>
              <a:t>Click to edit Master title style</a:t>
            </a:r>
            <a:endParaRPr lang="en-AU"/>
          </a:p>
        </p:txBody>
      </p:sp>
      <p:sp>
        <p:nvSpPr>
          <p:cNvPr id="3" name="Vertical Text Placeholder 2"/>
          <p:cNvSpPr>
            <a:spLocks noGrp="1"/>
          </p:cNvSpPr>
          <p:nvPr>
            <p:ph type="body" orient="vert" idx="1"/>
          </p:nvPr>
        </p:nvSpPr>
        <p:spPr>
          <a:xfrm>
            <a:off x="685800" y="457200"/>
            <a:ext cx="5676900" cy="40005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661983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9512" y="457200"/>
            <a:ext cx="8784976"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AU"/>
          </a:p>
        </p:txBody>
      </p:sp>
      <p:sp>
        <p:nvSpPr>
          <p:cNvPr id="1027" name="Rectangle 3"/>
          <p:cNvSpPr>
            <a:spLocks noGrp="1" noChangeArrowheads="1"/>
          </p:cNvSpPr>
          <p:nvPr>
            <p:ph type="body" idx="1"/>
          </p:nvPr>
        </p:nvSpPr>
        <p:spPr bwMode="auto">
          <a:xfrm>
            <a:off x="179512" y="1485900"/>
            <a:ext cx="8784976"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t> Click to edit Master text styles</a:t>
            </a:r>
          </a:p>
          <a:p>
            <a:pPr lvl="1"/>
            <a:r>
              <a:rPr lang="en-AU"/>
              <a:t>Second level</a:t>
            </a:r>
          </a:p>
          <a:p>
            <a:pPr lvl="2"/>
            <a:r>
              <a:rPr lang="en-AU"/>
              <a:t>Third level</a:t>
            </a:r>
          </a:p>
          <a:p>
            <a:pPr lvl="3"/>
            <a:r>
              <a:rPr lang="en-AU"/>
              <a:t>Fourth level</a:t>
            </a:r>
          </a:p>
          <a:p>
            <a:pPr lvl="4"/>
            <a:r>
              <a:rPr lang="en-AU"/>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 id="2147483658" r:id="rId8"/>
    <p:sldLayoutId id="2147483659" r:id="rId9"/>
    <p:sldLayoutId id="2147483686" r:id="rId10"/>
    <p:sldLayoutId id="2147483687" r:id="rId11"/>
    <p:sldLayoutId id="2147483660" r:id="rId12"/>
  </p:sldLayoutIdLst>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xStyles>
    <p:titleStyle>
      <a:lvl1pPr algn="l" rtl="0" eaLnBrk="1" fontAlgn="base" hangingPunct="1">
        <a:spcBef>
          <a:spcPct val="0"/>
        </a:spcBef>
        <a:spcAft>
          <a:spcPct val="0"/>
        </a:spcAft>
        <a:defRPr sz="3600" b="1">
          <a:solidFill>
            <a:srgbClr val="0099E3"/>
          </a:solidFill>
          <a:latin typeface="+mj-lt"/>
          <a:ea typeface="+mj-ea"/>
          <a:cs typeface="+mj-cs"/>
        </a:defRPr>
      </a:lvl1pPr>
      <a:lvl2pPr algn="ctr" rtl="0" eaLnBrk="1" fontAlgn="base" hangingPunct="1">
        <a:spcBef>
          <a:spcPct val="0"/>
        </a:spcBef>
        <a:spcAft>
          <a:spcPct val="0"/>
        </a:spcAft>
        <a:defRPr sz="4400" b="1">
          <a:solidFill>
            <a:srgbClr val="2A5686"/>
          </a:solidFill>
          <a:latin typeface="Verdana" pitchFamily="34" charset="0"/>
        </a:defRPr>
      </a:lvl2pPr>
      <a:lvl3pPr algn="ctr" rtl="0" eaLnBrk="1" fontAlgn="base" hangingPunct="1">
        <a:spcBef>
          <a:spcPct val="0"/>
        </a:spcBef>
        <a:spcAft>
          <a:spcPct val="0"/>
        </a:spcAft>
        <a:defRPr sz="4400" b="1">
          <a:solidFill>
            <a:srgbClr val="2A5686"/>
          </a:solidFill>
          <a:latin typeface="Verdana" pitchFamily="34" charset="0"/>
        </a:defRPr>
      </a:lvl3pPr>
      <a:lvl4pPr algn="ctr" rtl="0" eaLnBrk="1" fontAlgn="base" hangingPunct="1">
        <a:spcBef>
          <a:spcPct val="0"/>
        </a:spcBef>
        <a:spcAft>
          <a:spcPct val="0"/>
        </a:spcAft>
        <a:defRPr sz="4400" b="1">
          <a:solidFill>
            <a:srgbClr val="2A5686"/>
          </a:solidFill>
          <a:latin typeface="Verdana" pitchFamily="34" charset="0"/>
        </a:defRPr>
      </a:lvl4pPr>
      <a:lvl5pPr algn="ctr" rtl="0" eaLnBrk="1" fontAlgn="base" hangingPunct="1">
        <a:spcBef>
          <a:spcPct val="0"/>
        </a:spcBef>
        <a:spcAft>
          <a:spcPct val="0"/>
        </a:spcAft>
        <a:defRPr sz="4400" b="1">
          <a:solidFill>
            <a:srgbClr val="2A5686"/>
          </a:solidFill>
          <a:latin typeface="Verdana" pitchFamily="34" charset="0"/>
        </a:defRPr>
      </a:lvl5pPr>
      <a:lvl6pPr marL="457200" algn="ctr" rtl="0" eaLnBrk="1" fontAlgn="base" hangingPunct="1">
        <a:spcBef>
          <a:spcPct val="0"/>
        </a:spcBef>
        <a:spcAft>
          <a:spcPct val="0"/>
        </a:spcAft>
        <a:defRPr sz="4400" b="1">
          <a:solidFill>
            <a:srgbClr val="2A5686"/>
          </a:solidFill>
          <a:latin typeface="Verdana" pitchFamily="34" charset="0"/>
        </a:defRPr>
      </a:lvl6pPr>
      <a:lvl7pPr marL="914400" algn="ctr" rtl="0" eaLnBrk="1" fontAlgn="base" hangingPunct="1">
        <a:spcBef>
          <a:spcPct val="0"/>
        </a:spcBef>
        <a:spcAft>
          <a:spcPct val="0"/>
        </a:spcAft>
        <a:defRPr sz="4400" b="1">
          <a:solidFill>
            <a:srgbClr val="2A5686"/>
          </a:solidFill>
          <a:latin typeface="Verdana" pitchFamily="34" charset="0"/>
        </a:defRPr>
      </a:lvl7pPr>
      <a:lvl8pPr marL="1371600" algn="ctr" rtl="0" eaLnBrk="1" fontAlgn="base" hangingPunct="1">
        <a:spcBef>
          <a:spcPct val="0"/>
        </a:spcBef>
        <a:spcAft>
          <a:spcPct val="0"/>
        </a:spcAft>
        <a:defRPr sz="4400" b="1">
          <a:solidFill>
            <a:srgbClr val="2A5686"/>
          </a:solidFill>
          <a:latin typeface="Verdana" pitchFamily="34" charset="0"/>
        </a:defRPr>
      </a:lvl8pPr>
      <a:lvl9pPr marL="1828800" algn="ctr" rtl="0" eaLnBrk="1" fontAlgn="base" hangingPunct="1">
        <a:spcBef>
          <a:spcPct val="0"/>
        </a:spcBef>
        <a:spcAft>
          <a:spcPct val="0"/>
        </a:spcAft>
        <a:defRPr sz="4400" b="1">
          <a:solidFill>
            <a:srgbClr val="2A5686"/>
          </a:solidFill>
          <a:latin typeface="Verdana" pitchFamily="34" charset="0"/>
        </a:defRPr>
      </a:lvl9pPr>
    </p:titleStyle>
    <p:bodyStyle>
      <a:lvl1pPr marL="266700" indent="-266700" algn="l" rtl="0" eaLnBrk="1" fontAlgn="base" hangingPunct="1">
        <a:spcBef>
          <a:spcPct val="20000"/>
        </a:spcBef>
        <a:spcAft>
          <a:spcPct val="0"/>
        </a:spcAft>
        <a:buFont typeface="Arial" pitchFamily="34" charset="0"/>
        <a:buChar char="•"/>
        <a:defRPr sz="1800" b="0">
          <a:solidFill>
            <a:srgbClr val="303132"/>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1600">
          <a:solidFill>
            <a:srgbClr val="303132"/>
          </a:solidFill>
          <a:latin typeface="+mn-lt"/>
        </a:defRPr>
      </a:lvl2pPr>
      <a:lvl3pPr marL="1143000" indent="-228600" algn="l" rtl="0" eaLnBrk="1" fontAlgn="base" hangingPunct="1">
        <a:spcBef>
          <a:spcPct val="20000"/>
        </a:spcBef>
        <a:spcAft>
          <a:spcPct val="0"/>
        </a:spcAft>
        <a:buChar char="–"/>
        <a:defRPr sz="1600">
          <a:solidFill>
            <a:srgbClr val="303132"/>
          </a:solidFill>
          <a:latin typeface="+mn-lt"/>
        </a:defRPr>
      </a:lvl3pPr>
      <a:lvl4pPr marL="1600200" indent="-228600" algn="l" rtl="0" eaLnBrk="1" fontAlgn="base" hangingPunct="1">
        <a:spcBef>
          <a:spcPct val="20000"/>
        </a:spcBef>
        <a:spcAft>
          <a:spcPct val="0"/>
        </a:spcAft>
        <a:buChar char="–"/>
        <a:defRPr sz="1400">
          <a:solidFill>
            <a:srgbClr val="303132"/>
          </a:solidFill>
          <a:latin typeface="+mn-lt"/>
        </a:defRPr>
      </a:lvl4pPr>
      <a:lvl5pPr marL="2057400" indent="-228600" algn="l" rtl="0" eaLnBrk="1" fontAlgn="base" hangingPunct="1">
        <a:spcBef>
          <a:spcPct val="20000"/>
        </a:spcBef>
        <a:spcAft>
          <a:spcPct val="0"/>
        </a:spcAft>
        <a:buChar char="–"/>
        <a:defRPr sz="1400">
          <a:solidFill>
            <a:srgbClr val="303132"/>
          </a:solidFill>
          <a:latin typeface="+mn-lt"/>
        </a:defRPr>
      </a:lvl5pPr>
      <a:lvl6pPr marL="2514600" indent="-228600" algn="l" rtl="0" eaLnBrk="1" fontAlgn="base" hangingPunct="1">
        <a:spcBef>
          <a:spcPct val="20000"/>
        </a:spcBef>
        <a:spcAft>
          <a:spcPct val="0"/>
        </a:spcAft>
        <a:buChar char="–"/>
        <a:defRPr sz="2000">
          <a:solidFill>
            <a:srgbClr val="303132"/>
          </a:solidFill>
          <a:latin typeface="+mn-lt"/>
        </a:defRPr>
      </a:lvl6pPr>
      <a:lvl7pPr marL="2971800" indent="-228600" algn="l" rtl="0" eaLnBrk="1" fontAlgn="base" hangingPunct="1">
        <a:spcBef>
          <a:spcPct val="20000"/>
        </a:spcBef>
        <a:spcAft>
          <a:spcPct val="0"/>
        </a:spcAft>
        <a:buChar char="–"/>
        <a:defRPr sz="2000">
          <a:solidFill>
            <a:srgbClr val="303132"/>
          </a:solidFill>
          <a:latin typeface="+mn-lt"/>
        </a:defRPr>
      </a:lvl7pPr>
      <a:lvl8pPr marL="3429000" indent="-228600" algn="l" rtl="0" eaLnBrk="1" fontAlgn="base" hangingPunct="1">
        <a:spcBef>
          <a:spcPct val="20000"/>
        </a:spcBef>
        <a:spcAft>
          <a:spcPct val="0"/>
        </a:spcAft>
        <a:buChar char="–"/>
        <a:defRPr sz="2000">
          <a:solidFill>
            <a:srgbClr val="303132"/>
          </a:solidFill>
          <a:latin typeface="+mn-lt"/>
        </a:defRPr>
      </a:lvl8pPr>
      <a:lvl9pPr marL="3886200" indent="-228600" algn="l" rtl="0" eaLnBrk="1" fontAlgn="base" hangingPunct="1">
        <a:spcBef>
          <a:spcPct val="20000"/>
        </a:spcBef>
        <a:spcAft>
          <a:spcPct val="0"/>
        </a:spcAft>
        <a:buChar char="–"/>
        <a:defRPr sz="2000">
          <a:solidFill>
            <a:srgbClr val="30313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0.png"/><Relationship Id="rId5" Type="http://schemas.openxmlformats.org/officeDocument/2006/relationships/image" Target="../media/image28.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0.png"/><Relationship Id="rId5" Type="http://schemas.openxmlformats.org/officeDocument/2006/relationships/image" Target="../media/image30.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0.png"/><Relationship Id="rId5" Type="http://schemas.openxmlformats.org/officeDocument/2006/relationships/image" Target="../media/image31.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0.png"/><Relationship Id="rId5" Type="http://schemas.openxmlformats.org/officeDocument/2006/relationships/image" Target="../media/image32.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0.png"/><Relationship Id="rId5" Type="http://schemas.openxmlformats.org/officeDocument/2006/relationships/image" Target="../media/image33.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0.png"/><Relationship Id="rId5" Type="http://schemas.openxmlformats.org/officeDocument/2006/relationships/image" Target="../media/image34.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0.png"/><Relationship Id="rId5" Type="http://schemas.openxmlformats.org/officeDocument/2006/relationships/image" Target="../media/image35.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0.png"/><Relationship Id="rId5" Type="http://schemas.openxmlformats.org/officeDocument/2006/relationships/image" Target="../media/image36.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0.png"/><Relationship Id="rId5" Type="http://schemas.openxmlformats.org/officeDocument/2006/relationships/image" Target="../media/image37.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0.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0.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a:t>VCE Art Making and Exhibiting</a:t>
            </a:r>
          </a:p>
        </p:txBody>
      </p:sp>
      <p:sp>
        <p:nvSpPr>
          <p:cNvPr id="5" name="Subtitle 4"/>
          <p:cNvSpPr>
            <a:spLocks noGrp="1"/>
          </p:cNvSpPr>
          <p:nvPr>
            <p:ph type="subTitle" idx="1"/>
          </p:nvPr>
        </p:nvSpPr>
        <p:spPr/>
        <p:txBody>
          <a:bodyPr/>
          <a:lstStyle/>
          <a:p>
            <a:r>
              <a:rPr lang="en-AU" dirty="0"/>
              <a:t>Professional learning</a:t>
            </a:r>
          </a:p>
          <a:p>
            <a:r>
              <a:rPr lang="en-AU" dirty="0"/>
              <a:t>On-Demand video</a:t>
            </a:r>
          </a:p>
          <a:p>
            <a:r>
              <a:rPr lang="en-AU" dirty="0"/>
              <a:t>Assessing the School-assessed Task</a:t>
            </a:r>
          </a:p>
        </p:txBody>
      </p:sp>
      <p:pic>
        <p:nvPicPr>
          <p:cNvPr id="10" name="Audio 9">
            <a:hlinkClick r:id="" action="ppaction://media"/>
            <a:extLst>
              <a:ext uri="{FF2B5EF4-FFF2-40B4-BE49-F238E27FC236}">
                <a16:creationId xmlns:a16="http://schemas.microsoft.com/office/drawing/2014/main" id="{F0BAB4FF-66B9-DDF4-046D-8AB83704E1C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513930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16312">
        <p159:morph option="byObject"/>
      </p:transition>
    </mc:Choice>
    <mc:Fallback xmlns="">
      <p:transition spd="slow" advTm="163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5141C-7FA3-D4A7-BFF0-9C606DC5804A}"/>
              </a:ext>
            </a:extLst>
          </p:cNvPr>
          <p:cNvSpPr>
            <a:spLocks noGrp="1"/>
          </p:cNvSpPr>
          <p:nvPr>
            <p:ph type="title"/>
          </p:nvPr>
        </p:nvSpPr>
        <p:spPr/>
        <p:txBody>
          <a:bodyPr/>
          <a:lstStyle/>
          <a:p>
            <a:r>
              <a:rPr lang="en-AU" dirty="0"/>
              <a:t>Nature of task</a:t>
            </a:r>
          </a:p>
        </p:txBody>
      </p:sp>
      <p:sp>
        <p:nvSpPr>
          <p:cNvPr id="10" name="Title 1">
            <a:extLst>
              <a:ext uri="{FF2B5EF4-FFF2-40B4-BE49-F238E27FC236}">
                <a16:creationId xmlns:a16="http://schemas.microsoft.com/office/drawing/2014/main" id="{5A13F75E-A15D-715A-C356-FD2ED534EFBF}"/>
              </a:ext>
            </a:extLst>
          </p:cNvPr>
          <p:cNvSpPr txBox="1">
            <a:spLocks/>
          </p:cNvSpPr>
          <p:nvPr/>
        </p:nvSpPr>
        <p:spPr bwMode="auto">
          <a:xfrm>
            <a:off x="215516" y="854045"/>
            <a:ext cx="1894179"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rgbClr val="0099E3"/>
                </a:solidFill>
                <a:latin typeface="+mj-lt"/>
                <a:ea typeface="+mj-ea"/>
                <a:cs typeface="+mj-cs"/>
              </a:defRPr>
            </a:lvl1pPr>
            <a:lvl2pPr algn="ctr" rtl="0" eaLnBrk="1" fontAlgn="base" hangingPunct="1">
              <a:spcBef>
                <a:spcPct val="0"/>
              </a:spcBef>
              <a:spcAft>
                <a:spcPct val="0"/>
              </a:spcAft>
              <a:defRPr sz="4400" b="1">
                <a:solidFill>
                  <a:srgbClr val="2A5686"/>
                </a:solidFill>
                <a:latin typeface="Verdana" pitchFamily="34" charset="0"/>
              </a:defRPr>
            </a:lvl2pPr>
            <a:lvl3pPr algn="ctr" rtl="0" eaLnBrk="1" fontAlgn="base" hangingPunct="1">
              <a:spcBef>
                <a:spcPct val="0"/>
              </a:spcBef>
              <a:spcAft>
                <a:spcPct val="0"/>
              </a:spcAft>
              <a:defRPr sz="4400" b="1">
                <a:solidFill>
                  <a:srgbClr val="2A5686"/>
                </a:solidFill>
                <a:latin typeface="Verdana" pitchFamily="34" charset="0"/>
              </a:defRPr>
            </a:lvl3pPr>
            <a:lvl4pPr algn="ctr" rtl="0" eaLnBrk="1" fontAlgn="base" hangingPunct="1">
              <a:spcBef>
                <a:spcPct val="0"/>
              </a:spcBef>
              <a:spcAft>
                <a:spcPct val="0"/>
              </a:spcAft>
              <a:defRPr sz="4400" b="1">
                <a:solidFill>
                  <a:srgbClr val="2A5686"/>
                </a:solidFill>
                <a:latin typeface="Verdana" pitchFamily="34" charset="0"/>
              </a:defRPr>
            </a:lvl4pPr>
            <a:lvl5pPr algn="ctr" rtl="0" eaLnBrk="1" fontAlgn="base" hangingPunct="1">
              <a:spcBef>
                <a:spcPct val="0"/>
              </a:spcBef>
              <a:spcAft>
                <a:spcPct val="0"/>
              </a:spcAft>
              <a:defRPr sz="4400" b="1">
                <a:solidFill>
                  <a:srgbClr val="2A5686"/>
                </a:solidFill>
                <a:latin typeface="Verdana" pitchFamily="34" charset="0"/>
              </a:defRPr>
            </a:lvl5pPr>
            <a:lvl6pPr marL="457200" algn="ctr" rtl="0" eaLnBrk="1" fontAlgn="base" hangingPunct="1">
              <a:spcBef>
                <a:spcPct val="0"/>
              </a:spcBef>
              <a:spcAft>
                <a:spcPct val="0"/>
              </a:spcAft>
              <a:defRPr sz="4400" b="1">
                <a:solidFill>
                  <a:srgbClr val="2A5686"/>
                </a:solidFill>
                <a:latin typeface="Verdana" pitchFamily="34" charset="0"/>
              </a:defRPr>
            </a:lvl6pPr>
            <a:lvl7pPr marL="914400" algn="ctr" rtl="0" eaLnBrk="1" fontAlgn="base" hangingPunct="1">
              <a:spcBef>
                <a:spcPct val="0"/>
              </a:spcBef>
              <a:spcAft>
                <a:spcPct val="0"/>
              </a:spcAft>
              <a:defRPr sz="4400" b="1">
                <a:solidFill>
                  <a:srgbClr val="2A5686"/>
                </a:solidFill>
                <a:latin typeface="Verdana" pitchFamily="34" charset="0"/>
              </a:defRPr>
            </a:lvl7pPr>
            <a:lvl8pPr marL="1371600" algn="ctr" rtl="0" eaLnBrk="1" fontAlgn="base" hangingPunct="1">
              <a:spcBef>
                <a:spcPct val="0"/>
              </a:spcBef>
              <a:spcAft>
                <a:spcPct val="0"/>
              </a:spcAft>
              <a:defRPr sz="4400" b="1">
                <a:solidFill>
                  <a:srgbClr val="2A5686"/>
                </a:solidFill>
                <a:latin typeface="Verdana" pitchFamily="34" charset="0"/>
              </a:defRPr>
            </a:lvl8pPr>
            <a:lvl9pPr marL="1828800" algn="ctr" rtl="0" eaLnBrk="1" fontAlgn="base" hangingPunct="1">
              <a:spcBef>
                <a:spcPct val="0"/>
              </a:spcBef>
              <a:spcAft>
                <a:spcPct val="0"/>
              </a:spcAft>
              <a:defRPr sz="4400" b="1">
                <a:solidFill>
                  <a:srgbClr val="2A5686"/>
                </a:solidFill>
                <a:latin typeface="Verdana" pitchFamily="34" charset="0"/>
              </a:defRPr>
            </a:lvl9pPr>
          </a:lstStyle>
          <a:p>
            <a:pPr eaLnBrk="0" hangingPunct="0"/>
            <a:r>
              <a:rPr lang="en-AU" sz="1800" dirty="0">
                <a:solidFill>
                  <a:schemeClr val="tx1"/>
                </a:solidFill>
                <a:latin typeface="+mn-lt"/>
                <a:ea typeface="+mn-ea"/>
                <a:cs typeface="+mn-cs"/>
              </a:rPr>
              <a:t>Unit 4</a:t>
            </a:r>
          </a:p>
        </p:txBody>
      </p:sp>
      <p:pic>
        <p:nvPicPr>
          <p:cNvPr id="5" name="Picture 4">
            <a:extLst>
              <a:ext uri="{FF2B5EF4-FFF2-40B4-BE49-F238E27FC236}">
                <a16:creationId xmlns:a16="http://schemas.microsoft.com/office/drawing/2014/main" id="{B12F9800-5D41-EFD1-61DD-10D1B04D33DE}"/>
              </a:ext>
            </a:extLst>
          </p:cNvPr>
          <p:cNvPicPr>
            <a:picLocks noChangeAspect="1"/>
          </p:cNvPicPr>
          <p:nvPr/>
        </p:nvPicPr>
        <p:blipFill>
          <a:blip r:embed="rId5"/>
          <a:stretch>
            <a:fillRect/>
          </a:stretch>
        </p:blipFill>
        <p:spPr>
          <a:xfrm>
            <a:off x="179512" y="1538824"/>
            <a:ext cx="4729591" cy="232200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2BB5A7A1-3837-448E-27C6-8779BF8F2C28}"/>
              </a:ext>
            </a:extLst>
          </p:cNvPr>
          <p:cNvPicPr>
            <a:picLocks noChangeAspect="1"/>
          </p:cNvPicPr>
          <p:nvPr/>
        </p:nvPicPr>
        <p:blipFill>
          <a:blip r:embed="rId6"/>
          <a:stretch>
            <a:fillRect/>
          </a:stretch>
        </p:blipFill>
        <p:spPr>
          <a:xfrm>
            <a:off x="5119152" y="1556606"/>
            <a:ext cx="3935418" cy="1175644"/>
          </a:xfrm>
          <a:prstGeom prst="rect">
            <a:avLst/>
          </a:prstGeom>
          <a:ln>
            <a:noFill/>
          </a:ln>
          <a:effectLst>
            <a:outerShdw blurRad="292100" dist="139700" dir="2700000" algn="tl" rotWithShape="0">
              <a:srgbClr val="333333">
                <a:alpha val="65000"/>
              </a:srgbClr>
            </a:outerShdw>
          </a:effectLst>
        </p:spPr>
      </p:pic>
      <p:pic>
        <p:nvPicPr>
          <p:cNvPr id="13" name="Audio 12">
            <a:hlinkClick r:id="" action="ppaction://media"/>
            <a:extLst>
              <a:ext uri="{FF2B5EF4-FFF2-40B4-BE49-F238E27FC236}">
                <a16:creationId xmlns:a16="http://schemas.microsoft.com/office/drawing/2014/main" id="{668117A7-B2E5-5BA2-DB76-E7FC7615E2E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863238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5861">
        <p159:morph option="byObject"/>
      </p:transition>
    </mc:Choice>
    <mc:Fallback xmlns="">
      <p:transition spd="slow" advTm="58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05856-F2C6-1CDB-38B8-B751A8EA4095}"/>
              </a:ext>
            </a:extLst>
          </p:cNvPr>
          <p:cNvSpPr>
            <a:spLocks noGrp="1"/>
          </p:cNvSpPr>
          <p:nvPr>
            <p:ph type="title"/>
          </p:nvPr>
        </p:nvSpPr>
        <p:spPr/>
        <p:txBody>
          <a:bodyPr/>
          <a:lstStyle/>
          <a:p>
            <a:r>
              <a:rPr lang="en-AU" dirty="0"/>
              <a:t>Scope of task</a:t>
            </a:r>
          </a:p>
        </p:txBody>
      </p:sp>
      <p:sp>
        <p:nvSpPr>
          <p:cNvPr id="12" name="Title 1">
            <a:extLst>
              <a:ext uri="{FF2B5EF4-FFF2-40B4-BE49-F238E27FC236}">
                <a16:creationId xmlns:a16="http://schemas.microsoft.com/office/drawing/2014/main" id="{C6D98527-6275-AF4E-7030-6F6D7B8F77DC}"/>
              </a:ext>
            </a:extLst>
          </p:cNvPr>
          <p:cNvSpPr txBox="1">
            <a:spLocks/>
          </p:cNvSpPr>
          <p:nvPr/>
        </p:nvSpPr>
        <p:spPr bwMode="auto">
          <a:xfrm>
            <a:off x="179512" y="927152"/>
            <a:ext cx="2818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rgbClr val="0099E3"/>
                </a:solidFill>
                <a:latin typeface="+mj-lt"/>
                <a:ea typeface="+mj-ea"/>
                <a:cs typeface="+mj-cs"/>
              </a:defRPr>
            </a:lvl1pPr>
            <a:lvl2pPr algn="ctr" rtl="0" eaLnBrk="1" fontAlgn="base" hangingPunct="1">
              <a:spcBef>
                <a:spcPct val="0"/>
              </a:spcBef>
              <a:spcAft>
                <a:spcPct val="0"/>
              </a:spcAft>
              <a:defRPr sz="4400" b="1">
                <a:solidFill>
                  <a:srgbClr val="2A5686"/>
                </a:solidFill>
                <a:latin typeface="Verdana" pitchFamily="34" charset="0"/>
              </a:defRPr>
            </a:lvl2pPr>
            <a:lvl3pPr algn="ctr" rtl="0" eaLnBrk="1" fontAlgn="base" hangingPunct="1">
              <a:spcBef>
                <a:spcPct val="0"/>
              </a:spcBef>
              <a:spcAft>
                <a:spcPct val="0"/>
              </a:spcAft>
              <a:defRPr sz="4400" b="1">
                <a:solidFill>
                  <a:srgbClr val="2A5686"/>
                </a:solidFill>
                <a:latin typeface="Verdana" pitchFamily="34" charset="0"/>
              </a:defRPr>
            </a:lvl3pPr>
            <a:lvl4pPr algn="ctr" rtl="0" eaLnBrk="1" fontAlgn="base" hangingPunct="1">
              <a:spcBef>
                <a:spcPct val="0"/>
              </a:spcBef>
              <a:spcAft>
                <a:spcPct val="0"/>
              </a:spcAft>
              <a:defRPr sz="4400" b="1">
                <a:solidFill>
                  <a:srgbClr val="2A5686"/>
                </a:solidFill>
                <a:latin typeface="Verdana" pitchFamily="34" charset="0"/>
              </a:defRPr>
            </a:lvl4pPr>
            <a:lvl5pPr algn="ctr" rtl="0" eaLnBrk="1" fontAlgn="base" hangingPunct="1">
              <a:spcBef>
                <a:spcPct val="0"/>
              </a:spcBef>
              <a:spcAft>
                <a:spcPct val="0"/>
              </a:spcAft>
              <a:defRPr sz="4400" b="1">
                <a:solidFill>
                  <a:srgbClr val="2A5686"/>
                </a:solidFill>
                <a:latin typeface="Verdana" pitchFamily="34" charset="0"/>
              </a:defRPr>
            </a:lvl5pPr>
            <a:lvl6pPr marL="457200" algn="ctr" rtl="0" eaLnBrk="1" fontAlgn="base" hangingPunct="1">
              <a:spcBef>
                <a:spcPct val="0"/>
              </a:spcBef>
              <a:spcAft>
                <a:spcPct val="0"/>
              </a:spcAft>
              <a:defRPr sz="4400" b="1">
                <a:solidFill>
                  <a:srgbClr val="2A5686"/>
                </a:solidFill>
                <a:latin typeface="Verdana" pitchFamily="34" charset="0"/>
              </a:defRPr>
            </a:lvl6pPr>
            <a:lvl7pPr marL="914400" algn="ctr" rtl="0" eaLnBrk="1" fontAlgn="base" hangingPunct="1">
              <a:spcBef>
                <a:spcPct val="0"/>
              </a:spcBef>
              <a:spcAft>
                <a:spcPct val="0"/>
              </a:spcAft>
              <a:defRPr sz="4400" b="1">
                <a:solidFill>
                  <a:srgbClr val="2A5686"/>
                </a:solidFill>
                <a:latin typeface="Verdana" pitchFamily="34" charset="0"/>
              </a:defRPr>
            </a:lvl7pPr>
            <a:lvl8pPr marL="1371600" algn="ctr" rtl="0" eaLnBrk="1" fontAlgn="base" hangingPunct="1">
              <a:spcBef>
                <a:spcPct val="0"/>
              </a:spcBef>
              <a:spcAft>
                <a:spcPct val="0"/>
              </a:spcAft>
              <a:defRPr sz="4400" b="1">
                <a:solidFill>
                  <a:srgbClr val="2A5686"/>
                </a:solidFill>
                <a:latin typeface="Verdana" pitchFamily="34" charset="0"/>
              </a:defRPr>
            </a:lvl8pPr>
            <a:lvl9pPr marL="1828800" algn="ctr" rtl="0" eaLnBrk="1" fontAlgn="base" hangingPunct="1">
              <a:spcBef>
                <a:spcPct val="0"/>
              </a:spcBef>
              <a:spcAft>
                <a:spcPct val="0"/>
              </a:spcAft>
              <a:defRPr sz="4400" b="1">
                <a:solidFill>
                  <a:srgbClr val="2A5686"/>
                </a:solidFill>
                <a:latin typeface="Verdana" pitchFamily="34" charset="0"/>
              </a:defRPr>
            </a:lvl9pPr>
          </a:lstStyle>
          <a:p>
            <a:pPr eaLnBrk="0" hangingPunct="0"/>
            <a:r>
              <a:rPr lang="en-AU" sz="1800" dirty="0">
                <a:solidFill>
                  <a:schemeClr val="tx1"/>
                </a:solidFill>
                <a:latin typeface="+mn-lt"/>
                <a:ea typeface="+mn-ea"/>
                <a:cs typeface="+mn-cs"/>
              </a:rPr>
              <a:t>Unit 3 Outcome 1</a:t>
            </a:r>
          </a:p>
        </p:txBody>
      </p:sp>
      <p:pic>
        <p:nvPicPr>
          <p:cNvPr id="4" name="Picture 3">
            <a:extLst>
              <a:ext uri="{FF2B5EF4-FFF2-40B4-BE49-F238E27FC236}">
                <a16:creationId xmlns:a16="http://schemas.microsoft.com/office/drawing/2014/main" id="{9B413422-2695-164C-05A8-DE52162BB669}"/>
              </a:ext>
            </a:extLst>
          </p:cNvPr>
          <p:cNvPicPr>
            <a:picLocks noChangeAspect="1"/>
          </p:cNvPicPr>
          <p:nvPr/>
        </p:nvPicPr>
        <p:blipFill>
          <a:blip r:embed="rId5"/>
          <a:stretch>
            <a:fillRect/>
          </a:stretch>
        </p:blipFill>
        <p:spPr>
          <a:xfrm>
            <a:off x="179512" y="1799714"/>
            <a:ext cx="4802623" cy="1316188"/>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9A4F9154-6CB6-18A3-16D6-721166E17975}"/>
              </a:ext>
            </a:extLst>
          </p:cNvPr>
          <p:cNvPicPr>
            <a:picLocks noChangeAspect="1"/>
          </p:cNvPicPr>
          <p:nvPr/>
        </p:nvPicPr>
        <p:blipFill>
          <a:blip r:embed="rId6"/>
          <a:stretch>
            <a:fillRect/>
          </a:stretch>
        </p:blipFill>
        <p:spPr>
          <a:xfrm>
            <a:off x="5139044" y="1828571"/>
            <a:ext cx="3874459" cy="1191651"/>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EB8CFC1D-5959-00A8-743A-398CEB0CBB90}"/>
              </a:ext>
            </a:extLst>
          </p:cNvPr>
          <p:cNvSpPr txBox="1">
            <a:spLocks/>
          </p:cNvSpPr>
          <p:nvPr/>
        </p:nvSpPr>
        <p:spPr bwMode="auto">
          <a:xfrm>
            <a:off x="5139044" y="980065"/>
            <a:ext cx="2818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rgbClr val="0099E3"/>
                </a:solidFill>
                <a:latin typeface="+mj-lt"/>
                <a:ea typeface="+mj-ea"/>
                <a:cs typeface="+mj-cs"/>
              </a:defRPr>
            </a:lvl1pPr>
            <a:lvl2pPr algn="ctr" rtl="0" eaLnBrk="1" fontAlgn="base" hangingPunct="1">
              <a:spcBef>
                <a:spcPct val="0"/>
              </a:spcBef>
              <a:spcAft>
                <a:spcPct val="0"/>
              </a:spcAft>
              <a:defRPr sz="4400" b="1">
                <a:solidFill>
                  <a:srgbClr val="2A5686"/>
                </a:solidFill>
                <a:latin typeface="Verdana" pitchFamily="34" charset="0"/>
              </a:defRPr>
            </a:lvl2pPr>
            <a:lvl3pPr algn="ctr" rtl="0" eaLnBrk="1" fontAlgn="base" hangingPunct="1">
              <a:spcBef>
                <a:spcPct val="0"/>
              </a:spcBef>
              <a:spcAft>
                <a:spcPct val="0"/>
              </a:spcAft>
              <a:defRPr sz="4400" b="1">
                <a:solidFill>
                  <a:srgbClr val="2A5686"/>
                </a:solidFill>
                <a:latin typeface="Verdana" pitchFamily="34" charset="0"/>
              </a:defRPr>
            </a:lvl3pPr>
            <a:lvl4pPr algn="ctr" rtl="0" eaLnBrk="1" fontAlgn="base" hangingPunct="1">
              <a:spcBef>
                <a:spcPct val="0"/>
              </a:spcBef>
              <a:spcAft>
                <a:spcPct val="0"/>
              </a:spcAft>
              <a:defRPr sz="4400" b="1">
                <a:solidFill>
                  <a:srgbClr val="2A5686"/>
                </a:solidFill>
                <a:latin typeface="Verdana" pitchFamily="34" charset="0"/>
              </a:defRPr>
            </a:lvl4pPr>
            <a:lvl5pPr algn="ctr" rtl="0" eaLnBrk="1" fontAlgn="base" hangingPunct="1">
              <a:spcBef>
                <a:spcPct val="0"/>
              </a:spcBef>
              <a:spcAft>
                <a:spcPct val="0"/>
              </a:spcAft>
              <a:defRPr sz="4400" b="1">
                <a:solidFill>
                  <a:srgbClr val="2A5686"/>
                </a:solidFill>
                <a:latin typeface="Verdana" pitchFamily="34" charset="0"/>
              </a:defRPr>
            </a:lvl5pPr>
            <a:lvl6pPr marL="457200" algn="ctr" rtl="0" eaLnBrk="1" fontAlgn="base" hangingPunct="1">
              <a:spcBef>
                <a:spcPct val="0"/>
              </a:spcBef>
              <a:spcAft>
                <a:spcPct val="0"/>
              </a:spcAft>
              <a:defRPr sz="4400" b="1">
                <a:solidFill>
                  <a:srgbClr val="2A5686"/>
                </a:solidFill>
                <a:latin typeface="Verdana" pitchFamily="34" charset="0"/>
              </a:defRPr>
            </a:lvl6pPr>
            <a:lvl7pPr marL="914400" algn="ctr" rtl="0" eaLnBrk="1" fontAlgn="base" hangingPunct="1">
              <a:spcBef>
                <a:spcPct val="0"/>
              </a:spcBef>
              <a:spcAft>
                <a:spcPct val="0"/>
              </a:spcAft>
              <a:defRPr sz="4400" b="1">
                <a:solidFill>
                  <a:srgbClr val="2A5686"/>
                </a:solidFill>
                <a:latin typeface="Verdana" pitchFamily="34" charset="0"/>
              </a:defRPr>
            </a:lvl7pPr>
            <a:lvl8pPr marL="1371600" algn="ctr" rtl="0" eaLnBrk="1" fontAlgn="base" hangingPunct="1">
              <a:spcBef>
                <a:spcPct val="0"/>
              </a:spcBef>
              <a:spcAft>
                <a:spcPct val="0"/>
              </a:spcAft>
              <a:defRPr sz="4400" b="1">
                <a:solidFill>
                  <a:srgbClr val="2A5686"/>
                </a:solidFill>
                <a:latin typeface="Verdana" pitchFamily="34" charset="0"/>
              </a:defRPr>
            </a:lvl8pPr>
            <a:lvl9pPr marL="1828800" algn="ctr" rtl="0" eaLnBrk="1" fontAlgn="base" hangingPunct="1">
              <a:spcBef>
                <a:spcPct val="0"/>
              </a:spcBef>
              <a:spcAft>
                <a:spcPct val="0"/>
              </a:spcAft>
              <a:defRPr sz="4400" b="1">
                <a:solidFill>
                  <a:srgbClr val="2A5686"/>
                </a:solidFill>
                <a:latin typeface="Verdana" pitchFamily="34" charset="0"/>
              </a:defRPr>
            </a:lvl9pPr>
          </a:lstStyle>
          <a:p>
            <a:pPr eaLnBrk="0" hangingPunct="0"/>
            <a:r>
              <a:rPr lang="en-AU" sz="1800" dirty="0">
                <a:solidFill>
                  <a:schemeClr val="tx1"/>
                </a:solidFill>
                <a:latin typeface="+mn-lt"/>
                <a:ea typeface="+mn-ea"/>
                <a:cs typeface="+mn-cs"/>
              </a:rPr>
              <a:t>Unit 3 Outcome 2</a:t>
            </a:r>
          </a:p>
        </p:txBody>
      </p:sp>
      <p:pic>
        <p:nvPicPr>
          <p:cNvPr id="13" name="Audio 12">
            <a:hlinkClick r:id="" action="ppaction://media"/>
            <a:extLst>
              <a:ext uri="{FF2B5EF4-FFF2-40B4-BE49-F238E27FC236}">
                <a16:creationId xmlns:a16="http://schemas.microsoft.com/office/drawing/2014/main" id="{6F723069-7A0A-D3C3-43BD-086AE364044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86169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44640">
        <p159:morph option="byObject"/>
      </p:transition>
    </mc:Choice>
    <mc:Fallback xmlns="">
      <p:transition spd="slow" advTm="446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05856-F2C6-1CDB-38B8-B751A8EA4095}"/>
              </a:ext>
            </a:extLst>
          </p:cNvPr>
          <p:cNvSpPr>
            <a:spLocks noGrp="1"/>
          </p:cNvSpPr>
          <p:nvPr>
            <p:ph type="title"/>
          </p:nvPr>
        </p:nvSpPr>
        <p:spPr/>
        <p:txBody>
          <a:bodyPr/>
          <a:lstStyle/>
          <a:p>
            <a:r>
              <a:rPr lang="en-AU" dirty="0"/>
              <a:t>Scope of task</a:t>
            </a:r>
          </a:p>
        </p:txBody>
      </p:sp>
      <p:sp>
        <p:nvSpPr>
          <p:cNvPr id="12" name="Title 1">
            <a:extLst>
              <a:ext uri="{FF2B5EF4-FFF2-40B4-BE49-F238E27FC236}">
                <a16:creationId xmlns:a16="http://schemas.microsoft.com/office/drawing/2014/main" id="{C6D98527-6275-AF4E-7030-6F6D7B8F77DC}"/>
              </a:ext>
            </a:extLst>
          </p:cNvPr>
          <p:cNvSpPr txBox="1">
            <a:spLocks/>
          </p:cNvSpPr>
          <p:nvPr/>
        </p:nvSpPr>
        <p:spPr bwMode="auto">
          <a:xfrm>
            <a:off x="215516" y="798942"/>
            <a:ext cx="2818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rgbClr val="0099E3"/>
                </a:solidFill>
                <a:latin typeface="+mj-lt"/>
                <a:ea typeface="+mj-ea"/>
                <a:cs typeface="+mj-cs"/>
              </a:defRPr>
            </a:lvl1pPr>
            <a:lvl2pPr algn="ctr" rtl="0" eaLnBrk="1" fontAlgn="base" hangingPunct="1">
              <a:spcBef>
                <a:spcPct val="0"/>
              </a:spcBef>
              <a:spcAft>
                <a:spcPct val="0"/>
              </a:spcAft>
              <a:defRPr sz="4400" b="1">
                <a:solidFill>
                  <a:srgbClr val="2A5686"/>
                </a:solidFill>
                <a:latin typeface="Verdana" pitchFamily="34" charset="0"/>
              </a:defRPr>
            </a:lvl2pPr>
            <a:lvl3pPr algn="ctr" rtl="0" eaLnBrk="1" fontAlgn="base" hangingPunct="1">
              <a:spcBef>
                <a:spcPct val="0"/>
              </a:spcBef>
              <a:spcAft>
                <a:spcPct val="0"/>
              </a:spcAft>
              <a:defRPr sz="4400" b="1">
                <a:solidFill>
                  <a:srgbClr val="2A5686"/>
                </a:solidFill>
                <a:latin typeface="Verdana" pitchFamily="34" charset="0"/>
              </a:defRPr>
            </a:lvl3pPr>
            <a:lvl4pPr algn="ctr" rtl="0" eaLnBrk="1" fontAlgn="base" hangingPunct="1">
              <a:spcBef>
                <a:spcPct val="0"/>
              </a:spcBef>
              <a:spcAft>
                <a:spcPct val="0"/>
              </a:spcAft>
              <a:defRPr sz="4400" b="1">
                <a:solidFill>
                  <a:srgbClr val="2A5686"/>
                </a:solidFill>
                <a:latin typeface="Verdana" pitchFamily="34" charset="0"/>
              </a:defRPr>
            </a:lvl4pPr>
            <a:lvl5pPr algn="ctr" rtl="0" eaLnBrk="1" fontAlgn="base" hangingPunct="1">
              <a:spcBef>
                <a:spcPct val="0"/>
              </a:spcBef>
              <a:spcAft>
                <a:spcPct val="0"/>
              </a:spcAft>
              <a:defRPr sz="4400" b="1">
                <a:solidFill>
                  <a:srgbClr val="2A5686"/>
                </a:solidFill>
                <a:latin typeface="Verdana" pitchFamily="34" charset="0"/>
              </a:defRPr>
            </a:lvl5pPr>
            <a:lvl6pPr marL="457200" algn="ctr" rtl="0" eaLnBrk="1" fontAlgn="base" hangingPunct="1">
              <a:spcBef>
                <a:spcPct val="0"/>
              </a:spcBef>
              <a:spcAft>
                <a:spcPct val="0"/>
              </a:spcAft>
              <a:defRPr sz="4400" b="1">
                <a:solidFill>
                  <a:srgbClr val="2A5686"/>
                </a:solidFill>
                <a:latin typeface="Verdana" pitchFamily="34" charset="0"/>
              </a:defRPr>
            </a:lvl6pPr>
            <a:lvl7pPr marL="914400" algn="ctr" rtl="0" eaLnBrk="1" fontAlgn="base" hangingPunct="1">
              <a:spcBef>
                <a:spcPct val="0"/>
              </a:spcBef>
              <a:spcAft>
                <a:spcPct val="0"/>
              </a:spcAft>
              <a:defRPr sz="4400" b="1">
                <a:solidFill>
                  <a:srgbClr val="2A5686"/>
                </a:solidFill>
                <a:latin typeface="Verdana" pitchFamily="34" charset="0"/>
              </a:defRPr>
            </a:lvl7pPr>
            <a:lvl8pPr marL="1371600" algn="ctr" rtl="0" eaLnBrk="1" fontAlgn="base" hangingPunct="1">
              <a:spcBef>
                <a:spcPct val="0"/>
              </a:spcBef>
              <a:spcAft>
                <a:spcPct val="0"/>
              </a:spcAft>
              <a:defRPr sz="4400" b="1">
                <a:solidFill>
                  <a:srgbClr val="2A5686"/>
                </a:solidFill>
                <a:latin typeface="Verdana" pitchFamily="34" charset="0"/>
              </a:defRPr>
            </a:lvl8pPr>
            <a:lvl9pPr marL="1828800" algn="ctr" rtl="0" eaLnBrk="1" fontAlgn="base" hangingPunct="1">
              <a:spcBef>
                <a:spcPct val="0"/>
              </a:spcBef>
              <a:spcAft>
                <a:spcPct val="0"/>
              </a:spcAft>
              <a:defRPr sz="4400" b="1">
                <a:solidFill>
                  <a:srgbClr val="2A5686"/>
                </a:solidFill>
                <a:latin typeface="Verdana" pitchFamily="34" charset="0"/>
              </a:defRPr>
            </a:lvl9pPr>
          </a:lstStyle>
          <a:p>
            <a:pPr eaLnBrk="0" hangingPunct="0"/>
            <a:r>
              <a:rPr lang="en-AU" sz="1800" dirty="0">
                <a:solidFill>
                  <a:schemeClr val="tx1"/>
                </a:solidFill>
                <a:latin typeface="+mn-lt"/>
                <a:ea typeface="+mn-ea"/>
                <a:cs typeface="+mn-cs"/>
              </a:rPr>
              <a:t>Unit 4 Outcome 1</a:t>
            </a:r>
          </a:p>
        </p:txBody>
      </p:sp>
      <p:pic>
        <p:nvPicPr>
          <p:cNvPr id="7" name="Picture 6">
            <a:extLst>
              <a:ext uri="{FF2B5EF4-FFF2-40B4-BE49-F238E27FC236}">
                <a16:creationId xmlns:a16="http://schemas.microsoft.com/office/drawing/2014/main" id="{A186720C-B30A-1214-4C14-2B97FA3F2608}"/>
              </a:ext>
            </a:extLst>
          </p:cNvPr>
          <p:cNvPicPr>
            <a:picLocks noChangeAspect="1"/>
          </p:cNvPicPr>
          <p:nvPr/>
        </p:nvPicPr>
        <p:blipFill>
          <a:blip r:embed="rId5"/>
          <a:stretch>
            <a:fillRect/>
          </a:stretch>
        </p:blipFill>
        <p:spPr>
          <a:xfrm>
            <a:off x="215516" y="1571087"/>
            <a:ext cx="4706108" cy="1154767"/>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2BB32B79-3B78-0D4D-5924-1F819B4C5448}"/>
              </a:ext>
            </a:extLst>
          </p:cNvPr>
          <p:cNvPicPr>
            <a:picLocks noChangeAspect="1"/>
          </p:cNvPicPr>
          <p:nvPr/>
        </p:nvPicPr>
        <p:blipFill>
          <a:blip r:embed="rId6"/>
          <a:stretch>
            <a:fillRect/>
          </a:stretch>
        </p:blipFill>
        <p:spPr>
          <a:xfrm>
            <a:off x="5130054" y="1571087"/>
            <a:ext cx="3603812" cy="756913"/>
          </a:xfrm>
          <a:prstGeom prst="rect">
            <a:avLst/>
          </a:prstGeom>
          <a:ln>
            <a:noFill/>
          </a:ln>
          <a:effectLst>
            <a:outerShdw blurRad="292100" dist="139700" dir="2700000" algn="tl" rotWithShape="0">
              <a:srgbClr val="333333">
                <a:alpha val="65000"/>
              </a:srgbClr>
            </a:outerShdw>
          </a:effectLst>
        </p:spPr>
      </p:pic>
      <p:pic>
        <p:nvPicPr>
          <p:cNvPr id="11" name="Audio 10">
            <a:hlinkClick r:id="" action="ppaction://media"/>
            <a:extLst>
              <a:ext uri="{FF2B5EF4-FFF2-40B4-BE49-F238E27FC236}">
                <a16:creationId xmlns:a16="http://schemas.microsoft.com/office/drawing/2014/main" id="{A980F653-ECA7-D37D-7FF5-5857E0E74B0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471577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8787">
        <p159:morph option="byObject"/>
      </p:transition>
    </mc:Choice>
    <mc:Fallback xmlns="">
      <p:transition spd="slow" advTm="87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B3090-03E4-BB0F-0128-14D511A85FA8}"/>
              </a:ext>
            </a:extLst>
          </p:cNvPr>
          <p:cNvSpPr>
            <a:spLocks noGrp="1"/>
          </p:cNvSpPr>
          <p:nvPr>
            <p:ph type="title"/>
          </p:nvPr>
        </p:nvSpPr>
        <p:spPr/>
        <p:txBody>
          <a:bodyPr/>
          <a:lstStyle/>
          <a:p>
            <a:r>
              <a:rPr lang="en-AU" dirty="0"/>
              <a:t>Criterion 1</a:t>
            </a:r>
          </a:p>
        </p:txBody>
      </p:sp>
      <p:sp>
        <p:nvSpPr>
          <p:cNvPr id="8" name="TextBox 7">
            <a:extLst>
              <a:ext uri="{FF2B5EF4-FFF2-40B4-BE49-F238E27FC236}">
                <a16:creationId xmlns:a16="http://schemas.microsoft.com/office/drawing/2014/main" id="{F66FF66F-807A-0ABB-C9CC-5A40692E2D84}"/>
              </a:ext>
            </a:extLst>
          </p:cNvPr>
          <p:cNvSpPr txBox="1"/>
          <p:nvPr/>
        </p:nvSpPr>
        <p:spPr>
          <a:xfrm>
            <a:off x="6635506" y="526689"/>
            <a:ext cx="2367023" cy="2339102"/>
          </a:xfrm>
          <a:prstGeom prst="rect">
            <a:avLst/>
          </a:prstGeom>
          <a:noFill/>
        </p:spPr>
        <p:txBody>
          <a:bodyPr wrap="square" rtlCol="0">
            <a:spAutoFit/>
          </a:bodyPr>
          <a:lstStyle/>
          <a:p>
            <a:r>
              <a:rPr lang="en-AU" sz="1800" b="1" dirty="0">
                <a:latin typeface="+mn-lt"/>
              </a:rPr>
              <a:t>Updates</a:t>
            </a:r>
          </a:p>
          <a:p>
            <a:pPr marL="285750" indent="-285750">
              <a:buFont typeface="Arial" panose="020B0604020202020204" pitchFamily="34" charset="0"/>
              <a:buChar char="•"/>
            </a:pPr>
            <a:r>
              <a:rPr lang="en-AU" sz="1600" dirty="0">
                <a:latin typeface="+mn-lt"/>
              </a:rPr>
              <a:t>Descriptors are focused on collecting and analysing inspiration</a:t>
            </a:r>
          </a:p>
          <a:p>
            <a:pPr marL="285750" indent="-285750">
              <a:buFont typeface="Arial" panose="020B0604020202020204" pitchFamily="34" charset="0"/>
              <a:buChar char="•"/>
            </a:pPr>
            <a:r>
              <a:rPr lang="en-AU" sz="1600" dirty="0">
                <a:latin typeface="+mn-lt"/>
              </a:rPr>
              <a:t>The conceptualisation of artworks has been removed. </a:t>
            </a:r>
          </a:p>
        </p:txBody>
      </p:sp>
      <p:pic>
        <p:nvPicPr>
          <p:cNvPr id="6" name="Picture 5">
            <a:extLst>
              <a:ext uri="{FF2B5EF4-FFF2-40B4-BE49-F238E27FC236}">
                <a16:creationId xmlns:a16="http://schemas.microsoft.com/office/drawing/2014/main" id="{11A4D5FF-0697-F354-CECC-C01AEDA4E2F8}"/>
              </a:ext>
            </a:extLst>
          </p:cNvPr>
          <p:cNvPicPr>
            <a:picLocks noChangeAspect="1"/>
          </p:cNvPicPr>
          <p:nvPr/>
        </p:nvPicPr>
        <p:blipFill rotWithShape="1">
          <a:blip r:embed="rId5"/>
          <a:srcRect l="1212" t="3451" r="1879" b="2052"/>
          <a:stretch/>
        </p:blipFill>
        <p:spPr>
          <a:xfrm>
            <a:off x="365761" y="1173479"/>
            <a:ext cx="5646420" cy="2255521"/>
          </a:xfrm>
          <a:prstGeom prst="rect">
            <a:avLst/>
          </a:prstGeom>
          <a:ln>
            <a:noFill/>
          </a:ln>
          <a:effectLst>
            <a:outerShdw blurRad="292100" dist="139700" dir="2700000" algn="tl" rotWithShape="0">
              <a:srgbClr val="333333">
                <a:alpha val="65000"/>
              </a:srgbClr>
            </a:outerShdw>
          </a:effectLst>
        </p:spPr>
      </p:pic>
      <p:sp>
        <p:nvSpPr>
          <p:cNvPr id="7" name="Rectangle 6">
            <a:extLst>
              <a:ext uri="{FF2B5EF4-FFF2-40B4-BE49-F238E27FC236}">
                <a16:creationId xmlns:a16="http://schemas.microsoft.com/office/drawing/2014/main" id="{7BAC8DE3-1C09-4665-E1EA-ADB82B1A29AC}"/>
              </a:ext>
            </a:extLst>
          </p:cNvPr>
          <p:cNvSpPr/>
          <p:nvPr/>
        </p:nvSpPr>
        <p:spPr bwMode="auto">
          <a:xfrm>
            <a:off x="2522722" y="1696240"/>
            <a:ext cx="3489459" cy="1580360"/>
          </a:xfrm>
          <a:prstGeom prst="rect">
            <a:avLst/>
          </a:prstGeom>
          <a:solidFill>
            <a:schemeClr val="accent1">
              <a:alpha val="45098"/>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10" name="Audio 9">
            <a:hlinkClick r:id="" action="ppaction://media"/>
            <a:extLst>
              <a:ext uri="{FF2B5EF4-FFF2-40B4-BE49-F238E27FC236}">
                <a16:creationId xmlns:a16="http://schemas.microsoft.com/office/drawing/2014/main" id="{204E54B4-7BA6-9506-CC63-D21F043C5A3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446213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43503">
        <p159:morph option="byObject"/>
      </p:transition>
    </mc:Choice>
    <mc:Fallback xmlns="">
      <p:transition spd="slow" advTm="435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7ED85-8AD6-F0FE-A640-32265F930005}"/>
              </a:ext>
            </a:extLst>
          </p:cNvPr>
          <p:cNvSpPr>
            <a:spLocks noGrp="1"/>
          </p:cNvSpPr>
          <p:nvPr>
            <p:ph type="title"/>
          </p:nvPr>
        </p:nvSpPr>
        <p:spPr/>
        <p:txBody>
          <a:bodyPr/>
          <a:lstStyle/>
          <a:p>
            <a:r>
              <a:rPr lang="en-AU" dirty="0"/>
              <a:t>Criterion 2</a:t>
            </a:r>
          </a:p>
        </p:txBody>
      </p:sp>
      <p:sp>
        <p:nvSpPr>
          <p:cNvPr id="11" name="TextBox 10">
            <a:extLst>
              <a:ext uri="{FF2B5EF4-FFF2-40B4-BE49-F238E27FC236}">
                <a16:creationId xmlns:a16="http://schemas.microsoft.com/office/drawing/2014/main" id="{22234378-F281-8DF3-A9C8-8B84BA5FFCF4}"/>
              </a:ext>
            </a:extLst>
          </p:cNvPr>
          <p:cNvSpPr txBox="1"/>
          <p:nvPr/>
        </p:nvSpPr>
        <p:spPr>
          <a:xfrm>
            <a:off x="6634997" y="509041"/>
            <a:ext cx="2329491" cy="2339102"/>
          </a:xfrm>
          <a:prstGeom prst="rect">
            <a:avLst/>
          </a:prstGeom>
          <a:noFill/>
        </p:spPr>
        <p:txBody>
          <a:bodyPr wrap="square" rtlCol="0">
            <a:spAutoFit/>
          </a:bodyPr>
          <a:lstStyle/>
          <a:p>
            <a:r>
              <a:rPr lang="en-AU" sz="1800" b="1" dirty="0">
                <a:latin typeface="+mn-lt"/>
              </a:rPr>
              <a:t>Updates</a:t>
            </a:r>
          </a:p>
          <a:p>
            <a:pPr marL="285750" indent="-285750">
              <a:buFont typeface="Arial" panose="020B0604020202020204" pitchFamily="34" charset="0"/>
              <a:buChar char="•"/>
            </a:pPr>
            <a:r>
              <a:rPr lang="en-AU" sz="1600" dirty="0">
                <a:latin typeface="+mn-lt"/>
              </a:rPr>
              <a:t>The criterion now focuses on the conceptualisation of artworks from exploration and experimentation</a:t>
            </a:r>
          </a:p>
          <a:p>
            <a:pPr marL="285750" indent="-285750">
              <a:buFont typeface="Arial" panose="020B0604020202020204" pitchFamily="34" charset="0"/>
              <a:buChar char="•"/>
            </a:pPr>
            <a:r>
              <a:rPr lang="en-AU" sz="1600" dirty="0">
                <a:latin typeface="+mn-lt"/>
              </a:rPr>
              <a:t>There is a focus on specific artforms.</a:t>
            </a:r>
          </a:p>
        </p:txBody>
      </p:sp>
      <p:pic>
        <p:nvPicPr>
          <p:cNvPr id="5" name="Picture 4">
            <a:extLst>
              <a:ext uri="{FF2B5EF4-FFF2-40B4-BE49-F238E27FC236}">
                <a16:creationId xmlns:a16="http://schemas.microsoft.com/office/drawing/2014/main" id="{39462A77-01DA-88A1-C6F5-06E6579E3F8A}"/>
              </a:ext>
            </a:extLst>
          </p:cNvPr>
          <p:cNvPicPr>
            <a:picLocks noChangeAspect="1"/>
          </p:cNvPicPr>
          <p:nvPr/>
        </p:nvPicPr>
        <p:blipFill rotWithShape="1">
          <a:blip r:embed="rId5"/>
          <a:srcRect l="1408" t="1606" r="2366" b="2710"/>
          <a:stretch/>
        </p:blipFill>
        <p:spPr>
          <a:xfrm>
            <a:off x="328920" y="1203850"/>
            <a:ext cx="5291951" cy="3164219"/>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041ADA58-6138-9465-F298-70AE2B00FAD6}"/>
              </a:ext>
            </a:extLst>
          </p:cNvPr>
          <p:cNvSpPr/>
          <p:nvPr/>
        </p:nvSpPr>
        <p:spPr bwMode="auto">
          <a:xfrm>
            <a:off x="376518" y="2030506"/>
            <a:ext cx="645458" cy="857250"/>
          </a:xfrm>
          <a:prstGeom prst="rect">
            <a:avLst/>
          </a:prstGeom>
          <a:solidFill>
            <a:srgbClr val="FF0000">
              <a:alpha val="45098"/>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sp>
        <p:nvSpPr>
          <p:cNvPr id="7" name="Rectangle 6">
            <a:extLst>
              <a:ext uri="{FF2B5EF4-FFF2-40B4-BE49-F238E27FC236}">
                <a16:creationId xmlns:a16="http://schemas.microsoft.com/office/drawing/2014/main" id="{A07680F9-2197-F9FC-0821-059F641EBA8B}"/>
              </a:ext>
            </a:extLst>
          </p:cNvPr>
          <p:cNvSpPr/>
          <p:nvPr/>
        </p:nvSpPr>
        <p:spPr bwMode="auto">
          <a:xfrm>
            <a:off x="2422387" y="1762370"/>
            <a:ext cx="1282277" cy="1125386"/>
          </a:xfrm>
          <a:prstGeom prst="rect">
            <a:avLst/>
          </a:prstGeom>
          <a:solidFill>
            <a:schemeClr val="accent1">
              <a:alpha val="45098"/>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sp>
        <p:nvSpPr>
          <p:cNvPr id="8" name="Rectangle 7">
            <a:extLst>
              <a:ext uri="{FF2B5EF4-FFF2-40B4-BE49-F238E27FC236}">
                <a16:creationId xmlns:a16="http://schemas.microsoft.com/office/drawing/2014/main" id="{8335769A-3365-2E94-A028-B5363FF98B4C}"/>
              </a:ext>
            </a:extLst>
          </p:cNvPr>
          <p:cNvSpPr/>
          <p:nvPr/>
        </p:nvSpPr>
        <p:spPr bwMode="auto">
          <a:xfrm>
            <a:off x="3704664" y="2030506"/>
            <a:ext cx="1916207" cy="403412"/>
          </a:xfrm>
          <a:prstGeom prst="rect">
            <a:avLst/>
          </a:prstGeom>
          <a:solidFill>
            <a:schemeClr val="accent1">
              <a:alpha val="45098"/>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sp>
        <p:nvSpPr>
          <p:cNvPr id="9" name="Rectangle 8">
            <a:extLst>
              <a:ext uri="{FF2B5EF4-FFF2-40B4-BE49-F238E27FC236}">
                <a16:creationId xmlns:a16="http://schemas.microsoft.com/office/drawing/2014/main" id="{5C46FCA0-6782-1558-1985-E8584FA7DB03}"/>
              </a:ext>
            </a:extLst>
          </p:cNvPr>
          <p:cNvSpPr/>
          <p:nvPr/>
        </p:nvSpPr>
        <p:spPr bwMode="auto">
          <a:xfrm>
            <a:off x="3704664" y="3563470"/>
            <a:ext cx="1916207" cy="665629"/>
          </a:xfrm>
          <a:prstGeom prst="rect">
            <a:avLst/>
          </a:prstGeom>
          <a:solidFill>
            <a:schemeClr val="accent1">
              <a:alpha val="45098"/>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12" name="Audio 11">
            <a:hlinkClick r:id="" action="ppaction://media"/>
            <a:extLst>
              <a:ext uri="{FF2B5EF4-FFF2-40B4-BE49-F238E27FC236}">
                <a16:creationId xmlns:a16="http://schemas.microsoft.com/office/drawing/2014/main" id="{6BA9908C-2733-7601-2599-12CA2BB6937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702859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43689">
        <p159:morph option="byObject"/>
      </p:transition>
    </mc:Choice>
    <mc:Fallback xmlns="">
      <p:transition spd="slow" advTm="436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C7820-246E-18FE-EB37-057B8D3DCB44}"/>
              </a:ext>
            </a:extLst>
          </p:cNvPr>
          <p:cNvSpPr>
            <a:spLocks noGrp="1"/>
          </p:cNvSpPr>
          <p:nvPr>
            <p:ph type="title"/>
          </p:nvPr>
        </p:nvSpPr>
        <p:spPr/>
        <p:txBody>
          <a:bodyPr/>
          <a:lstStyle/>
          <a:p>
            <a:r>
              <a:rPr lang="en-AU" dirty="0"/>
              <a:t>Criterion 3</a:t>
            </a:r>
          </a:p>
        </p:txBody>
      </p:sp>
      <p:sp>
        <p:nvSpPr>
          <p:cNvPr id="10" name="TextBox 9">
            <a:extLst>
              <a:ext uri="{FF2B5EF4-FFF2-40B4-BE49-F238E27FC236}">
                <a16:creationId xmlns:a16="http://schemas.microsoft.com/office/drawing/2014/main" id="{4A29916E-2510-3587-A817-AEAF8C1351FC}"/>
              </a:ext>
            </a:extLst>
          </p:cNvPr>
          <p:cNvSpPr txBox="1"/>
          <p:nvPr/>
        </p:nvSpPr>
        <p:spPr>
          <a:xfrm>
            <a:off x="6636458" y="514587"/>
            <a:ext cx="2053631" cy="1354217"/>
          </a:xfrm>
          <a:prstGeom prst="rect">
            <a:avLst/>
          </a:prstGeom>
          <a:noFill/>
        </p:spPr>
        <p:txBody>
          <a:bodyPr wrap="square" rtlCol="0">
            <a:spAutoFit/>
          </a:bodyPr>
          <a:lstStyle/>
          <a:p>
            <a:r>
              <a:rPr lang="en-AU" sz="1800" b="1" dirty="0">
                <a:latin typeface="+mn-lt"/>
              </a:rPr>
              <a:t>Updates</a:t>
            </a:r>
          </a:p>
          <a:p>
            <a:pPr marL="285750" indent="-285750">
              <a:buFont typeface="Arial" panose="020B0604020202020204" pitchFamily="34" charset="0"/>
              <a:buChar char="•"/>
            </a:pPr>
            <a:r>
              <a:rPr lang="en-AU" sz="1600" dirty="0">
                <a:latin typeface="+mn-lt"/>
              </a:rPr>
              <a:t>The criterion focuses on art making in specific artforms. </a:t>
            </a:r>
          </a:p>
        </p:txBody>
      </p:sp>
      <p:pic>
        <p:nvPicPr>
          <p:cNvPr id="5" name="Picture 4">
            <a:extLst>
              <a:ext uri="{FF2B5EF4-FFF2-40B4-BE49-F238E27FC236}">
                <a16:creationId xmlns:a16="http://schemas.microsoft.com/office/drawing/2014/main" id="{962175D3-BF32-3449-4C50-DDB9B80348F1}"/>
              </a:ext>
            </a:extLst>
          </p:cNvPr>
          <p:cNvPicPr>
            <a:picLocks noChangeAspect="1"/>
          </p:cNvPicPr>
          <p:nvPr/>
        </p:nvPicPr>
        <p:blipFill rotWithShape="1">
          <a:blip r:embed="rId5"/>
          <a:srcRect l="1019" t="2737" r="1808" b="2300"/>
          <a:stretch/>
        </p:blipFill>
        <p:spPr>
          <a:xfrm>
            <a:off x="453910" y="1203850"/>
            <a:ext cx="5893103" cy="1934055"/>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F94EBBB6-ADCC-7743-23C1-C615A089F2CD}"/>
              </a:ext>
            </a:extLst>
          </p:cNvPr>
          <p:cNvSpPr/>
          <p:nvPr/>
        </p:nvSpPr>
        <p:spPr bwMode="auto">
          <a:xfrm>
            <a:off x="506056" y="2059154"/>
            <a:ext cx="658906" cy="499293"/>
          </a:xfrm>
          <a:prstGeom prst="rect">
            <a:avLst/>
          </a:prstGeom>
          <a:solidFill>
            <a:srgbClr val="FF0000">
              <a:alpha val="45098"/>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8" name="Audio 7">
            <a:hlinkClick r:id="" action="ppaction://media"/>
            <a:extLst>
              <a:ext uri="{FF2B5EF4-FFF2-40B4-BE49-F238E27FC236}">
                <a16:creationId xmlns:a16="http://schemas.microsoft.com/office/drawing/2014/main" id="{F52DBA9B-D607-7E76-7679-F0C2ECA14E8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147877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18354">
        <p159:morph option="byObject"/>
      </p:transition>
    </mc:Choice>
    <mc:Fallback xmlns="">
      <p:transition spd="slow" advTm="183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2DE9-2B18-1777-4890-C33D05E538BA}"/>
              </a:ext>
            </a:extLst>
          </p:cNvPr>
          <p:cNvSpPr>
            <a:spLocks noGrp="1"/>
          </p:cNvSpPr>
          <p:nvPr>
            <p:ph type="title"/>
          </p:nvPr>
        </p:nvSpPr>
        <p:spPr/>
        <p:txBody>
          <a:bodyPr/>
          <a:lstStyle/>
          <a:p>
            <a:r>
              <a:rPr lang="en-AU" dirty="0"/>
              <a:t>Criterion 4</a:t>
            </a:r>
          </a:p>
        </p:txBody>
      </p:sp>
      <p:sp>
        <p:nvSpPr>
          <p:cNvPr id="9" name="TextBox 8">
            <a:extLst>
              <a:ext uri="{FF2B5EF4-FFF2-40B4-BE49-F238E27FC236}">
                <a16:creationId xmlns:a16="http://schemas.microsoft.com/office/drawing/2014/main" id="{56F1EFCB-287B-19A5-0983-C9121644FAF7}"/>
              </a:ext>
            </a:extLst>
          </p:cNvPr>
          <p:cNvSpPr txBox="1"/>
          <p:nvPr/>
        </p:nvSpPr>
        <p:spPr>
          <a:xfrm>
            <a:off x="6635206" y="523319"/>
            <a:ext cx="2329282" cy="2092881"/>
          </a:xfrm>
          <a:prstGeom prst="rect">
            <a:avLst/>
          </a:prstGeom>
          <a:noFill/>
        </p:spPr>
        <p:txBody>
          <a:bodyPr wrap="square" rtlCol="0">
            <a:spAutoFit/>
          </a:bodyPr>
          <a:lstStyle/>
          <a:p>
            <a:r>
              <a:rPr lang="en-AU" sz="1800" b="1" dirty="0">
                <a:latin typeface="+mn-lt"/>
              </a:rPr>
              <a:t>Updates</a:t>
            </a:r>
          </a:p>
          <a:p>
            <a:pPr marL="285750" indent="-285750">
              <a:buFont typeface="Arial" panose="020B0604020202020204" pitchFamily="34" charset="0"/>
              <a:buChar char="•"/>
            </a:pPr>
            <a:r>
              <a:rPr lang="en-AU" sz="1600" dirty="0">
                <a:latin typeface="+mn-lt"/>
              </a:rPr>
              <a:t>Several artforms can be explored, but they must relate to the research for Outcome 1</a:t>
            </a:r>
          </a:p>
          <a:p>
            <a:pPr marL="285750" indent="-285750">
              <a:buFont typeface="Arial" panose="020B0604020202020204" pitchFamily="34" charset="0"/>
              <a:buChar char="•"/>
            </a:pPr>
            <a:r>
              <a:rPr lang="en-AU" sz="1600" dirty="0">
                <a:latin typeface="+mn-lt"/>
              </a:rPr>
              <a:t>Finished artworks are not required. </a:t>
            </a:r>
          </a:p>
        </p:txBody>
      </p:sp>
      <p:pic>
        <p:nvPicPr>
          <p:cNvPr id="6" name="Picture 5">
            <a:extLst>
              <a:ext uri="{FF2B5EF4-FFF2-40B4-BE49-F238E27FC236}">
                <a16:creationId xmlns:a16="http://schemas.microsoft.com/office/drawing/2014/main" id="{89E50348-ECFD-6732-D575-F6D242B81346}"/>
              </a:ext>
            </a:extLst>
          </p:cNvPr>
          <p:cNvPicPr>
            <a:picLocks noChangeAspect="1"/>
          </p:cNvPicPr>
          <p:nvPr/>
        </p:nvPicPr>
        <p:blipFill rotWithShape="1">
          <a:blip r:embed="rId5"/>
          <a:srcRect l="740" t="2009" r="1741" b="2524"/>
          <a:stretch/>
        </p:blipFill>
        <p:spPr>
          <a:xfrm>
            <a:off x="457200" y="1206501"/>
            <a:ext cx="5467350" cy="2413000"/>
          </a:xfrm>
          <a:prstGeom prst="rect">
            <a:avLst/>
          </a:prstGeom>
          <a:ln>
            <a:noFill/>
          </a:ln>
          <a:effectLst>
            <a:outerShdw blurRad="292100" dist="139700" dir="2700000" algn="tl" rotWithShape="0">
              <a:srgbClr val="333333">
                <a:alpha val="65000"/>
              </a:srgbClr>
            </a:outerShdw>
          </a:effectLst>
        </p:spPr>
      </p:pic>
      <p:pic>
        <p:nvPicPr>
          <p:cNvPr id="7" name="Audio 6">
            <a:hlinkClick r:id="" action="ppaction://media"/>
            <a:extLst>
              <a:ext uri="{FF2B5EF4-FFF2-40B4-BE49-F238E27FC236}">
                <a16:creationId xmlns:a16="http://schemas.microsoft.com/office/drawing/2014/main" id="{DB42EC3A-3962-A2A9-85F8-59EB497A4A9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857851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37512">
        <p159:morph option="byObject"/>
      </p:transition>
    </mc:Choice>
    <mc:Fallback xmlns="">
      <p:transition spd="slow" advTm="375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5DE81-1244-FB77-D9F0-432D004F744A}"/>
              </a:ext>
            </a:extLst>
          </p:cNvPr>
          <p:cNvSpPr>
            <a:spLocks noGrp="1"/>
          </p:cNvSpPr>
          <p:nvPr>
            <p:ph type="title"/>
          </p:nvPr>
        </p:nvSpPr>
        <p:spPr/>
        <p:txBody>
          <a:bodyPr/>
          <a:lstStyle/>
          <a:p>
            <a:r>
              <a:rPr lang="en-AU" dirty="0"/>
              <a:t>Criterion 5</a:t>
            </a:r>
          </a:p>
        </p:txBody>
      </p:sp>
      <p:sp>
        <p:nvSpPr>
          <p:cNvPr id="10" name="TextBox 9">
            <a:extLst>
              <a:ext uri="{FF2B5EF4-FFF2-40B4-BE49-F238E27FC236}">
                <a16:creationId xmlns:a16="http://schemas.microsoft.com/office/drawing/2014/main" id="{6CDFE57B-44A7-61EC-E1DC-547B197A95EA}"/>
              </a:ext>
            </a:extLst>
          </p:cNvPr>
          <p:cNvSpPr txBox="1"/>
          <p:nvPr/>
        </p:nvSpPr>
        <p:spPr>
          <a:xfrm>
            <a:off x="6654970" y="524558"/>
            <a:ext cx="2301898" cy="1846659"/>
          </a:xfrm>
          <a:prstGeom prst="rect">
            <a:avLst/>
          </a:prstGeom>
          <a:noFill/>
        </p:spPr>
        <p:txBody>
          <a:bodyPr wrap="square" rtlCol="0">
            <a:spAutoFit/>
          </a:bodyPr>
          <a:lstStyle/>
          <a:p>
            <a:r>
              <a:rPr lang="en-AU" sz="1800" b="1" dirty="0">
                <a:latin typeface="+mn-lt"/>
              </a:rPr>
              <a:t>Updates</a:t>
            </a:r>
          </a:p>
          <a:p>
            <a:pPr marL="285750" indent="-285750">
              <a:buFont typeface="Arial" panose="020B0604020202020204" pitchFamily="34" charset="0"/>
              <a:buChar char="•"/>
            </a:pPr>
            <a:r>
              <a:rPr lang="en-AU" sz="1600" dirty="0">
                <a:latin typeface="+mn-lt"/>
              </a:rPr>
              <a:t>A critique must be presented and reflected upon to explain how the artworks will be developed in Unit 4. </a:t>
            </a:r>
          </a:p>
        </p:txBody>
      </p:sp>
      <p:pic>
        <p:nvPicPr>
          <p:cNvPr id="5" name="Picture 4">
            <a:extLst>
              <a:ext uri="{FF2B5EF4-FFF2-40B4-BE49-F238E27FC236}">
                <a16:creationId xmlns:a16="http://schemas.microsoft.com/office/drawing/2014/main" id="{9107444E-86DE-ADC8-FE52-BAC53C63C416}"/>
              </a:ext>
            </a:extLst>
          </p:cNvPr>
          <p:cNvPicPr>
            <a:picLocks noChangeAspect="1"/>
          </p:cNvPicPr>
          <p:nvPr/>
        </p:nvPicPr>
        <p:blipFill rotWithShape="1">
          <a:blip r:embed="rId5"/>
          <a:srcRect l="1137" t="1743" r="1071" b="2678"/>
          <a:stretch/>
        </p:blipFill>
        <p:spPr>
          <a:xfrm>
            <a:off x="251520" y="1206548"/>
            <a:ext cx="6193731" cy="2590753"/>
          </a:xfrm>
          <a:prstGeom prst="rect">
            <a:avLst/>
          </a:prstGeom>
          <a:ln>
            <a:noFill/>
          </a:ln>
          <a:effectLst>
            <a:outerShdw blurRad="292100" dist="139700" dir="2700000" algn="tl" rotWithShape="0">
              <a:srgbClr val="333333">
                <a:alpha val="65000"/>
              </a:srgbClr>
            </a:outerShdw>
          </a:effectLst>
        </p:spPr>
      </p:pic>
      <p:pic>
        <p:nvPicPr>
          <p:cNvPr id="7" name="Audio 6">
            <a:hlinkClick r:id="" action="ppaction://media"/>
            <a:extLst>
              <a:ext uri="{FF2B5EF4-FFF2-40B4-BE49-F238E27FC236}">
                <a16:creationId xmlns:a16="http://schemas.microsoft.com/office/drawing/2014/main" id="{977A0023-E733-3D0A-F13A-B2E6234DE7A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361187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24531">
        <p159:morph option="byObject"/>
      </p:transition>
    </mc:Choice>
    <mc:Fallback xmlns="">
      <p:transition spd="slow" advTm="245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65F41-EF68-C1C6-2B43-5971A35660DB}"/>
              </a:ext>
            </a:extLst>
          </p:cNvPr>
          <p:cNvSpPr>
            <a:spLocks noGrp="1"/>
          </p:cNvSpPr>
          <p:nvPr>
            <p:ph type="title"/>
          </p:nvPr>
        </p:nvSpPr>
        <p:spPr/>
        <p:txBody>
          <a:bodyPr/>
          <a:lstStyle/>
          <a:p>
            <a:r>
              <a:rPr lang="en-AU" dirty="0"/>
              <a:t>Criterion 6</a:t>
            </a:r>
          </a:p>
        </p:txBody>
      </p:sp>
      <p:sp>
        <p:nvSpPr>
          <p:cNvPr id="14" name="TextBox 13">
            <a:extLst>
              <a:ext uri="{FF2B5EF4-FFF2-40B4-BE49-F238E27FC236}">
                <a16:creationId xmlns:a16="http://schemas.microsoft.com/office/drawing/2014/main" id="{A78E80F0-B27D-6562-6183-69F07373CD18}"/>
              </a:ext>
            </a:extLst>
          </p:cNvPr>
          <p:cNvSpPr txBox="1"/>
          <p:nvPr/>
        </p:nvSpPr>
        <p:spPr>
          <a:xfrm>
            <a:off x="6645298" y="517586"/>
            <a:ext cx="2044792" cy="2092881"/>
          </a:xfrm>
          <a:prstGeom prst="rect">
            <a:avLst/>
          </a:prstGeom>
          <a:noFill/>
        </p:spPr>
        <p:txBody>
          <a:bodyPr wrap="square" rtlCol="0">
            <a:spAutoFit/>
          </a:bodyPr>
          <a:lstStyle/>
          <a:p>
            <a:r>
              <a:rPr lang="en-AU" sz="1800" b="1" dirty="0">
                <a:latin typeface="+mn-lt"/>
              </a:rPr>
              <a:t>Updates</a:t>
            </a:r>
          </a:p>
          <a:p>
            <a:pPr marL="285750" indent="-285750">
              <a:buFont typeface="Arial" panose="020B0604020202020204" pitchFamily="34" charset="0"/>
              <a:buChar char="•"/>
            </a:pPr>
            <a:r>
              <a:rPr lang="en-AU" sz="1600" dirty="0">
                <a:latin typeface="+mn-lt"/>
              </a:rPr>
              <a:t>Stronger link between Unit 3 and Unit 4</a:t>
            </a:r>
          </a:p>
          <a:p>
            <a:pPr marL="285750" indent="-285750">
              <a:buFont typeface="Arial" panose="020B0604020202020204" pitchFamily="34" charset="0"/>
              <a:buChar char="•"/>
            </a:pPr>
            <a:r>
              <a:rPr lang="en-AU" sz="1600" dirty="0">
                <a:latin typeface="+mn-lt"/>
              </a:rPr>
              <a:t>Ideas, subject matter and visual language in a specific artform. </a:t>
            </a:r>
          </a:p>
        </p:txBody>
      </p:sp>
      <p:pic>
        <p:nvPicPr>
          <p:cNvPr id="4" name="Picture 3">
            <a:extLst>
              <a:ext uri="{FF2B5EF4-FFF2-40B4-BE49-F238E27FC236}">
                <a16:creationId xmlns:a16="http://schemas.microsoft.com/office/drawing/2014/main" id="{3DEFC7B4-7377-8836-9692-C4650F3831E6}"/>
              </a:ext>
            </a:extLst>
          </p:cNvPr>
          <p:cNvPicPr>
            <a:picLocks noChangeAspect="1"/>
          </p:cNvPicPr>
          <p:nvPr/>
        </p:nvPicPr>
        <p:blipFill rotWithShape="1">
          <a:blip r:embed="rId5"/>
          <a:srcRect l="1225" t="1050" r="1437" b="2232"/>
          <a:stretch/>
        </p:blipFill>
        <p:spPr>
          <a:xfrm>
            <a:off x="251520" y="1233488"/>
            <a:ext cx="5720655" cy="2343150"/>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2AF2272D-DC00-740F-27DA-CE588FE16E22}"/>
              </a:ext>
            </a:extLst>
          </p:cNvPr>
          <p:cNvSpPr/>
          <p:nvPr/>
        </p:nvSpPr>
        <p:spPr bwMode="auto">
          <a:xfrm>
            <a:off x="2422387" y="2277193"/>
            <a:ext cx="1403301" cy="613925"/>
          </a:xfrm>
          <a:prstGeom prst="rect">
            <a:avLst/>
          </a:prstGeom>
          <a:solidFill>
            <a:schemeClr val="accent1">
              <a:alpha val="45098"/>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8" name="Audio 7">
            <a:hlinkClick r:id="" action="ppaction://media"/>
            <a:extLst>
              <a:ext uri="{FF2B5EF4-FFF2-40B4-BE49-F238E27FC236}">
                <a16:creationId xmlns:a16="http://schemas.microsoft.com/office/drawing/2014/main" id="{A48D1EEA-1DDA-EB8B-DB9C-01FE6870A3A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551857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30847">
        <p159:morph option="byObject"/>
      </p:transition>
    </mc:Choice>
    <mc:Fallback xmlns="">
      <p:transition spd="slow" advTm="308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572D3-5828-7EC0-9EB5-2D5F48A14101}"/>
              </a:ext>
            </a:extLst>
          </p:cNvPr>
          <p:cNvSpPr>
            <a:spLocks noGrp="1"/>
          </p:cNvSpPr>
          <p:nvPr>
            <p:ph type="title"/>
          </p:nvPr>
        </p:nvSpPr>
        <p:spPr/>
        <p:txBody>
          <a:bodyPr/>
          <a:lstStyle/>
          <a:p>
            <a:r>
              <a:rPr lang="en-AU" dirty="0"/>
              <a:t>Criterion 7</a:t>
            </a:r>
          </a:p>
        </p:txBody>
      </p:sp>
      <p:sp>
        <p:nvSpPr>
          <p:cNvPr id="10" name="TextBox 9">
            <a:extLst>
              <a:ext uri="{FF2B5EF4-FFF2-40B4-BE49-F238E27FC236}">
                <a16:creationId xmlns:a16="http://schemas.microsoft.com/office/drawing/2014/main" id="{70934842-B703-7E89-4579-9212BB2EA0F4}"/>
              </a:ext>
            </a:extLst>
          </p:cNvPr>
          <p:cNvSpPr txBox="1"/>
          <p:nvPr/>
        </p:nvSpPr>
        <p:spPr>
          <a:xfrm>
            <a:off x="6643132" y="519850"/>
            <a:ext cx="1994332" cy="2092881"/>
          </a:xfrm>
          <a:prstGeom prst="rect">
            <a:avLst/>
          </a:prstGeom>
          <a:noFill/>
        </p:spPr>
        <p:txBody>
          <a:bodyPr wrap="square" rtlCol="0">
            <a:spAutoFit/>
          </a:bodyPr>
          <a:lstStyle/>
          <a:p>
            <a:r>
              <a:rPr lang="en-AU" sz="1800" b="1" dirty="0">
                <a:latin typeface="+mn-lt"/>
              </a:rPr>
              <a:t>Updates</a:t>
            </a:r>
          </a:p>
          <a:p>
            <a:pPr marL="285750" indent="-285750">
              <a:buFont typeface="Arial" panose="020B0604020202020204" pitchFamily="34" charset="0"/>
              <a:buChar char="•"/>
            </a:pPr>
            <a:r>
              <a:rPr lang="en-AU" sz="1600" dirty="0">
                <a:latin typeface="+mn-lt"/>
              </a:rPr>
              <a:t>Link between Unit 3 and Unit 4</a:t>
            </a:r>
          </a:p>
          <a:p>
            <a:pPr marL="285750" indent="-285750">
              <a:buFont typeface="Arial" panose="020B0604020202020204" pitchFamily="34" charset="0"/>
              <a:buChar char="•"/>
            </a:pPr>
            <a:r>
              <a:rPr lang="en-AU" sz="1600" dirty="0">
                <a:latin typeface="+mn-lt"/>
              </a:rPr>
              <a:t>Refinement of materials, techniques and processes in a specific art form. </a:t>
            </a:r>
          </a:p>
        </p:txBody>
      </p:sp>
      <p:pic>
        <p:nvPicPr>
          <p:cNvPr id="5" name="Picture 4">
            <a:extLst>
              <a:ext uri="{FF2B5EF4-FFF2-40B4-BE49-F238E27FC236}">
                <a16:creationId xmlns:a16="http://schemas.microsoft.com/office/drawing/2014/main" id="{AE35AF49-6BCB-380A-601F-A3332B1FE0E4}"/>
              </a:ext>
            </a:extLst>
          </p:cNvPr>
          <p:cNvPicPr>
            <a:picLocks noChangeAspect="1"/>
          </p:cNvPicPr>
          <p:nvPr/>
        </p:nvPicPr>
        <p:blipFill rotWithShape="1">
          <a:blip r:embed="rId5"/>
          <a:srcRect l="813" t="4053" r="1377" b="3061"/>
          <a:stretch/>
        </p:blipFill>
        <p:spPr>
          <a:xfrm>
            <a:off x="263901" y="1210429"/>
            <a:ext cx="6137663" cy="1868270"/>
          </a:xfrm>
          <a:prstGeom prst="rect">
            <a:avLst/>
          </a:prstGeom>
          <a:ln>
            <a:noFill/>
          </a:ln>
          <a:effectLst>
            <a:outerShdw blurRad="292100" dist="139700" dir="2700000" algn="tl" rotWithShape="0">
              <a:srgbClr val="333333">
                <a:alpha val="65000"/>
              </a:srgbClr>
            </a:outerShdw>
          </a:effectLst>
        </p:spPr>
      </p:pic>
      <p:pic>
        <p:nvPicPr>
          <p:cNvPr id="7" name="Audio 6">
            <a:hlinkClick r:id="" action="ppaction://media"/>
            <a:extLst>
              <a:ext uri="{FF2B5EF4-FFF2-40B4-BE49-F238E27FC236}">
                <a16:creationId xmlns:a16="http://schemas.microsoft.com/office/drawing/2014/main" id="{2FDBBF4A-1B8E-FD0D-1A2B-A5A18C97802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16111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25878">
        <p159:morph option="byObject"/>
      </p:transition>
    </mc:Choice>
    <mc:Fallback xmlns="">
      <p:transition spd="slow" advTm="258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9502"/>
            <a:ext cx="8712968" cy="857250"/>
          </a:xfrm>
        </p:spPr>
        <p:txBody>
          <a:bodyPr/>
          <a:lstStyle/>
          <a:p>
            <a:r>
              <a:rPr lang="en-AU" dirty="0"/>
              <a:t>Acknowledgement</a:t>
            </a:r>
          </a:p>
        </p:txBody>
      </p:sp>
      <p:sp>
        <p:nvSpPr>
          <p:cNvPr id="3" name="Content Placeholder 2"/>
          <p:cNvSpPr>
            <a:spLocks noGrp="1"/>
          </p:cNvSpPr>
          <p:nvPr>
            <p:ph idx="1"/>
          </p:nvPr>
        </p:nvSpPr>
        <p:spPr>
          <a:xfrm>
            <a:off x="179512" y="1275606"/>
            <a:ext cx="8712968" cy="2971800"/>
          </a:xfrm>
        </p:spPr>
        <p:txBody>
          <a:bodyPr/>
          <a:lstStyle/>
          <a:p>
            <a:pPr marL="0" indent="0">
              <a:lnSpc>
                <a:spcPct val="120000"/>
              </a:lnSpc>
              <a:spcBef>
                <a:spcPts val="600"/>
              </a:spcBef>
              <a:buNone/>
            </a:pPr>
            <a:r>
              <a:rPr lang="en-US" sz="2000">
                <a:solidFill>
                  <a:srgbClr val="000000"/>
                </a:solidFill>
                <a:effectLst/>
                <a:latin typeface="Arial"/>
                <a:ea typeface="Arial" panose="020B0604020202020204" pitchFamily="34" charset="0"/>
                <a:cs typeface="Arial"/>
              </a:rPr>
              <a:t>The </a:t>
            </a:r>
            <a:r>
              <a:rPr lang="en-AU" sz="2000">
                <a:solidFill>
                  <a:srgbClr val="000000"/>
                </a:solidFill>
                <a:latin typeface="Arial"/>
                <a:ea typeface="Arial" panose="020B0604020202020204" pitchFamily="34" charset="0"/>
                <a:cs typeface="Arial"/>
              </a:rPr>
              <a:t>Victorian </a:t>
            </a:r>
            <a:r>
              <a:rPr lang="en-AU" sz="2000">
                <a:solidFill>
                  <a:srgbClr val="000000"/>
                </a:solidFill>
                <a:effectLst/>
                <a:latin typeface="Arial"/>
                <a:ea typeface="Arial" panose="020B0604020202020204" pitchFamily="34" charset="0"/>
                <a:cs typeface="Arial"/>
              </a:rPr>
              <a:t>Curriculum and Assessment Authority </a:t>
            </a:r>
            <a:r>
              <a:rPr lang="en-US" sz="2000">
                <a:solidFill>
                  <a:srgbClr val="000000"/>
                </a:solidFill>
                <a:effectLst/>
                <a:latin typeface="Arial"/>
                <a:ea typeface="Arial" panose="020B0604020202020204" pitchFamily="34" charset="0"/>
                <a:cs typeface="Arial"/>
              </a:rPr>
              <a:t>proudly acknowledges and pays respect to Victoria’s Aboriginal and Torres Strait Islander communities and their rich and enduring cultures.</a:t>
            </a:r>
            <a:endParaRPr lang="en-AU" sz="2000">
              <a:solidFill>
                <a:srgbClr val="000000"/>
              </a:solidFill>
              <a:effectLst/>
              <a:latin typeface="Arial"/>
              <a:ea typeface="Arial" panose="020B0604020202020204" pitchFamily="34" charset="0"/>
              <a:cs typeface="Arial"/>
            </a:endParaRPr>
          </a:p>
          <a:p>
            <a:pPr marL="0" indent="0">
              <a:lnSpc>
                <a:spcPct val="120000"/>
              </a:lnSpc>
              <a:spcBef>
                <a:spcPts val="600"/>
              </a:spcBef>
              <a:buNone/>
            </a:pPr>
            <a:r>
              <a:rPr lang="en-US" sz="2000">
                <a:solidFill>
                  <a:srgbClr val="000000"/>
                </a:solidFill>
                <a:effectLst/>
                <a:latin typeface="Arial" panose="020B0604020202020204" pitchFamily="34" charset="0"/>
                <a:ea typeface="Arial" panose="020B0604020202020204" pitchFamily="34" charset="0"/>
              </a:rPr>
              <a:t>We acknowledge Aboriginal and Torres Strait Islander people as Australia’s first peoples and as the Traditional Owners and custodians of the lands and waters on which we rely. We pay respect to Elders past and present of the lands where we conduct our work and </a:t>
            </a:r>
            <a:r>
              <a:rPr lang="en-US" sz="2000" err="1">
                <a:solidFill>
                  <a:srgbClr val="000000"/>
                </a:solidFill>
                <a:effectLst/>
                <a:latin typeface="Arial" panose="020B0604020202020204" pitchFamily="34" charset="0"/>
                <a:ea typeface="Arial" panose="020B0604020202020204" pitchFamily="34" charset="0"/>
              </a:rPr>
              <a:t>recognise</a:t>
            </a:r>
            <a:r>
              <a:rPr lang="en-US" sz="2000">
                <a:solidFill>
                  <a:srgbClr val="000000"/>
                </a:solidFill>
                <a:effectLst/>
                <a:latin typeface="Arial" panose="020B0604020202020204" pitchFamily="34" charset="0"/>
                <a:ea typeface="Arial" panose="020B0604020202020204" pitchFamily="34" charset="0"/>
              </a:rPr>
              <a:t> their ongoing contributions as the first educators on the land now known as Victoria. </a:t>
            </a:r>
            <a:endParaRPr lang="en-AU" sz="2000">
              <a:solidFill>
                <a:srgbClr val="000000"/>
              </a:solidFill>
              <a:effectLst/>
              <a:latin typeface="Arial" panose="020B0604020202020204" pitchFamily="34" charset="0"/>
              <a:ea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39F7BE75-030A-BC59-A7E8-55EAB83163A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133948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4537">
        <p159:morph option="byObject"/>
      </p:transition>
    </mc:Choice>
    <mc:Fallback xmlns="">
      <p:transition spd="slow" advTm="45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9D96E-FFBB-A34F-FBE2-DE63E706A7CE}"/>
              </a:ext>
            </a:extLst>
          </p:cNvPr>
          <p:cNvSpPr>
            <a:spLocks noGrp="1"/>
          </p:cNvSpPr>
          <p:nvPr>
            <p:ph type="title"/>
          </p:nvPr>
        </p:nvSpPr>
        <p:spPr/>
        <p:txBody>
          <a:bodyPr/>
          <a:lstStyle/>
          <a:p>
            <a:r>
              <a:rPr lang="en-AU" dirty="0"/>
              <a:t>Criterion 8</a:t>
            </a:r>
          </a:p>
        </p:txBody>
      </p:sp>
      <p:sp>
        <p:nvSpPr>
          <p:cNvPr id="9" name="TextBox 8">
            <a:extLst>
              <a:ext uri="{FF2B5EF4-FFF2-40B4-BE49-F238E27FC236}">
                <a16:creationId xmlns:a16="http://schemas.microsoft.com/office/drawing/2014/main" id="{AFCFA60F-3E46-DFAD-B501-11F77098DD45}"/>
              </a:ext>
            </a:extLst>
          </p:cNvPr>
          <p:cNvSpPr txBox="1"/>
          <p:nvPr/>
        </p:nvSpPr>
        <p:spPr>
          <a:xfrm>
            <a:off x="6647453" y="521584"/>
            <a:ext cx="2280537" cy="2831544"/>
          </a:xfrm>
          <a:prstGeom prst="rect">
            <a:avLst/>
          </a:prstGeom>
          <a:noFill/>
        </p:spPr>
        <p:txBody>
          <a:bodyPr wrap="square" rtlCol="0">
            <a:spAutoFit/>
          </a:bodyPr>
          <a:lstStyle/>
          <a:p>
            <a:r>
              <a:rPr lang="en-AU" sz="1800" b="1" dirty="0">
                <a:latin typeface="+mn-lt"/>
              </a:rPr>
              <a:t>Updates</a:t>
            </a:r>
          </a:p>
          <a:p>
            <a:pPr marL="285750" indent="-285750">
              <a:buFont typeface="Arial" panose="020B0604020202020204" pitchFamily="34" charset="0"/>
              <a:buChar char="•"/>
            </a:pPr>
            <a:r>
              <a:rPr lang="en-AU" sz="1600" dirty="0">
                <a:latin typeface="+mn-lt"/>
              </a:rPr>
              <a:t>‘Conservation and care of a specific art form’ have been added to the indicators</a:t>
            </a:r>
          </a:p>
          <a:p>
            <a:pPr marL="285750" indent="-285750">
              <a:buFont typeface="Arial" panose="020B0604020202020204" pitchFamily="34" charset="0"/>
              <a:buChar char="•"/>
            </a:pPr>
            <a:r>
              <a:rPr lang="en-AU" sz="1600" dirty="0">
                <a:latin typeface="+mn-lt"/>
              </a:rPr>
              <a:t>Descriptors have been adjusted so students meet requirements of the task. </a:t>
            </a:r>
          </a:p>
        </p:txBody>
      </p:sp>
      <p:pic>
        <p:nvPicPr>
          <p:cNvPr id="5" name="Picture 4">
            <a:extLst>
              <a:ext uri="{FF2B5EF4-FFF2-40B4-BE49-F238E27FC236}">
                <a16:creationId xmlns:a16="http://schemas.microsoft.com/office/drawing/2014/main" id="{4EE8F513-2793-063C-64A0-3EF59FCE4AA3}"/>
              </a:ext>
            </a:extLst>
          </p:cNvPr>
          <p:cNvPicPr>
            <a:picLocks noChangeAspect="1"/>
          </p:cNvPicPr>
          <p:nvPr/>
        </p:nvPicPr>
        <p:blipFill rotWithShape="1">
          <a:blip r:embed="rId5"/>
          <a:srcRect l="1152" t="2783" r="1827" b="2937"/>
          <a:stretch/>
        </p:blipFill>
        <p:spPr>
          <a:xfrm>
            <a:off x="247650" y="1397000"/>
            <a:ext cx="5740400" cy="2501900"/>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2EFA1255-FF2C-85F9-5838-659AB2641DDC}"/>
              </a:ext>
            </a:extLst>
          </p:cNvPr>
          <p:cNvSpPr/>
          <p:nvPr/>
        </p:nvSpPr>
        <p:spPr bwMode="auto">
          <a:xfrm>
            <a:off x="1010445" y="2723835"/>
            <a:ext cx="1362961" cy="933765"/>
          </a:xfrm>
          <a:prstGeom prst="rect">
            <a:avLst/>
          </a:prstGeom>
          <a:solidFill>
            <a:schemeClr val="accent1">
              <a:alpha val="45098"/>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sp>
        <p:nvSpPr>
          <p:cNvPr id="7" name="Rectangle 6">
            <a:extLst>
              <a:ext uri="{FF2B5EF4-FFF2-40B4-BE49-F238E27FC236}">
                <a16:creationId xmlns:a16="http://schemas.microsoft.com/office/drawing/2014/main" id="{4C552831-E46E-6D73-D25D-94FAE466CD0A}"/>
              </a:ext>
            </a:extLst>
          </p:cNvPr>
          <p:cNvSpPr/>
          <p:nvPr/>
        </p:nvSpPr>
        <p:spPr bwMode="auto">
          <a:xfrm>
            <a:off x="2373406" y="2183137"/>
            <a:ext cx="1432112" cy="1218969"/>
          </a:xfrm>
          <a:prstGeom prst="rect">
            <a:avLst/>
          </a:prstGeom>
          <a:solidFill>
            <a:schemeClr val="accent1">
              <a:alpha val="45098"/>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10" name="Audio 9">
            <a:hlinkClick r:id="" action="ppaction://media"/>
            <a:extLst>
              <a:ext uri="{FF2B5EF4-FFF2-40B4-BE49-F238E27FC236}">
                <a16:creationId xmlns:a16="http://schemas.microsoft.com/office/drawing/2014/main" id="{26FE190B-DAF0-2D26-3EA7-8811A0DDECD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699141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39718">
        <p159:morph option="byObject"/>
      </p:transition>
    </mc:Choice>
    <mc:Fallback xmlns="">
      <p:transition spd="slow" advTm="397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9D96E-FFBB-A34F-FBE2-DE63E706A7CE}"/>
              </a:ext>
            </a:extLst>
          </p:cNvPr>
          <p:cNvSpPr>
            <a:spLocks noGrp="1"/>
          </p:cNvSpPr>
          <p:nvPr>
            <p:ph type="title"/>
          </p:nvPr>
        </p:nvSpPr>
        <p:spPr/>
        <p:txBody>
          <a:bodyPr/>
          <a:lstStyle/>
          <a:p>
            <a:r>
              <a:rPr lang="en-AU" dirty="0"/>
              <a:t>Criterion 9</a:t>
            </a:r>
          </a:p>
        </p:txBody>
      </p:sp>
      <p:sp>
        <p:nvSpPr>
          <p:cNvPr id="9" name="TextBox 8">
            <a:extLst>
              <a:ext uri="{FF2B5EF4-FFF2-40B4-BE49-F238E27FC236}">
                <a16:creationId xmlns:a16="http://schemas.microsoft.com/office/drawing/2014/main" id="{AFCFA60F-3E46-DFAD-B501-11F77098DD45}"/>
              </a:ext>
            </a:extLst>
          </p:cNvPr>
          <p:cNvSpPr txBox="1"/>
          <p:nvPr/>
        </p:nvSpPr>
        <p:spPr>
          <a:xfrm>
            <a:off x="6635771" y="518337"/>
            <a:ext cx="2413747" cy="2092881"/>
          </a:xfrm>
          <a:prstGeom prst="rect">
            <a:avLst/>
          </a:prstGeom>
          <a:noFill/>
        </p:spPr>
        <p:txBody>
          <a:bodyPr wrap="square" rtlCol="0">
            <a:spAutoFit/>
          </a:bodyPr>
          <a:lstStyle/>
          <a:p>
            <a:r>
              <a:rPr lang="en-AU" sz="1800" b="1" dirty="0">
                <a:latin typeface="+mn-lt"/>
              </a:rPr>
              <a:t>Updates</a:t>
            </a:r>
          </a:p>
          <a:p>
            <a:pPr marL="285750" indent="-285750">
              <a:buFont typeface="Arial" panose="020B0604020202020204" pitchFamily="34" charset="0"/>
              <a:buChar char="•"/>
            </a:pPr>
            <a:r>
              <a:rPr lang="en-AU" sz="1600" dirty="0">
                <a:latin typeface="+mn-lt"/>
              </a:rPr>
              <a:t>Focus on the research of exhibition spaces</a:t>
            </a:r>
          </a:p>
          <a:p>
            <a:pPr marL="285750" indent="-285750">
              <a:buFont typeface="Arial" panose="020B0604020202020204" pitchFamily="34" charset="0"/>
              <a:buChar char="•"/>
            </a:pPr>
            <a:r>
              <a:rPr lang="en-AU" sz="1600" dirty="0">
                <a:latin typeface="+mn-lt"/>
              </a:rPr>
              <a:t>Plan and document the display of an artwork in a specific art form.  </a:t>
            </a:r>
          </a:p>
        </p:txBody>
      </p:sp>
      <p:pic>
        <p:nvPicPr>
          <p:cNvPr id="7" name="Picture 6">
            <a:extLst>
              <a:ext uri="{FF2B5EF4-FFF2-40B4-BE49-F238E27FC236}">
                <a16:creationId xmlns:a16="http://schemas.microsoft.com/office/drawing/2014/main" id="{173B9F26-CDDA-89AC-4B24-E741F111509F}"/>
              </a:ext>
            </a:extLst>
          </p:cNvPr>
          <p:cNvPicPr>
            <a:picLocks noChangeAspect="1"/>
          </p:cNvPicPr>
          <p:nvPr/>
        </p:nvPicPr>
        <p:blipFill rotWithShape="1">
          <a:blip r:embed="rId5"/>
          <a:srcRect l="1453" t="1586" r="1784" b="2269"/>
          <a:stretch/>
        </p:blipFill>
        <p:spPr>
          <a:xfrm>
            <a:off x="336550" y="1212850"/>
            <a:ext cx="5753100" cy="260350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8C46233D-B0FD-7922-5440-92C7FB703B05}"/>
              </a:ext>
            </a:extLst>
          </p:cNvPr>
          <p:cNvSpPr/>
          <p:nvPr/>
        </p:nvSpPr>
        <p:spPr bwMode="auto">
          <a:xfrm>
            <a:off x="1118021" y="2266635"/>
            <a:ext cx="1410026" cy="1095130"/>
          </a:xfrm>
          <a:prstGeom prst="rect">
            <a:avLst/>
          </a:prstGeom>
          <a:solidFill>
            <a:schemeClr val="accent1">
              <a:alpha val="45098"/>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6" name="Audio 5">
            <a:hlinkClick r:id="" action="ppaction://media"/>
            <a:extLst>
              <a:ext uri="{FF2B5EF4-FFF2-40B4-BE49-F238E27FC236}">
                <a16:creationId xmlns:a16="http://schemas.microsoft.com/office/drawing/2014/main" id="{40DB2F0F-A030-E64D-6DE9-A7BB4097BE5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841080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25925">
        <p159:morph option="byObject"/>
      </p:transition>
    </mc:Choice>
    <mc:Fallback xmlns="">
      <p:transition spd="slow" advTm="259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FE15-9E6E-5573-DFFF-425AC28203AC}"/>
              </a:ext>
            </a:extLst>
          </p:cNvPr>
          <p:cNvSpPr>
            <a:spLocks noGrp="1"/>
          </p:cNvSpPr>
          <p:nvPr>
            <p:ph type="title"/>
          </p:nvPr>
        </p:nvSpPr>
        <p:spPr/>
        <p:txBody>
          <a:bodyPr/>
          <a:lstStyle/>
          <a:p>
            <a:r>
              <a:rPr lang="en-AU" dirty="0"/>
              <a:t>Criterion 10</a:t>
            </a:r>
          </a:p>
        </p:txBody>
      </p:sp>
      <p:sp>
        <p:nvSpPr>
          <p:cNvPr id="4" name="TextBox 3">
            <a:extLst>
              <a:ext uri="{FF2B5EF4-FFF2-40B4-BE49-F238E27FC236}">
                <a16:creationId xmlns:a16="http://schemas.microsoft.com/office/drawing/2014/main" id="{B9F9B574-3103-AD6A-60BB-1D3F9A5EAC0A}"/>
              </a:ext>
            </a:extLst>
          </p:cNvPr>
          <p:cNvSpPr txBox="1"/>
          <p:nvPr/>
        </p:nvSpPr>
        <p:spPr>
          <a:xfrm>
            <a:off x="6638324" y="511581"/>
            <a:ext cx="2173074" cy="1846659"/>
          </a:xfrm>
          <a:prstGeom prst="rect">
            <a:avLst/>
          </a:prstGeom>
          <a:noFill/>
        </p:spPr>
        <p:txBody>
          <a:bodyPr wrap="square" rtlCol="0">
            <a:spAutoFit/>
          </a:bodyPr>
          <a:lstStyle/>
          <a:p>
            <a:r>
              <a:rPr lang="en-AU" sz="1800" b="1" dirty="0">
                <a:latin typeface="+mn-lt"/>
              </a:rPr>
              <a:t>Updates</a:t>
            </a:r>
          </a:p>
          <a:p>
            <a:pPr marL="285750" indent="-285750">
              <a:buFont typeface="Arial" panose="020B0604020202020204" pitchFamily="34" charset="0"/>
              <a:buChar char="•"/>
            </a:pPr>
            <a:r>
              <a:rPr lang="en-AU" sz="1600" dirty="0">
                <a:latin typeface="+mn-lt"/>
              </a:rPr>
              <a:t>Students must present a critique</a:t>
            </a:r>
          </a:p>
          <a:p>
            <a:pPr marL="285750" indent="-285750">
              <a:buFont typeface="Arial" panose="020B0604020202020204" pitchFamily="34" charset="0"/>
              <a:buChar char="•"/>
            </a:pPr>
            <a:r>
              <a:rPr lang="en-AU" sz="1600" dirty="0">
                <a:latin typeface="+mn-lt"/>
              </a:rPr>
              <a:t>The artwork must be refined and resolved as a finished work.</a:t>
            </a:r>
          </a:p>
        </p:txBody>
      </p:sp>
      <p:pic>
        <p:nvPicPr>
          <p:cNvPr id="7" name="Picture 6">
            <a:extLst>
              <a:ext uri="{FF2B5EF4-FFF2-40B4-BE49-F238E27FC236}">
                <a16:creationId xmlns:a16="http://schemas.microsoft.com/office/drawing/2014/main" id="{7C543210-695E-0BFE-8BFE-58D1AAD48C01}"/>
              </a:ext>
            </a:extLst>
          </p:cNvPr>
          <p:cNvPicPr>
            <a:picLocks noChangeAspect="1"/>
          </p:cNvPicPr>
          <p:nvPr/>
        </p:nvPicPr>
        <p:blipFill rotWithShape="1">
          <a:blip r:embed="rId5"/>
          <a:srcRect l="1701" t="3419" r="1313" b="3047"/>
          <a:stretch/>
        </p:blipFill>
        <p:spPr>
          <a:xfrm>
            <a:off x="251520" y="1268760"/>
            <a:ext cx="6057900" cy="2152650"/>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980952FA-EDF1-EEC0-B18B-43E14614DC8C}"/>
              </a:ext>
            </a:extLst>
          </p:cNvPr>
          <p:cNvSpPr/>
          <p:nvPr/>
        </p:nvSpPr>
        <p:spPr bwMode="auto">
          <a:xfrm>
            <a:off x="2563347" y="2109931"/>
            <a:ext cx="1483604" cy="806775"/>
          </a:xfrm>
          <a:prstGeom prst="rect">
            <a:avLst/>
          </a:prstGeom>
          <a:solidFill>
            <a:schemeClr val="accent1">
              <a:alpha val="45098"/>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sp>
        <p:nvSpPr>
          <p:cNvPr id="9" name="Rectangle 8">
            <a:extLst>
              <a:ext uri="{FF2B5EF4-FFF2-40B4-BE49-F238E27FC236}">
                <a16:creationId xmlns:a16="http://schemas.microsoft.com/office/drawing/2014/main" id="{5D370AD7-9520-2FEC-3DFB-6FB5E4915035}"/>
              </a:ext>
            </a:extLst>
          </p:cNvPr>
          <p:cNvSpPr/>
          <p:nvPr/>
        </p:nvSpPr>
        <p:spPr bwMode="auto">
          <a:xfrm>
            <a:off x="251520" y="2455743"/>
            <a:ext cx="769843" cy="536698"/>
          </a:xfrm>
          <a:prstGeom prst="rect">
            <a:avLst/>
          </a:prstGeom>
          <a:solidFill>
            <a:srgbClr val="FF0000">
              <a:alpha val="45098"/>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10" name="Audio 9">
            <a:hlinkClick r:id="" action="ppaction://media"/>
            <a:extLst>
              <a:ext uri="{FF2B5EF4-FFF2-40B4-BE49-F238E27FC236}">
                <a16:creationId xmlns:a16="http://schemas.microsoft.com/office/drawing/2014/main" id="{3C9A35CA-4F50-0746-B018-F857BCF9229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867461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28642">
        <p159:morph option="byObject"/>
      </p:transition>
    </mc:Choice>
    <mc:Fallback xmlns="">
      <p:transition spd="slow" advTm="286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88FD4-72AA-EC6D-1356-F4EB31D835A3}"/>
              </a:ext>
            </a:extLst>
          </p:cNvPr>
          <p:cNvSpPr>
            <a:spLocks noGrp="1"/>
          </p:cNvSpPr>
          <p:nvPr>
            <p:ph type="title"/>
          </p:nvPr>
        </p:nvSpPr>
        <p:spPr>
          <a:xfrm>
            <a:off x="179513" y="276127"/>
            <a:ext cx="8784976" cy="432048"/>
          </a:xfrm>
        </p:spPr>
        <p:txBody>
          <a:bodyPr/>
          <a:lstStyle/>
          <a:p>
            <a:r>
              <a:rPr lang="en-US"/>
              <a:t>Contact us:</a:t>
            </a:r>
          </a:p>
        </p:txBody>
      </p:sp>
      <p:sp>
        <p:nvSpPr>
          <p:cNvPr id="3" name="Content Placeholder 2">
            <a:extLst>
              <a:ext uri="{FF2B5EF4-FFF2-40B4-BE49-F238E27FC236}">
                <a16:creationId xmlns:a16="http://schemas.microsoft.com/office/drawing/2014/main" id="{946E6A82-BFFE-46E3-A1B8-2593FE9EF1A3}"/>
              </a:ext>
            </a:extLst>
          </p:cNvPr>
          <p:cNvSpPr>
            <a:spLocks noGrp="1"/>
          </p:cNvSpPr>
          <p:nvPr>
            <p:ph sz="quarter" idx="10"/>
          </p:nvPr>
        </p:nvSpPr>
        <p:spPr>
          <a:xfrm>
            <a:off x="179388" y="851869"/>
            <a:ext cx="5688012" cy="360362"/>
          </a:xfrm>
        </p:spPr>
        <p:txBody>
          <a:bodyPr/>
          <a:lstStyle/>
          <a:p>
            <a:r>
              <a:rPr lang="en-US"/>
              <a:t>vcaa@education.vic.gov.au or +61 3 9032 1629</a:t>
            </a:r>
          </a:p>
        </p:txBody>
      </p:sp>
      <p:sp>
        <p:nvSpPr>
          <p:cNvPr id="4" name="Content Placeholder 2">
            <a:extLst>
              <a:ext uri="{FF2B5EF4-FFF2-40B4-BE49-F238E27FC236}">
                <a16:creationId xmlns:a16="http://schemas.microsoft.com/office/drawing/2014/main" id="{AB294FE7-16A2-CA87-4074-43DAE7E62DDE}"/>
              </a:ext>
            </a:extLst>
          </p:cNvPr>
          <p:cNvSpPr txBox="1">
            <a:spLocks/>
          </p:cNvSpPr>
          <p:nvPr/>
        </p:nvSpPr>
        <p:spPr bwMode="auto">
          <a:xfrm>
            <a:off x="179388" y="1445899"/>
            <a:ext cx="5688012"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 typeface="Arial" pitchFamily="34" charset="0"/>
              <a:buNone/>
              <a:defRPr sz="1400" b="0">
                <a:solidFill>
                  <a:schemeClr val="bg1"/>
                </a:solidFill>
                <a:latin typeface="+mn-lt"/>
                <a:ea typeface="+mn-ea"/>
                <a:cs typeface="+mn-cs"/>
              </a:defRPr>
            </a:lvl1pPr>
            <a:lvl2pPr marL="457200" indent="0" algn="l" rtl="0" eaLnBrk="1" fontAlgn="base" hangingPunct="1">
              <a:spcBef>
                <a:spcPct val="20000"/>
              </a:spcBef>
              <a:spcAft>
                <a:spcPct val="0"/>
              </a:spcAft>
              <a:buFont typeface="Arial" pitchFamily="34" charset="0"/>
              <a:buNone/>
              <a:defRPr sz="1400">
                <a:solidFill>
                  <a:srgbClr val="303132"/>
                </a:solidFill>
                <a:latin typeface="+mn-lt"/>
              </a:defRPr>
            </a:lvl2pPr>
            <a:lvl3pPr marL="914400" indent="0" algn="l" rtl="0" eaLnBrk="1" fontAlgn="base" hangingPunct="1">
              <a:spcBef>
                <a:spcPct val="20000"/>
              </a:spcBef>
              <a:spcAft>
                <a:spcPct val="0"/>
              </a:spcAft>
              <a:buNone/>
              <a:defRPr sz="1400">
                <a:solidFill>
                  <a:srgbClr val="303132"/>
                </a:solidFill>
                <a:latin typeface="+mn-lt"/>
              </a:defRPr>
            </a:lvl3pPr>
            <a:lvl4pPr marL="1371600" indent="0" algn="l" rtl="0" eaLnBrk="1" fontAlgn="base" hangingPunct="1">
              <a:spcBef>
                <a:spcPct val="20000"/>
              </a:spcBef>
              <a:spcAft>
                <a:spcPct val="0"/>
              </a:spcAft>
              <a:buNone/>
              <a:defRPr sz="1400">
                <a:solidFill>
                  <a:srgbClr val="303132"/>
                </a:solidFill>
                <a:latin typeface="+mn-lt"/>
              </a:defRPr>
            </a:lvl4pPr>
            <a:lvl5pPr marL="1828800" indent="0" algn="l" rtl="0" eaLnBrk="1" fontAlgn="base" hangingPunct="1">
              <a:spcBef>
                <a:spcPct val="20000"/>
              </a:spcBef>
              <a:spcAft>
                <a:spcPct val="0"/>
              </a:spcAft>
              <a:buNone/>
              <a:defRPr sz="1400">
                <a:solidFill>
                  <a:srgbClr val="303132"/>
                </a:solidFill>
                <a:latin typeface="+mn-lt"/>
              </a:defRPr>
            </a:lvl5pPr>
            <a:lvl6pPr marL="2514600" indent="-228600" algn="l" rtl="0" eaLnBrk="1" fontAlgn="base" hangingPunct="1">
              <a:spcBef>
                <a:spcPct val="20000"/>
              </a:spcBef>
              <a:spcAft>
                <a:spcPct val="0"/>
              </a:spcAft>
              <a:buChar char="–"/>
              <a:defRPr sz="2000">
                <a:solidFill>
                  <a:srgbClr val="303132"/>
                </a:solidFill>
                <a:latin typeface="+mn-lt"/>
              </a:defRPr>
            </a:lvl6pPr>
            <a:lvl7pPr marL="2971800" indent="-228600" algn="l" rtl="0" eaLnBrk="1" fontAlgn="base" hangingPunct="1">
              <a:spcBef>
                <a:spcPct val="20000"/>
              </a:spcBef>
              <a:spcAft>
                <a:spcPct val="0"/>
              </a:spcAft>
              <a:buChar char="–"/>
              <a:defRPr sz="2000">
                <a:solidFill>
                  <a:srgbClr val="303132"/>
                </a:solidFill>
                <a:latin typeface="+mn-lt"/>
              </a:defRPr>
            </a:lvl7pPr>
            <a:lvl8pPr marL="3429000" indent="-228600" algn="l" rtl="0" eaLnBrk="1" fontAlgn="base" hangingPunct="1">
              <a:spcBef>
                <a:spcPct val="20000"/>
              </a:spcBef>
              <a:spcAft>
                <a:spcPct val="0"/>
              </a:spcAft>
              <a:buChar char="–"/>
              <a:defRPr sz="2000">
                <a:solidFill>
                  <a:srgbClr val="303132"/>
                </a:solidFill>
                <a:latin typeface="+mn-lt"/>
              </a:defRPr>
            </a:lvl8pPr>
            <a:lvl9pPr marL="3886200" indent="-228600" algn="l" rtl="0" eaLnBrk="1" fontAlgn="base" hangingPunct="1">
              <a:spcBef>
                <a:spcPct val="20000"/>
              </a:spcBef>
              <a:spcAft>
                <a:spcPct val="0"/>
              </a:spcAft>
              <a:buChar char="–"/>
              <a:defRPr sz="2000">
                <a:solidFill>
                  <a:srgbClr val="303132"/>
                </a:solidFill>
                <a:latin typeface="+mn-lt"/>
              </a:defRPr>
            </a:lvl9pPr>
          </a:lstStyle>
          <a:p>
            <a:pPr>
              <a:spcBef>
                <a:spcPts val="0"/>
              </a:spcBef>
              <a:spcAft>
                <a:spcPts val="1125"/>
              </a:spcAft>
              <a:defRPr/>
            </a:pPr>
            <a:endParaRPr lang="en-AU" kern="0"/>
          </a:p>
        </p:txBody>
      </p:sp>
      <p:sp>
        <p:nvSpPr>
          <p:cNvPr id="5" name="Text Box 5">
            <a:extLst>
              <a:ext uri="{FF2B5EF4-FFF2-40B4-BE49-F238E27FC236}">
                <a16:creationId xmlns:a16="http://schemas.microsoft.com/office/drawing/2014/main" id="{AA0BCF55-EC3C-C36F-F0DC-62567778D592}"/>
              </a:ext>
            </a:extLst>
          </p:cNvPr>
          <p:cNvSpPr txBox="1">
            <a:spLocks noChangeArrowheads="1"/>
          </p:cNvSpPr>
          <p:nvPr/>
        </p:nvSpPr>
        <p:spPr bwMode="auto">
          <a:xfrm>
            <a:off x="244012" y="4450111"/>
            <a:ext cx="48679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indent="0" defTabSz="914310">
              <a:spcBef>
                <a:spcPct val="50000"/>
              </a:spcBef>
            </a:pPr>
            <a:r>
              <a:rPr lang="en-AU" sz="450">
                <a:solidFill>
                  <a:schemeClr val="bg1"/>
                </a:solidFill>
              </a:rPr>
              <a:t>© </a:t>
            </a:r>
            <a:r>
              <a:rPr lang="en-AU" sz="600">
                <a:solidFill>
                  <a:schemeClr val="bg1"/>
                </a:solidFill>
              </a:rPr>
              <a:t>Victorian Curriculum and Assessment Authority 2025</a:t>
            </a:r>
            <a:br>
              <a:rPr lang="en-AU" sz="600">
                <a:solidFill>
                  <a:schemeClr val="bg1"/>
                </a:solidFill>
              </a:rPr>
            </a:br>
            <a:r>
              <a:rPr lang="en-AU" sz="600">
                <a:solidFill>
                  <a:schemeClr val="bg1"/>
                </a:solidFill>
              </a:rPr>
              <a:t>The copyright in this PowerPoint presentation is owned by the Victorian Curriculum and Assessment Authority or in the case of some materials, by third parties. No part may be reproduced by any process except in accordance with the provisions of the Copyright Act 1968 or with permission from the Copyright Officer at the Victorian Curriculum and Assessment Authority. </a:t>
            </a:r>
            <a:endParaRPr lang="en-AU" sz="338">
              <a:solidFill>
                <a:schemeClr val="bg1"/>
              </a:solidFill>
            </a:endParaRPr>
          </a:p>
        </p:txBody>
      </p:sp>
      <p:pic>
        <p:nvPicPr>
          <p:cNvPr id="8" name="Audio 7">
            <a:hlinkClick r:id="" action="ppaction://media"/>
            <a:extLst>
              <a:ext uri="{FF2B5EF4-FFF2-40B4-BE49-F238E27FC236}">
                <a16:creationId xmlns:a16="http://schemas.microsoft.com/office/drawing/2014/main" id="{B13E7EDF-47E9-AEE0-1B0C-179C629481D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529851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22581">
        <p159:morph option="byObject"/>
      </p:transition>
    </mc:Choice>
    <mc:Fallback xmlns="">
      <p:transition spd="slow" advTm="225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B10A67DC-7EA2-CD72-D4A4-50F31F9E0E5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353169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12816">
        <p159:morph option="byObject"/>
      </p:transition>
    </mc:Choice>
    <mc:Fallback xmlns="">
      <p:transition spd="slow" advTm="128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3CC4-ABDB-25FC-7DB5-00FCCC8FC9BE}"/>
              </a:ext>
            </a:extLst>
          </p:cNvPr>
          <p:cNvSpPr>
            <a:spLocks noGrp="1"/>
          </p:cNvSpPr>
          <p:nvPr>
            <p:ph type="title"/>
          </p:nvPr>
        </p:nvSpPr>
        <p:spPr>
          <a:xfrm>
            <a:off x="251520" y="310655"/>
            <a:ext cx="8640960" cy="857250"/>
          </a:xfrm>
        </p:spPr>
        <p:txBody>
          <a:bodyPr/>
          <a:lstStyle/>
          <a:p>
            <a:r>
              <a:rPr lang="en-AU" dirty="0"/>
              <a:t>Purpose</a:t>
            </a:r>
            <a:endParaRPr lang="en-US" dirty="0"/>
          </a:p>
        </p:txBody>
      </p:sp>
      <p:sp>
        <p:nvSpPr>
          <p:cNvPr id="3" name="Content Placeholder 2">
            <a:extLst>
              <a:ext uri="{FF2B5EF4-FFF2-40B4-BE49-F238E27FC236}">
                <a16:creationId xmlns:a16="http://schemas.microsoft.com/office/drawing/2014/main" id="{6AB5687A-0E1B-FF34-311D-D4019EFD6BD1}"/>
              </a:ext>
            </a:extLst>
          </p:cNvPr>
          <p:cNvSpPr>
            <a:spLocks noGrp="1"/>
          </p:cNvSpPr>
          <p:nvPr>
            <p:ph sz="half" idx="1"/>
          </p:nvPr>
        </p:nvSpPr>
        <p:spPr>
          <a:xfrm>
            <a:off x="2737262" y="1167905"/>
            <a:ext cx="5838241" cy="2971800"/>
          </a:xfrm>
        </p:spPr>
        <p:txBody>
          <a:bodyPr/>
          <a:lstStyle/>
          <a:p>
            <a:r>
              <a:rPr lang="en-US" sz="1800" dirty="0"/>
              <a:t>Information provided to students for the School-assessed Task</a:t>
            </a:r>
          </a:p>
          <a:p>
            <a:r>
              <a:rPr lang="en-US" sz="1800" dirty="0"/>
              <a:t>Information provided to students about the assessment of the School-assessed Task</a:t>
            </a:r>
          </a:p>
          <a:p>
            <a:r>
              <a:rPr lang="en-US" sz="1800" dirty="0"/>
              <a:t>Updates to assessment information for the School-assessed Task in 2026.</a:t>
            </a:r>
          </a:p>
          <a:p>
            <a:pPr marL="0" indent="0">
              <a:buNone/>
            </a:pPr>
            <a:endParaRPr lang="en-US" sz="1800" dirty="0"/>
          </a:p>
        </p:txBody>
      </p:sp>
      <p:pic>
        <p:nvPicPr>
          <p:cNvPr id="6" name="Content Placeholder 4" descr="Presentation with checklist with solid fill">
            <a:extLst>
              <a:ext uri="{FF2B5EF4-FFF2-40B4-BE49-F238E27FC236}">
                <a16:creationId xmlns:a16="http://schemas.microsoft.com/office/drawing/2014/main" id="{C68044CD-C8EF-57B2-2FB5-42B91FDE658C}"/>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1259" y="1009649"/>
            <a:ext cx="1928473" cy="1928473"/>
          </a:xfrm>
        </p:spPr>
      </p:pic>
      <p:pic>
        <p:nvPicPr>
          <p:cNvPr id="7" name="Audio 6">
            <a:hlinkClick r:id="" action="ppaction://media"/>
            <a:extLst>
              <a:ext uri="{FF2B5EF4-FFF2-40B4-BE49-F238E27FC236}">
                <a16:creationId xmlns:a16="http://schemas.microsoft.com/office/drawing/2014/main" id="{1E6E8178-DA62-32A0-0EBE-F262B0A1DDA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252628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22951">
        <p159:morph option="byObject"/>
      </p:transition>
    </mc:Choice>
    <mc:Fallback xmlns="">
      <p:transition spd="slow" advTm="229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7B50A-B0FE-9812-DAD8-FFD5676D32A4}"/>
              </a:ext>
            </a:extLst>
          </p:cNvPr>
          <p:cNvSpPr>
            <a:spLocks noGrp="1"/>
          </p:cNvSpPr>
          <p:nvPr>
            <p:ph type="title"/>
          </p:nvPr>
        </p:nvSpPr>
        <p:spPr/>
        <p:txBody>
          <a:bodyPr/>
          <a:lstStyle/>
          <a:p>
            <a:r>
              <a:rPr lang="en-AU" dirty="0"/>
              <a:t>Mandatory information for students</a:t>
            </a:r>
          </a:p>
        </p:txBody>
      </p:sp>
      <p:graphicFrame>
        <p:nvGraphicFramePr>
          <p:cNvPr id="7" name="Content Placeholder 5">
            <a:extLst>
              <a:ext uri="{FF2B5EF4-FFF2-40B4-BE49-F238E27FC236}">
                <a16:creationId xmlns:a16="http://schemas.microsoft.com/office/drawing/2014/main" id="{BCEE7EC3-C1D9-D13B-2EAE-209FDA454F41}"/>
              </a:ext>
            </a:extLst>
          </p:cNvPr>
          <p:cNvGraphicFramePr>
            <a:graphicFrameLocks/>
          </p:cNvGraphicFramePr>
          <p:nvPr>
            <p:extLst>
              <p:ext uri="{D42A27DB-BD31-4B8C-83A1-F6EECF244321}">
                <p14:modId xmlns:p14="http://schemas.microsoft.com/office/powerpoint/2010/main" val="3926142135"/>
              </p:ext>
            </p:extLst>
          </p:nvPr>
        </p:nvGraphicFramePr>
        <p:xfrm>
          <a:off x="1785385" y="1062894"/>
          <a:ext cx="5667936" cy="34827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FBFE9879-327A-C2BA-E357-D75005CDD66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882508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52883">
        <p159:morph option="byObject"/>
      </p:transition>
    </mc:Choice>
    <mc:Fallback xmlns="">
      <p:transition spd="slow" advTm="528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9981A-5CFD-6A71-81CD-134482191DD5}"/>
              </a:ext>
            </a:extLst>
          </p:cNvPr>
          <p:cNvSpPr>
            <a:spLocks noGrp="1"/>
          </p:cNvSpPr>
          <p:nvPr>
            <p:ph type="title"/>
          </p:nvPr>
        </p:nvSpPr>
        <p:spPr/>
        <p:txBody>
          <a:bodyPr/>
          <a:lstStyle/>
          <a:p>
            <a:r>
              <a:rPr lang="en-AU" dirty="0"/>
              <a:t>Assessment of the task</a:t>
            </a:r>
          </a:p>
        </p:txBody>
      </p:sp>
      <p:pic>
        <p:nvPicPr>
          <p:cNvPr id="3" name="Picture 2">
            <a:extLst>
              <a:ext uri="{FF2B5EF4-FFF2-40B4-BE49-F238E27FC236}">
                <a16:creationId xmlns:a16="http://schemas.microsoft.com/office/drawing/2014/main" id="{3A73CDED-6B03-A21C-9404-60D5DAF8721C}"/>
              </a:ext>
            </a:extLst>
          </p:cNvPr>
          <p:cNvPicPr>
            <a:picLocks noChangeAspect="1"/>
          </p:cNvPicPr>
          <p:nvPr/>
        </p:nvPicPr>
        <p:blipFill>
          <a:blip r:embed="rId5"/>
          <a:stretch>
            <a:fillRect/>
          </a:stretch>
        </p:blipFill>
        <p:spPr>
          <a:xfrm>
            <a:off x="229099" y="1352023"/>
            <a:ext cx="2601643" cy="2897565"/>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98011387-FF2D-1699-7631-B6D85AE5AB11}"/>
              </a:ext>
            </a:extLst>
          </p:cNvPr>
          <p:cNvPicPr>
            <a:picLocks noChangeAspect="1"/>
          </p:cNvPicPr>
          <p:nvPr/>
        </p:nvPicPr>
        <p:blipFill>
          <a:blip r:embed="rId6"/>
          <a:stretch>
            <a:fillRect/>
          </a:stretch>
        </p:blipFill>
        <p:spPr>
          <a:xfrm>
            <a:off x="3170902" y="1352023"/>
            <a:ext cx="2318982" cy="3119442"/>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E5581DB6-FB12-1BAF-62CF-8E35990D69DF}"/>
              </a:ext>
            </a:extLst>
          </p:cNvPr>
          <p:cNvPicPr>
            <a:picLocks noChangeAspect="1"/>
          </p:cNvPicPr>
          <p:nvPr/>
        </p:nvPicPr>
        <p:blipFill>
          <a:blip r:embed="rId7"/>
          <a:stretch>
            <a:fillRect/>
          </a:stretch>
        </p:blipFill>
        <p:spPr>
          <a:xfrm>
            <a:off x="5582535" y="1352023"/>
            <a:ext cx="3332366" cy="1383710"/>
          </a:xfrm>
          <a:prstGeom prst="rect">
            <a:avLst/>
          </a:prstGeom>
          <a:ln>
            <a:noFill/>
          </a:ln>
          <a:effectLst>
            <a:outerShdw blurRad="292100" dist="139700" dir="2700000" algn="tl" rotWithShape="0">
              <a:srgbClr val="333333">
                <a:alpha val="65000"/>
              </a:srgbClr>
            </a:outerShdw>
          </a:effectLst>
        </p:spPr>
      </p:pic>
      <p:pic>
        <p:nvPicPr>
          <p:cNvPr id="15" name="Audio 14">
            <a:hlinkClick r:id="" action="ppaction://media"/>
            <a:extLst>
              <a:ext uri="{FF2B5EF4-FFF2-40B4-BE49-F238E27FC236}">
                <a16:creationId xmlns:a16="http://schemas.microsoft.com/office/drawing/2014/main" id="{2124FF25-7686-8D17-BAF2-8CE22EB0C7E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6807968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69021">
        <p159:morph option="byObject"/>
      </p:transition>
    </mc:Choice>
    <mc:Fallback xmlns="">
      <p:transition spd="slow" advTm="690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BED55-3022-806F-DFF6-A55DAC8DF9B8}"/>
              </a:ext>
            </a:extLst>
          </p:cNvPr>
          <p:cNvSpPr>
            <a:spLocks noGrp="1"/>
          </p:cNvSpPr>
          <p:nvPr>
            <p:ph type="title"/>
          </p:nvPr>
        </p:nvSpPr>
        <p:spPr/>
        <p:txBody>
          <a:bodyPr/>
          <a:lstStyle/>
          <a:p>
            <a:r>
              <a:rPr lang="en-AU" dirty="0"/>
              <a:t>Assessment criteria</a:t>
            </a:r>
          </a:p>
        </p:txBody>
      </p:sp>
      <p:pic>
        <p:nvPicPr>
          <p:cNvPr id="5" name="Picture 4">
            <a:extLst>
              <a:ext uri="{FF2B5EF4-FFF2-40B4-BE49-F238E27FC236}">
                <a16:creationId xmlns:a16="http://schemas.microsoft.com/office/drawing/2014/main" id="{1D8C0409-CD69-C676-BCDB-168D575E1C7E}"/>
              </a:ext>
            </a:extLst>
          </p:cNvPr>
          <p:cNvPicPr>
            <a:picLocks noChangeAspect="1"/>
          </p:cNvPicPr>
          <p:nvPr/>
        </p:nvPicPr>
        <p:blipFill rotWithShape="1">
          <a:blip r:embed="rId5"/>
          <a:srcRect t="705"/>
          <a:stretch/>
        </p:blipFill>
        <p:spPr>
          <a:xfrm>
            <a:off x="157145" y="1150628"/>
            <a:ext cx="5026832" cy="284224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817D3932-6E50-8223-7EB4-186A83AE5CFF}"/>
              </a:ext>
            </a:extLst>
          </p:cNvPr>
          <p:cNvPicPr>
            <a:picLocks noChangeAspect="1"/>
          </p:cNvPicPr>
          <p:nvPr/>
        </p:nvPicPr>
        <p:blipFill>
          <a:blip r:embed="rId6"/>
          <a:stretch>
            <a:fillRect/>
          </a:stretch>
        </p:blipFill>
        <p:spPr>
          <a:xfrm>
            <a:off x="5327993" y="1150628"/>
            <a:ext cx="3636495" cy="2084294"/>
          </a:xfrm>
          <a:prstGeom prst="rect">
            <a:avLst/>
          </a:prstGeom>
          <a:ln>
            <a:noFill/>
          </a:ln>
          <a:effectLst>
            <a:outerShdw blurRad="292100" dist="139700" dir="2700000" algn="tl" rotWithShape="0">
              <a:srgbClr val="333333">
                <a:alpha val="65000"/>
              </a:srgbClr>
            </a:outerShdw>
          </a:effectLst>
        </p:spPr>
      </p:pic>
      <p:pic>
        <p:nvPicPr>
          <p:cNvPr id="16" name="Audio 15">
            <a:hlinkClick r:id="" action="ppaction://media"/>
            <a:extLst>
              <a:ext uri="{FF2B5EF4-FFF2-40B4-BE49-F238E27FC236}">
                <a16:creationId xmlns:a16="http://schemas.microsoft.com/office/drawing/2014/main" id="{B8BD4A78-6C5F-E96B-7B9B-224C6EC77DE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489103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61615">
        <p159:morph option="byObject"/>
      </p:transition>
    </mc:Choice>
    <mc:Fallback xmlns="">
      <p:transition spd="slow" advTm="616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2F429-F7C9-2335-F95D-5110AD29C214}"/>
              </a:ext>
            </a:extLst>
          </p:cNvPr>
          <p:cNvSpPr>
            <a:spLocks noGrp="1"/>
          </p:cNvSpPr>
          <p:nvPr>
            <p:ph type="title"/>
          </p:nvPr>
        </p:nvSpPr>
        <p:spPr>
          <a:xfrm>
            <a:off x="341476" y="175023"/>
            <a:ext cx="8640960" cy="634221"/>
          </a:xfrm>
        </p:spPr>
        <p:txBody>
          <a:bodyPr/>
          <a:lstStyle/>
          <a:p>
            <a:r>
              <a:rPr lang="en-AU" dirty="0"/>
              <a:t>School-assessed Task</a:t>
            </a:r>
          </a:p>
        </p:txBody>
      </p:sp>
      <p:sp>
        <p:nvSpPr>
          <p:cNvPr id="6" name="TextBox 5">
            <a:extLst>
              <a:ext uri="{FF2B5EF4-FFF2-40B4-BE49-F238E27FC236}">
                <a16:creationId xmlns:a16="http://schemas.microsoft.com/office/drawing/2014/main" id="{64D5A5ED-415F-75B4-66F7-6D36D5B115D8}"/>
              </a:ext>
            </a:extLst>
          </p:cNvPr>
          <p:cNvSpPr txBox="1"/>
          <p:nvPr/>
        </p:nvSpPr>
        <p:spPr>
          <a:xfrm>
            <a:off x="5446057" y="3711388"/>
            <a:ext cx="3160059" cy="430887"/>
          </a:xfrm>
          <a:prstGeom prst="rect">
            <a:avLst/>
          </a:prstGeom>
          <a:noFill/>
        </p:spPr>
        <p:txBody>
          <a:bodyPr wrap="square" rtlCol="0">
            <a:spAutoFit/>
          </a:bodyPr>
          <a:lstStyle/>
          <a:p>
            <a:r>
              <a:rPr lang="en-AU" sz="1100" dirty="0">
                <a:latin typeface="+mn-lt"/>
              </a:rPr>
              <a:t>VCE Art Making and Exhibiting study design, Page 42 </a:t>
            </a:r>
          </a:p>
        </p:txBody>
      </p:sp>
      <p:pic>
        <p:nvPicPr>
          <p:cNvPr id="3" name="Picture 2">
            <a:extLst>
              <a:ext uri="{FF2B5EF4-FFF2-40B4-BE49-F238E27FC236}">
                <a16:creationId xmlns:a16="http://schemas.microsoft.com/office/drawing/2014/main" id="{B079D630-344D-427C-2307-38C4686E510F}"/>
              </a:ext>
            </a:extLst>
          </p:cNvPr>
          <p:cNvPicPr>
            <a:picLocks noChangeAspect="1"/>
          </p:cNvPicPr>
          <p:nvPr/>
        </p:nvPicPr>
        <p:blipFill>
          <a:blip r:embed="rId5"/>
          <a:stretch>
            <a:fillRect/>
          </a:stretch>
        </p:blipFill>
        <p:spPr>
          <a:xfrm>
            <a:off x="2357950" y="809244"/>
            <a:ext cx="2840453" cy="3708976"/>
          </a:xfrm>
          <a:prstGeom prst="rect">
            <a:avLst/>
          </a:prstGeom>
          <a:ln>
            <a:noFill/>
          </a:ln>
          <a:effectLst>
            <a:outerShdw blurRad="292100" dist="139700" dir="2700000" algn="tl" rotWithShape="0">
              <a:srgbClr val="333333">
                <a:alpha val="65000"/>
              </a:srgbClr>
            </a:outerShdw>
          </a:effectLst>
        </p:spPr>
      </p:pic>
      <p:pic>
        <p:nvPicPr>
          <p:cNvPr id="12" name="Audio 11">
            <a:hlinkClick r:id="" action="ppaction://media"/>
            <a:extLst>
              <a:ext uri="{FF2B5EF4-FFF2-40B4-BE49-F238E27FC236}">
                <a16:creationId xmlns:a16="http://schemas.microsoft.com/office/drawing/2014/main" id="{04FCEDB0-9D98-409B-267E-411322C1CFE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665735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23161">
        <p159:morph option="byObject"/>
      </p:transition>
    </mc:Choice>
    <mc:Fallback xmlns="">
      <p:transition spd="slow" advTm="231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C7725F-8EA7-34A4-D65B-BA32F32E7F10}"/>
              </a:ext>
            </a:extLst>
          </p:cNvPr>
          <p:cNvPicPr>
            <a:picLocks noChangeAspect="1"/>
          </p:cNvPicPr>
          <p:nvPr/>
        </p:nvPicPr>
        <p:blipFill>
          <a:blip r:embed="rId5"/>
          <a:stretch>
            <a:fillRect/>
          </a:stretch>
        </p:blipFill>
        <p:spPr>
          <a:xfrm>
            <a:off x="1021977" y="217701"/>
            <a:ext cx="6991722" cy="4273616"/>
          </a:xfrm>
          <a:prstGeom prst="rect">
            <a:avLst/>
          </a:prstGeom>
          <a:ln>
            <a:noFill/>
          </a:ln>
          <a:effectLst>
            <a:outerShdw blurRad="292100" dist="139700" dir="2700000" algn="tl" rotWithShape="0">
              <a:srgbClr val="333333">
                <a:alpha val="65000"/>
              </a:srgbClr>
            </a:outerShdw>
          </a:effectLst>
        </p:spPr>
      </p:pic>
      <p:pic>
        <p:nvPicPr>
          <p:cNvPr id="9" name="Audio 8">
            <a:hlinkClick r:id="" action="ppaction://media"/>
            <a:extLst>
              <a:ext uri="{FF2B5EF4-FFF2-40B4-BE49-F238E27FC236}">
                <a16:creationId xmlns:a16="http://schemas.microsoft.com/office/drawing/2014/main" id="{DFA6E383-C21F-B9FF-EE8F-0B61466630F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901838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29152">
        <p159:morph option="byObject"/>
      </p:transition>
    </mc:Choice>
    <mc:Fallback xmlns="">
      <p:transition spd="slow" advTm="291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5141C-7FA3-D4A7-BFF0-9C606DC5804A}"/>
              </a:ext>
            </a:extLst>
          </p:cNvPr>
          <p:cNvSpPr>
            <a:spLocks noGrp="1"/>
          </p:cNvSpPr>
          <p:nvPr>
            <p:ph type="title"/>
          </p:nvPr>
        </p:nvSpPr>
        <p:spPr/>
        <p:txBody>
          <a:bodyPr/>
          <a:lstStyle/>
          <a:p>
            <a:r>
              <a:rPr lang="en-AU" dirty="0"/>
              <a:t>Nature of task</a:t>
            </a:r>
          </a:p>
        </p:txBody>
      </p:sp>
      <p:sp>
        <p:nvSpPr>
          <p:cNvPr id="10" name="Title 1">
            <a:extLst>
              <a:ext uri="{FF2B5EF4-FFF2-40B4-BE49-F238E27FC236}">
                <a16:creationId xmlns:a16="http://schemas.microsoft.com/office/drawing/2014/main" id="{5A13F75E-A15D-715A-C356-FD2ED534EFBF}"/>
              </a:ext>
            </a:extLst>
          </p:cNvPr>
          <p:cNvSpPr txBox="1">
            <a:spLocks/>
          </p:cNvSpPr>
          <p:nvPr/>
        </p:nvSpPr>
        <p:spPr bwMode="auto">
          <a:xfrm>
            <a:off x="179512" y="1084988"/>
            <a:ext cx="1894179"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rgbClr val="0099E3"/>
                </a:solidFill>
                <a:latin typeface="+mj-lt"/>
                <a:ea typeface="+mj-ea"/>
                <a:cs typeface="+mj-cs"/>
              </a:defRPr>
            </a:lvl1pPr>
            <a:lvl2pPr algn="ctr" rtl="0" eaLnBrk="1" fontAlgn="base" hangingPunct="1">
              <a:spcBef>
                <a:spcPct val="0"/>
              </a:spcBef>
              <a:spcAft>
                <a:spcPct val="0"/>
              </a:spcAft>
              <a:defRPr sz="4400" b="1">
                <a:solidFill>
                  <a:srgbClr val="2A5686"/>
                </a:solidFill>
                <a:latin typeface="Verdana" pitchFamily="34" charset="0"/>
              </a:defRPr>
            </a:lvl2pPr>
            <a:lvl3pPr algn="ctr" rtl="0" eaLnBrk="1" fontAlgn="base" hangingPunct="1">
              <a:spcBef>
                <a:spcPct val="0"/>
              </a:spcBef>
              <a:spcAft>
                <a:spcPct val="0"/>
              </a:spcAft>
              <a:defRPr sz="4400" b="1">
                <a:solidFill>
                  <a:srgbClr val="2A5686"/>
                </a:solidFill>
                <a:latin typeface="Verdana" pitchFamily="34" charset="0"/>
              </a:defRPr>
            </a:lvl3pPr>
            <a:lvl4pPr algn="ctr" rtl="0" eaLnBrk="1" fontAlgn="base" hangingPunct="1">
              <a:spcBef>
                <a:spcPct val="0"/>
              </a:spcBef>
              <a:spcAft>
                <a:spcPct val="0"/>
              </a:spcAft>
              <a:defRPr sz="4400" b="1">
                <a:solidFill>
                  <a:srgbClr val="2A5686"/>
                </a:solidFill>
                <a:latin typeface="Verdana" pitchFamily="34" charset="0"/>
              </a:defRPr>
            </a:lvl4pPr>
            <a:lvl5pPr algn="ctr" rtl="0" eaLnBrk="1" fontAlgn="base" hangingPunct="1">
              <a:spcBef>
                <a:spcPct val="0"/>
              </a:spcBef>
              <a:spcAft>
                <a:spcPct val="0"/>
              </a:spcAft>
              <a:defRPr sz="4400" b="1">
                <a:solidFill>
                  <a:srgbClr val="2A5686"/>
                </a:solidFill>
                <a:latin typeface="Verdana" pitchFamily="34" charset="0"/>
              </a:defRPr>
            </a:lvl5pPr>
            <a:lvl6pPr marL="457200" algn="ctr" rtl="0" eaLnBrk="1" fontAlgn="base" hangingPunct="1">
              <a:spcBef>
                <a:spcPct val="0"/>
              </a:spcBef>
              <a:spcAft>
                <a:spcPct val="0"/>
              </a:spcAft>
              <a:defRPr sz="4400" b="1">
                <a:solidFill>
                  <a:srgbClr val="2A5686"/>
                </a:solidFill>
                <a:latin typeface="Verdana" pitchFamily="34" charset="0"/>
              </a:defRPr>
            </a:lvl6pPr>
            <a:lvl7pPr marL="914400" algn="ctr" rtl="0" eaLnBrk="1" fontAlgn="base" hangingPunct="1">
              <a:spcBef>
                <a:spcPct val="0"/>
              </a:spcBef>
              <a:spcAft>
                <a:spcPct val="0"/>
              </a:spcAft>
              <a:defRPr sz="4400" b="1">
                <a:solidFill>
                  <a:srgbClr val="2A5686"/>
                </a:solidFill>
                <a:latin typeface="Verdana" pitchFamily="34" charset="0"/>
              </a:defRPr>
            </a:lvl7pPr>
            <a:lvl8pPr marL="1371600" algn="ctr" rtl="0" eaLnBrk="1" fontAlgn="base" hangingPunct="1">
              <a:spcBef>
                <a:spcPct val="0"/>
              </a:spcBef>
              <a:spcAft>
                <a:spcPct val="0"/>
              </a:spcAft>
              <a:defRPr sz="4400" b="1">
                <a:solidFill>
                  <a:srgbClr val="2A5686"/>
                </a:solidFill>
                <a:latin typeface="Verdana" pitchFamily="34" charset="0"/>
              </a:defRPr>
            </a:lvl8pPr>
            <a:lvl9pPr marL="1828800" algn="ctr" rtl="0" eaLnBrk="1" fontAlgn="base" hangingPunct="1">
              <a:spcBef>
                <a:spcPct val="0"/>
              </a:spcBef>
              <a:spcAft>
                <a:spcPct val="0"/>
              </a:spcAft>
              <a:defRPr sz="4400" b="1">
                <a:solidFill>
                  <a:srgbClr val="2A5686"/>
                </a:solidFill>
                <a:latin typeface="Verdana" pitchFamily="34" charset="0"/>
              </a:defRPr>
            </a:lvl9pPr>
          </a:lstStyle>
          <a:p>
            <a:pPr eaLnBrk="0" hangingPunct="0"/>
            <a:r>
              <a:rPr lang="en-AU" sz="1800" dirty="0">
                <a:solidFill>
                  <a:schemeClr val="tx1"/>
                </a:solidFill>
                <a:latin typeface="+mn-lt"/>
                <a:ea typeface="+mn-ea"/>
                <a:cs typeface="+mn-cs"/>
              </a:rPr>
              <a:t>Unit 3</a:t>
            </a:r>
          </a:p>
        </p:txBody>
      </p:sp>
      <p:pic>
        <p:nvPicPr>
          <p:cNvPr id="4" name="Picture 3">
            <a:extLst>
              <a:ext uri="{FF2B5EF4-FFF2-40B4-BE49-F238E27FC236}">
                <a16:creationId xmlns:a16="http://schemas.microsoft.com/office/drawing/2014/main" id="{FF2E3E12-D33F-7765-4500-9032DCD8754D}"/>
              </a:ext>
            </a:extLst>
          </p:cNvPr>
          <p:cNvPicPr>
            <a:picLocks noChangeAspect="1"/>
          </p:cNvPicPr>
          <p:nvPr/>
        </p:nvPicPr>
        <p:blipFill>
          <a:blip r:embed="rId5"/>
          <a:stretch>
            <a:fillRect/>
          </a:stretch>
        </p:blipFill>
        <p:spPr>
          <a:xfrm>
            <a:off x="295835" y="1866388"/>
            <a:ext cx="4046208" cy="176181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C97699AF-6695-91A5-3B69-CB9DC6265ADB}"/>
              </a:ext>
            </a:extLst>
          </p:cNvPr>
          <p:cNvPicPr>
            <a:picLocks noChangeAspect="1"/>
          </p:cNvPicPr>
          <p:nvPr/>
        </p:nvPicPr>
        <p:blipFill>
          <a:blip r:embed="rId6"/>
          <a:stretch>
            <a:fillRect/>
          </a:stretch>
        </p:blipFill>
        <p:spPr>
          <a:xfrm>
            <a:off x="4801959" y="1866388"/>
            <a:ext cx="3847882" cy="2295477"/>
          </a:xfrm>
          <a:prstGeom prst="rect">
            <a:avLst/>
          </a:prstGeom>
          <a:ln>
            <a:noFill/>
          </a:ln>
          <a:effectLst>
            <a:outerShdw blurRad="292100" dist="139700" dir="2700000" algn="tl" rotWithShape="0">
              <a:srgbClr val="333333">
                <a:alpha val="65000"/>
              </a:srgbClr>
            </a:outerShdw>
          </a:effectLst>
        </p:spPr>
      </p:pic>
      <p:pic>
        <p:nvPicPr>
          <p:cNvPr id="13" name="Audio 12">
            <a:hlinkClick r:id="" action="ppaction://media"/>
            <a:extLst>
              <a:ext uri="{FF2B5EF4-FFF2-40B4-BE49-F238E27FC236}">
                <a16:creationId xmlns:a16="http://schemas.microsoft.com/office/drawing/2014/main" id="{C9ECC219-C02A-6342-F788-F587C45B4FA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578330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16078">
        <p159:morph option="byObject"/>
      </p:transition>
    </mc:Choice>
    <mc:Fallback xmlns="">
      <p:transition spd="slow" advTm="160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VCAA Powerpoint Template">
  <a:themeElements>
    <a:clrScheme name="Custom 2">
      <a:dk1>
        <a:srgbClr val="000000"/>
      </a:dk1>
      <a:lt1>
        <a:srgbClr val="FFFFFF"/>
      </a:lt1>
      <a:dk2>
        <a:srgbClr val="000000"/>
      </a:dk2>
      <a:lt2>
        <a:srgbClr val="808080"/>
      </a:lt2>
      <a:accent1>
        <a:srgbClr val="0099CC"/>
      </a:accent1>
      <a:accent2>
        <a:srgbClr val="0096DF"/>
      </a:accent2>
      <a:accent3>
        <a:srgbClr val="FFFFFF"/>
      </a:accent3>
      <a:accent4>
        <a:srgbClr val="000000"/>
      </a:accent4>
      <a:accent5>
        <a:srgbClr val="5179B8"/>
      </a:accent5>
      <a:accent6>
        <a:srgbClr val="0099CC"/>
      </a:accent6>
      <a:hlink>
        <a:srgbClr val="0075FF"/>
      </a:hlink>
      <a:folHlink>
        <a:srgbClr val="9437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VCAAPowerPointWidescreen" id="{9A521A7F-9D08-D944-8A40-81398AB25BBE}" vid="{92186753-9632-5C47-BA00-7CE00922265C}"/>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69098F75C0D2B41AC9354430F26B468" ma:contentTypeVersion="17" ma:contentTypeDescription="Create a new document." ma:contentTypeScope="" ma:versionID="8fa7931de6d8b289a8c07aff5e361c61">
  <xsd:schema xmlns:xsd="http://www.w3.org/2001/XMLSchema" xmlns:xs="http://www.w3.org/2001/XMLSchema" xmlns:p="http://schemas.microsoft.com/office/2006/metadata/properties" xmlns:ns2="022f9bf4-678a-46c3-868b-9318a1926bcf" xmlns:ns3="437c3ed8-dfc9-4261-a6c7-26b463653d9e" targetNamespace="http://schemas.microsoft.com/office/2006/metadata/properties" ma:root="true" ma:fieldsID="8e2b162892925190b7cca63a5c80e842" ns2:_="" ns3:_="">
    <xsd:import namespace="022f9bf4-678a-46c3-868b-9318a1926bcf"/>
    <xsd:import namespace="437c3ed8-dfc9-4261-a6c7-26b463653d9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CheckedbyDTP" minOccurs="0"/>
                <xsd:element ref="ns2:Addedtostocktake" minOccurs="0"/>
                <xsd:element ref="ns2:CheckbyDTP" minOccurs="0"/>
                <xsd:element ref="ns2:CheckedbyDirector_x002f_ExecutiveDirecto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f9bf4-678a-46c3-868b-9318a1926b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0b607bbe-9751-46d3-ac86-39dfe3141325"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CheckedbyDTP" ma:index="19" nillable="true" ma:displayName="Checked by DTP" ma:format="Dropdown" ma:internalName="CheckedbyDTP">
      <xsd:simpleType>
        <xsd:restriction base="dms:Choice">
          <xsd:enumeration value="No"/>
          <xsd:enumeration value="Yes"/>
        </xsd:restriction>
      </xsd:simpleType>
    </xsd:element>
    <xsd:element name="Addedtostocktake" ma:index="20" nillable="true" ma:displayName="Added to stocktake" ma:default="1" ma:format="Dropdown" ma:internalName="Addedtostocktake">
      <xsd:simpleType>
        <xsd:restriction base="dms:Boolean"/>
      </xsd:simpleType>
    </xsd:element>
    <xsd:element name="CheckbyDTP" ma:index="21" nillable="true" ma:displayName="Check by DTP" ma:default="1" ma:format="Dropdown" ma:internalName="CheckbyDTP">
      <xsd:simpleType>
        <xsd:restriction base="dms:Boolean"/>
      </xsd:simpleType>
    </xsd:element>
    <xsd:element name="CheckedbyDirector_x002f_ExecutiveDirector" ma:index="22" nillable="true" ma:displayName="Director approved" ma:default="0" ma:format="Dropdown" ma:internalName="CheckedbyDirector_x002f_ExecutiveDirector">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437c3ed8-dfc9-4261-a6c7-26b463653d9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f8766961-0997-4cbf-807f-9865ea4a01d3}" ma:internalName="TaxCatchAll" ma:showField="CatchAllData" ma:web="437c3ed8-dfc9-4261-a6c7-26b463653d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22f9bf4-678a-46c3-868b-9318a1926bcf">
      <Terms xmlns="http://schemas.microsoft.com/office/infopath/2007/PartnerControls"/>
    </lcf76f155ced4ddcb4097134ff3c332f>
    <TaxCatchAll xmlns="437c3ed8-dfc9-4261-a6c7-26b463653d9e" xsi:nil="true"/>
    <CheckedbyDTP xmlns="022f9bf4-678a-46c3-868b-9318a1926bcf" xsi:nil="true"/>
    <Addedtostocktake xmlns="022f9bf4-678a-46c3-868b-9318a1926bcf">true</Addedtostocktake>
    <CheckbyDTP xmlns="022f9bf4-678a-46c3-868b-9318a1926bcf">true</CheckbyDTP>
    <CheckedbyDirector_x002f_ExecutiveDirector xmlns="022f9bf4-678a-46c3-868b-9318a1926bcf">false</CheckedbyDirector_x002f_ExecutiveDirector>
  </documentManagement>
</p:properties>
</file>

<file path=customXml/itemProps1.xml><?xml version="1.0" encoding="utf-8"?>
<ds:datastoreItem xmlns:ds="http://schemas.openxmlformats.org/officeDocument/2006/customXml" ds:itemID="{974705D7-D60A-46E3-BA2C-8B57085D324B}">
  <ds:schemaRefs>
    <ds:schemaRef ds:uri="http://schemas.microsoft.com/sharepoint/v3/contenttype/forms"/>
  </ds:schemaRefs>
</ds:datastoreItem>
</file>

<file path=customXml/itemProps2.xml><?xml version="1.0" encoding="utf-8"?>
<ds:datastoreItem xmlns:ds="http://schemas.openxmlformats.org/officeDocument/2006/customXml" ds:itemID="{3DB1872C-025E-4DF0-B694-A6AB9DBD70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2f9bf4-678a-46c3-868b-9318a1926bcf"/>
    <ds:schemaRef ds:uri="437c3ed8-dfc9-4261-a6c7-26b463653d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3785FAB-D59D-4751-82BC-6FA63AED1921}">
  <ds:schemaRefs>
    <ds:schemaRef ds:uri="http://purl.org/dc/elements/1.1/"/>
    <ds:schemaRef ds:uri="http://www.w3.org/XML/1998/namespace"/>
    <ds:schemaRef ds:uri="437c3ed8-dfc9-4261-a6c7-26b463653d9e"/>
    <ds:schemaRef ds:uri="http://schemas.microsoft.com/office/2006/metadata/properties"/>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022f9bf4-678a-46c3-868b-9318a1926bcf"/>
    <ds:schemaRef ds:uri="http://purl.org/dc/terms/"/>
  </ds:schemaRefs>
</ds:datastoreItem>
</file>

<file path=docProps/app.xml><?xml version="1.0" encoding="utf-8"?>
<Properties xmlns="http://schemas.openxmlformats.org/officeDocument/2006/extended-properties" xmlns:vt="http://schemas.openxmlformats.org/officeDocument/2006/docPropsVTypes">
  <Template>VCAA Powerpoint Template</Template>
  <TotalTime>1050</TotalTime>
  <Words>1618</Words>
  <Application>Microsoft Office PowerPoint</Application>
  <PresentationFormat>On-screen Show (16:9)</PresentationFormat>
  <Paragraphs>122</Paragraphs>
  <Slides>24</Slides>
  <Notes>22</Notes>
  <HiddenSlides>0</HiddenSlides>
  <MMClips>24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Times New Roman</vt:lpstr>
      <vt:lpstr>Verdana</vt:lpstr>
      <vt:lpstr>VCAA Powerpoint Template</vt:lpstr>
      <vt:lpstr>VCE Art Making and Exhibiting</vt:lpstr>
      <vt:lpstr>Acknowledgement</vt:lpstr>
      <vt:lpstr>Purpose</vt:lpstr>
      <vt:lpstr>Mandatory information for students</vt:lpstr>
      <vt:lpstr>Assessment of the task</vt:lpstr>
      <vt:lpstr>Assessment criteria</vt:lpstr>
      <vt:lpstr>School-assessed Task</vt:lpstr>
      <vt:lpstr>PowerPoint Presentation</vt:lpstr>
      <vt:lpstr>Nature of task</vt:lpstr>
      <vt:lpstr>Nature of task</vt:lpstr>
      <vt:lpstr>Scope of task</vt:lpstr>
      <vt:lpstr>Scope of task</vt:lpstr>
      <vt:lpstr>Criterion 1</vt:lpstr>
      <vt:lpstr>Criterion 2</vt:lpstr>
      <vt:lpstr>Criterion 3</vt:lpstr>
      <vt:lpstr>Criterion 4</vt:lpstr>
      <vt:lpstr>Criterion 5</vt:lpstr>
      <vt:lpstr>Criterion 6</vt:lpstr>
      <vt:lpstr>Criterion 7</vt:lpstr>
      <vt:lpstr>Criterion 8</vt:lpstr>
      <vt:lpstr>Criterion 9</vt:lpstr>
      <vt:lpstr>Criterion 10</vt:lpstr>
      <vt:lpstr>Contact us: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VCE Professional Learning Template 2025</dc:title>
  <dc:subject/>
  <dc:creator>Therese David</dc:creator>
  <cp:keywords/>
  <dc:description/>
  <cp:lastModifiedBy>Vanessa Flores</cp:lastModifiedBy>
  <cp:revision>15</cp:revision>
  <dcterms:created xsi:type="dcterms:W3CDTF">2024-06-04T06:11:57Z</dcterms:created>
  <dcterms:modified xsi:type="dcterms:W3CDTF">2026-02-11T00:38:06Z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0x010100B69098F75C0D2B41AC9354430F26B468</vt:lpwstr>
  </property>
  <property fmtid="{D5CDD505-2E9C-101B-9397-08002B2CF9AE}" pid="3" name="MediaServiceImageTags">
    <vt:lpwstr/>
  </property>
</Properties>
</file>