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33"/>
  </p:notesMasterIdLst>
  <p:handoutMasterIdLst>
    <p:handoutMasterId r:id="rId34"/>
  </p:handoutMasterIdLst>
  <p:sldIdLst>
    <p:sldId id="257" r:id="rId6"/>
    <p:sldId id="258" r:id="rId7"/>
    <p:sldId id="7508" r:id="rId8"/>
    <p:sldId id="384" r:id="rId9"/>
    <p:sldId id="2147481559" r:id="rId10"/>
    <p:sldId id="2147481558" r:id="rId11"/>
    <p:sldId id="284" r:id="rId12"/>
    <p:sldId id="2147481561" r:id="rId13"/>
    <p:sldId id="360" r:id="rId14"/>
    <p:sldId id="7502" r:id="rId15"/>
    <p:sldId id="7510" r:id="rId16"/>
    <p:sldId id="273" r:id="rId17"/>
    <p:sldId id="7511" r:id="rId18"/>
    <p:sldId id="282" r:id="rId19"/>
    <p:sldId id="301" r:id="rId20"/>
    <p:sldId id="2147481560" r:id="rId21"/>
    <p:sldId id="2147481506" r:id="rId22"/>
    <p:sldId id="2147481555" r:id="rId23"/>
    <p:sldId id="2147481504" r:id="rId24"/>
    <p:sldId id="271" r:id="rId25"/>
    <p:sldId id="285" r:id="rId26"/>
    <p:sldId id="277" r:id="rId27"/>
    <p:sldId id="297" r:id="rId28"/>
    <p:sldId id="263" r:id="rId29"/>
    <p:sldId id="363" r:id="rId30"/>
    <p:sldId id="7500" r:id="rId31"/>
    <p:sldId id="261" r:id="rId32"/>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3AE7421-3F02-B72A-7F74-21F728351C3D}" name="Samantha Little" initials="SL" userId="S::samantha.little@education.vic.gov.au::b084ce39-cc75-4a9e-8d0e-d591f40ed571" providerId="AD"/>
  <p188:author id="{29252927-781B-07CF-EE10-EE8A16CF24AA}" name="Erin Wilson" initials="EW" userId="S::erin.wilson@education.vic.gov.au::1691ff95-76da-4003-bdfe-61b53abc0ca4" providerId="AD"/>
  <p188:author id="{03F1852B-6908-2F2F-0655-DECCBE6E1464}" name="Joanne Watkins" initials="JW" userId="S::Joanne.Watkins@education.vic.gov.au::d0e6e5c6-c3a1-4862-bd06-9b4b47db9fcc" providerId="AD"/>
  <p188:author id="{9D117E35-3279-1DF2-68FD-3C5BF679B746}" name="Claire Sydenham" initials="CS" userId="S::Claire.Sydenham@education.vic.gov.au::a2468156-023d-472e-bc3d-1f79949f9896" providerId="AD"/>
  <p188:author id="{254F2C4A-AAB9-8B78-C3C6-F698E241C9FB}" name="Rachael Whittle" initials="RW" userId="S::Rachael.Whittle@education.vic.gov.au::9ca8bbb5-3ee3-4b8b-a672-5ec0a7837d53" providerId="AD"/>
  <p188:author id="{1612C64B-4E3A-270A-5A05-DF5527BB738E}" name="Alan James" initials="" userId="S::Alan.James@education.vic.gov.au::c710fd38-aaa0-49f8-9dbc-8ed395cbb805" providerId="AD"/>
  <p188:author id="{0DEACA5C-3631-C8B3-C40C-AADC3045998C}" name="Anna Fee" initials="" userId="S::Anna.Fee@education.vic.gov.au::783d3b18-bb76-41fe-97b0-30eb903c2ebd" providerId="AD"/>
  <p188:author id="{1A671162-26E1-C2BD-E960-253EE2ABCC0C}" name="EDU001\10585350" initials="E" userId="EDU001\10585350" providerId="None"/>
  <p188:author id="{3F258E65-36D3-675D-C648-B5611487E96D}" name="Jennifer Lavin" initials="JL" userId="S::Jennifer.Lavin@education.vic.gov.au::84cfd7d9-5d42-4eb0-8334-e8ff84aa88fd" providerId="AD"/>
  <p188:author id="{58752E7C-EABE-A09E-F655-97F66CAE4E8D}" name="Vanessa Flores" initials="VF" userId="S::Vanessa.Flores@education.vic.gov.au::e168f8ad-e185-4be1-8409-ad04d50cccff" providerId="AD"/>
  <p188:author id="{73A65A7C-844B-0D3A-29B7-08316B30BEA2}" name="Vanessa Flores" initials="VF" userId="S::vanessa.flores@education.vic.gov.au::e168f8ad-e185-4be1-8409-ad04d50cccff" providerId="AD"/>
  <p188:author id="{A6E2AB93-2600-CE5C-101B-FC2B8C3F085E}" name="Alan James" initials="AJ" userId="S::alan.james@education.vic.gov.au::c710fd38-aaa0-49f8-9dbc-8ed395cbb805" providerId="AD"/>
  <p188:author id="{1CAD9396-B555-B3A0-06CB-C4FD220B9C71}" name="Samantha Little" initials="" userId="S::Samantha.Little@education.vic.gov.au::b084ce39-cc75-4a9e-8d0e-d591f40ed571" providerId="AD"/>
  <p188:author id="{F3C6B89E-A16D-B75B-EC33-2FF52326F190}" name="Erin Wilson" initials="EW" userId="S::Erin.Wilson@education.vic.gov.au::1691ff95-76da-4003-bdfe-61b53abc0ca4" providerId="AD"/>
  <p188:author id="{3A605EAB-A8EB-9E98-3CAD-A14524641799}" name="Annelise Balsamo" initials="" userId="S::Annelise.Balsamo@education.vic.gov.au::2af9bbde-2a13-4df3-af05-0ff71a7fe06d" providerId="AD"/>
  <p188:author id="{7710C6B5-8529-90DA-95A0-96439E87447D}" name="Chris Allan" initials="CA" userId="S::Chris.Allan@education.vic.gov.au::b870f515-115a-4736-8f9e-97ec1225aba8" providerId="AD"/>
  <p188:author id="{F578A5D8-CC02-31D5-D613-38C6AEC3D333}" name="Joanne Watkins" initials="JW" userId="S::joanne.watkins@education.vic.gov.au::d0e6e5c6-c3a1-4862-bd06-9b4b47db9fcc" providerId="AD"/>
  <p188:author id="{63A1D2E8-DBEC-4CAC-0FB4-57AFA6CC1FC2}" name="Jennifer Lavin" initials="JL" userId="S::jennifer.lavin@education.vic.gov.au::84cfd7d9-5d42-4eb0-8334-e8ff84aa88f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E00D"/>
    <a:srgbClr val="FFC700"/>
    <a:srgbClr val="8DC63F"/>
    <a:srgbClr val="F78E1E"/>
    <a:srgbClr val="BC86C0"/>
    <a:srgbClr val="0099E3"/>
    <a:srgbClr val="3A92B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018" autoAdjust="0"/>
    <p:restoredTop sz="94822" autoAdjust="0"/>
  </p:normalViewPr>
  <p:slideViewPr>
    <p:cSldViewPr snapToGrid="0">
      <p:cViewPr varScale="1">
        <p:scale>
          <a:sx n="70" d="100"/>
          <a:sy n="70" d="100"/>
        </p:scale>
        <p:origin x="688" y="56"/>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microsoft.com/office/2018/10/relationships/authors" Target="authors.xml"/><Relationship Id="rId21" Type="http://schemas.openxmlformats.org/officeDocument/2006/relationships/slide" Target="slides/slide16.xml"/><Relationship Id="rId34" Type="http://schemas.openxmlformats.org/officeDocument/2006/relationships/handoutMaster" Target="handoutMasters/handout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presProps" Target="presProps.xml"/><Relationship Id="rId8" Type="http://schemas.openxmlformats.org/officeDocument/2006/relationships/slide" Target="slides/slide3.xml"/><Relationship Id="rId3" Type="http://schemas.openxmlformats.org/officeDocument/2006/relationships/customXml" Target="../customXml/item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27F6C9A-098E-49DE-8396-79A0435460F0}" type="doc">
      <dgm:prSet loTypeId="urn:microsoft.com/office/officeart/2005/8/layout/hierarchy4" loCatId="list" qsTypeId="urn:microsoft.com/office/officeart/2005/8/quickstyle/simple1" qsCatId="simple" csTypeId="urn:microsoft.com/office/officeart/2005/8/colors/accent1_2" csCatId="accent1" phldr="1"/>
      <dgm:spPr/>
      <dgm:t>
        <a:bodyPr/>
        <a:lstStyle/>
        <a:p>
          <a:endParaRPr lang="en-AU"/>
        </a:p>
      </dgm:t>
    </dgm:pt>
    <dgm:pt modelId="{D719F9EC-B396-4A65-AE9D-DBF622FD5CEA}">
      <dgm:prSet phldrT="[Text]"/>
      <dgm:spPr/>
      <dgm:t>
        <a:bodyPr/>
        <a:lstStyle/>
        <a:p>
          <a:r>
            <a:rPr lang="en-AU"/>
            <a:t>VCE units</a:t>
          </a:r>
        </a:p>
      </dgm:t>
    </dgm:pt>
    <dgm:pt modelId="{BB6CBBCB-6DC0-445E-A3BB-2EF591B9C3B3}" type="parTrans" cxnId="{93B577D1-AD7D-4929-A091-2957103702E4}">
      <dgm:prSet/>
      <dgm:spPr/>
      <dgm:t>
        <a:bodyPr/>
        <a:lstStyle/>
        <a:p>
          <a:endParaRPr lang="en-AU"/>
        </a:p>
      </dgm:t>
    </dgm:pt>
    <dgm:pt modelId="{A4C24B18-00DC-4D50-BE3F-EC89FDD3C5C1}" type="sibTrans" cxnId="{93B577D1-AD7D-4929-A091-2957103702E4}">
      <dgm:prSet/>
      <dgm:spPr/>
      <dgm:t>
        <a:bodyPr/>
        <a:lstStyle/>
        <a:p>
          <a:endParaRPr lang="en-AU"/>
        </a:p>
      </dgm:t>
    </dgm:pt>
    <dgm:pt modelId="{031D9D0D-06FC-49D6-9A5D-7BB9A0FC3BC8}">
      <dgm:prSet phldrT="[Text]" custT="1"/>
      <dgm:spPr>
        <a:solidFill>
          <a:schemeClr val="accent2">
            <a:lumMod val="60000"/>
            <a:lumOff val="40000"/>
          </a:schemeClr>
        </a:solidFill>
      </dgm:spPr>
      <dgm:t>
        <a:bodyPr/>
        <a:lstStyle/>
        <a:p>
          <a:r>
            <a:rPr lang="en-AU" sz="1200">
              <a:solidFill>
                <a:schemeClr val="tx1"/>
              </a:solidFill>
            </a:rPr>
            <a:t>No prerequisite</a:t>
          </a:r>
        </a:p>
      </dgm:t>
    </dgm:pt>
    <dgm:pt modelId="{C463BDC7-ACD0-4D5C-8EAF-6D42EFBD2CDA}" type="parTrans" cxnId="{B998DCC3-AF7D-4F8C-BA50-FD86C2D3E2C0}">
      <dgm:prSet/>
      <dgm:spPr/>
      <dgm:t>
        <a:bodyPr/>
        <a:lstStyle/>
        <a:p>
          <a:endParaRPr lang="en-AU"/>
        </a:p>
      </dgm:t>
    </dgm:pt>
    <dgm:pt modelId="{643988BB-9B39-42FC-A03B-6CAAEF4CB588}" type="sibTrans" cxnId="{B998DCC3-AF7D-4F8C-BA50-FD86C2D3E2C0}">
      <dgm:prSet/>
      <dgm:spPr/>
      <dgm:t>
        <a:bodyPr/>
        <a:lstStyle/>
        <a:p>
          <a:endParaRPr lang="en-AU"/>
        </a:p>
      </dgm:t>
    </dgm:pt>
    <dgm:pt modelId="{35E5036E-2900-4764-82CA-AFFFE7AB8CBA}">
      <dgm:prSet phldrT="[Text]"/>
      <dgm:spPr>
        <a:solidFill>
          <a:schemeClr val="bg1"/>
        </a:solidFill>
        <a:ln>
          <a:solidFill>
            <a:schemeClr val="accent2">
              <a:lumMod val="60000"/>
              <a:lumOff val="40000"/>
            </a:schemeClr>
          </a:solidFill>
        </a:ln>
      </dgm:spPr>
      <dgm:t>
        <a:bodyPr/>
        <a:lstStyle/>
        <a:p>
          <a:r>
            <a:rPr lang="en-AU">
              <a:solidFill>
                <a:schemeClr val="tx1"/>
              </a:solidFill>
            </a:rPr>
            <a:t>Unit 1</a:t>
          </a:r>
        </a:p>
      </dgm:t>
    </dgm:pt>
    <dgm:pt modelId="{B72B464F-FBA5-4B35-BBBC-0384F77BAFA4}" type="parTrans" cxnId="{579F1A2A-57C6-486B-AD62-8304FE7C575D}">
      <dgm:prSet/>
      <dgm:spPr/>
      <dgm:t>
        <a:bodyPr/>
        <a:lstStyle/>
        <a:p>
          <a:endParaRPr lang="en-AU"/>
        </a:p>
      </dgm:t>
    </dgm:pt>
    <dgm:pt modelId="{C73246F2-DC58-4EBC-92E2-B5849F843AE7}" type="sibTrans" cxnId="{579F1A2A-57C6-486B-AD62-8304FE7C575D}">
      <dgm:prSet/>
      <dgm:spPr/>
      <dgm:t>
        <a:bodyPr/>
        <a:lstStyle/>
        <a:p>
          <a:endParaRPr lang="en-AU"/>
        </a:p>
      </dgm:t>
    </dgm:pt>
    <dgm:pt modelId="{08B2CE98-C69B-4A56-A079-CD49278394DD}">
      <dgm:prSet phldrT="[Text]"/>
      <dgm:spPr>
        <a:solidFill>
          <a:schemeClr val="bg1"/>
        </a:solidFill>
        <a:ln>
          <a:solidFill>
            <a:schemeClr val="accent2">
              <a:lumMod val="60000"/>
              <a:lumOff val="40000"/>
            </a:schemeClr>
          </a:solidFill>
        </a:ln>
      </dgm:spPr>
      <dgm:t>
        <a:bodyPr/>
        <a:lstStyle/>
        <a:p>
          <a:r>
            <a:rPr lang="en-AU">
              <a:solidFill>
                <a:schemeClr val="tx1"/>
              </a:solidFill>
            </a:rPr>
            <a:t>Unit 2</a:t>
          </a:r>
        </a:p>
      </dgm:t>
    </dgm:pt>
    <dgm:pt modelId="{C334EA14-73DC-46BC-934E-7C6BF9719BF2}" type="parTrans" cxnId="{76041AD0-B724-45F7-B0E2-2945AC532B03}">
      <dgm:prSet/>
      <dgm:spPr/>
      <dgm:t>
        <a:bodyPr/>
        <a:lstStyle/>
        <a:p>
          <a:endParaRPr lang="en-AU"/>
        </a:p>
      </dgm:t>
    </dgm:pt>
    <dgm:pt modelId="{57765542-102E-4FE6-A937-56A8D070000A}" type="sibTrans" cxnId="{76041AD0-B724-45F7-B0E2-2945AC532B03}">
      <dgm:prSet/>
      <dgm:spPr/>
      <dgm:t>
        <a:bodyPr/>
        <a:lstStyle/>
        <a:p>
          <a:endParaRPr lang="en-AU"/>
        </a:p>
      </dgm:t>
    </dgm:pt>
    <dgm:pt modelId="{6F4FB5AD-4036-4E92-A9E8-AF8577F1687D}">
      <dgm:prSet phldrT="[Text]"/>
      <dgm:spPr>
        <a:solidFill>
          <a:schemeClr val="bg2">
            <a:lumMod val="40000"/>
            <a:lumOff val="60000"/>
          </a:schemeClr>
        </a:solidFill>
        <a:ln>
          <a:noFill/>
        </a:ln>
      </dgm:spPr>
      <dgm:t>
        <a:bodyPr/>
        <a:lstStyle/>
        <a:p>
          <a:r>
            <a:rPr lang="en-AU">
              <a:solidFill>
                <a:schemeClr val="tx1"/>
              </a:solidFill>
            </a:rPr>
            <a:t>Unit 3 prerequisite</a:t>
          </a:r>
        </a:p>
      </dgm:t>
    </dgm:pt>
    <dgm:pt modelId="{9B40E52B-0272-4071-936F-EAA99E3AD5B1}" type="parTrans" cxnId="{1E8BC38F-929A-49F6-B630-C8746CCA7005}">
      <dgm:prSet/>
      <dgm:spPr/>
      <dgm:t>
        <a:bodyPr/>
        <a:lstStyle/>
        <a:p>
          <a:endParaRPr lang="en-AU"/>
        </a:p>
      </dgm:t>
    </dgm:pt>
    <dgm:pt modelId="{43C5AE20-E3ED-4797-8CE7-435FA0828005}" type="sibTrans" cxnId="{1E8BC38F-929A-49F6-B630-C8746CCA7005}">
      <dgm:prSet/>
      <dgm:spPr/>
      <dgm:t>
        <a:bodyPr/>
        <a:lstStyle/>
        <a:p>
          <a:endParaRPr lang="en-AU"/>
        </a:p>
      </dgm:t>
    </dgm:pt>
    <dgm:pt modelId="{27086A0D-ECF4-4608-BC3B-F8F154CCAE05}">
      <dgm:prSet phldrT="[Text]"/>
      <dgm:spPr>
        <a:solidFill>
          <a:schemeClr val="bg1"/>
        </a:solidFill>
        <a:ln>
          <a:solidFill>
            <a:schemeClr val="accent2">
              <a:lumMod val="60000"/>
              <a:lumOff val="40000"/>
            </a:schemeClr>
          </a:solidFill>
        </a:ln>
      </dgm:spPr>
      <dgm:t>
        <a:bodyPr/>
        <a:lstStyle/>
        <a:p>
          <a:r>
            <a:rPr lang="en-AU">
              <a:solidFill>
                <a:schemeClr val="tx1"/>
              </a:solidFill>
            </a:rPr>
            <a:t>Unit 4</a:t>
          </a:r>
        </a:p>
      </dgm:t>
    </dgm:pt>
    <dgm:pt modelId="{EED3BF54-1293-47BC-AE32-9A487BC37BBD}" type="parTrans" cxnId="{A659D606-EBA0-4D97-8C9E-D51117F1AD59}">
      <dgm:prSet/>
      <dgm:spPr/>
      <dgm:t>
        <a:bodyPr/>
        <a:lstStyle/>
        <a:p>
          <a:endParaRPr lang="en-AU"/>
        </a:p>
      </dgm:t>
    </dgm:pt>
    <dgm:pt modelId="{CCB0E9EF-38CE-4EF5-B1F6-4DA5A7D7C71C}" type="sibTrans" cxnId="{A659D606-EBA0-4D97-8C9E-D51117F1AD59}">
      <dgm:prSet/>
      <dgm:spPr/>
      <dgm:t>
        <a:bodyPr/>
        <a:lstStyle/>
        <a:p>
          <a:endParaRPr lang="en-AU"/>
        </a:p>
      </dgm:t>
    </dgm:pt>
    <dgm:pt modelId="{370DA389-3ACF-49BF-A96C-DB92CDC18A5F}">
      <dgm:prSet phldrT="[Text]"/>
      <dgm:spPr>
        <a:solidFill>
          <a:schemeClr val="bg1"/>
        </a:solidFill>
        <a:ln>
          <a:solidFill>
            <a:schemeClr val="accent2">
              <a:lumMod val="60000"/>
              <a:lumOff val="40000"/>
            </a:schemeClr>
          </a:solidFill>
        </a:ln>
      </dgm:spPr>
      <dgm:t>
        <a:bodyPr/>
        <a:lstStyle/>
        <a:p>
          <a:r>
            <a:rPr lang="en-AU">
              <a:solidFill>
                <a:schemeClr val="tx1"/>
              </a:solidFill>
            </a:rPr>
            <a:t>Unit 3</a:t>
          </a:r>
        </a:p>
      </dgm:t>
    </dgm:pt>
    <dgm:pt modelId="{C490BB8B-F93B-4C92-BDED-83A59422C125}" type="parTrans" cxnId="{D8BC82D6-F239-4D05-8D84-E7F7FEB251B5}">
      <dgm:prSet/>
      <dgm:spPr/>
      <dgm:t>
        <a:bodyPr/>
        <a:lstStyle/>
        <a:p>
          <a:endParaRPr lang="en-AU"/>
        </a:p>
      </dgm:t>
    </dgm:pt>
    <dgm:pt modelId="{488335CF-B62B-4484-9D4B-F6D9DFCC969C}" type="sibTrans" cxnId="{D8BC82D6-F239-4D05-8D84-E7F7FEB251B5}">
      <dgm:prSet/>
      <dgm:spPr/>
      <dgm:t>
        <a:bodyPr/>
        <a:lstStyle/>
        <a:p>
          <a:endParaRPr lang="en-AU"/>
        </a:p>
      </dgm:t>
    </dgm:pt>
    <dgm:pt modelId="{01BFFECD-E53B-44D7-A2B5-5414089EAE3F}" type="pres">
      <dgm:prSet presAssocID="{127F6C9A-098E-49DE-8396-79A0435460F0}" presName="Name0" presStyleCnt="0">
        <dgm:presLayoutVars>
          <dgm:chPref val="1"/>
          <dgm:dir/>
          <dgm:animOne val="branch"/>
          <dgm:animLvl val="lvl"/>
          <dgm:resizeHandles/>
        </dgm:presLayoutVars>
      </dgm:prSet>
      <dgm:spPr/>
    </dgm:pt>
    <dgm:pt modelId="{C8C990E7-4495-484F-B7E7-71BB036469ED}" type="pres">
      <dgm:prSet presAssocID="{D719F9EC-B396-4A65-AE9D-DBF622FD5CEA}" presName="vertOne" presStyleCnt="0"/>
      <dgm:spPr/>
    </dgm:pt>
    <dgm:pt modelId="{81E540AB-A0B4-4DCD-B897-97DE5005124D}" type="pres">
      <dgm:prSet presAssocID="{D719F9EC-B396-4A65-AE9D-DBF622FD5CEA}" presName="txOne" presStyleLbl="node0" presStyleIdx="0" presStyleCnt="1" custScaleX="99989" custLinFactNeighborX="42" custLinFactNeighborY="68132">
        <dgm:presLayoutVars>
          <dgm:chPref val="3"/>
        </dgm:presLayoutVars>
      </dgm:prSet>
      <dgm:spPr/>
    </dgm:pt>
    <dgm:pt modelId="{70022D18-BE30-4E2C-ADAB-9A127FB6C6BD}" type="pres">
      <dgm:prSet presAssocID="{D719F9EC-B396-4A65-AE9D-DBF622FD5CEA}" presName="parTransOne" presStyleCnt="0"/>
      <dgm:spPr/>
    </dgm:pt>
    <dgm:pt modelId="{42D682DC-D7DE-4625-B7AF-C6E35BA50D8A}" type="pres">
      <dgm:prSet presAssocID="{D719F9EC-B396-4A65-AE9D-DBF622FD5CEA}" presName="horzOne" presStyleCnt="0"/>
      <dgm:spPr/>
    </dgm:pt>
    <dgm:pt modelId="{3ACE7EDF-7A8B-4D80-9256-B8D812080865}" type="pres">
      <dgm:prSet presAssocID="{031D9D0D-06FC-49D6-9A5D-7BB9A0FC3BC8}" presName="vertTwo" presStyleCnt="0"/>
      <dgm:spPr/>
    </dgm:pt>
    <dgm:pt modelId="{6C80766B-39EC-45FB-A02A-2CDA013B6C38}" type="pres">
      <dgm:prSet presAssocID="{031D9D0D-06FC-49D6-9A5D-7BB9A0FC3BC8}" presName="txTwo" presStyleLbl="node2" presStyleIdx="0" presStyleCnt="2" custLinFactNeighborX="-50" custLinFactNeighborY="1">
        <dgm:presLayoutVars>
          <dgm:chPref val="3"/>
        </dgm:presLayoutVars>
      </dgm:prSet>
      <dgm:spPr/>
    </dgm:pt>
    <dgm:pt modelId="{FABB57F8-A465-4B94-AB30-F2101903DE98}" type="pres">
      <dgm:prSet presAssocID="{031D9D0D-06FC-49D6-9A5D-7BB9A0FC3BC8}" presName="parTransTwo" presStyleCnt="0"/>
      <dgm:spPr/>
    </dgm:pt>
    <dgm:pt modelId="{7E055D38-2555-486C-A22C-61BB0DFAC96C}" type="pres">
      <dgm:prSet presAssocID="{031D9D0D-06FC-49D6-9A5D-7BB9A0FC3BC8}" presName="horzTwo" presStyleCnt="0"/>
      <dgm:spPr/>
    </dgm:pt>
    <dgm:pt modelId="{3065025F-17F6-4A8B-B34C-E8BB0E64DB48}" type="pres">
      <dgm:prSet presAssocID="{35E5036E-2900-4764-82CA-AFFFE7AB8CBA}" presName="vertThree" presStyleCnt="0"/>
      <dgm:spPr/>
    </dgm:pt>
    <dgm:pt modelId="{B2E76F10-0C16-4ABB-83A8-1D9361F9AFF8}" type="pres">
      <dgm:prSet presAssocID="{35E5036E-2900-4764-82CA-AFFFE7AB8CBA}" presName="txThree" presStyleLbl="node3" presStyleIdx="0" presStyleCnt="4" custLinFactNeighborY="7176">
        <dgm:presLayoutVars>
          <dgm:chPref val="3"/>
        </dgm:presLayoutVars>
      </dgm:prSet>
      <dgm:spPr/>
    </dgm:pt>
    <dgm:pt modelId="{50ADD007-BAEB-4288-9041-8ECEE884A6E4}" type="pres">
      <dgm:prSet presAssocID="{35E5036E-2900-4764-82CA-AFFFE7AB8CBA}" presName="horzThree" presStyleCnt="0"/>
      <dgm:spPr/>
    </dgm:pt>
    <dgm:pt modelId="{4B7F687E-9C0C-4FCC-A4BA-B95C0FDFF315}" type="pres">
      <dgm:prSet presAssocID="{C73246F2-DC58-4EBC-92E2-B5849F843AE7}" presName="sibSpaceThree" presStyleCnt="0"/>
      <dgm:spPr/>
    </dgm:pt>
    <dgm:pt modelId="{151708A8-85F1-4697-B155-49253209DC02}" type="pres">
      <dgm:prSet presAssocID="{08B2CE98-C69B-4A56-A079-CD49278394DD}" presName="vertThree" presStyleCnt="0"/>
      <dgm:spPr/>
    </dgm:pt>
    <dgm:pt modelId="{D9C0E387-363A-4FC2-B98A-98765E77C7D8}" type="pres">
      <dgm:prSet presAssocID="{08B2CE98-C69B-4A56-A079-CD49278394DD}" presName="txThree" presStyleLbl="node3" presStyleIdx="1" presStyleCnt="4" custLinFactNeighborY="7176">
        <dgm:presLayoutVars>
          <dgm:chPref val="3"/>
        </dgm:presLayoutVars>
      </dgm:prSet>
      <dgm:spPr/>
    </dgm:pt>
    <dgm:pt modelId="{4E928C0C-3F67-40BA-8CD1-BB2EA7B8B7A9}" type="pres">
      <dgm:prSet presAssocID="{08B2CE98-C69B-4A56-A079-CD49278394DD}" presName="horzThree" presStyleCnt="0"/>
      <dgm:spPr/>
    </dgm:pt>
    <dgm:pt modelId="{BC423314-541D-427D-B21A-502108F19D47}" type="pres">
      <dgm:prSet presAssocID="{57765542-102E-4FE6-A937-56A8D070000A}" presName="sibSpaceThree" presStyleCnt="0"/>
      <dgm:spPr/>
    </dgm:pt>
    <dgm:pt modelId="{A75AF5B5-7302-4461-A207-9BC2C759AB24}" type="pres">
      <dgm:prSet presAssocID="{370DA389-3ACF-49BF-A96C-DB92CDC18A5F}" presName="vertThree" presStyleCnt="0"/>
      <dgm:spPr/>
    </dgm:pt>
    <dgm:pt modelId="{A9634B86-23CA-4B3F-AFAB-8567975BAEBB}" type="pres">
      <dgm:prSet presAssocID="{370DA389-3ACF-49BF-A96C-DB92CDC18A5F}" presName="txThree" presStyleLbl="node3" presStyleIdx="2" presStyleCnt="4">
        <dgm:presLayoutVars>
          <dgm:chPref val="3"/>
        </dgm:presLayoutVars>
      </dgm:prSet>
      <dgm:spPr/>
    </dgm:pt>
    <dgm:pt modelId="{E7D13C91-1AED-4255-BBA8-86529A995BD8}" type="pres">
      <dgm:prSet presAssocID="{370DA389-3ACF-49BF-A96C-DB92CDC18A5F}" presName="horzThree" presStyleCnt="0"/>
      <dgm:spPr/>
    </dgm:pt>
    <dgm:pt modelId="{DB5F4F1B-0254-4DDE-AA14-1F7B6386181A}" type="pres">
      <dgm:prSet presAssocID="{643988BB-9B39-42FC-A03B-6CAAEF4CB588}" presName="sibSpaceTwo" presStyleCnt="0"/>
      <dgm:spPr/>
    </dgm:pt>
    <dgm:pt modelId="{A73C68DD-38B0-4162-9D57-9FCDEB0CE524}" type="pres">
      <dgm:prSet presAssocID="{6F4FB5AD-4036-4E92-A9E8-AF8577F1687D}" presName="vertTwo" presStyleCnt="0"/>
      <dgm:spPr/>
    </dgm:pt>
    <dgm:pt modelId="{51AF492D-30BE-461C-9CEA-B7F8C14DE4E8}" type="pres">
      <dgm:prSet presAssocID="{6F4FB5AD-4036-4E92-A9E8-AF8577F1687D}" presName="txTwo" presStyleLbl="node2" presStyleIdx="1" presStyleCnt="2" custLinFactNeighborX="-154" custLinFactNeighborY="1">
        <dgm:presLayoutVars>
          <dgm:chPref val="3"/>
        </dgm:presLayoutVars>
      </dgm:prSet>
      <dgm:spPr/>
    </dgm:pt>
    <dgm:pt modelId="{97E5CA44-453E-49F4-B2DC-2C99D74326FA}" type="pres">
      <dgm:prSet presAssocID="{6F4FB5AD-4036-4E92-A9E8-AF8577F1687D}" presName="parTransTwo" presStyleCnt="0"/>
      <dgm:spPr/>
    </dgm:pt>
    <dgm:pt modelId="{275F95EA-97C3-4128-8334-387F04DEFD1C}" type="pres">
      <dgm:prSet presAssocID="{6F4FB5AD-4036-4E92-A9E8-AF8577F1687D}" presName="horzTwo" presStyleCnt="0"/>
      <dgm:spPr/>
    </dgm:pt>
    <dgm:pt modelId="{80345E3D-8A35-4218-96B9-E2BFE5C6337F}" type="pres">
      <dgm:prSet presAssocID="{27086A0D-ECF4-4608-BC3B-F8F154CCAE05}" presName="vertThree" presStyleCnt="0"/>
      <dgm:spPr/>
    </dgm:pt>
    <dgm:pt modelId="{79688159-CD44-4A36-9C55-34AB73B75BAC}" type="pres">
      <dgm:prSet presAssocID="{27086A0D-ECF4-4608-BC3B-F8F154CCAE05}" presName="txThree" presStyleLbl="node3" presStyleIdx="3" presStyleCnt="4">
        <dgm:presLayoutVars>
          <dgm:chPref val="3"/>
        </dgm:presLayoutVars>
      </dgm:prSet>
      <dgm:spPr/>
    </dgm:pt>
    <dgm:pt modelId="{DBB9AE36-6FDD-47F5-AB1A-30FAFCA70D88}" type="pres">
      <dgm:prSet presAssocID="{27086A0D-ECF4-4608-BC3B-F8F154CCAE05}" presName="horzThree" presStyleCnt="0"/>
      <dgm:spPr/>
    </dgm:pt>
  </dgm:ptLst>
  <dgm:cxnLst>
    <dgm:cxn modelId="{A659D606-EBA0-4D97-8C9E-D51117F1AD59}" srcId="{6F4FB5AD-4036-4E92-A9E8-AF8577F1687D}" destId="{27086A0D-ECF4-4608-BC3B-F8F154CCAE05}" srcOrd="0" destOrd="0" parTransId="{EED3BF54-1293-47BC-AE32-9A487BC37BBD}" sibTransId="{CCB0E9EF-38CE-4EF5-B1F6-4DA5A7D7C71C}"/>
    <dgm:cxn modelId="{867B0B0D-4575-48CF-B111-FB93B947CCE6}" type="presOf" srcId="{D719F9EC-B396-4A65-AE9D-DBF622FD5CEA}" destId="{81E540AB-A0B4-4DCD-B897-97DE5005124D}" srcOrd="0" destOrd="0" presId="urn:microsoft.com/office/officeart/2005/8/layout/hierarchy4"/>
    <dgm:cxn modelId="{579F1A2A-57C6-486B-AD62-8304FE7C575D}" srcId="{031D9D0D-06FC-49D6-9A5D-7BB9A0FC3BC8}" destId="{35E5036E-2900-4764-82CA-AFFFE7AB8CBA}" srcOrd="0" destOrd="0" parTransId="{B72B464F-FBA5-4B35-BBBC-0384F77BAFA4}" sibTransId="{C73246F2-DC58-4EBC-92E2-B5849F843AE7}"/>
    <dgm:cxn modelId="{10375E2D-64DA-4129-9DB7-5C4149EAB57D}" type="presOf" srcId="{031D9D0D-06FC-49D6-9A5D-7BB9A0FC3BC8}" destId="{6C80766B-39EC-45FB-A02A-2CDA013B6C38}" srcOrd="0" destOrd="0" presId="urn:microsoft.com/office/officeart/2005/8/layout/hierarchy4"/>
    <dgm:cxn modelId="{5F4A7E5C-13F5-49BA-ACD1-F902600BF5AC}" type="presOf" srcId="{35E5036E-2900-4764-82CA-AFFFE7AB8CBA}" destId="{B2E76F10-0C16-4ABB-83A8-1D9361F9AFF8}" srcOrd="0" destOrd="0" presId="urn:microsoft.com/office/officeart/2005/8/layout/hierarchy4"/>
    <dgm:cxn modelId="{3359527A-AD5C-4A80-8F39-F31ADAA5A614}" type="presOf" srcId="{370DA389-3ACF-49BF-A96C-DB92CDC18A5F}" destId="{A9634B86-23CA-4B3F-AFAB-8567975BAEBB}" srcOrd="0" destOrd="0" presId="urn:microsoft.com/office/officeart/2005/8/layout/hierarchy4"/>
    <dgm:cxn modelId="{1E8BC38F-929A-49F6-B630-C8746CCA7005}" srcId="{D719F9EC-B396-4A65-AE9D-DBF622FD5CEA}" destId="{6F4FB5AD-4036-4E92-A9E8-AF8577F1687D}" srcOrd="1" destOrd="0" parTransId="{9B40E52B-0272-4071-936F-EAA99E3AD5B1}" sibTransId="{43C5AE20-E3ED-4797-8CE7-435FA0828005}"/>
    <dgm:cxn modelId="{B998DCC3-AF7D-4F8C-BA50-FD86C2D3E2C0}" srcId="{D719F9EC-B396-4A65-AE9D-DBF622FD5CEA}" destId="{031D9D0D-06FC-49D6-9A5D-7BB9A0FC3BC8}" srcOrd="0" destOrd="0" parTransId="{C463BDC7-ACD0-4D5C-8EAF-6D42EFBD2CDA}" sibTransId="{643988BB-9B39-42FC-A03B-6CAAEF4CB588}"/>
    <dgm:cxn modelId="{76041AD0-B724-45F7-B0E2-2945AC532B03}" srcId="{031D9D0D-06FC-49D6-9A5D-7BB9A0FC3BC8}" destId="{08B2CE98-C69B-4A56-A079-CD49278394DD}" srcOrd="1" destOrd="0" parTransId="{C334EA14-73DC-46BC-934E-7C6BF9719BF2}" sibTransId="{57765542-102E-4FE6-A937-56A8D070000A}"/>
    <dgm:cxn modelId="{93B577D1-AD7D-4929-A091-2957103702E4}" srcId="{127F6C9A-098E-49DE-8396-79A0435460F0}" destId="{D719F9EC-B396-4A65-AE9D-DBF622FD5CEA}" srcOrd="0" destOrd="0" parTransId="{BB6CBBCB-6DC0-445E-A3BB-2EF591B9C3B3}" sibTransId="{A4C24B18-00DC-4D50-BE3F-EC89FDD3C5C1}"/>
    <dgm:cxn modelId="{6E7AC8D3-0991-437D-B7C8-33AE24E7F178}" type="presOf" srcId="{08B2CE98-C69B-4A56-A079-CD49278394DD}" destId="{D9C0E387-363A-4FC2-B98A-98765E77C7D8}" srcOrd="0" destOrd="0" presId="urn:microsoft.com/office/officeart/2005/8/layout/hierarchy4"/>
    <dgm:cxn modelId="{D8BC82D6-F239-4D05-8D84-E7F7FEB251B5}" srcId="{031D9D0D-06FC-49D6-9A5D-7BB9A0FC3BC8}" destId="{370DA389-3ACF-49BF-A96C-DB92CDC18A5F}" srcOrd="2" destOrd="0" parTransId="{C490BB8B-F93B-4C92-BDED-83A59422C125}" sibTransId="{488335CF-B62B-4484-9D4B-F6D9DFCC969C}"/>
    <dgm:cxn modelId="{7A0EB3E4-3C88-4AEB-B2FB-1EB3C515E16E}" type="presOf" srcId="{27086A0D-ECF4-4608-BC3B-F8F154CCAE05}" destId="{79688159-CD44-4A36-9C55-34AB73B75BAC}" srcOrd="0" destOrd="0" presId="urn:microsoft.com/office/officeart/2005/8/layout/hierarchy4"/>
    <dgm:cxn modelId="{8833A1F5-741A-4BA5-9BB0-66F241F5B7B1}" type="presOf" srcId="{127F6C9A-098E-49DE-8396-79A0435460F0}" destId="{01BFFECD-E53B-44D7-A2B5-5414089EAE3F}" srcOrd="0" destOrd="0" presId="urn:microsoft.com/office/officeart/2005/8/layout/hierarchy4"/>
    <dgm:cxn modelId="{043C3BF8-5D72-4609-B278-7A4F727842C1}" type="presOf" srcId="{6F4FB5AD-4036-4E92-A9E8-AF8577F1687D}" destId="{51AF492D-30BE-461C-9CEA-B7F8C14DE4E8}" srcOrd="0" destOrd="0" presId="urn:microsoft.com/office/officeart/2005/8/layout/hierarchy4"/>
    <dgm:cxn modelId="{B6CFD479-0C8C-463B-A211-417306C2566E}" type="presParOf" srcId="{01BFFECD-E53B-44D7-A2B5-5414089EAE3F}" destId="{C8C990E7-4495-484F-B7E7-71BB036469ED}" srcOrd="0" destOrd="0" presId="urn:microsoft.com/office/officeart/2005/8/layout/hierarchy4"/>
    <dgm:cxn modelId="{C706E719-DFCA-494C-910A-58F4BD27CDBF}" type="presParOf" srcId="{C8C990E7-4495-484F-B7E7-71BB036469ED}" destId="{81E540AB-A0B4-4DCD-B897-97DE5005124D}" srcOrd="0" destOrd="0" presId="urn:microsoft.com/office/officeart/2005/8/layout/hierarchy4"/>
    <dgm:cxn modelId="{F3A4C511-5C89-46DC-ACE6-576DB87527F7}" type="presParOf" srcId="{C8C990E7-4495-484F-B7E7-71BB036469ED}" destId="{70022D18-BE30-4E2C-ADAB-9A127FB6C6BD}" srcOrd="1" destOrd="0" presId="urn:microsoft.com/office/officeart/2005/8/layout/hierarchy4"/>
    <dgm:cxn modelId="{DDFBC7EE-E802-4175-A564-2E7B3450FC3D}" type="presParOf" srcId="{C8C990E7-4495-484F-B7E7-71BB036469ED}" destId="{42D682DC-D7DE-4625-B7AF-C6E35BA50D8A}" srcOrd="2" destOrd="0" presId="urn:microsoft.com/office/officeart/2005/8/layout/hierarchy4"/>
    <dgm:cxn modelId="{6BF4352A-B645-4E9F-8BA4-D6B95A3CDFC4}" type="presParOf" srcId="{42D682DC-D7DE-4625-B7AF-C6E35BA50D8A}" destId="{3ACE7EDF-7A8B-4D80-9256-B8D812080865}" srcOrd="0" destOrd="0" presId="urn:microsoft.com/office/officeart/2005/8/layout/hierarchy4"/>
    <dgm:cxn modelId="{2E40BA69-EB1F-46E5-8D11-5140888D8E03}" type="presParOf" srcId="{3ACE7EDF-7A8B-4D80-9256-B8D812080865}" destId="{6C80766B-39EC-45FB-A02A-2CDA013B6C38}" srcOrd="0" destOrd="0" presId="urn:microsoft.com/office/officeart/2005/8/layout/hierarchy4"/>
    <dgm:cxn modelId="{BB195720-0F33-463C-8DB1-270930A8E2F4}" type="presParOf" srcId="{3ACE7EDF-7A8B-4D80-9256-B8D812080865}" destId="{FABB57F8-A465-4B94-AB30-F2101903DE98}" srcOrd="1" destOrd="0" presId="urn:microsoft.com/office/officeart/2005/8/layout/hierarchy4"/>
    <dgm:cxn modelId="{E1C48640-6B1D-4F48-93D9-B00D5D75F959}" type="presParOf" srcId="{3ACE7EDF-7A8B-4D80-9256-B8D812080865}" destId="{7E055D38-2555-486C-A22C-61BB0DFAC96C}" srcOrd="2" destOrd="0" presId="urn:microsoft.com/office/officeart/2005/8/layout/hierarchy4"/>
    <dgm:cxn modelId="{81397C20-854B-4908-BC0C-6DF8AB3498E5}" type="presParOf" srcId="{7E055D38-2555-486C-A22C-61BB0DFAC96C}" destId="{3065025F-17F6-4A8B-B34C-E8BB0E64DB48}" srcOrd="0" destOrd="0" presId="urn:microsoft.com/office/officeart/2005/8/layout/hierarchy4"/>
    <dgm:cxn modelId="{E401124A-0B97-4406-9CCB-A7B25DF64158}" type="presParOf" srcId="{3065025F-17F6-4A8B-B34C-E8BB0E64DB48}" destId="{B2E76F10-0C16-4ABB-83A8-1D9361F9AFF8}" srcOrd="0" destOrd="0" presId="urn:microsoft.com/office/officeart/2005/8/layout/hierarchy4"/>
    <dgm:cxn modelId="{0623E14D-3263-46DC-B2B7-497407F4594D}" type="presParOf" srcId="{3065025F-17F6-4A8B-B34C-E8BB0E64DB48}" destId="{50ADD007-BAEB-4288-9041-8ECEE884A6E4}" srcOrd="1" destOrd="0" presId="urn:microsoft.com/office/officeart/2005/8/layout/hierarchy4"/>
    <dgm:cxn modelId="{F529712E-F29A-4374-8446-61B181B4A159}" type="presParOf" srcId="{7E055D38-2555-486C-A22C-61BB0DFAC96C}" destId="{4B7F687E-9C0C-4FCC-A4BA-B95C0FDFF315}" srcOrd="1" destOrd="0" presId="urn:microsoft.com/office/officeart/2005/8/layout/hierarchy4"/>
    <dgm:cxn modelId="{888B7F2C-1590-4423-9152-2CDCEF89316D}" type="presParOf" srcId="{7E055D38-2555-486C-A22C-61BB0DFAC96C}" destId="{151708A8-85F1-4697-B155-49253209DC02}" srcOrd="2" destOrd="0" presId="urn:microsoft.com/office/officeart/2005/8/layout/hierarchy4"/>
    <dgm:cxn modelId="{668C7248-692A-4EB4-9D5C-916257154268}" type="presParOf" srcId="{151708A8-85F1-4697-B155-49253209DC02}" destId="{D9C0E387-363A-4FC2-B98A-98765E77C7D8}" srcOrd="0" destOrd="0" presId="urn:microsoft.com/office/officeart/2005/8/layout/hierarchy4"/>
    <dgm:cxn modelId="{19FBC1EB-6550-4881-B01C-3B8AC094525C}" type="presParOf" srcId="{151708A8-85F1-4697-B155-49253209DC02}" destId="{4E928C0C-3F67-40BA-8CD1-BB2EA7B8B7A9}" srcOrd="1" destOrd="0" presId="urn:microsoft.com/office/officeart/2005/8/layout/hierarchy4"/>
    <dgm:cxn modelId="{4047E0F5-CA4A-4C8D-A6E9-392B175014C8}" type="presParOf" srcId="{7E055D38-2555-486C-A22C-61BB0DFAC96C}" destId="{BC423314-541D-427D-B21A-502108F19D47}" srcOrd="3" destOrd="0" presId="urn:microsoft.com/office/officeart/2005/8/layout/hierarchy4"/>
    <dgm:cxn modelId="{12D51AC0-A3FC-4F96-971F-F25558239845}" type="presParOf" srcId="{7E055D38-2555-486C-A22C-61BB0DFAC96C}" destId="{A75AF5B5-7302-4461-A207-9BC2C759AB24}" srcOrd="4" destOrd="0" presId="urn:microsoft.com/office/officeart/2005/8/layout/hierarchy4"/>
    <dgm:cxn modelId="{A917D24F-8E8C-4C94-8824-D12155BA329C}" type="presParOf" srcId="{A75AF5B5-7302-4461-A207-9BC2C759AB24}" destId="{A9634B86-23CA-4B3F-AFAB-8567975BAEBB}" srcOrd="0" destOrd="0" presId="urn:microsoft.com/office/officeart/2005/8/layout/hierarchy4"/>
    <dgm:cxn modelId="{D7B73EDB-50ED-433E-8A8B-300778C6795A}" type="presParOf" srcId="{A75AF5B5-7302-4461-A207-9BC2C759AB24}" destId="{E7D13C91-1AED-4255-BBA8-86529A995BD8}" srcOrd="1" destOrd="0" presId="urn:microsoft.com/office/officeart/2005/8/layout/hierarchy4"/>
    <dgm:cxn modelId="{8EB17C48-602B-45B5-80CD-932C6AFA56B6}" type="presParOf" srcId="{42D682DC-D7DE-4625-B7AF-C6E35BA50D8A}" destId="{DB5F4F1B-0254-4DDE-AA14-1F7B6386181A}" srcOrd="1" destOrd="0" presId="urn:microsoft.com/office/officeart/2005/8/layout/hierarchy4"/>
    <dgm:cxn modelId="{EE62CDCC-BFEB-4DEA-AC29-25075A06AD37}" type="presParOf" srcId="{42D682DC-D7DE-4625-B7AF-C6E35BA50D8A}" destId="{A73C68DD-38B0-4162-9D57-9FCDEB0CE524}" srcOrd="2" destOrd="0" presId="urn:microsoft.com/office/officeart/2005/8/layout/hierarchy4"/>
    <dgm:cxn modelId="{55C884A5-718D-4F70-ACDF-81D0E6635610}" type="presParOf" srcId="{A73C68DD-38B0-4162-9D57-9FCDEB0CE524}" destId="{51AF492D-30BE-461C-9CEA-B7F8C14DE4E8}" srcOrd="0" destOrd="0" presId="urn:microsoft.com/office/officeart/2005/8/layout/hierarchy4"/>
    <dgm:cxn modelId="{0ADC7761-C221-4079-B7E6-C978659D9F3C}" type="presParOf" srcId="{A73C68DD-38B0-4162-9D57-9FCDEB0CE524}" destId="{97E5CA44-453E-49F4-B2DC-2C99D74326FA}" srcOrd="1" destOrd="0" presId="urn:microsoft.com/office/officeart/2005/8/layout/hierarchy4"/>
    <dgm:cxn modelId="{11F339CB-DEDB-4E3A-9A74-153185C0A88E}" type="presParOf" srcId="{A73C68DD-38B0-4162-9D57-9FCDEB0CE524}" destId="{275F95EA-97C3-4128-8334-387F04DEFD1C}" srcOrd="2" destOrd="0" presId="urn:microsoft.com/office/officeart/2005/8/layout/hierarchy4"/>
    <dgm:cxn modelId="{95811893-C4A8-4166-ABB7-181B09F12465}" type="presParOf" srcId="{275F95EA-97C3-4128-8334-387F04DEFD1C}" destId="{80345E3D-8A35-4218-96B9-E2BFE5C6337F}" srcOrd="0" destOrd="0" presId="urn:microsoft.com/office/officeart/2005/8/layout/hierarchy4"/>
    <dgm:cxn modelId="{67272104-0063-4ABE-80C0-28F00DF193DD}" type="presParOf" srcId="{80345E3D-8A35-4218-96B9-E2BFE5C6337F}" destId="{79688159-CD44-4A36-9C55-34AB73B75BAC}" srcOrd="0" destOrd="0" presId="urn:microsoft.com/office/officeart/2005/8/layout/hierarchy4"/>
    <dgm:cxn modelId="{AD2695E7-37BA-41A7-B91B-93E745DCB4AA}" type="presParOf" srcId="{80345E3D-8A35-4218-96B9-E2BFE5C6337F}" destId="{DBB9AE36-6FDD-47F5-AB1A-30FAFCA70D88}" srcOrd="1" destOrd="0" presId="urn:microsoft.com/office/officeart/2005/8/layout/hierarchy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27F6C9A-098E-49DE-8396-79A0435460F0}" type="doc">
      <dgm:prSet loTypeId="urn:microsoft.com/office/officeart/2005/8/layout/hierarchy4" loCatId="list" qsTypeId="urn:microsoft.com/office/officeart/2005/8/quickstyle/simple1" qsCatId="simple" csTypeId="urn:microsoft.com/office/officeart/2005/8/colors/accent1_2" csCatId="accent1" phldr="1"/>
      <dgm:spPr/>
      <dgm:t>
        <a:bodyPr/>
        <a:lstStyle/>
        <a:p>
          <a:endParaRPr lang="en-AU"/>
        </a:p>
      </dgm:t>
    </dgm:pt>
    <dgm:pt modelId="{D719F9EC-B396-4A65-AE9D-DBF622FD5CEA}">
      <dgm:prSet phldrT="[Text]"/>
      <dgm:spPr>
        <a:solidFill>
          <a:schemeClr val="accent6">
            <a:lumMod val="75000"/>
          </a:schemeClr>
        </a:solidFill>
      </dgm:spPr>
      <dgm:t>
        <a:bodyPr/>
        <a:lstStyle/>
        <a:p>
          <a:r>
            <a:rPr lang="en-AU"/>
            <a:t>VCE units</a:t>
          </a:r>
        </a:p>
      </dgm:t>
    </dgm:pt>
    <dgm:pt modelId="{BB6CBBCB-6DC0-445E-A3BB-2EF591B9C3B3}" type="parTrans" cxnId="{93B577D1-AD7D-4929-A091-2957103702E4}">
      <dgm:prSet/>
      <dgm:spPr/>
      <dgm:t>
        <a:bodyPr/>
        <a:lstStyle/>
        <a:p>
          <a:endParaRPr lang="en-AU"/>
        </a:p>
      </dgm:t>
    </dgm:pt>
    <dgm:pt modelId="{A4C24B18-00DC-4D50-BE3F-EC89FDD3C5C1}" type="sibTrans" cxnId="{93B577D1-AD7D-4929-A091-2957103702E4}">
      <dgm:prSet/>
      <dgm:spPr/>
      <dgm:t>
        <a:bodyPr/>
        <a:lstStyle/>
        <a:p>
          <a:endParaRPr lang="en-AU"/>
        </a:p>
      </dgm:t>
    </dgm:pt>
    <dgm:pt modelId="{090F4F79-C1FE-44D7-AE08-D9353AEA9D10}">
      <dgm:prSet phldrT="[Text]"/>
      <dgm:spPr>
        <a:solidFill>
          <a:schemeClr val="accent6">
            <a:lumMod val="75000"/>
          </a:schemeClr>
        </a:solidFill>
      </dgm:spPr>
      <dgm:t>
        <a:bodyPr/>
        <a:lstStyle/>
        <a:p>
          <a:r>
            <a:rPr lang="en-AU"/>
            <a:t>VCE VM and VPC</a:t>
          </a:r>
        </a:p>
      </dgm:t>
    </dgm:pt>
    <dgm:pt modelId="{8656194D-1189-4213-9451-7F20C62F1094}" type="parTrans" cxnId="{43EC25A4-86AE-4B97-A5CA-BEE13C1C2E89}">
      <dgm:prSet/>
      <dgm:spPr/>
      <dgm:t>
        <a:bodyPr/>
        <a:lstStyle/>
        <a:p>
          <a:endParaRPr lang="en-AU"/>
        </a:p>
      </dgm:t>
    </dgm:pt>
    <dgm:pt modelId="{633AE194-588B-4057-8F06-9C0C294DB8A0}" type="sibTrans" cxnId="{43EC25A4-86AE-4B97-A5CA-BEE13C1C2E89}">
      <dgm:prSet/>
      <dgm:spPr/>
      <dgm:t>
        <a:bodyPr/>
        <a:lstStyle/>
        <a:p>
          <a:endParaRPr lang="en-AU"/>
        </a:p>
      </dgm:t>
    </dgm:pt>
    <dgm:pt modelId="{E4D3B8AE-D729-461B-B91C-D6722F062CBC}">
      <dgm:prSet phldrT="[Text]" custT="1"/>
      <dgm:spPr>
        <a:solidFill>
          <a:schemeClr val="bg1"/>
        </a:solidFill>
        <a:ln w="38100">
          <a:solidFill>
            <a:schemeClr val="accent1"/>
          </a:solidFill>
        </a:ln>
      </dgm:spPr>
      <dgm:t>
        <a:bodyPr lIns="144000" tIns="144000" rIns="144000" bIns="144000" anchor="t" anchorCtr="0"/>
        <a:lstStyle/>
        <a:p>
          <a:pPr algn="l">
            <a:buNone/>
          </a:pPr>
          <a:r>
            <a:rPr lang="en-US" sz="1600">
              <a:solidFill>
                <a:schemeClr val="tx1"/>
              </a:solidFill>
            </a:rPr>
            <a:t>Teachers make 2 separate judgements: </a:t>
          </a:r>
          <a:br>
            <a:rPr lang="en-US" sz="1600">
              <a:solidFill>
                <a:schemeClr val="tx1"/>
              </a:solidFill>
            </a:rPr>
          </a:br>
          <a:br>
            <a:rPr lang="en-US" sz="1600">
              <a:solidFill>
                <a:schemeClr val="tx1"/>
              </a:solidFill>
            </a:rPr>
          </a:br>
          <a:r>
            <a:rPr lang="en-US" sz="1600">
              <a:solidFill>
                <a:schemeClr val="tx1"/>
              </a:solidFill>
            </a:rPr>
            <a:t>- </a:t>
          </a:r>
          <a:r>
            <a:rPr lang="en-US" sz="1600" b="1">
              <a:solidFill>
                <a:schemeClr val="tx1"/>
              </a:solidFill>
            </a:rPr>
            <a:t>S or N outcome - </a:t>
          </a:r>
          <a:r>
            <a:rPr lang="en-US" sz="1600">
              <a:solidFill>
                <a:schemeClr val="tx1"/>
              </a:solidFill>
            </a:rPr>
            <a:t>separate from the decision that assesses a student's level of achievement</a:t>
          </a:r>
          <a:br>
            <a:rPr lang="en-US" sz="1600">
              <a:solidFill>
                <a:schemeClr val="tx1"/>
              </a:solidFill>
            </a:rPr>
          </a:br>
          <a:br>
            <a:rPr lang="en-US" sz="1600">
              <a:solidFill>
                <a:schemeClr val="tx1"/>
              </a:solidFill>
            </a:rPr>
          </a:br>
          <a:r>
            <a:rPr lang="en-US" sz="1600">
              <a:solidFill>
                <a:schemeClr val="tx1"/>
              </a:solidFill>
            </a:rPr>
            <a:t>- </a:t>
          </a:r>
          <a:r>
            <a:rPr lang="en-US" sz="1600" b="1">
              <a:solidFill>
                <a:schemeClr val="tx1"/>
              </a:solidFill>
            </a:rPr>
            <a:t>Level of achievement - </a:t>
          </a:r>
          <a:r>
            <a:rPr lang="en-US" sz="1600">
              <a:solidFill>
                <a:schemeClr val="tx1"/>
              </a:solidFill>
            </a:rPr>
            <a:t>used for the calculation of a study score and contributes towards an ATAR.</a:t>
          </a:r>
          <a:endParaRPr lang="en-AU" sz="1600">
            <a:solidFill>
              <a:schemeClr val="tx1"/>
            </a:solidFill>
          </a:endParaRPr>
        </a:p>
      </dgm:t>
    </dgm:pt>
    <dgm:pt modelId="{35F29405-7A49-42FC-8C56-F532FEB92DF9}" type="parTrans" cxnId="{51879CF7-1994-405E-9EF5-DB1C892BAD3E}">
      <dgm:prSet/>
      <dgm:spPr/>
      <dgm:t>
        <a:bodyPr/>
        <a:lstStyle/>
        <a:p>
          <a:endParaRPr lang="en-AU"/>
        </a:p>
      </dgm:t>
    </dgm:pt>
    <dgm:pt modelId="{29827BE3-9ED0-4C78-A946-BA8CD65D3FB3}" type="sibTrans" cxnId="{51879CF7-1994-405E-9EF5-DB1C892BAD3E}">
      <dgm:prSet/>
      <dgm:spPr/>
      <dgm:t>
        <a:bodyPr/>
        <a:lstStyle/>
        <a:p>
          <a:endParaRPr lang="en-AU"/>
        </a:p>
      </dgm:t>
    </dgm:pt>
    <dgm:pt modelId="{72BE5B3E-54F1-4402-98A5-4E8F20D60C2C}">
      <dgm:prSet phldrT="[Text]" custT="1"/>
      <dgm:spPr>
        <a:solidFill>
          <a:schemeClr val="bg1"/>
        </a:solidFill>
        <a:ln w="38100">
          <a:solidFill>
            <a:schemeClr val="accent1"/>
          </a:solidFill>
        </a:ln>
      </dgm:spPr>
      <dgm:t>
        <a:bodyPr lIns="144000" tIns="144000" rIns="144000" bIns="144000" anchor="t" anchorCtr="0"/>
        <a:lstStyle/>
        <a:p>
          <a:pPr algn="l">
            <a:buNone/>
          </a:pPr>
          <a:r>
            <a:rPr lang="en-US" sz="1800">
              <a:solidFill>
                <a:schemeClr val="tx1"/>
              </a:solidFill>
            </a:rPr>
            <a:t>Teachers make a judgement about an </a:t>
          </a:r>
          <a:r>
            <a:rPr lang="en-US" sz="1800" b="1">
              <a:solidFill>
                <a:schemeClr val="tx1"/>
              </a:solidFill>
            </a:rPr>
            <a:t>S or N outcome</a:t>
          </a:r>
          <a:r>
            <a:rPr lang="en-US" sz="1800">
              <a:solidFill>
                <a:schemeClr val="tx1"/>
              </a:solidFill>
            </a:rPr>
            <a:t> for a Unit</a:t>
          </a:r>
          <a:endParaRPr lang="en-AU" sz="1800">
            <a:solidFill>
              <a:schemeClr val="tx1"/>
            </a:solidFill>
          </a:endParaRPr>
        </a:p>
      </dgm:t>
    </dgm:pt>
    <dgm:pt modelId="{4430F0CB-FA81-41EF-B3D3-C454D564AD33}" type="parTrans" cxnId="{2F4C3BE9-EAD3-4B63-8DBA-AB0AE1FD1616}">
      <dgm:prSet/>
      <dgm:spPr/>
      <dgm:t>
        <a:bodyPr/>
        <a:lstStyle/>
        <a:p>
          <a:endParaRPr lang="en-AU"/>
        </a:p>
      </dgm:t>
    </dgm:pt>
    <dgm:pt modelId="{D0C59B67-5276-45D5-AABD-739A1D505804}" type="sibTrans" cxnId="{2F4C3BE9-EAD3-4B63-8DBA-AB0AE1FD1616}">
      <dgm:prSet/>
      <dgm:spPr/>
      <dgm:t>
        <a:bodyPr/>
        <a:lstStyle/>
        <a:p>
          <a:endParaRPr lang="en-AU"/>
        </a:p>
      </dgm:t>
    </dgm:pt>
    <dgm:pt modelId="{01BFFECD-E53B-44D7-A2B5-5414089EAE3F}" type="pres">
      <dgm:prSet presAssocID="{127F6C9A-098E-49DE-8396-79A0435460F0}" presName="Name0" presStyleCnt="0">
        <dgm:presLayoutVars>
          <dgm:chPref val="1"/>
          <dgm:dir/>
          <dgm:animOne val="branch"/>
          <dgm:animLvl val="lvl"/>
          <dgm:resizeHandles/>
        </dgm:presLayoutVars>
      </dgm:prSet>
      <dgm:spPr/>
    </dgm:pt>
    <dgm:pt modelId="{C8C990E7-4495-484F-B7E7-71BB036469ED}" type="pres">
      <dgm:prSet presAssocID="{D719F9EC-B396-4A65-AE9D-DBF622FD5CEA}" presName="vertOne" presStyleCnt="0"/>
      <dgm:spPr/>
    </dgm:pt>
    <dgm:pt modelId="{81E540AB-A0B4-4DCD-B897-97DE5005124D}" type="pres">
      <dgm:prSet presAssocID="{D719F9EC-B396-4A65-AE9D-DBF622FD5CEA}" presName="txOne" presStyleLbl="node0" presStyleIdx="0" presStyleCnt="2" custScaleX="99989" custScaleY="63217" custLinFactNeighborX="6849" custLinFactNeighborY="72601">
        <dgm:presLayoutVars>
          <dgm:chPref val="3"/>
        </dgm:presLayoutVars>
      </dgm:prSet>
      <dgm:spPr/>
    </dgm:pt>
    <dgm:pt modelId="{5519C2C8-384F-4102-AAE2-DD2279302893}" type="pres">
      <dgm:prSet presAssocID="{D719F9EC-B396-4A65-AE9D-DBF622FD5CEA}" presName="parTransOne" presStyleCnt="0"/>
      <dgm:spPr/>
    </dgm:pt>
    <dgm:pt modelId="{42D682DC-D7DE-4625-B7AF-C6E35BA50D8A}" type="pres">
      <dgm:prSet presAssocID="{D719F9EC-B396-4A65-AE9D-DBF622FD5CEA}" presName="horzOne" presStyleCnt="0"/>
      <dgm:spPr/>
    </dgm:pt>
    <dgm:pt modelId="{EB6B0F72-8DF6-4D00-BDAB-F2802CC4C0EA}" type="pres">
      <dgm:prSet presAssocID="{E4D3B8AE-D729-461B-B91C-D6722F062CBC}" presName="vertTwo" presStyleCnt="0"/>
      <dgm:spPr/>
    </dgm:pt>
    <dgm:pt modelId="{B877DF07-FD42-4F62-9326-403A16D986EF}" type="pres">
      <dgm:prSet presAssocID="{E4D3B8AE-D729-461B-B91C-D6722F062CBC}" presName="txTwo" presStyleLbl="node2" presStyleIdx="0" presStyleCnt="2" custScaleY="215071" custLinFactNeighborX="7182" custLinFactNeighborY="1305">
        <dgm:presLayoutVars>
          <dgm:chPref val="3"/>
        </dgm:presLayoutVars>
      </dgm:prSet>
      <dgm:spPr/>
    </dgm:pt>
    <dgm:pt modelId="{556F9E5D-C060-4F7F-9B86-792773FE5E74}" type="pres">
      <dgm:prSet presAssocID="{E4D3B8AE-D729-461B-B91C-D6722F062CBC}" presName="horzTwo" presStyleCnt="0"/>
      <dgm:spPr/>
    </dgm:pt>
    <dgm:pt modelId="{D90ABBB3-35A3-4257-933A-235082DFE91E}" type="pres">
      <dgm:prSet presAssocID="{A4C24B18-00DC-4D50-BE3F-EC89FDD3C5C1}" presName="sibSpaceOne" presStyleCnt="0"/>
      <dgm:spPr/>
    </dgm:pt>
    <dgm:pt modelId="{35D4572B-E463-4C0F-A368-47D8764A784C}" type="pres">
      <dgm:prSet presAssocID="{090F4F79-C1FE-44D7-AE08-D9353AEA9D10}" presName="vertOne" presStyleCnt="0"/>
      <dgm:spPr/>
    </dgm:pt>
    <dgm:pt modelId="{3357F08A-79F9-4C0F-BA34-7F3C1852BDEB}" type="pres">
      <dgm:prSet presAssocID="{090F4F79-C1FE-44D7-AE08-D9353AEA9D10}" presName="txOne" presStyleLbl="node0" presStyleIdx="1" presStyleCnt="2" custScaleY="63217" custLinFactNeighborX="7168" custLinFactNeighborY="62528">
        <dgm:presLayoutVars>
          <dgm:chPref val="3"/>
        </dgm:presLayoutVars>
      </dgm:prSet>
      <dgm:spPr/>
    </dgm:pt>
    <dgm:pt modelId="{DDF3A2FA-5D62-4C8C-8904-0628307C0FC2}" type="pres">
      <dgm:prSet presAssocID="{090F4F79-C1FE-44D7-AE08-D9353AEA9D10}" presName="parTransOne" presStyleCnt="0"/>
      <dgm:spPr/>
    </dgm:pt>
    <dgm:pt modelId="{49C5B9AB-E413-4F49-BC73-4B690C8D8084}" type="pres">
      <dgm:prSet presAssocID="{090F4F79-C1FE-44D7-AE08-D9353AEA9D10}" presName="horzOne" presStyleCnt="0"/>
      <dgm:spPr/>
    </dgm:pt>
    <dgm:pt modelId="{81B50ABE-962D-4A32-8A67-C6CC763570FD}" type="pres">
      <dgm:prSet presAssocID="{72BE5B3E-54F1-4402-98A5-4E8F20D60C2C}" presName="vertTwo" presStyleCnt="0"/>
      <dgm:spPr/>
    </dgm:pt>
    <dgm:pt modelId="{CC95AFD4-BB2D-4616-89BC-C33FCF97FF4C}" type="pres">
      <dgm:prSet presAssocID="{72BE5B3E-54F1-4402-98A5-4E8F20D60C2C}" presName="txTwo" presStyleLbl="node2" presStyleIdx="1" presStyleCnt="2" custScaleY="215071" custLinFactNeighborX="7175" custLinFactNeighborY="1305">
        <dgm:presLayoutVars>
          <dgm:chPref val="3"/>
        </dgm:presLayoutVars>
      </dgm:prSet>
      <dgm:spPr/>
    </dgm:pt>
    <dgm:pt modelId="{27E2DA8C-2BF5-4D07-BFA0-AF68023276FE}" type="pres">
      <dgm:prSet presAssocID="{72BE5B3E-54F1-4402-98A5-4E8F20D60C2C}" presName="horzTwo" presStyleCnt="0"/>
      <dgm:spPr/>
    </dgm:pt>
  </dgm:ptLst>
  <dgm:cxnLst>
    <dgm:cxn modelId="{867B0B0D-4575-48CF-B111-FB93B947CCE6}" type="presOf" srcId="{D719F9EC-B396-4A65-AE9D-DBF622FD5CEA}" destId="{81E540AB-A0B4-4DCD-B897-97DE5005124D}" srcOrd="0" destOrd="0" presId="urn:microsoft.com/office/officeart/2005/8/layout/hierarchy4"/>
    <dgm:cxn modelId="{48019E47-F940-4B14-8E74-D4A462702FA6}" type="presOf" srcId="{E4D3B8AE-D729-461B-B91C-D6722F062CBC}" destId="{B877DF07-FD42-4F62-9326-403A16D986EF}" srcOrd="0" destOrd="0" presId="urn:microsoft.com/office/officeart/2005/8/layout/hierarchy4"/>
    <dgm:cxn modelId="{9C1FDB6C-970D-4CCA-8A55-46EB84AC4760}" type="presOf" srcId="{090F4F79-C1FE-44D7-AE08-D9353AEA9D10}" destId="{3357F08A-79F9-4C0F-BA34-7F3C1852BDEB}" srcOrd="0" destOrd="0" presId="urn:microsoft.com/office/officeart/2005/8/layout/hierarchy4"/>
    <dgm:cxn modelId="{43EC25A4-86AE-4B97-A5CA-BEE13C1C2E89}" srcId="{127F6C9A-098E-49DE-8396-79A0435460F0}" destId="{090F4F79-C1FE-44D7-AE08-D9353AEA9D10}" srcOrd="1" destOrd="0" parTransId="{8656194D-1189-4213-9451-7F20C62F1094}" sibTransId="{633AE194-588B-4057-8F06-9C0C294DB8A0}"/>
    <dgm:cxn modelId="{93B577D1-AD7D-4929-A091-2957103702E4}" srcId="{127F6C9A-098E-49DE-8396-79A0435460F0}" destId="{D719F9EC-B396-4A65-AE9D-DBF622FD5CEA}" srcOrd="0" destOrd="0" parTransId="{BB6CBBCB-6DC0-445E-A3BB-2EF591B9C3B3}" sibTransId="{A4C24B18-00DC-4D50-BE3F-EC89FDD3C5C1}"/>
    <dgm:cxn modelId="{2B8E3DD6-C3B7-4166-B244-FDF29B95C918}" type="presOf" srcId="{72BE5B3E-54F1-4402-98A5-4E8F20D60C2C}" destId="{CC95AFD4-BB2D-4616-89BC-C33FCF97FF4C}" srcOrd="0" destOrd="0" presId="urn:microsoft.com/office/officeart/2005/8/layout/hierarchy4"/>
    <dgm:cxn modelId="{2F4C3BE9-EAD3-4B63-8DBA-AB0AE1FD1616}" srcId="{090F4F79-C1FE-44D7-AE08-D9353AEA9D10}" destId="{72BE5B3E-54F1-4402-98A5-4E8F20D60C2C}" srcOrd="0" destOrd="0" parTransId="{4430F0CB-FA81-41EF-B3D3-C454D564AD33}" sibTransId="{D0C59B67-5276-45D5-AABD-739A1D505804}"/>
    <dgm:cxn modelId="{8833A1F5-741A-4BA5-9BB0-66F241F5B7B1}" type="presOf" srcId="{127F6C9A-098E-49DE-8396-79A0435460F0}" destId="{01BFFECD-E53B-44D7-A2B5-5414089EAE3F}" srcOrd="0" destOrd="0" presId="urn:microsoft.com/office/officeart/2005/8/layout/hierarchy4"/>
    <dgm:cxn modelId="{51879CF7-1994-405E-9EF5-DB1C892BAD3E}" srcId="{D719F9EC-B396-4A65-AE9D-DBF622FD5CEA}" destId="{E4D3B8AE-D729-461B-B91C-D6722F062CBC}" srcOrd="0" destOrd="0" parTransId="{35F29405-7A49-42FC-8C56-F532FEB92DF9}" sibTransId="{29827BE3-9ED0-4C78-A946-BA8CD65D3FB3}"/>
    <dgm:cxn modelId="{B6CFD479-0C8C-463B-A211-417306C2566E}" type="presParOf" srcId="{01BFFECD-E53B-44D7-A2B5-5414089EAE3F}" destId="{C8C990E7-4495-484F-B7E7-71BB036469ED}" srcOrd="0" destOrd="0" presId="urn:microsoft.com/office/officeart/2005/8/layout/hierarchy4"/>
    <dgm:cxn modelId="{C706E719-DFCA-494C-910A-58F4BD27CDBF}" type="presParOf" srcId="{C8C990E7-4495-484F-B7E7-71BB036469ED}" destId="{81E540AB-A0B4-4DCD-B897-97DE5005124D}" srcOrd="0" destOrd="0" presId="urn:microsoft.com/office/officeart/2005/8/layout/hierarchy4"/>
    <dgm:cxn modelId="{AC152BC0-F320-4D32-9798-B6C844DE375B}" type="presParOf" srcId="{C8C990E7-4495-484F-B7E7-71BB036469ED}" destId="{5519C2C8-384F-4102-AAE2-DD2279302893}" srcOrd="1" destOrd="0" presId="urn:microsoft.com/office/officeart/2005/8/layout/hierarchy4"/>
    <dgm:cxn modelId="{DDFBC7EE-E802-4175-A564-2E7B3450FC3D}" type="presParOf" srcId="{C8C990E7-4495-484F-B7E7-71BB036469ED}" destId="{42D682DC-D7DE-4625-B7AF-C6E35BA50D8A}" srcOrd="2" destOrd="0" presId="urn:microsoft.com/office/officeart/2005/8/layout/hierarchy4"/>
    <dgm:cxn modelId="{A39E60EB-79CF-4D4D-B271-E62A297ADF48}" type="presParOf" srcId="{42D682DC-D7DE-4625-B7AF-C6E35BA50D8A}" destId="{EB6B0F72-8DF6-4D00-BDAB-F2802CC4C0EA}" srcOrd="0" destOrd="0" presId="urn:microsoft.com/office/officeart/2005/8/layout/hierarchy4"/>
    <dgm:cxn modelId="{9E0786AA-C643-41D2-ADD4-2CDE130969C6}" type="presParOf" srcId="{EB6B0F72-8DF6-4D00-BDAB-F2802CC4C0EA}" destId="{B877DF07-FD42-4F62-9326-403A16D986EF}" srcOrd="0" destOrd="0" presId="urn:microsoft.com/office/officeart/2005/8/layout/hierarchy4"/>
    <dgm:cxn modelId="{3446E660-86E1-4508-8A05-90CCBD9E394A}" type="presParOf" srcId="{EB6B0F72-8DF6-4D00-BDAB-F2802CC4C0EA}" destId="{556F9E5D-C060-4F7F-9B86-792773FE5E74}" srcOrd="1" destOrd="0" presId="urn:microsoft.com/office/officeart/2005/8/layout/hierarchy4"/>
    <dgm:cxn modelId="{E9DFD2F9-54FF-4E8E-8F9F-2A7BBB5D7398}" type="presParOf" srcId="{01BFFECD-E53B-44D7-A2B5-5414089EAE3F}" destId="{D90ABBB3-35A3-4257-933A-235082DFE91E}" srcOrd="1" destOrd="0" presId="urn:microsoft.com/office/officeart/2005/8/layout/hierarchy4"/>
    <dgm:cxn modelId="{3F2874AC-56C8-4AA4-8D16-16B3331EC00B}" type="presParOf" srcId="{01BFFECD-E53B-44D7-A2B5-5414089EAE3F}" destId="{35D4572B-E463-4C0F-A368-47D8764A784C}" srcOrd="2" destOrd="0" presId="urn:microsoft.com/office/officeart/2005/8/layout/hierarchy4"/>
    <dgm:cxn modelId="{14DF4564-D3D0-4F74-9A73-6D966C5FF8D9}" type="presParOf" srcId="{35D4572B-E463-4C0F-A368-47D8764A784C}" destId="{3357F08A-79F9-4C0F-BA34-7F3C1852BDEB}" srcOrd="0" destOrd="0" presId="urn:microsoft.com/office/officeart/2005/8/layout/hierarchy4"/>
    <dgm:cxn modelId="{49F47B1D-B69B-4110-9C82-A9F19506306C}" type="presParOf" srcId="{35D4572B-E463-4C0F-A368-47D8764A784C}" destId="{DDF3A2FA-5D62-4C8C-8904-0628307C0FC2}" srcOrd="1" destOrd="0" presId="urn:microsoft.com/office/officeart/2005/8/layout/hierarchy4"/>
    <dgm:cxn modelId="{8CFC18AC-471F-4104-B59F-BB8E5466FA4E}" type="presParOf" srcId="{35D4572B-E463-4C0F-A368-47D8764A784C}" destId="{49C5B9AB-E413-4F49-BC73-4B690C8D8084}" srcOrd="2" destOrd="0" presId="urn:microsoft.com/office/officeart/2005/8/layout/hierarchy4"/>
    <dgm:cxn modelId="{7D4CE29C-D845-4230-B448-6F08A4DA5AB2}" type="presParOf" srcId="{49C5B9AB-E413-4F49-BC73-4B690C8D8084}" destId="{81B50ABE-962D-4A32-8A67-C6CC763570FD}" srcOrd="0" destOrd="0" presId="urn:microsoft.com/office/officeart/2005/8/layout/hierarchy4"/>
    <dgm:cxn modelId="{EBB10D7E-881A-4F05-9986-681B9834621E}" type="presParOf" srcId="{81B50ABE-962D-4A32-8A67-C6CC763570FD}" destId="{CC95AFD4-BB2D-4616-89BC-C33FCF97FF4C}" srcOrd="0" destOrd="0" presId="urn:microsoft.com/office/officeart/2005/8/layout/hierarchy4"/>
    <dgm:cxn modelId="{1A5A2A47-0D74-4D8D-9E4B-057B9F7AC15F}" type="presParOf" srcId="{81B50ABE-962D-4A32-8A67-C6CC763570FD}" destId="{27E2DA8C-2BF5-4D07-BFA0-AF68023276FE}" srcOrd="1" destOrd="0" presId="urn:microsoft.com/office/officeart/2005/8/layout/hierarchy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E540AB-A0B4-4DCD-B897-97DE5005124D}">
      <dsp:nvSpPr>
        <dsp:cNvPr id="0" name=""/>
        <dsp:cNvSpPr/>
      </dsp:nvSpPr>
      <dsp:spPr>
        <a:xfrm>
          <a:off x="4022" y="57193"/>
          <a:ext cx="4763455" cy="79701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n-AU" sz="3600" kern="1200"/>
            <a:t>VCE units</a:t>
          </a:r>
        </a:p>
      </dsp:txBody>
      <dsp:txXfrm>
        <a:off x="27366" y="80537"/>
        <a:ext cx="4716767" cy="750323"/>
      </dsp:txXfrm>
    </dsp:sp>
    <dsp:sp modelId="{6C80766B-39EC-45FB-A02A-2CDA013B6C38}">
      <dsp:nvSpPr>
        <dsp:cNvPr id="0" name=""/>
        <dsp:cNvSpPr/>
      </dsp:nvSpPr>
      <dsp:spPr>
        <a:xfrm>
          <a:off x="0" y="880711"/>
          <a:ext cx="3524978" cy="797011"/>
        </a:xfrm>
        <a:prstGeom prst="roundRect">
          <a:avLst>
            <a:gd name="adj" fmla="val 10000"/>
          </a:avLst>
        </a:prstGeom>
        <a:solidFill>
          <a:schemeClr val="accent2">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AU" sz="1200" kern="1200">
              <a:solidFill>
                <a:schemeClr val="tx1"/>
              </a:solidFill>
            </a:rPr>
            <a:t>No prerequisite</a:t>
          </a:r>
        </a:p>
      </dsp:txBody>
      <dsp:txXfrm>
        <a:off x="23344" y="904055"/>
        <a:ext cx="3478290" cy="750323"/>
      </dsp:txXfrm>
    </dsp:sp>
    <dsp:sp modelId="{B2E76F10-0C16-4ABB-83A8-1D9361F9AFF8}">
      <dsp:nvSpPr>
        <dsp:cNvPr id="0" name=""/>
        <dsp:cNvSpPr/>
      </dsp:nvSpPr>
      <dsp:spPr>
        <a:xfrm>
          <a:off x="1759" y="1761421"/>
          <a:ext cx="1142989" cy="797011"/>
        </a:xfrm>
        <a:prstGeom prst="roundRect">
          <a:avLst>
            <a:gd name="adj" fmla="val 10000"/>
          </a:avLst>
        </a:prstGeom>
        <a:solidFill>
          <a:schemeClr val="bg1"/>
        </a:solidFill>
        <a:ln w="25400" cap="flat" cmpd="sng" algn="ctr">
          <a:solidFill>
            <a:schemeClr val="accent2">
              <a:lumMod val="60000"/>
              <a:lumOff val="4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AU" sz="1400" kern="1200">
              <a:solidFill>
                <a:schemeClr val="tx1"/>
              </a:solidFill>
            </a:rPr>
            <a:t>Unit 1</a:t>
          </a:r>
        </a:p>
      </dsp:txBody>
      <dsp:txXfrm>
        <a:off x="25103" y="1784765"/>
        <a:ext cx="1096301" cy="750323"/>
      </dsp:txXfrm>
    </dsp:sp>
    <dsp:sp modelId="{D9C0E387-363A-4FC2-B98A-98765E77C7D8}">
      <dsp:nvSpPr>
        <dsp:cNvPr id="0" name=""/>
        <dsp:cNvSpPr/>
      </dsp:nvSpPr>
      <dsp:spPr>
        <a:xfrm>
          <a:off x="1192754" y="1761421"/>
          <a:ext cx="1142989" cy="797011"/>
        </a:xfrm>
        <a:prstGeom prst="roundRect">
          <a:avLst>
            <a:gd name="adj" fmla="val 10000"/>
          </a:avLst>
        </a:prstGeom>
        <a:solidFill>
          <a:schemeClr val="bg1"/>
        </a:solidFill>
        <a:ln w="25400" cap="flat" cmpd="sng" algn="ctr">
          <a:solidFill>
            <a:schemeClr val="accent2">
              <a:lumMod val="60000"/>
              <a:lumOff val="4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AU" sz="1400" kern="1200">
              <a:solidFill>
                <a:schemeClr val="tx1"/>
              </a:solidFill>
            </a:rPr>
            <a:t>Unit 2</a:t>
          </a:r>
        </a:p>
      </dsp:txBody>
      <dsp:txXfrm>
        <a:off x="1216098" y="1784765"/>
        <a:ext cx="1096301" cy="750323"/>
      </dsp:txXfrm>
    </dsp:sp>
    <dsp:sp modelId="{A9634B86-23CA-4B3F-AFAB-8567975BAEBB}">
      <dsp:nvSpPr>
        <dsp:cNvPr id="0" name=""/>
        <dsp:cNvSpPr/>
      </dsp:nvSpPr>
      <dsp:spPr>
        <a:xfrm>
          <a:off x="2383749" y="1760892"/>
          <a:ext cx="1142989" cy="797011"/>
        </a:xfrm>
        <a:prstGeom prst="roundRect">
          <a:avLst>
            <a:gd name="adj" fmla="val 10000"/>
          </a:avLst>
        </a:prstGeom>
        <a:solidFill>
          <a:schemeClr val="bg1"/>
        </a:solidFill>
        <a:ln w="25400" cap="flat" cmpd="sng" algn="ctr">
          <a:solidFill>
            <a:schemeClr val="accent2">
              <a:lumMod val="60000"/>
              <a:lumOff val="4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AU" sz="1400" kern="1200">
              <a:solidFill>
                <a:schemeClr val="tx1"/>
              </a:solidFill>
            </a:rPr>
            <a:t>Unit 3</a:t>
          </a:r>
        </a:p>
      </dsp:txBody>
      <dsp:txXfrm>
        <a:off x="2407093" y="1784236"/>
        <a:ext cx="1096301" cy="750323"/>
      </dsp:txXfrm>
    </dsp:sp>
    <dsp:sp modelId="{51AF492D-30BE-461C-9CEA-B7F8C14DE4E8}">
      <dsp:nvSpPr>
        <dsp:cNvPr id="0" name=""/>
        <dsp:cNvSpPr/>
      </dsp:nvSpPr>
      <dsp:spPr>
        <a:xfrm>
          <a:off x="3620989" y="880711"/>
          <a:ext cx="1142989" cy="797011"/>
        </a:xfrm>
        <a:prstGeom prst="roundRect">
          <a:avLst>
            <a:gd name="adj" fmla="val 10000"/>
          </a:avLst>
        </a:prstGeom>
        <a:solidFill>
          <a:schemeClr val="bg2">
            <a:lumMod val="40000"/>
            <a:lumOff val="60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AU" sz="1400" kern="1200">
              <a:solidFill>
                <a:schemeClr val="tx1"/>
              </a:solidFill>
            </a:rPr>
            <a:t>Unit 3 prerequisite</a:t>
          </a:r>
        </a:p>
      </dsp:txBody>
      <dsp:txXfrm>
        <a:off x="3644333" y="904055"/>
        <a:ext cx="1096301" cy="750323"/>
      </dsp:txXfrm>
    </dsp:sp>
    <dsp:sp modelId="{79688159-CD44-4A36-9C55-34AB73B75BAC}">
      <dsp:nvSpPr>
        <dsp:cNvPr id="0" name=""/>
        <dsp:cNvSpPr/>
      </dsp:nvSpPr>
      <dsp:spPr>
        <a:xfrm>
          <a:off x="3622749" y="1760892"/>
          <a:ext cx="1142989" cy="797011"/>
        </a:xfrm>
        <a:prstGeom prst="roundRect">
          <a:avLst>
            <a:gd name="adj" fmla="val 10000"/>
          </a:avLst>
        </a:prstGeom>
        <a:solidFill>
          <a:schemeClr val="bg1"/>
        </a:solidFill>
        <a:ln w="25400" cap="flat" cmpd="sng" algn="ctr">
          <a:solidFill>
            <a:schemeClr val="accent2">
              <a:lumMod val="60000"/>
              <a:lumOff val="4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AU" sz="1400" kern="1200">
              <a:solidFill>
                <a:schemeClr val="tx1"/>
              </a:solidFill>
            </a:rPr>
            <a:t>Unit 4</a:t>
          </a:r>
        </a:p>
      </dsp:txBody>
      <dsp:txXfrm>
        <a:off x="3646093" y="1784236"/>
        <a:ext cx="1096301" cy="75032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E540AB-A0B4-4DCD-B897-97DE5005124D}">
      <dsp:nvSpPr>
        <dsp:cNvPr id="0" name=""/>
        <dsp:cNvSpPr/>
      </dsp:nvSpPr>
      <dsp:spPr>
        <a:xfrm>
          <a:off x="367974" y="156766"/>
          <a:ext cx="5310005" cy="598512"/>
        </a:xfrm>
        <a:prstGeom prst="roundRect">
          <a:avLst>
            <a:gd name="adj" fmla="val 10000"/>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AU" sz="2700" kern="1200"/>
            <a:t>VCE units</a:t>
          </a:r>
        </a:p>
      </dsp:txBody>
      <dsp:txXfrm>
        <a:off x="385504" y="174296"/>
        <a:ext cx="5274945" cy="563452"/>
      </dsp:txXfrm>
    </dsp:sp>
    <dsp:sp modelId="{B877DF07-FD42-4F62-9326-403A16D986EF}">
      <dsp:nvSpPr>
        <dsp:cNvPr id="0" name=""/>
        <dsp:cNvSpPr/>
      </dsp:nvSpPr>
      <dsp:spPr>
        <a:xfrm>
          <a:off x="389806" y="815211"/>
          <a:ext cx="5300222" cy="2036204"/>
        </a:xfrm>
        <a:prstGeom prst="roundRect">
          <a:avLst>
            <a:gd name="adj" fmla="val 10000"/>
          </a:avLst>
        </a:prstGeom>
        <a:solidFill>
          <a:schemeClr val="bg1"/>
        </a:solidFill>
        <a:ln w="3810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000" tIns="144000" rIns="144000" bIns="144000" numCol="1" spcCol="1270" anchor="t" anchorCtr="0">
          <a:noAutofit/>
        </a:bodyPr>
        <a:lstStyle/>
        <a:p>
          <a:pPr marL="0" lvl="0" indent="0" algn="l" defTabSz="711200">
            <a:lnSpc>
              <a:spcPct val="90000"/>
            </a:lnSpc>
            <a:spcBef>
              <a:spcPct val="0"/>
            </a:spcBef>
            <a:spcAft>
              <a:spcPct val="35000"/>
            </a:spcAft>
            <a:buNone/>
          </a:pPr>
          <a:r>
            <a:rPr lang="en-US" sz="1600" kern="1200">
              <a:solidFill>
                <a:schemeClr val="tx1"/>
              </a:solidFill>
            </a:rPr>
            <a:t>Teachers make 2 separate judgements: </a:t>
          </a:r>
          <a:br>
            <a:rPr lang="en-US" sz="1600" kern="1200">
              <a:solidFill>
                <a:schemeClr val="tx1"/>
              </a:solidFill>
            </a:rPr>
          </a:br>
          <a:br>
            <a:rPr lang="en-US" sz="1600" kern="1200">
              <a:solidFill>
                <a:schemeClr val="tx1"/>
              </a:solidFill>
            </a:rPr>
          </a:br>
          <a:r>
            <a:rPr lang="en-US" sz="1600" kern="1200">
              <a:solidFill>
                <a:schemeClr val="tx1"/>
              </a:solidFill>
            </a:rPr>
            <a:t>- </a:t>
          </a:r>
          <a:r>
            <a:rPr lang="en-US" sz="1600" b="1" kern="1200">
              <a:solidFill>
                <a:schemeClr val="tx1"/>
              </a:solidFill>
            </a:rPr>
            <a:t>S or N outcome - </a:t>
          </a:r>
          <a:r>
            <a:rPr lang="en-US" sz="1600" kern="1200">
              <a:solidFill>
                <a:schemeClr val="tx1"/>
              </a:solidFill>
            </a:rPr>
            <a:t>separate from the decision that assesses a student's level of achievement</a:t>
          </a:r>
          <a:br>
            <a:rPr lang="en-US" sz="1600" kern="1200">
              <a:solidFill>
                <a:schemeClr val="tx1"/>
              </a:solidFill>
            </a:rPr>
          </a:br>
          <a:br>
            <a:rPr lang="en-US" sz="1600" kern="1200">
              <a:solidFill>
                <a:schemeClr val="tx1"/>
              </a:solidFill>
            </a:rPr>
          </a:br>
          <a:r>
            <a:rPr lang="en-US" sz="1600" kern="1200">
              <a:solidFill>
                <a:schemeClr val="tx1"/>
              </a:solidFill>
            </a:rPr>
            <a:t>- </a:t>
          </a:r>
          <a:r>
            <a:rPr lang="en-US" sz="1600" b="1" kern="1200">
              <a:solidFill>
                <a:schemeClr val="tx1"/>
              </a:solidFill>
            </a:rPr>
            <a:t>Level of achievement - </a:t>
          </a:r>
          <a:r>
            <a:rPr lang="en-US" sz="1600" kern="1200">
              <a:solidFill>
                <a:schemeClr val="tx1"/>
              </a:solidFill>
            </a:rPr>
            <a:t>used for the calculation of a study score and contributes towards an ATAR.</a:t>
          </a:r>
          <a:endParaRPr lang="en-AU" sz="1600" kern="1200">
            <a:solidFill>
              <a:schemeClr val="tx1"/>
            </a:solidFill>
          </a:endParaRPr>
        </a:p>
      </dsp:txBody>
      <dsp:txXfrm>
        <a:off x="449444" y="874849"/>
        <a:ext cx="5180946" cy="1916928"/>
      </dsp:txXfrm>
    </dsp:sp>
    <dsp:sp modelId="{3357F08A-79F9-4C0F-BA34-7F3C1852BDEB}">
      <dsp:nvSpPr>
        <dsp:cNvPr id="0" name=""/>
        <dsp:cNvSpPr/>
      </dsp:nvSpPr>
      <dsp:spPr>
        <a:xfrm>
          <a:off x="6210690" y="135187"/>
          <a:ext cx="5310589" cy="598512"/>
        </a:xfrm>
        <a:prstGeom prst="roundRect">
          <a:avLst>
            <a:gd name="adj" fmla="val 10000"/>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AU" sz="2700" kern="1200"/>
            <a:t>VCE VM and VPC</a:t>
          </a:r>
        </a:p>
      </dsp:txBody>
      <dsp:txXfrm>
        <a:off x="6228220" y="152717"/>
        <a:ext cx="5275529" cy="563452"/>
      </dsp:txXfrm>
    </dsp:sp>
    <dsp:sp modelId="{CC95AFD4-BB2D-4616-89BC-C33FCF97FF4C}">
      <dsp:nvSpPr>
        <dsp:cNvPr id="0" name=""/>
        <dsp:cNvSpPr/>
      </dsp:nvSpPr>
      <dsp:spPr>
        <a:xfrm>
          <a:off x="6215876" y="815211"/>
          <a:ext cx="5305403" cy="2036204"/>
        </a:xfrm>
        <a:prstGeom prst="roundRect">
          <a:avLst>
            <a:gd name="adj" fmla="val 10000"/>
          </a:avLst>
        </a:prstGeom>
        <a:solidFill>
          <a:schemeClr val="bg1"/>
        </a:solidFill>
        <a:ln w="3810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000" tIns="144000" rIns="144000" bIns="144000" numCol="1" spcCol="1270" anchor="t" anchorCtr="0">
          <a:noAutofit/>
        </a:bodyPr>
        <a:lstStyle/>
        <a:p>
          <a:pPr marL="0" lvl="0" indent="0" algn="l" defTabSz="800100">
            <a:lnSpc>
              <a:spcPct val="90000"/>
            </a:lnSpc>
            <a:spcBef>
              <a:spcPct val="0"/>
            </a:spcBef>
            <a:spcAft>
              <a:spcPct val="35000"/>
            </a:spcAft>
            <a:buNone/>
          </a:pPr>
          <a:r>
            <a:rPr lang="en-US" sz="1800" kern="1200">
              <a:solidFill>
                <a:schemeClr val="tx1"/>
              </a:solidFill>
            </a:rPr>
            <a:t>Teachers make a judgement about an </a:t>
          </a:r>
          <a:r>
            <a:rPr lang="en-US" sz="1800" b="1" kern="1200">
              <a:solidFill>
                <a:schemeClr val="tx1"/>
              </a:solidFill>
            </a:rPr>
            <a:t>S or N outcome</a:t>
          </a:r>
          <a:r>
            <a:rPr lang="en-US" sz="1800" kern="1200">
              <a:solidFill>
                <a:schemeClr val="tx1"/>
              </a:solidFill>
            </a:rPr>
            <a:t> for a Unit</a:t>
          </a:r>
          <a:endParaRPr lang="en-AU" sz="1800" kern="1200">
            <a:solidFill>
              <a:schemeClr val="tx1"/>
            </a:solidFill>
          </a:endParaRPr>
        </a:p>
      </dsp:txBody>
      <dsp:txXfrm>
        <a:off x="6275514" y="874849"/>
        <a:ext cx="5186127" cy="191692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E18CDA1-DF77-3C16-8444-6460B1C8F8F7}"/>
              </a:ext>
            </a:extLst>
          </p:cNvPr>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AU"/>
          </a:p>
        </p:txBody>
      </p:sp>
      <p:sp>
        <p:nvSpPr>
          <p:cNvPr id="3" name="Date Placeholder 2">
            <a:extLst>
              <a:ext uri="{FF2B5EF4-FFF2-40B4-BE49-F238E27FC236}">
                <a16:creationId xmlns:a16="http://schemas.microsoft.com/office/drawing/2014/main" id="{944447CE-E28D-887B-888C-14D1E2142391}"/>
              </a:ext>
            </a:extLst>
          </p:cNvPr>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97EB59B1-C7D4-4247-92E2-171C389B25B6}" type="datetimeFigureOut">
              <a:rPr lang="en-AU" smtClean="0"/>
              <a:t>12/03/2026</a:t>
            </a:fld>
            <a:endParaRPr lang="en-AU"/>
          </a:p>
        </p:txBody>
      </p:sp>
      <p:sp>
        <p:nvSpPr>
          <p:cNvPr id="4" name="Footer Placeholder 3">
            <a:extLst>
              <a:ext uri="{FF2B5EF4-FFF2-40B4-BE49-F238E27FC236}">
                <a16:creationId xmlns:a16="http://schemas.microsoft.com/office/drawing/2014/main" id="{C114FD4E-DC8D-448C-A3C3-AD36DBF4D83F}"/>
              </a:ext>
            </a:extLst>
          </p:cNvPr>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a:extLst>
              <a:ext uri="{FF2B5EF4-FFF2-40B4-BE49-F238E27FC236}">
                <a16:creationId xmlns:a16="http://schemas.microsoft.com/office/drawing/2014/main" id="{716FCDB8-A0C3-DF05-EB93-A119AE236717}"/>
              </a:ext>
            </a:extLst>
          </p:cNvPr>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388AE987-8C7F-4027-83AC-A186BE5824C8}" type="slidenum">
              <a:rPr lang="en-AU" smtClean="0"/>
              <a:t>‹#›</a:t>
            </a:fld>
            <a:endParaRPr lang="en-AU"/>
          </a:p>
        </p:txBody>
      </p:sp>
    </p:spTree>
    <p:extLst>
      <p:ext uri="{BB962C8B-B14F-4D97-AF65-F5344CB8AC3E}">
        <p14:creationId xmlns:p14="http://schemas.microsoft.com/office/powerpoint/2010/main" val="34761128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BA739F66-C130-4979-AC11-25B0AC1AE02A}" type="datetimeFigureOut">
              <a:rPr lang="en-AU" smtClean="0"/>
              <a:t>12/03/2026</a:t>
            </a:fld>
            <a:endParaRPr lang="en-AU"/>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E1CFEE7C-86E5-4697-8F7A-1DE51E534F39}" type="slidenum">
              <a:rPr lang="en-AU" smtClean="0"/>
              <a:t>‹#›</a:t>
            </a:fld>
            <a:endParaRPr lang="en-AU"/>
          </a:p>
        </p:txBody>
      </p:sp>
    </p:spTree>
    <p:extLst>
      <p:ext uri="{BB962C8B-B14F-4D97-AF65-F5344CB8AC3E}">
        <p14:creationId xmlns:p14="http://schemas.microsoft.com/office/powerpoint/2010/main" val="18446919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2</a:t>
            </a:fld>
            <a:endParaRPr lang="en-AU"/>
          </a:p>
        </p:txBody>
      </p:sp>
    </p:spTree>
    <p:extLst>
      <p:ext uri="{BB962C8B-B14F-4D97-AF65-F5344CB8AC3E}">
        <p14:creationId xmlns:p14="http://schemas.microsoft.com/office/powerpoint/2010/main" val="35545366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30000"/>
              </a:spcBef>
              <a:spcAft>
                <a:spcPct val="0"/>
              </a:spcAft>
            </a:pPr>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11</a:t>
            </a:fld>
            <a:endParaRPr lang="en-AU"/>
          </a:p>
        </p:txBody>
      </p:sp>
    </p:spTree>
    <p:extLst>
      <p:ext uri="{BB962C8B-B14F-4D97-AF65-F5344CB8AC3E}">
        <p14:creationId xmlns:p14="http://schemas.microsoft.com/office/powerpoint/2010/main" val="40081903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sz="1100" dirty="0">
              <a:effectLst/>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4086DB27-C44E-42FC-8577-04AF19E06BB2}" type="slidenum">
              <a:rPr lang="en-AU" smtClean="0"/>
              <a:pPr/>
              <a:t>12</a:t>
            </a:fld>
            <a:endParaRPr lang="en-AU"/>
          </a:p>
        </p:txBody>
      </p:sp>
    </p:spTree>
    <p:extLst>
      <p:ext uri="{BB962C8B-B14F-4D97-AF65-F5344CB8AC3E}">
        <p14:creationId xmlns:p14="http://schemas.microsoft.com/office/powerpoint/2010/main" val="38033492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13</a:t>
            </a:fld>
            <a:endParaRPr lang="en-AU"/>
          </a:p>
        </p:txBody>
      </p:sp>
    </p:spTree>
    <p:extLst>
      <p:ext uri="{BB962C8B-B14F-4D97-AF65-F5344CB8AC3E}">
        <p14:creationId xmlns:p14="http://schemas.microsoft.com/office/powerpoint/2010/main" val="14121061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AU" sz="1100"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14</a:t>
            </a:fld>
            <a:endParaRPr lang="en-AU"/>
          </a:p>
        </p:txBody>
      </p:sp>
    </p:spTree>
    <p:extLst>
      <p:ext uri="{BB962C8B-B14F-4D97-AF65-F5344CB8AC3E}">
        <p14:creationId xmlns:p14="http://schemas.microsoft.com/office/powerpoint/2010/main" val="5062961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a:lnSpc>
                <a:spcPct val="100000"/>
              </a:lnSpc>
              <a:spcBef>
                <a:spcPct val="30000"/>
              </a:spcBef>
              <a:spcAft>
                <a:spcPct val="0"/>
              </a:spcAft>
              <a:buClrTx/>
              <a:buSzTx/>
              <a:buFontTx/>
              <a:buNone/>
              <a:tabLst/>
              <a:defRPr/>
            </a:pPr>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15</a:t>
            </a:fld>
            <a:endParaRPr lang="en-AU"/>
          </a:p>
        </p:txBody>
      </p:sp>
    </p:spTree>
    <p:extLst>
      <p:ext uri="{BB962C8B-B14F-4D97-AF65-F5344CB8AC3E}">
        <p14:creationId xmlns:p14="http://schemas.microsoft.com/office/powerpoint/2010/main" val="20724230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AU" sz="1100" dirty="0">
              <a:latin typeface="Aptos" panose="02110004020202020204"/>
              <a:cs typeface="Arial"/>
            </a:endParaRPr>
          </a:p>
        </p:txBody>
      </p:sp>
      <p:sp>
        <p:nvSpPr>
          <p:cNvPr id="4" name="Slide Number Placeholder 3"/>
          <p:cNvSpPr>
            <a:spLocks noGrp="1"/>
          </p:cNvSpPr>
          <p:nvPr>
            <p:ph type="sldNum" sz="quarter" idx="5"/>
          </p:nvPr>
        </p:nvSpPr>
        <p:spPr/>
        <p:txBody>
          <a:bodyPr/>
          <a:lstStyle/>
          <a:p>
            <a:fld id="{4086DB27-C44E-42FC-8577-04AF19E06BB2}" type="slidenum">
              <a:rPr lang="en-AU" smtClean="0"/>
              <a:pPr/>
              <a:t>16</a:t>
            </a:fld>
            <a:endParaRPr lang="en-AU"/>
          </a:p>
        </p:txBody>
      </p:sp>
    </p:spTree>
    <p:extLst>
      <p:ext uri="{BB962C8B-B14F-4D97-AF65-F5344CB8AC3E}">
        <p14:creationId xmlns:p14="http://schemas.microsoft.com/office/powerpoint/2010/main" val="3820159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4086DB27-C44E-42FC-8577-04AF19E06BB2}" type="slidenum">
              <a:rPr kumimoji="0" lang="en-AU" sz="1200" b="0" i="0" u="none" strike="noStrike" kern="1200" cap="none" spc="0" normalizeH="0" baseline="0" noProof="0" smtClean="0">
                <a:ln>
                  <a:noFill/>
                </a:ln>
                <a:solidFill>
                  <a:srgbClr val="000000"/>
                </a:solidFill>
                <a:effectLst/>
                <a:uLnTx/>
                <a:uFillTx/>
                <a:latin typeface="Verdana"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17</a:t>
            </a:fld>
            <a:endParaRPr kumimoji="0" lang="en-AU" sz="1200" b="0" i="0" u="none" strike="noStrike" kern="1200" cap="none" spc="0" normalizeH="0" baseline="0" noProof="0">
              <a:ln>
                <a:noFill/>
              </a:ln>
              <a:solidFill>
                <a:srgbClr val="000000"/>
              </a:solidFill>
              <a:effectLst/>
              <a:uLnTx/>
              <a:uFillTx/>
              <a:latin typeface="Verdana" pitchFamily="34" charset="0"/>
              <a:ea typeface="+mn-ea"/>
              <a:cs typeface="+mn-cs"/>
            </a:endParaRPr>
          </a:p>
        </p:txBody>
      </p:sp>
    </p:spTree>
    <p:extLst>
      <p:ext uri="{BB962C8B-B14F-4D97-AF65-F5344CB8AC3E}">
        <p14:creationId xmlns:p14="http://schemas.microsoft.com/office/powerpoint/2010/main" val="17564273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4086DB27-C44E-42FC-8577-04AF19E06BB2}" type="slidenum">
              <a:rPr kumimoji="0" lang="en-AU" sz="1200" b="0" i="0" u="none" strike="noStrike" kern="1200" cap="none" spc="0" normalizeH="0" baseline="0" noProof="0" smtClean="0">
                <a:ln>
                  <a:noFill/>
                </a:ln>
                <a:solidFill>
                  <a:srgbClr val="000000"/>
                </a:solidFill>
                <a:effectLst/>
                <a:uLnTx/>
                <a:uFillTx/>
                <a:latin typeface="Verdana"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18</a:t>
            </a:fld>
            <a:endParaRPr kumimoji="0" lang="en-AU" sz="1200" b="0" i="0" u="none" strike="noStrike" kern="1200" cap="none" spc="0" normalizeH="0" baseline="0" noProof="0">
              <a:ln>
                <a:noFill/>
              </a:ln>
              <a:solidFill>
                <a:srgbClr val="000000"/>
              </a:solidFill>
              <a:effectLst/>
              <a:uLnTx/>
              <a:uFillTx/>
              <a:latin typeface="Verdana" pitchFamily="34" charset="0"/>
              <a:ea typeface="+mn-ea"/>
              <a:cs typeface="+mn-cs"/>
            </a:endParaRPr>
          </a:p>
        </p:txBody>
      </p:sp>
    </p:spTree>
    <p:extLst>
      <p:ext uri="{BB962C8B-B14F-4D97-AF65-F5344CB8AC3E}">
        <p14:creationId xmlns:p14="http://schemas.microsoft.com/office/powerpoint/2010/main" val="199387921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1166"/>
              </a:spcAft>
            </a:pPr>
            <a:endParaRPr lang="en-AU"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4086DB27-C44E-42FC-8577-04AF19E06BB2}" type="slidenum">
              <a:rPr lang="en-AU" smtClean="0"/>
              <a:pPr/>
              <a:t>19</a:t>
            </a:fld>
            <a:endParaRPr lang="en-AU"/>
          </a:p>
        </p:txBody>
      </p:sp>
    </p:spTree>
    <p:extLst>
      <p:ext uri="{BB962C8B-B14F-4D97-AF65-F5344CB8AC3E}">
        <p14:creationId xmlns:p14="http://schemas.microsoft.com/office/powerpoint/2010/main" val="16005780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20000"/>
              </a:lnSpc>
              <a:spcBef>
                <a:spcPts val="600"/>
              </a:spcBef>
              <a:spcAft>
                <a:spcPts val="600"/>
              </a:spcAft>
            </a:pPr>
            <a:endParaRPr lang="en-AU" dirty="0">
              <a:latin typeface="Arial"/>
              <a:cs typeface="Arial"/>
            </a:endParaRPr>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4086DB27-C44E-42FC-8577-04AF19E06BB2}" type="slidenum">
              <a:rPr kumimoji="0" lang="en-AU" sz="1200" b="0" i="0" u="none" strike="noStrike" kern="1200" cap="none" spc="0" normalizeH="0" baseline="0" noProof="0" smtClean="0">
                <a:ln>
                  <a:noFill/>
                </a:ln>
                <a:solidFill>
                  <a:srgbClr val="000000"/>
                </a:solidFill>
                <a:effectLst/>
                <a:uLnTx/>
                <a:uFillTx/>
                <a:latin typeface="Verdana"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20</a:t>
            </a:fld>
            <a:endParaRPr kumimoji="0" lang="en-AU" sz="1200" b="0" i="0" u="none" strike="noStrike" kern="1200" cap="none" spc="0" normalizeH="0" baseline="0" noProof="0">
              <a:ln>
                <a:noFill/>
              </a:ln>
              <a:solidFill>
                <a:srgbClr val="000000"/>
              </a:solidFill>
              <a:effectLst/>
              <a:uLnTx/>
              <a:uFillTx/>
              <a:latin typeface="Verdana" pitchFamily="34" charset="0"/>
              <a:ea typeface="+mn-ea"/>
              <a:cs typeface="+mn-cs"/>
            </a:endParaRPr>
          </a:p>
        </p:txBody>
      </p:sp>
    </p:spTree>
    <p:extLst>
      <p:ext uri="{BB962C8B-B14F-4D97-AF65-F5344CB8AC3E}">
        <p14:creationId xmlns:p14="http://schemas.microsoft.com/office/powerpoint/2010/main" val="389217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E1CFEE7C-86E5-4697-8F7A-1DE51E534F39}" type="slidenum">
              <a:rPr lang="en-AU" smtClean="0"/>
              <a:t>3</a:t>
            </a:fld>
            <a:endParaRPr lang="en-AU"/>
          </a:p>
        </p:txBody>
      </p:sp>
    </p:spTree>
    <p:extLst>
      <p:ext uri="{BB962C8B-B14F-4D97-AF65-F5344CB8AC3E}">
        <p14:creationId xmlns:p14="http://schemas.microsoft.com/office/powerpoint/2010/main" val="233947478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4086DB27-C44E-42FC-8577-04AF19E06BB2}" type="slidenum">
              <a:rPr kumimoji="0" lang="en-AU" sz="1200" b="0" i="0" u="none" strike="noStrike" kern="1200" cap="none" spc="0" normalizeH="0" baseline="0" noProof="0" smtClean="0">
                <a:ln>
                  <a:noFill/>
                </a:ln>
                <a:solidFill>
                  <a:srgbClr val="000000"/>
                </a:solidFill>
                <a:effectLst/>
                <a:uLnTx/>
                <a:uFillTx/>
                <a:latin typeface="Verdana"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21</a:t>
            </a:fld>
            <a:endParaRPr kumimoji="0" lang="en-AU" sz="1200" b="0" i="0" u="none" strike="noStrike" kern="1200" cap="none" spc="0" normalizeH="0" baseline="0" noProof="0">
              <a:ln>
                <a:noFill/>
              </a:ln>
              <a:solidFill>
                <a:srgbClr val="000000"/>
              </a:solidFill>
              <a:effectLst/>
              <a:uLnTx/>
              <a:uFillTx/>
              <a:latin typeface="Verdana" pitchFamily="34" charset="0"/>
              <a:ea typeface="+mn-ea"/>
              <a:cs typeface="+mn-cs"/>
            </a:endParaRPr>
          </a:p>
        </p:txBody>
      </p:sp>
    </p:spTree>
    <p:extLst>
      <p:ext uri="{BB962C8B-B14F-4D97-AF65-F5344CB8AC3E}">
        <p14:creationId xmlns:p14="http://schemas.microsoft.com/office/powerpoint/2010/main" val="60543219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4086DB27-C44E-42FC-8577-04AF19E06BB2}" type="slidenum">
              <a:rPr kumimoji="0" lang="en-AU" sz="1200" b="0" i="0" u="none" strike="noStrike" kern="1200" cap="none" spc="0" normalizeH="0" baseline="0" noProof="0" smtClean="0">
                <a:ln>
                  <a:noFill/>
                </a:ln>
                <a:solidFill>
                  <a:srgbClr val="000000"/>
                </a:solidFill>
                <a:effectLst/>
                <a:uLnTx/>
                <a:uFillTx/>
                <a:latin typeface="Verdana"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22</a:t>
            </a:fld>
            <a:endParaRPr kumimoji="0" lang="en-AU" sz="1200" b="0" i="0" u="none" strike="noStrike" kern="1200" cap="none" spc="0" normalizeH="0" baseline="0" noProof="0">
              <a:ln>
                <a:noFill/>
              </a:ln>
              <a:solidFill>
                <a:srgbClr val="000000"/>
              </a:solidFill>
              <a:effectLst/>
              <a:uLnTx/>
              <a:uFillTx/>
              <a:latin typeface="Verdana" pitchFamily="34" charset="0"/>
              <a:ea typeface="+mn-ea"/>
              <a:cs typeface="+mn-cs"/>
            </a:endParaRPr>
          </a:p>
        </p:txBody>
      </p:sp>
    </p:spTree>
    <p:extLst>
      <p:ext uri="{BB962C8B-B14F-4D97-AF65-F5344CB8AC3E}">
        <p14:creationId xmlns:p14="http://schemas.microsoft.com/office/powerpoint/2010/main" val="47455964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4086DB27-C44E-42FC-8577-04AF19E06BB2}" type="slidenum">
              <a:rPr kumimoji="0" lang="en-AU" sz="1200" b="0" i="0" u="none" strike="noStrike" kern="1200" cap="none" spc="0" normalizeH="0" baseline="0" noProof="0" smtClean="0">
                <a:ln>
                  <a:noFill/>
                </a:ln>
                <a:solidFill>
                  <a:srgbClr val="000000"/>
                </a:solidFill>
                <a:effectLst/>
                <a:uLnTx/>
                <a:uFillTx/>
                <a:latin typeface="Verdana"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23</a:t>
            </a:fld>
            <a:endParaRPr kumimoji="0" lang="en-AU" sz="1200" b="0" i="0" u="none" strike="noStrike" kern="1200" cap="none" spc="0" normalizeH="0" baseline="0" noProof="0">
              <a:ln>
                <a:noFill/>
              </a:ln>
              <a:solidFill>
                <a:srgbClr val="000000"/>
              </a:solidFill>
              <a:effectLst/>
              <a:uLnTx/>
              <a:uFillTx/>
              <a:latin typeface="Verdana" pitchFamily="34" charset="0"/>
              <a:ea typeface="+mn-ea"/>
              <a:cs typeface="+mn-cs"/>
            </a:endParaRPr>
          </a:p>
        </p:txBody>
      </p:sp>
    </p:spTree>
    <p:extLst>
      <p:ext uri="{BB962C8B-B14F-4D97-AF65-F5344CB8AC3E}">
        <p14:creationId xmlns:p14="http://schemas.microsoft.com/office/powerpoint/2010/main" val="3454101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4086DB27-C44E-42FC-8577-04AF19E06BB2}" type="slidenum">
              <a:rPr kumimoji="0" lang="en-AU" sz="1200" b="0" i="0" u="none" strike="noStrike" kern="1200" cap="none" spc="0" normalizeH="0" baseline="0" noProof="0" smtClean="0">
                <a:ln>
                  <a:noFill/>
                </a:ln>
                <a:solidFill>
                  <a:srgbClr val="000000"/>
                </a:solidFill>
                <a:effectLst/>
                <a:uLnTx/>
                <a:uFillTx/>
                <a:latin typeface="Verdana"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24</a:t>
            </a:fld>
            <a:endParaRPr kumimoji="0" lang="en-AU" sz="1200" b="0" i="0" u="none" strike="noStrike" kern="1200" cap="none" spc="0" normalizeH="0" baseline="0" noProof="0">
              <a:ln>
                <a:noFill/>
              </a:ln>
              <a:solidFill>
                <a:srgbClr val="000000"/>
              </a:solidFill>
              <a:effectLst/>
              <a:uLnTx/>
              <a:uFillTx/>
              <a:latin typeface="Verdana" pitchFamily="34" charset="0"/>
              <a:ea typeface="+mn-ea"/>
              <a:cs typeface="+mn-cs"/>
            </a:endParaRPr>
          </a:p>
        </p:txBody>
      </p:sp>
    </p:spTree>
    <p:extLst>
      <p:ext uri="{BB962C8B-B14F-4D97-AF65-F5344CB8AC3E}">
        <p14:creationId xmlns:p14="http://schemas.microsoft.com/office/powerpoint/2010/main" val="178237970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AU" altLang="en-US" b="0" dirty="0"/>
          </a:p>
        </p:txBody>
      </p:sp>
      <p:sp>
        <p:nvSpPr>
          <p:cNvPr id="4" name="Slide Number Placeholder 3"/>
          <p:cNvSpPr>
            <a:spLocks noGrp="1"/>
          </p:cNvSpPr>
          <p:nvPr>
            <p:ph type="sldNum" sz="quarter" idx="5"/>
          </p:nvPr>
        </p:nvSpPr>
        <p:spPr/>
        <p:txBody>
          <a:bodyPr/>
          <a:lstStyle/>
          <a:p>
            <a:fld id="{E1CFEE7C-86E5-4697-8F7A-1DE51E534F39}" type="slidenum">
              <a:rPr lang="en-AU" smtClean="0"/>
              <a:t>25</a:t>
            </a:fld>
            <a:endParaRPr lang="en-AU"/>
          </a:p>
        </p:txBody>
      </p:sp>
    </p:spTree>
    <p:extLst>
      <p:ext uri="{BB962C8B-B14F-4D97-AF65-F5344CB8AC3E}">
        <p14:creationId xmlns:p14="http://schemas.microsoft.com/office/powerpoint/2010/main" val="111972669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Calibri"/>
              <a:ea typeface="Calibri"/>
              <a:cs typeface="Calibri"/>
            </a:endParaRPr>
          </a:p>
        </p:txBody>
      </p:sp>
      <p:sp>
        <p:nvSpPr>
          <p:cNvPr id="4" name="Slide Number Placeholder 3"/>
          <p:cNvSpPr>
            <a:spLocks noGrp="1"/>
          </p:cNvSpPr>
          <p:nvPr>
            <p:ph type="sldNum" sz="quarter" idx="5"/>
          </p:nvPr>
        </p:nvSpPr>
        <p:spPr/>
        <p:txBody>
          <a:bodyPr/>
          <a:lstStyle/>
          <a:p>
            <a:fld id="{E1CFEE7C-86E5-4697-8F7A-1DE51E534F39}" type="slidenum">
              <a:rPr lang="en-AU" smtClean="0"/>
              <a:t>26</a:t>
            </a:fld>
            <a:endParaRPr lang="en-AU"/>
          </a:p>
        </p:txBody>
      </p:sp>
    </p:spTree>
    <p:extLst>
      <p:ext uri="{BB962C8B-B14F-4D97-AF65-F5344CB8AC3E}">
        <p14:creationId xmlns:p14="http://schemas.microsoft.com/office/powerpoint/2010/main" val="11707229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AU" dirty="0"/>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4086DB27-C44E-42FC-8577-04AF19E06BB2}" type="slidenum">
              <a:rPr kumimoji="0" lang="en-AU" sz="1200" b="0" i="0" u="none" strike="noStrike" kern="1200" cap="none" spc="0" normalizeH="0" baseline="0" noProof="0" smtClean="0">
                <a:ln>
                  <a:noFill/>
                </a:ln>
                <a:solidFill>
                  <a:srgbClr val="000000"/>
                </a:solidFill>
                <a:effectLst/>
                <a:uLnTx/>
                <a:uFillTx/>
                <a:latin typeface="Verdana"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27</a:t>
            </a:fld>
            <a:endParaRPr kumimoji="0" lang="en-AU" sz="1200" b="0" i="0" u="none" strike="noStrike" kern="1200" cap="none" spc="0" normalizeH="0" baseline="0" noProof="0">
              <a:ln>
                <a:noFill/>
              </a:ln>
              <a:solidFill>
                <a:srgbClr val="000000"/>
              </a:solidFill>
              <a:effectLst/>
              <a:uLnTx/>
              <a:uFillTx/>
              <a:latin typeface="Verdana" pitchFamily="34" charset="0"/>
              <a:ea typeface="+mn-ea"/>
              <a:cs typeface="+mn-cs"/>
            </a:endParaRPr>
          </a:p>
        </p:txBody>
      </p:sp>
    </p:spTree>
    <p:extLst>
      <p:ext uri="{BB962C8B-B14F-4D97-AF65-F5344CB8AC3E}">
        <p14:creationId xmlns:p14="http://schemas.microsoft.com/office/powerpoint/2010/main" val="8455947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Calibri"/>
              <a:ea typeface="Calibri"/>
              <a:cs typeface="Calibri"/>
            </a:endParaRPr>
          </a:p>
        </p:txBody>
      </p:sp>
      <p:sp>
        <p:nvSpPr>
          <p:cNvPr id="4" name="Slide Number Placeholder 3"/>
          <p:cNvSpPr>
            <a:spLocks noGrp="1"/>
          </p:cNvSpPr>
          <p:nvPr>
            <p:ph type="sldNum" sz="quarter" idx="5"/>
          </p:nvPr>
        </p:nvSpPr>
        <p:spPr/>
        <p:txBody>
          <a:bodyPr/>
          <a:lstStyle/>
          <a:p>
            <a:fld id="{E1CFEE7C-86E5-4697-8F7A-1DE51E534F39}" type="slidenum">
              <a:rPr lang="en-AU" smtClean="0"/>
              <a:t>4</a:t>
            </a:fld>
            <a:endParaRPr lang="en-AU"/>
          </a:p>
        </p:txBody>
      </p:sp>
    </p:spTree>
    <p:extLst>
      <p:ext uri="{BB962C8B-B14F-4D97-AF65-F5344CB8AC3E}">
        <p14:creationId xmlns:p14="http://schemas.microsoft.com/office/powerpoint/2010/main" val="8687659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0000"/>
              </a:lnSpc>
              <a:spcAft>
                <a:spcPts val="1200"/>
              </a:spcAft>
            </a:pPr>
            <a:endParaRPr lang="en-AU" dirty="0">
              <a:solidFill>
                <a:srgbClr val="000000"/>
              </a:solidFill>
              <a:latin typeface="Aptos" panose="02110004020202020204"/>
              <a:ea typeface="Calibri"/>
              <a:cs typeface="Calibri"/>
            </a:endParaRPr>
          </a:p>
        </p:txBody>
      </p:sp>
      <p:sp>
        <p:nvSpPr>
          <p:cNvPr id="4" name="Slide Number Placeholder 3"/>
          <p:cNvSpPr>
            <a:spLocks noGrp="1"/>
          </p:cNvSpPr>
          <p:nvPr>
            <p:ph type="sldNum" sz="quarter" idx="5"/>
          </p:nvPr>
        </p:nvSpPr>
        <p:spPr/>
        <p:txBody>
          <a:bodyPr/>
          <a:lstStyle/>
          <a:p>
            <a:fld id="{E1CFEE7C-86E5-4697-8F7A-1DE51E534F39}" type="slidenum">
              <a:rPr lang="en-AU" smtClean="0"/>
              <a:t>5</a:t>
            </a:fld>
            <a:endParaRPr lang="en-AU"/>
          </a:p>
        </p:txBody>
      </p:sp>
    </p:spTree>
    <p:extLst>
      <p:ext uri="{BB962C8B-B14F-4D97-AF65-F5344CB8AC3E}">
        <p14:creationId xmlns:p14="http://schemas.microsoft.com/office/powerpoint/2010/main" val="3725459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807477-CC0B-E437-6CFA-4CF4C1A628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BB4684-4B64-89CC-5272-CB1B3E0395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932BD5-341E-2252-BC7B-9F3ACC27BB68}"/>
              </a:ext>
            </a:extLst>
          </p:cNvPr>
          <p:cNvSpPr>
            <a:spLocks noGrp="1"/>
          </p:cNvSpPr>
          <p:nvPr>
            <p:ph type="body" idx="1"/>
          </p:nvPr>
        </p:nvSpPr>
        <p:spPr/>
        <p:txBody>
          <a:bodyPr/>
          <a:lstStyle/>
          <a:p>
            <a:pPr>
              <a:lnSpc>
                <a:spcPct val="110000"/>
              </a:lnSpc>
              <a:spcAft>
                <a:spcPts val="1200"/>
              </a:spcAft>
              <a:buFont typeface="Arial"/>
            </a:pPr>
            <a:endParaRPr lang="en-US" dirty="0">
              <a:solidFill>
                <a:srgbClr val="000000"/>
              </a:solidFill>
            </a:endParaRPr>
          </a:p>
        </p:txBody>
      </p:sp>
      <p:sp>
        <p:nvSpPr>
          <p:cNvPr id="4" name="Slide Number Placeholder 3">
            <a:extLst>
              <a:ext uri="{FF2B5EF4-FFF2-40B4-BE49-F238E27FC236}">
                <a16:creationId xmlns:a16="http://schemas.microsoft.com/office/drawing/2014/main" id="{C3ABAA6E-2F2F-FEA2-E751-BC0DA631E21E}"/>
              </a:ext>
            </a:extLst>
          </p:cNvPr>
          <p:cNvSpPr>
            <a:spLocks noGrp="1"/>
          </p:cNvSpPr>
          <p:nvPr>
            <p:ph type="sldNum" sz="quarter" idx="5"/>
          </p:nvPr>
        </p:nvSpPr>
        <p:spPr/>
        <p:txBody>
          <a:bodyPr/>
          <a:lstStyle/>
          <a:p>
            <a:fld id="{E1CFEE7C-86E5-4697-8F7A-1DE51E534F39}" type="slidenum">
              <a:rPr lang="en-AU" smtClean="0"/>
              <a:t>6</a:t>
            </a:fld>
            <a:endParaRPr lang="en-AU"/>
          </a:p>
        </p:txBody>
      </p:sp>
    </p:spTree>
    <p:extLst>
      <p:ext uri="{BB962C8B-B14F-4D97-AF65-F5344CB8AC3E}">
        <p14:creationId xmlns:p14="http://schemas.microsoft.com/office/powerpoint/2010/main" val="26963587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nSpc>
                <a:spcPct val="113999"/>
              </a:lnSpc>
              <a:spcBef>
                <a:spcPts val="600"/>
              </a:spcBef>
              <a:spcAft>
                <a:spcPts val="600"/>
              </a:spcAft>
              <a:buFont typeface="Arial,Sans-Serif"/>
              <a:buNone/>
              <a:defRPr/>
            </a:pPr>
            <a:endParaRPr lang="en-AU" dirty="0">
              <a:highlight>
                <a:srgbClr val="FFFF00"/>
              </a:highlight>
            </a:endParaRPr>
          </a:p>
        </p:txBody>
      </p:sp>
      <p:sp>
        <p:nvSpPr>
          <p:cNvPr id="4" name="Slide Number Placeholder 3"/>
          <p:cNvSpPr>
            <a:spLocks noGrp="1"/>
          </p:cNvSpPr>
          <p:nvPr>
            <p:ph type="sldNum" sz="quarter" idx="5"/>
          </p:nvPr>
        </p:nvSpPr>
        <p:spPr/>
        <p:txBody>
          <a:bodyPr/>
          <a:lstStyle/>
          <a:p>
            <a:fld id="{E1CFEE7C-86E5-4697-8F7A-1DE51E534F39}" type="slidenum">
              <a:rPr lang="en-AU" smtClean="0"/>
              <a:t>7</a:t>
            </a:fld>
            <a:endParaRPr lang="en-AU"/>
          </a:p>
        </p:txBody>
      </p:sp>
    </p:spTree>
    <p:extLst>
      <p:ext uri="{BB962C8B-B14F-4D97-AF65-F5344CB8AC3E}">
        <p14:creationId xmlns:p14="http://schemas.microsoft.com/office/powerpoint/2010/main" val="1469001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56D195-3342-3273-F88A-41CBA9AC93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BF3899-5E15-5379-7D29-C209C0074C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4C1FC7-EE4C-FAEB-2C7E-E0D1E425378B}"/>
              </a:ext>
            </a:extLst>
          </p:cNvPr>
          <p:cNvSpPr>
            <a:spLocks noGrp="1"/>
          </p:cNvSpPr>
          <p:nvPr>
            <p:ph type="body" idx="1"/>
          </p:nvPr>
        </p:nvSpPr>
        <p:spPr/>
        <p:txBody>
          <a:bodyPr/>
          <a:lstStyle/>
          <a:p>
            <a:pPr>
              <a:spcBef>
                <a:spcPct val="20000"/>
              </a:spcBef>
              <a:spcAft>
                <a:spcPct val="0"/>
              </a:spcAft>
            </a:pPr>
            <a:endParaRPr lang="en-AU" dirty="0">
              <a:solidFill>
                <a:srgbClr val="303132"/>
              </a:solidFill>
            </a:endParaRPr>
          </a:p>
        </p:txBody>
      </p:sp>
      <p:sp>
        <p:nvSpPr>
          <p:cNvPr id="4" name="Slide Number Placeholder 3">
            <a:extLst>
              <a:ext uri="{FF2B5EF4-FFF2-40B4-BE49-F238E27FC236}">
                <a16:creationId xmlns:a16="http://schemas.microsoft.com/office/drawing/2014/main" id="{69F32FFA-25CF-B63D-9B71-8298ED206E92}"/>
              </a:ext>
            </a:extLst>
          </p:cNvPr>
          <p:cNvSpPr>
            <a:spLocks noGrp="1"/>
          </p:cNvSpPr>
          <p:nvPr>
            <p:ph type="sldNum" sz="quarter" idx="5"/>
          </p:nvPr>
        </p:nvSpPr>
        <p:spPr/>
        <p:txBody>
          <a:bodyPr/>
          <a:lstStyle/>
          <a:p>
            <a:fld id="{E1CFEE7C-86E5-4697-8F7A-1DE51E534F39}" type="slidenum">
              <a:rPr lang="en-AU" smtClean="0"/>
              <a:t>8</a:t>
            </a:fld>
            <a:endParaRPr lang="en-AU"/>
          </a:p>
        </p:txBody>
      </p:sp>
    </p:spTree>
    <p:extLst>
      <p:ext uri="{BB962C8B-B14F-4D97-AF65-F5344CB8AC3E}">
        <p14:creationId xmlns:p14="http://schemas.microsoft.com/office/powerpoint/2010/main" val="22888016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52400" lvl="0">
              <a:spcBef>
                <a:spcPct val="20000"/>
              </a:spcBef>
              <a:spcAft>
                <a:spcPct val="0"/>
              </a:spcAft>
            </a:pPr>
            <a:endParaRPr lang="en-US" dirty="0">
              <a:solidFill>
                <a:srgbClr val="303132"/>
              </a:solidFill>
            </a:endParaRPr>
          </a:p>
        </p:txBody>
      </p:sp>
      <p:sp>
        <p:nvSpPr>
          <p:cNvPr id="4" name="Slide Number Placeholder 3"/>
          <p:cNvSpPr>
            <a:spLocks noGrp="1"/>
          </p:cNvSpPr>
          <p:nvPr>
            <p:ph type="sldNum" sz="quarter" idx="5"/>
          </p:nvPr>
        </p:nvSpPr>
        <p:spPr/>
        <p:txBody>
          <a:bodyPr/>
          <a:lstStyle/>
          <a:p>
            <a:fld id="{E1CFEE7C-86E5-4697-8F7A-1DE51E534F39}" type="slidenum">
              <a:rPr lang="en-AU" smtClean="0"/>
              <a:t>9</a:t>
            </a:fld>
            <a:endParaRPr lang="en-AU"/>
          </a:p>
        </p:txBody>
      </p:sp>
    </p:spTree>
    <p:extLst>
      <p:ext uri="{BB962C8B-B14F-4D97-AF65-F5344CB8AC3E}">
        <p14:creationId xmlns:p14="http://schemas.microsoft.com/office/powerpoint/2010/main" val="33811558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b="0" i="0" dirty="0">
              <a:solidFill>
                <a:srgbClr val="212121"/>
              </a:solidFill>
              <a:effectLst/>
              <a:latin typeface="vic"/>
            </a:endParaRPr>
          </a:p>
        </p:txBody>
      </p:sp>
      <p:sp>
        <p:nvSpPr>
          <p:cNvPr id="4" name="Slide Number Placeholder 3"/>
          <p:cNvSpPr>
            <a:spLocks noGrp="1"/>
          </p:cNvSpPr>
          <p:nvPr>
            <p:ph type="sldNum" sz="quarter" idx="5"/>
          </p:nvPr>
        </p:nvSpPr>
        <p:spPr/>
        <p:txBody>
          <a:bodyPr/>
          <a:lstStyle/>
          <a:p>
            <a:fld id="{4086DB27-C44E-42FC-8577-04AF19E06BB2}" type="slidenum">
              <a:rPr lang="en-AU" smtClean="0"/>
              <a:pPr/>
              <a:t>10</a:t>
            </a:fld>
            <a:endParaRPr lang="en-AU"/>
          </a:p>
        </p:txBody>
      </p:sp>
    </p:spTree>
    <p:extLst>
      <p:ext uri="{BB962C8B-B14F-4D97-AF65-F5344CB8AC3E}">
        <p14:creationId xmlns:p14="http://schemas.microsoft.com/office/powerpoint/2010/main" val="305608376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8" Type="http://schemas.openxmlformats.org/officeDocument/2006/relationships/image" Target="../media/image6.svg"/><Relationship Id="rId13" Type="http://schemas.openxmlformats.org/officeDocument/2006/relationships/hyperlink" Target="https://www.linkedin.com/company/vcaa/" TargetMode="External"/><Relationship Id="rId3" Type="http://schemas.openxmlformats.org/officeDocument/2006/relationships/hyperlink" Target="https://v6.educationapps.vic.gov.au/em/forms/subscribe.php?db=696087&amp;s=449602&amp;a=97403&amp;k=ZtEnSTb9XCqhrYLgAXYMIoaqtBfoM8BYs_QzogfLtIo" TargetMode="External"/><Relationship Id="rId7" Type="http://schemas.openxmlformats.org/officeDocument/2006/relationships/image" Target="../media/image5.png"/><Relationship Id="rId12" Type="http://schemas.openxmlformats.org/officeDocument/2006/relationships/hyperlink" Target="https://www.facebook.com/people/Victorian-Curriculum-and-Assessment-Authority/61562873466516/" TargetMode="External"/><Relationship Id="rId2" Type="http://schemas.openxmlformats.org/officeDocument/2006/relationships/hyperlink" Target="https://v6.educationapps.vic.gov.au/em/forms/subscribe.php?db=696089&amp;s=449610&amp;a=97403&amp;k=WPOC07y138qhv1M7xBWNBMs_5ijW4n_0C1mejQNjzbg" TargetMode="External"/><Relationship Id="rId1" Type="http://schemas.openxmlformats.org/officeDocument/2006/relationships/slideMaster" Target="../slideMasters/slideMaster1.xml"/><Relationship Id="rId6" Type="http://schemas.openxmlformats.org/officeDocument/2006/relationships/image" Target="../media/image4.png"/><Relationship Id="rId11" Type="http://schemas.openxmlformats.org/officeDocument/2006/relationships/hyperlink" Target="https://www.instagram.com/vcaa_vic/" TargetMode="External"/><Relationship Id="rId5" Type="http://schemas.openxmlformats.org/officeDocument/2006/relationships/hyperlink" Target="https://v6.educationapps.vic.gov.au/em/forms/subscribe.php?db=820107&amp;s=792765&amp;a=97403&amp;k=uwXj1jCbEfG3bRMXjDuO0wriw0uYqkX4FPm-jQeQ8fg" TargetMode="External"/><Relationship Id="rId10" Type="http://schemas.openxmlformats.org/officeDocument/2006/relationships/image" Target="../media/image8.svg"/><Relationship Id="rId4" Type="http://schemas.openxmlformats.org/officeDocument/2006/relationships/hyperlink" Target="https://v6.educationapps.vic.gov.au/em/forms/subscribe.php?db=696088&amp;s=449606&amp;a=97403&amp;k=-kPF9VbSpHIS3-dChzIePZWoeWM6HeDBNTWLyI8TX1A" TargetMode="External"/><Relationship Id="rId9" Type="http://schemas.openxmlformats.org/officeDocument/2006/relationships/image" Target="../media/image7.png"/><Relationship Id="rId14" Type="http://schemas.openxmlformats.org/officeDocument/2006/relationships/hyperlink" Target="https://v6.educationapps.vic.gov.au/em/forms/subscribe.php?db=696093&amp;s=449620&amp;a=97403&amp;k=WdrUyYCn0esLvtK22Du97zC_tPcAW7B8N7wZUOQoE3o" TargetMode="Externa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27381" y="836713"/>
            <a:ext cx="7200800" cy="1662047"/>
          </a:xfrm>
        </p:spPr>
        <p:txBody>
          <a:bodyPr/>
          <a:lstStyle>
            <a:lvl1pPr algn="l">
              <a:defRPr sz="4800">
                <a:solidFill>
                  <a:schemeClr val="bg1"/>
                </a:solidFill>
              </a:defRPr>
            </a:lvl1pPr>
          </a:lstStyle>
          <a:p>
            <a:r>
              <a:rPr lang="en-GB"/>
              <a:t>Click to edit Master title style</a:t>
            </a:r>
            <a:endParaRPr lang="en-AU"/>
          </a:p>
        </p:txBody>
      </p:sp>
      <p:sp>
        <p:nvSpPr>
          <p:cNvPr id="3" name="Subtitle 2"/>
          <p:cNvSpPr>
            <a:spLocks noGrp="1"/>
          </p:cNvSpPr>
          <p:nvPr>
            <p:ph type="subTitle" idx="1"/>
          </p:nvPr>
        </p:nvSpPr>
        <p:spPr>
          <a:xfrm>
            <a:off x="527381" y="2660915"/>
            <a:ext cx="6336704" cy="1344149"/>
          </a:xfrm>
        </p:spPr>
        <p:txBody>
          <a:bodyPr/>
          <a:lstStyle>
            <a:lvl1pPr marL="0" indent="0" algn="l">
              <a:buNone/>
              <a:defRPr sz="3200" b="0">
                <a:solidFill>
                  <a:schemeClr val="bg1"/>
                </a:solidFill>
              </a:defRPr>
            </a:lvl1pPr>
            <a:lvl2pPr marL="609585" indent="0" algn="ctr">
              <a:buNone/>
              <a:defRPr/>
            </a:lvl2pPr>
            <a:lvl3pPr marL="1219170" indent="0" algn="ctr">
              <a:buNone/>
              <a:defRPr/>
            </a:lvl3pPr>
            <a:lvl4pPr marL="1828754" indent="0" algn="ctr">
              <a:buNone/>
              <a:defRPr/>
            </a:lvl4pPr>
            <a:lvl5pPr marL="2438339" indent="0" algn="ctr">
              <a:buNone/>
              <a:defRPr/>
            </a:lvl5pPr>
            <a:lvl6pPr marL="3047924" indent="0" algn="ctr">
              <a:buNone/>
              <a:defRPr/>
            </a:lvl6pPr>
            <a:lvl7pPr marL="3657509" indent="0" algn="ctr">
              <a:buNone/>
              <a:defRPr/>
            </a:lvl7pPr>
            <a:lvl8pPr marL="4267093" indent="0" algn="ctr">
              <a:buNone/>
              <a:defRPr/>
            </a:lvl8pPr>
            <a:lvl9pPr marL="4876678" indent="0" algn="ctr">
              <a:buNone/>
              <a:defRPr/>
            </a:lvl9pPr>
          </a:lstStyle>
          <a:p>
            <a:r>
              <a:rPr lang="en-GB"/>
              <a:t>Click to edit Master subtitle style</a:t>
            </a:r>
            <a:endParaRPr lang="en-AU"/>
          </a:p>
        </p:txBody>
      </p:sp>
    </p:spTree>
    <p:extLst>
      <p:ext uri="{BB962C8B-B14F-4D97-AF65-F5344CB8AC3E}">
        <p14:creationId xmlns:p14="http://schemas.microsoft.com/office/powerpoint/2010/main" val="166936693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nterim">
    <p:bg>
      <p:bgPr>
        <a:solidFill>
          <a:srgbClr val="003D58"/>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EEE8AEE-C1C4-B442-BD55-B1D4B638E6CF}"/>
              </a:ext>
            </a:extLst>
          </p:cNvPr>
          <p:cNvSpPr>
            <a:spLocks noGrp="1"/>
          </p:cNvSpPr>
          <p:nvPr>
            <p:ph type="title" hasCustomPrompt="1"/>
          </p:nvPr>
        </p:nvSpPr>
        <p:spPr>
          <a:xfrm>
            <a:off x="239350" y="2180861"/>
            <a:ext cx="11713301" cy="576064"/>
          </a:xfrm>
        </p:spPr>
        <p:txBody>
          <a:bodyPr/>
          <a:lstStyle>
            <a:lvl1pPr>
              <a:defRPr sz="3733" b="1">
                <a:solidFill>
                  <a:schemeClr val="bg1"/>
                </a:solidFill>
              </a:defRPr>
            </a:lvl1pPr>
          </a:lstStyle>
          <a:p>
            <a:r>
              <a:rPr lang="en-GB"/>
              <a:t>Interim slide title</a:t>
            </a:r>
            <a:endParaRPr lang="en-US"/>
          </a:p>
        </p:txBody>
      </p:sp>
      <p:sp>
        <p:nvSpPr>
          <p:cNvPr id="9" name="Content Placeholder 8">
            <a:extLst>
              <a:ext uri="{FF2B5EF4-FFF2-40B4-BE49-F238E27FC236}">
                <a16:creationId xmlns:a16="http://schemas.microsoft.com/office/drawing/2014/main" id="{243ECD6D-C028-B14C-A178-C12E401024D7}"/>
              </a:ext>
            </a:extLst>
          </p:cNvPr>
          <p:cNvSpPr>
            <a:spLocks noGrp="1"/>
          </p:cNvSpPr>
          <p:nvPr>
            <p:ph sz="quarter" idx="10" hasCustomPrompt="1"/>
          </p:nvPr>
        </p:nvSpPr>
        <p:spPr>
          <a:xfrm>
            <a:off x="239184" y="2948517"/>
            <a:ext cx="7584016" cy="480483"/>
          </a:xfrm>
        </p:spPr>
        <p:txBody>
          <a:bodyPr/>
          <a:lstStyle>
            <a:lvl1pPr marL="0" indent="0">
              <a:buNone/>
              <a:defRPr sz="1867" b="0">
                <a:solidFill>
                  <a:schemeClr val="bg1"/>
                </a:solidFill>
              </a:defRPr>
            </a:lvl1pPr>
            <a:lvl2pPr marL="609585" indent="0">
              <a:buNone/>
              <a:defRPr sz="1867"/>
            </a:lvl2pPr>
            <a:lvl3pPr marL="1219170" indent="0">
              <a:buNone/>
              <a:defRPr sz="1867"/>
            </a:lvl3pPr>
            <a:lvl4pPr marL="1828754" indent="0">
              <a:buNone/>
              <a:defRPr sz="1867"/>
            </a:lvl4pPr>
            <a:lvl5pPr marL="2438339" indent="0">
              <a:buNone/>
              <a:defRPr sz="1867"/>
            </a:lvl5pPr>
          </a:lstStyle>
          <a:p>
            <a:pPr lvl="0"/>
            <a:r>
              <a:rPr lang="en-US"/>
              <a:t>Sub title text</a:t>
            </a:r>
          </a:p>
        </p:txBody>
      </p:sp>
    </p:spTree>
    <p:extLst>
      <p:ext uri="{BB962C8B-B14F-4D97-AF65-F5344CB8AC3E}">
        <p14:creationId xmlns:p14="http://schemas.microsoft.com/office/powerpoint/2010/main" val="2485429278"/>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Newsletters and Social Media">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DCE9E05-3DEF-D584-57D7-E362181201A7}"/>
              </a:ext>
            </a:extLst>
          </p:cNvPr>
          <p:cNvSpPr/>
          <p:nvPr userDrawn="1"/>
        </p:nvSpPr>
        <p:spPr bwMode="auto">
          <a:xfrm>
            <a:off x="0" y="8600"/>
            <a:ext cx="12192000" cy="6144000"/>
          </a:xfrm>
          <a:prstGeom prst="rect">
            <a:avLst/>
          </a:prstGeom>
          <a:solidFill>
            <a:srgbClr val="1976AF"/>
          </a:solidFill>
          <a:ln w="9525" cap="flat" cmpd="sng" algn="ctr">
            <a:noFill/>
            <a:prstDash val="solid"/>
            <a:round/>
            <a:headEnd type="none" w="med" len="med"/>
            <a:tailEnd type="none" w="med" len="med"/>
          </a:ln>
          <a:effectLst/>
        </p:spPr>
        <p:txBody>
          <a:bodyPr vert="horz" wrap="square" lIns="121920" tIns="60960" rIns="121920" bIns="60960" numCol="1" rtlCol="0" anchor="t" anchorCtr="0" compatLnSpc="1">
            <a:prstTxWarp prst="textNoShape">
              <a:avLst/>
            </a:prstTxWarp>
          </a:bodyPr>
          <a:lstStyle/>
          <a:p>
            <a:pPr marL="0" marR="0" indent="0" algn="l" defTabSz="1219170" rtl="0" eaLnBrk="0" fontAlgn="base" latinLnBrk="0" hangingPunct="0">
              <a:lnSpc>
                <a:spcPct val="100000"/>
              </a:lnSpc>
              <a:spcBef>
                <a:spcPct val="0"/>
              </a:spcBef>
              <a:spcAft>
                <a:spcPct val="0"/>
              </a:spcAft>
              <a:buClrTx/>
              <a:buSzTx/>
              <a:buFontTx/>
              <a:buNone/>
              <a:tabLst/>
            </a:pPr>
            <a:endParaRPr kumimoji="0" lang="en-US" sz="3200" b="0" i="0" u="none" strike="noStrike" cap="none" normalizeH="0" baseline="0">
              <a:ln>
                <a:noFill/>
              </a:ln>
              <a:solidFill>
                <a:schemeClr val="tx1"/>
              </a:solidFill>
              <a:effectLst/>
              <a:latin typeface="Verdana" pitchFamily="34" charset="0"/>
            </a:endParaRPr>
          </a:p>
        </p:txBody>
      </p:sp>
      <p:sp>
        <p:nvSpPr>
          <p:cNvPr id="3" name="TextBox 2">
            <a:extLst>
              <a:ext uri="{FF2B5EF4-FFF2-40B4-BE49-F238E27FC236}">
                <a16:creationId xmlns:a16="http://schemas.microsoft.com/office/drawing/2014/main" id="{0EEF6C6E-242D-1703-A12C-6AE6F0F52CF7}"/>
              </a:ext>
            </a:extLst>
          </p:cNvPr>
          <p:cNvSpPr txBox="1"/>
          <p:nvPr userDrawn="1"/>
        </p:nvSpPr>
        <p:spPr>
          <a:xfrm>
            <a:off x="384407" y="768001"/>
            <a:ext cx="5039925" cy="1154162"/>
          </a:xfrm>
          <a:prstGeom prst="rect">
            <a:avLst/>
          </a:prstGeom>
          <a:noFill/>
        </p:spPr>
        <p:txBody>
          <a:bodyPr wrap="square" lIns="0" tIns="0" rIns="0" bIns="0" rtlCol="0">
            <a:spAutoFit/>
          </a:bodyPr>
          <a:lstStyle/>
          <a:p>
            <a:pPr>
              <a:lnSpc>
                <a:spcPts val="4480"/>
              </a:lnSpc>
            </a:pPr>
            <a:r>
              <a:rPr lang="en-AU" sz="4267" b="1" kern="0">
                <a:solidFill>
                  <a:schemeClr val="accent2">
                    <a:lumMod val="40000"/>
                    <a:lumOff val="60000"/>
                  </a:schemeClr>
                </a:solidFill>
                <a:latin typeface="Arial" panose="020B0604020202020204" pitchFamily="34" charset="0"/>
                <a:cs typeface="Arial" panose="020B0604020202020204" pitchFamily="34" charset="0"/>
              </a:rPr>
              <a:t>Subscribe to </a:t>
            </a:r>
            <a:br>
              <a:rPr lang="en-AU" sz="4267" b="1" kern="0">
                <a:solidFill>
                  <a:schemeClr val="accent2">
                    <a:lumMod val="40000"/>
                    <a:lumOff val="60000"/>
                  </a:schemeClr>
                </a:solidFill>
                <a:latin typeface="Arial" panose="020B0604020202020204" pitchFamily="34" charset="0"/>
                <a:cs typeface="Arial" panose="020B0604020202020204" pitchFamily="34" charset="0"/>
              </a:rPr>
            </a:br>
            <a:r>
              <a:rPr lang="en-AU" sz="4267" b="1" kern="0">
                <a:solidFill>
                  <a:schemeClr val="accent2">
                    <a:lumMod val="40000"/>
                    <a:lumOff val="60000"/>
                  </a:schemeClr>
                </a:solidFill>
                <a:latin typeface="Arial" panose="020B0604020202020204" pitchFamily="34" charset="0"/>
                <a:cs typeface="Arial" panose="020B0604020202020204" pitchFamily="34" charset="0"/>
              </a:rPr>
              <a:t>our newsletters</a:t>
            </a:r>
          </a:p>
        </p:txBody>
      </p:sp>
      <p:sp>
        <p:nvSpPr>
          <p:cNvPr id="4" name="TextBox 3">
            <a:extLst>
              <a:ext uri="{FF2B5EF4-FFF2-40B4-BE49-F238E27FC236}">
                <a16:creationId xmlns:a16="http://schemas.microsoft.com/office/drawing/2014/main" id="{46878249-6CCC-9FC9-96D3-706D9FC0D15C}"/>
              </a:ext>
            </a:extLst>
          </p:cNvPr>
          <p:cNvSpPr txBox="1"/>
          <p:nvPr userDrawn="1"/>
        </p:nvSpPr>
        <p:spPr>
          <a:xfrm>
            <a:off x="6384000" y="768000"/>
            <a:ext cx="5039925" cy="1154162"/>
          </a:xfrm>
          <a:prstGeom prst="rect">
            <a:avLst/>
          </a:prstGeom>
          <a:noFill/>
        </p:spPr>
        <p:txBody>
          <a:bodyPr wrap="square" lIns="0" tIns="0" rIns="0" bIns="0" rtlCol="0">
            <a:spAutoFit/>
          </a:bodyPr>
          <a:lstStyle/>
          <a:p>
            <a:pPr>
              <a:lnSpc>
                <a:spcPts val="4480"/>
              </a:lnSpc>
            </a:pPr>
            <a:r>
              <a:rPr lang="en-AU" sz="4267" b="1" kern="0">
                <a:solidFill>
                  <a:schemeClr val="accent2">
                    <a:lumMod val="40000"/>
                    <a:lumOff val="60000"/>
                  </a:schemeClr>
                </a:solidFill>
                <a:latin typeface="Arial" panose="020B0604020202020204" pitchFamily="34" charset="0"/>
                <a:cs typeface="Arial" panose="020B0604020202020204" pitchFamily="34" charset="0"/>
              </a:rPr>
              <a:t>Follow us on</a:t>
            </a:r>
            <a:br>
              <a:rPr lang="en-AU" sz="4267" b="1" kern="0">
                <a:solidFill>
                  <a:schemeClr val="accent2">
                    <a:lumMod val="40000"/>
                    <a:lumOff val="60000"/>
                  </a:schemeClr>
                </a:solidFill>
                <a:latin typeface="Arial" panose="020B0604020202020204" pitchFamily="34" charset="0"/>
                <a:cs typeface="Arial" panose="020B0604020202020204" pitchFamily="34" charset="0"/>
              </a:rPr>
            </a:br>
            <a:r>
              <a:rPr lang="en-AU" sz="4267" b="1" kern="0">
                <a:solidFill>
                  <a:schemeClr val="accent2">
                    <a:lumMod val="40000"/>
                    <a:lumOff val="60000"/>
                  </a:schemeClr>
                </a:solidFill>
                <a:latin typeface="Arial" panose="020B0604020202020204" pitchFamily="34" charset="0"/>
                <a:cs typeface="Arial" panose="020B0604020202020204" pitchFamily="34" charset="0"/>
              </a:rPr>
              <a:t>social media</a:t>
            </a:r>
          </a:p>
        </p:txBody>
      </p:sp>
      <p:sp>
        <p:nvSpPr>
          <p:cNvPr id="5" name="TextBox 4">
            <a:extLst>
              <a:ext uri="{FF2B5EF4-FFF2-40B4-BE49-F238E27FC236}">
                <a16:creationId xmlns:a16="http://schemas.microsoft.com/office/drawing/2014/main" id="{93BC30EF-8C6F-09C9-DF65-56A5FD2D8205}"/>
              </a:ext>
            </a:extLst>
          </p:cNvPr>
          <p:cNvSpPr txBox="1"/>
          <p:nvPr userDrawn="1"/>
        </p:nvSpPr>
        <p:spPr>
          <a:xfrm>
            <a:off x="384100" y="2592001"/>
            <a:ext cx="3994621" cy="328231"/>
          </a:xfrm>
          <a:prstGeom prst="rect">
            <a:avLst/>
          </a:prstGeom>
          <a:noFill/>
        </p:spPr>
        <p:txBody>
          <a:bodyPr wrap="square" lIns="0" tIns="0" rIns="0" bIns="0" rtlCol="0">
            <a:spAutoFit/>
          </a:bodyPr>
          <a:lstStyle/>
          <a:p>
            <a:pPr marL="0" indent="0">
              <a:spcBef>
                <a:spcPts val="0"/>
              </a:spcBef>
              <a:buNone/>
            </a:pPr>
            <a:r>
              <a:rPr lang="en-AU" sz="2133">
                <a:solidFill>
                  <a:schemeClr val="bg1"/>
                </a:solidFill>
                <a:effectLst/>
                <a:latin typeface="+mn-lt"/>
              </a:rPr>
              <a:t>VCAA Bulletin</a:t>
            </a:r>
          </a:p>
        </p:txBody>
      </p:sp>
      <p:sp>
        <p:nvSpPr>
          <p:cNvPr id="6" name="TextBox 5">
            <a:extLst>
              <a:ext uri="{FF2B5EF4-FFF2-40B4-BE49-F238E27FC236}">
                <a16:creationId xmlns:a16="http://schemas.microsoft.com/office/drawing/2014/main" id="{2FCC99EE-23E2-962D-4BB8-AE929B47A640}"/>
              </a:ext>
            </a:extLst>
          </p:cNvPr>
          <p:cNvSpPr txBox="1"/>
          <p:nvPr userDrawn="1"/>
        </p:nvSpPr>
        <p:spPr>
          <a:xfrm>
            <a:off x="384100" y="3191269"/>
            <a:ext cx="3994621" cy="328231"/>
          </a:xfrm>
          <a:prstGeom prst="rect">
            <a:avLst/>
          </a:prstGeom>
          <a:noFill/>
        </p:spPr>
        <p:txBody>
          <a:bodyPr wrap="square" lIns="0" tIns="0" rIns="0" bIns="0" rtlCol="0">
            <a:spAutoFit/>
          </a:bodyPr>
          <a:lstStyle/>
          <a:p>
            <a:pPr marL="0" indent="0">
              <a:spcBef>
                <a:spcPts val="0"/>
              </a:spcBef>
              <a:buNone/>
            </a:pPr>
            <a:r>
              <a:rPr lang="en-AU" sz="2133">
                <a:solidFill>
                  <a:schemeClr val="bg1"/>
                </a:solidFill>
                <a:effectLst/>
                <a:latin typeface="+mn-lt"/>
              </a:rPr>
              <a:t>Early Years Update</a:t>
            </a:r>
          </a:p>
        </p:txBody>
      </p:sp>
      <p:sp>
        <p:nvSpPr>
          <p:cNvPr id="7" name="TextBox 6">
            <a:extLst>
              <a:ext uri="{FF2B5EF4-FFF2-40B4-BE49-F238E27FC236}">
                <a16:creationId xmlns:a16="http://schemas.microsoft.com/office/drawing/2014/main" id="{9BE36DC0-7489-FA06-A62F-D05B3206ECCD}"/>
              </a:ext>
            </a:extLst>
          </p:cNvPr>
          <p:cNvSpPr txBox="1"/>
          <p:nvPr userDrawn="1"/>
        </p:nvSpPr>
        <p:spPr>
          <a:xfrm>
            <a:off x="384100" y="3792001"/>
            <a:ext cx="3994621" cy="328231"/>
          </a:xfrm>
          <a:prstGeom prst="rect">
            <a:avLst/>
          </a:prstGeom>
          <a:noFill/>
        </p:spPr>
        <p:txBody>
          <a:bodyPr wrap="square" lIns="0" tIns="0" rIns="0" bIns="0" rtlCol="0">
            <a:spAutoFit/>
          </a:bodyPr>
          <a:lstStyle/>
          <a:p>
            <a:pPr marL="0" indent="0">
              <a:spcBef>
                <a:spcPts val="0"/>
              </a:spcBef>
              <a:buNone/>
            </a:pPr>
            <a:r>
              <a:rPr lang="en-AU" sz="2133">
                <a:solidFill>
                  <a:schemeClr val="bg1"/>
                </a:solidFill>
                <a:effectLst/>
                <a:latin typeface="+mn-lt"/>
              </a:rPr>
              <a:t>F–10 Update</a:t>
            </a:r>
          </a:p>
        </p:txBody>
      </p:sp>
      <p:sp>
        <p:nvSpPr>
          <p:cNvPr id="8" name="TextBox 7">
            <a:extLst>
              <a:ext uri="{FF2B5EF4-FFF2-40B4-BE49-F238E27FC236}">
                <a16:creationId xmlns:a16="http://schemas.microsoft.com/office/drawing/2014/main" id="{587E3584-8D0E-9978-1C40-6A25A22D5C32}"/>
              </a:ext>
            </a:extLst>
          </p:cNvPr>
          <p:cNvSpPr txBox="1"/>
          <p:nvPr userDrawn="1"/>
        </p:nvSpPr>
        <p:spPr>
          <a:xfrm>
            <a:off x="384100" y="4392000"/>
            <a:ext cx="3994621" cy="328231"/>
          </a:xfrm>
          <a:prstGeom prst="rect">
            <a:avLst/>
          </a:prstGeom>
          <a:noFill/>
        </p:spPr>
        <p:txBody>
          <a:bodyPr wrap="square" lIns="0" tIns="0" rIns="0" bIns="0" rtlCol="0">
            <a:spAutoFit/>
          </a:bodyPr>
          <a:lstStyle/>
          <a:p>
            <a:pPr marL="0" indent="0">
              <a:spcBef>
                <a:spcPts val="0"/>
              </a:spcBef>
              <a:buNone/>
            </a:pPr>
            <a:r>
              <a:rPr lang="en-AU" sz="2133">
                <a:solidFill>
                  <a:schemeClr val="bg1"/>
                </a:solidFill>
                <a:effectLst/>
                <a:latin typeface="+mn-lt"/>
              </a:rPr>
              <a:t>Senior Secondary Update</a:t>
            </a:r>
          </a:p>
        </p:txBody>
      </p:sp>
      <p:sp>
        <p:nvSpPr>
          <p:cNvPr id="9" name="Rectangle 8">
            <a:hlinkClick r:id="rId2"/>
            <a:extLst>
              <a:ext uri="{FF2B5EF4-FFF2-40B4-BE49-F238E27FC236}">
                <a16:creationId xmlns:a16="http://schemas.microsoft.com/office/drawing/2014/main" id="{ECF6FA2A-1454-8F10-DF75-6318A711BADB}"/>
              </a:ext>
            </a:extLst>
          </p:cNvPr>
          <p:cNvSpPr/>
          <p:nvPr userDrawn="1"/>
        </p:nvSpPr>
        <p:spPr bwMode="auto">
          <a:xfrm>
            <a:off x="192001" y="2592000"/>
            <a:ext cx="2736407" cy="384000"/>
          </a:xfrm>
          <a:prstGeom prst="rect">
            <a:avLst/>
          </a:prstGeom>
          <a:noFill/>
          <a:ln w="9525" cap="flat" cmpd="sng" algn="ctr">
            <a:noFill/>
            <a:prstDash val="solid"/>
            <a:round/>
            <a:headEnd type="none" w="med" len="med"/>
            <a:tailEnd type="none" w="med" len="med"/>
          </a:ln>
          <a:effectLst/>
        </p:spPr>
        <p:txBody>
          <a:bodyPr vert="horz" wrap="square" lIns="121920" tIns="60960" rIns="121920" bIns="60960" numCol="1" rtlCol="0" anchor="t" anchorCtr="0" compatLnSpc="1">
            <a:prstTxWarp prst="textNoShape">
              <a:avLst/>
            </a:prstTxWarp>
          </a:bodyPr>
          <a:lstStyle/>
          <a:p>
            <a:pPr marL="0" marR="0" indent="0" algn="l" defTabSz="1219170" rtl="0" eaLnBrk="0" fontAlgn="base" latinLnBrk="0" hangingPunct="0">
              <a:lnSpc>
                <a:spcPct val="100000"/>
              </a:lnSpc>
              <a:spcBef>
                <a:spcPct val="0"/>
              </a:spcBef>
              <a:spcAft>
                <a:spcPct val="0"/>
              </a:spcAft>
              <a:buClrTx/>
              <a:buSzTx/>
              <a:buFontTx/>
              <a:buNone/>
              <a:tabLst/>
            </a:pPr>
            <a:endParaRPr kumimoji="0" lang="en-US" sz="3200" b="0" i="0" u="none" strike="noStrike" cap="none" normalizeH="0" baseline="0">
              <a:ln>
                <a:noFill/>
              </a:ln>
              <a:solidFill>
                <a:schemeClr val="tx1"/>
              </a:solidFill>
              <a:effectLst/>
              <a:latin typeface="Verdana" pitchFamily="34" charset="0"/>
            </a:endParaRPr>
          </a:p>
        </p:txBody>
      </p:sp>
      <p:sp>
        <p:nvSpPr>
          <p:cNvPr id="10" name="Rectangle 9">
            <a:hlinkClick r:id="rId3"/>
            <a:extLst>
              <a:ext uri="{FF2B5EF4-FFF2-40B4-BE49-F238E27FC236}">
                <a16:creationId xmlns:a16="http://schemas.microsoft.com/office/drawing/2014/main" id="{BC7C51A7-A2C5-89B7-9BCF-6B6E0138C518}"/>
              </a:ext>
            </a:extLst>
          </p:cNvPr>
          <p:cNvSpPr/>
          <p:nvPr userDrawn="1"/>
        </p:nvSpPr>
        <p:spPr bwMode="auto">
          <a:xfrm>
            <a:off x="192001" y="3192000"/>
            <a:ext cx="2736407" cy="384000"/>
          </a:xfrm>
          <a:prstGeom prst="rect">
            <a:avLst/>
          </a:prstGeom>
          <a:noFill/>
          <a:ln w="9525" cap="flat" cmpd="sng" algn="ctr">
            <a:noFill/>
            <a:prstDash val="solid"/>
            <a:round/>
            <a:headEnd type="none" w="med" len="med"/>
            <a:tailEnd type="none" w="med" len="med"/>
          </a:ln>
          <a:effectLst/>
        </p:spPr>
        <p:txBody>
          <a:bodyPr vert="horz" wrap="square" lIns="121920" tIns="60960" rIns="121920" bIns="60960" numCol="1" rtlCol="0" anchor="t" anchorCtr="0" compatLnSpc="1">
            <a:prstTxWarp prst="textNoShape">
              <a:avLst/>
            </a:prstTxWarp>
          </a:bodyPr>
          <a:lstStyle/>
          <a:p>
            <a:pPr marL="0" marR="0" indent="0" algn="l" defTabSz="1219170" rtl="0" eaLnBrk="0" fontAlgn="base" latinLnBrk="0" hangingPunct="0">
              <a:lnSpc>
                <a:spcPct val="100000"/>
              </a:lnSpc>
              <a:spcBef>
                <a:spcPct val="0"/>
              </a:spcBef>
              <a:spcAft>
                <a:spcPct val="0"/>
              </a:spcAft>
              <a:buClrTx/>
              <a:buSzTx/>
              <a:buFontTx/>
              <a:buNone/>
              <a:tabLst/>
            </a:pPr>
            <a:endParaRPr kumimoji="0" lang="en-US" sz="3200" b="0" i="0" u="none" strike="noStrike" cap="none" normalizeH="0" baseline="0">
              <a:ln>
                <a:noFill/>
              </a:ln>
              <a:solidFill>
                <a:schemeClr val="tx1"/>
              </a:solidFill>
              <a:effectLst/>
              <a:latin typeface="Verdana" pitchFamily="34" charset="0"/>
            </a:endParaRPr>
          </a:p>
        </p:txBody>
      </p:sp>
      <p:sp>
        <p:nvSpPr>
          <p:cNvPr id="11" name="Rectangle 10">
            <a:hlinkClick r:id="rId4"/>
            <a:extLst>
              <a:ext uri="{FF2B5EF4-FFF2-40B4-BE49-F238E27FC236}">
                <a16:creationId xmlns:a16="http://schemas.microsoft.com/office/drawing/2014/main" id="{7B48ABB3-945F-738A-1378-650099497488}"/>
              </a:ext>
            </a:extLst>
          </p:cNvPr>
          <p:cNvSpPr/>
          <p:nvPr userDrawn="1"/>
        </p:nvSpPr>
        <p:spPr bwMode="auto">
          <a:xfrm>
            <a:off x="192001" y="3792000"/>
            <a:ext cx="2736407" cy="384000"/>
          </a:xfrm>
          <a:prstGeom prst="rect">
            <a:avLst/>
          </a:prstGeom>
          <a:noFill/>
          <a:ln w="9525" cap="flat" cmpd="sng" algn="ctr">
            <a:noFill/>
            <a:prstDash val="solid"/>
            <a:round/>
            <a:headEnd type="none" w="med" len="med"/>
            <a:tailEnd type="none" w="med" len="med"/>
          </a:ln>
          <a:effectLst/>
        </p:spPr>
        <p:txBody>
          <a:bodyPr vert="horz" wrap="square" lIns="121920" tIns="60960" rIns="121920" bIns="60960" numCol="1" rtlCol="0" anchor="t" anchorCtr="0" compatLnSpc="1">
            <a:prstTxWarp prst="textNoShape">
              <a:avLst/>
            </a:prstTxWarp>
          </a:bodyPr>
          <a:lstStyle/>
          <a:p>
            <a:pPr marL="0" marR="0" indent="0" algn="l" defTabSz="1219170" rtl="0" eaLnBrk="0" fontAlgn="base" latinLnBrk="0" hangingPunct="0">
              <a:lnSpc>
                <a:spcPct val="100000"/>
              </a:lnSpc>
              <a:spcBef>
                <a:spcPct val="0"/>
              </a:spcBef>
              <a:spcAft>
                <a:spcPct val="0"/>
              </a:spcAft>
              <a:buClrTx/>
              <a:buSzTx/>
              <a:buFontTx/>
              <a:buNone/>
              <a:tabLst/>
            </a:pPr>
            <a:endParaRPr kumimoji="0" lang="en-US" sz="3200" b="0" i="0" u="none" strike="noStrike" cap="none" normalizeH="0" baseline="0">
              <a:ln>
                <a:noFill/>
              </a:ln>
              <a:solidFill>
                <a:schemeClr val="tx1"/>
              </a:solidFill>
              <a:effectLst/>
              <a:latin typeface="Verdana" pitchFamily="34" charset="0"/>
            </a:endParaRPr>
          </a:p>
        </p:txBody>
      </p:sp>
      <p:sp>
        <p:nvSpPr>
          <p:cNvPr id="12" name="Rectangle 11">
            <a:hlinkClick r:id="rId5"/>
            <a:extLst>
              <a:ext uri="{FF2B5EF4-FFF2-40B4-BE49-F238E27FC236}">
                <a16:creationId xmlns:a16="http://schemas.microsoft.com/office/drawing/2014/main" id="{DF86921F-389F-92A4-4F74-B9820878E9CC}"/>
              </a:ext>
            </a:extLst>
          </p:cNvPr>
          <p:cNvSpPr/>
          <p:nvPr userDrawn="1"/>
        </p:nvSpPr>
        <p:spPr bwMode="auto">
          <a:xfrm>
            <a:off x="192001" y="4392000"/>
            <a:ext cx="3360855" cy="384000"/>
          </a:xfrm>
          <a:prstGeom prst="rect">
            <a:avLst/>
          </a:prstGeom>
          <a:noFill/>
          <a:ln w="9525" cap="flat" cmpd="sng" algn="ctr">
            <a:noFill/>
            <a:prstDash val="solid"/>
            <a:round/>
            <a:headEnd type="none" w="med" len="med"/>
            <a:tailEnd type="none" w="med" len="med"/>
          </a:ln>
          <a:effectLst/>
        </p:spPr>
        <p:txBody>
          <a:bodyPr vert="horz" wrap="square" lIns="121920" tIns="60960" rIns="121920" bIns="60960" numCol="1" rtlCol="0" anchor="t" anchorCtr="0" compatLnSpc="1">
            <a:prstTxWarp prst="textNoShape">
              <a:avLst/>
            </a:prstTxWarp>
          </a:bodyPr>
          <a:lstStyle/>
          <a:p>
            <a:pPr marL="0" marR="0" indent="0" algn="l" defTabSz="1219170" rtl="0" eaLnBrk="0" fontAlgn="base" latinLnBrk="0" hangingPunct="0">
              <a:lnSpc>
                <a:spcPct val="100000"/>
              </a:lnSpc>
              <a:spcBef>
                <a:spcPct val="0"/>
              </a:spcBef>
              <a:spcAft>
                <a:spcPct val="0"/>
              </a:spcAft>
              <a:buClrTx/>
              <a:buSzTx/>
              <a:buFontTx/>
              <a:buNone/>
              <a:tabLst/>
            </a:pPr>
            <a:endParaRPr kumimoji="0" lang="en-US" sz="3200" b="0" i="0" u="none" strike="noStrike" cap="none" normalizeH="0" baseline="0">
              <a:ln>
                <a:noFill/>
              </a:ln>
              <a:solidFill>
                <a:schemeClr val="tx1"/>
              </a:solidFill>
              <a:effectLst/>
              <a:latin typeface="Verdana" pitchFamily="34" charset="0"/>
            </a:endParaRPr>
          </a:p>
        </p:txBody>
      </p:sp>
      <p:grpSp>
        <p:nvGrpSpPr>
          <p:cNvPr id="13" name="Group 12">
            <a:extLst>
              <a:ext uri="{FF2B5EF4-FFF2-40B4-BE49-F238E27FC236}">
                <a16:creationId xmlns:a16="http://schemas.microsoft.com/office/drawing/2014/main" id="{5431FBD3-1D6A-EFBA-DA51-E699060EFAFA}"/>
              </a:ext>
            </a:extLst>
          </p:cNvPr>
          <p:cNvGrpSpPr/>
          <p:nvPr userDrawn="1"/>
        </p:nvGrpSpPr>
        <p:grpSpPr>
          <a:xfrm>
            <a:off x="6336000" y="2544001"/>
            <a:ext cx="4858621" cy="2982752"/>
            <a:chOff x="5075753" y="2089062"/>
            <a:chExt cx="3643966" cy="2237064"/>
          </a:xfrm>
        </p:grpSpPr>
        <p:pic>
          <p:nvPicPr>
            <p:cNvPr id="14" name="Picture 13" descr="A black letter f in a white circle&#10;&#10;Description automatically generated">
              <a:extLst>
                <a:ext uri="{FF2B5EF4-FFF2-40B4-BE49-F238E27FC236}">
                  <a16:creationId xmlns:a16="http://schemas.microsoft.com/office/drawing/2014/main" id="{B5CD7E0D-FDEC-D472-D7E1-CEC9B3F8923D}"/>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075753" y="3781062"/>
              <a:ext cx="504000" cy="504000"/>
            </a:xfrm>
            <a:prstGeom prst="rect">
              <a:avLst/>
            </a:prstGeom>
          </p:spPr>
        </p:pic>
        <p:pic>
          <p:nvPicPr>
            <p:cNvPr id="15" name="Graphic 14">
              <a:extLst>
                <a:ext uri="{FF2B5EF4-FFF2-40B4-BE49-F238E27FC236}">
                  <a16:creationId xmlns:a16="http://schemas.microsoft.com/office/drawing/2014/main" id="{EC5B0970-5E1E-D8CD-3F88-FECFEA6EAA5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111753" y="2953062"/>
              <a:ext cx="468000" cy="468000"/>
            </a:xfrm>
            <a:prstGeom prst="rect">
              <a:avLst/>
            </a:prstGeom>
          </p:spPr>
        </p:pic>
        <p:pic>
          <p:nvPicPr>
            <p:cNvPr id="16" name="Graphic 15">
              <a:extLst>
                <a:ext uri="{FF2B5EF4-FFF2-40B4-BE49-F238E27FC236}">
                  <a16:creationId xmlns:a16="http://schemas.microsoft.com/office/drawing/2014/main" id="{BF553D8E-1923-FB91-5FD6-6A721FDDD31B}"/>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111752" y="2125062"/>
              <a:ext cx="557143" cy="468000"/>
            </a:xfrm>
            <a:prstGeom prst="rect">
              <a:avLst/>
            </a:prstGeom>
          </p:spPr>
        </p:pic>
        <p:sp>
          <p:nvSpPr>
            <p:cNvPr id="17" name="TextBox 16">
              <a:extLst>
                <a:ext uri="{FF2B5EF4-FFF2-40B4-BE49-F238E27FC236}">
                  <a16:creationId xmlns:a16="http://schemas.microsoft.com/office/drawing/2014/main" id="{E188DBB7-14C0-CC23-3A6C-02FF6259623D}"/>
                </a:ext>
              </a:extLst>
            </p:cNvPr>
            <p:cNvSpPr txBox="1"/>
            <p:nvPr/>
          </p:nvSpPr>
          <p:spPr>
            <a:xfrm>
              <a:off x="5723753" y="2125062"/>
              <a:ext cx="2995966" cy="492347"/>
            </a:xfrm>
            <a:prstGeom prst="rect">
              <a:avLst/>
            </a:prstGeom>
            <a:noFill/>
          </p:spPr>
          <p:txBody>
            <a:bodyPr wrap="square" lIns="0" tIns="0" rIns="0" bIns="0" rtlCol="0">
              <a:spAutoFit/>
            </a:bodyPr>
            <a:lstStyle/>
            <a:p>
              <a:pPr marL="0" indent="0">
                <a:spcBef>
                  <a:spcPts val="0"/>
                </a:spcBef>
                <a:buNone/>
              </a:pPr>
              <a:r>
                <a:rPr lang="en-AU" sz="2133">
                  <a:solidFill>
                    <a:schemeClr val="bg1"/>
                  </a:solidFill>
                  <a:effectLst/>
                  <a:latin typeface="+mn-lt"/>
                </a:rPr>
                <a:t>@Victorian Curriculum and</a:t>
              </a:r>
            </a:p>
            <a:p>
              <a:pPr marL="263993" indent="0">
                <a:spcBef>
                  <a:spcPts val="0"/>
                </a:spcBef>
                <a:buNone/>
              </a:pPr>
              <a:r>
                <a:rPr lang="en-AU" sz="2133">
                  <a:solidFill>
                    <a:schemeClr val="bg1"/>
                  </a:solidFill>
                  <a:effectLst/>
                  <a:latin typeface="+mn-lt"/>
                </a:rPr>
                <a:t>Assessment Authority</a:t>
              </a:r>
            </a:p>
          </p:txBody>
        </p:sp>
        <p:sp>
          <p:nvSpPr>
            <p:cNvPr id="18" name="TextBox 17">
              <a:extLst>
                <a:ext uri="{FF2B5EF4-FFF2-40B4-BE49-F238E27FC236}">
                  <a16:creationId xmlns:a16="http://schemas.microsoft.com/office/drawing/2014/main" id="{C08AA402-CDB3-1DF4-1CEE-A6B1A774ED68}"/>
                </a:ext>
              </a:extLst>
            </p:cNvPr>
            <p:cNvSpPr txBox="1"/>
            <p:nvPr/>
          </p:nvSpPr>
          <p:spPr>
            <a:xfrm>
              <a:off x="5723753" y="3048109"/>
              <a:ext cx="2995966" cy="276999"/>
            </a:xfrm>
            <a:prstGeom prst="rect">
              <a:avLst/>
            </a:prstGeom>
            <a:noFill/>
          </p:spPr>
          <p:txBody>
            <a:bodyPr wrap="square" lIns="0" tIns="0" rIns="0" bIns="0" rtlCol="0">
              <a:spAutoFit/>
            </a:bodyPr>
            <a:lstStyle/>
            <a:p>
              <a:pPr marL="0" indent="0">
                <a:spcBef>
                  <a:spcPts val="289"/>
                </a:spcBef>
                <a:buNone/>
              </a:pPr>
              <a:r>
                <a:rPr lang="en-AU" sz="2400">
                  <a:solidFill>
                    <a:schemeClr val="bg1"/>
                  </a:solidFill>
                  <a:effectLst/>
                  <a:latin typeface="+mn-lt"/>
                </a:rPr>
                <a:t>@vcaa_vic</a:t>
              </a:r>
            </a:p>
          </p:txBody>
        </p:sp>
        <p:sp>
          <p:nvSpPr>
            <p:cNvPr id="19" name="TextBox 18">
              <a:extLst>
                <a:ext uri="{FF2B5EF4-FFF2-40B4-BE49-F238E27FC236}">
                  <a16:creationId xmlns:a16="http://schemas.microsoft.com/office/drawing/2014/main" id="{D7F4DF25-F006-A1FD-A1BB-53126BDAD2DD}"/>
                </a:ext>
              </a:extLst>
            </p:cNvPr>
            <p:cNvSpPr txBox="1"/>
            <p:nvPr/>
          </p:nvSpPr>
          <p:spPr>
            <a:xfrm>
              <a:off x="5723753" y="3817062"/>
              <a:ext cx="2995966" cy="492347"/>
            </a:xfrm>
            <a:prstGeom prst="rect">
              <a:avLst/>
            </a:prstGeom>
            <a:noFill/>
          </p:spPr>
          <p:txBody>
            <a:bodyPr wrap="square" lIns="0" tIns="0" rIns="0" bIns="0" rtlCol="0">
              <a:spAutoFit/>
            </a:bodyPr>
            <a:lstStyle/>
            <a:p>
              <a:pPr marL="0" indent="0">
                <a:spcBef>
                  <a:spcPts val="0"/>
                </a:spcBef>
                <a:buNone/>
              </a:pPr>
              <a:r>
                <a:rPr lang="en-AU" sz="2133">
                  <a:solidFill>
                    <a:schemeClr val="bg1"/>
                  </a:solidFill>
                  <a:effectLst/>
                  <a:latin typeface="+mn-lt"/>
                </a:rPr>
                <a:t>@Victorian Curriculum and</a:t>
              </a:r>
            </a:p>
            <a:p>
              <a:pPr marL="263993" indent="0">
                <a:spcBef>
                  <a:spcPts val="0"/>
                </a:spcBef>
                <a:buNone/>
              </a:pPr>
              <a:r>
                <a:rPr lang="en-AU" sz="2133">
                  <a:solidFill>
                    <a:schemeClr val="bg1"/>
                  </a:solidFill>
                  <a:effectLst/>
                  <a:latin typeface="+mn-lt"/>
                </a:rPr>
                <a:t>Assessment Authority</a:t>
              </a:r>
            </a:p>
          </p:txBody>
        </p:sp>
        <p:sp>
          <p:nvSpPr>
            <p:cNvPr id="20" name="Rectangle 19">
              <a:hlinkClick r:id="rId11"/>
              <a:extLst>
                <a:ext uri="{FF2B5EF4-FFF2-40B4-BE49-F238E27FC236}">
                  <a16:creationId xmlns:a16="http://schemas.microsoft.com/office/drawing/2014/main" id="{18273B2A-22C6-9871-300B-42D958341331}"/>
                </a:ext>
              </a:extLst>
            </p:cNvPr>
            <p:cNvSpPr/>
            <p:nvPr/>
          </p:nvSpPr>
          <p:spPr bwMode="auto">
            <a:xfrm>
              <a:off x="5075753" y="2925971"/>
              <a:ext cx="3167872" cy="54000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1219170" rtl="0" eaLnBrk="0" fontAlgn="base" latinLnBrk="0" hangingPunct="0">
                <a:lnSpc>
                  <a:spcPct val="100000"/>
                </a:lnSpc>
                <a:spcBef>
                  <a:spcPct val="0"/>
                </a:spcBef>
                <a:spcAft>
                  <a:spcPct val="0"/>
                </a:spcAft>
                <a:buClrTx/>
                <a:buSzTx/>
                <a:buFontTx/>
                <a:buNone/>
                <a:tabLst/>
              </a:pPr>
              <a:endParaRPr kumimoji="0" lang="en-US" sz="3200" b="0" i="0" u="none" strike="noStrike" cap="none" normalizeH="0" baseline="0">
                <a:ln>
                  <a:noFill/>
                </a:ln>
                <a:solidFill>
                  <a:schemeClr val="tx1"/>
                </a:solidFill>
                <a:effectLst/>
                <a:latin typeface="Verdana" pitchFamily="34" charset="0"/>
              </a:endParaRPr>
            </a:p>
          </p:txBody>
        </p:sp>
        <p:sp>
          <p:nvSpPr>
            <p:cNvPr id="21" name="Rectangle 20">
              <a:hlinkClick r:id="rId12"/>
              <a:extLst>
                <a:ext uri="{FF2B5EF4-FFF2-40B4-BE49-F238E27FC236}">
                  <a16:creationId xmlns:a16="http://schemas.microsoft.com/office/drawing/2014/main" id="{02DBED7C-EAF3-6F36-751F-CB5415B79031}"/>
                </a:ext>
              </a:extLst>
            </p:cNvPr>
            <p:cNvSpPr/>
            <p:nvPr/>
          </p:nvSpPr>
          <p:spPr bwMode="auto">
            <a:xfrm>
              <a:off x="5075753" y="3786126"/>
              <a:ext cx="3167872" cy="54000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1219170" rtl="0" eaLnBrk="0" fontAlgn="base" latinLnBrk="0" hangingPunct="0">
                <a:lnSpc>
                  <a:spcPct val="100000"/>
                </a:lnSpc>
                <a:spcBef>
                  <a:spcPct val="0"/>
                </a:spcBef>
                <a:spcAft>
                  <a:spcPct val="0"/>
                </a:spcAft>
                <a:buClrTx/>
                <a:buSzTx/>
                <a:buFontTx/>
                <a:buNone/>
                <a:tabLst/>
              </a:pPr>
              <a:endParaRPr kumimoji="0" lang="en-US" sz="3200" b="0" i="0" u="none" strike="noStrike" cap="none" normalizeH="0" baseline="0">
                <a:ln>
                  <a:noFill/>
                </a:ln>
                <a:solidFill>
                  <a:schemeClr val="tx1"/>
                </a:solidFill>
                <a:effectLst/>
                <a:latin typeface="Verdana" pitchFamily="34" charset="0"/>
              </a:endParaRPr>
            </a:p>
          </p:txBody>
        </p:sp>
        <p:sp>
          <p:nvSpPr>
            <p:cNvPr id="22" name="Rectangle 21">
              <a:hlinkClick r:id="rId13"/>
              <a:extLst>
                <a:ext uri="{FF2B5EF4-FFF2-40B4-BE49-F238E27FC236}">
                  <a16:creationId xmlns:a16="http://schemas.microsoft.com/office/drawing/2014/main" id="{F49F997E-3F00-6697-83EC-A0F6A2EE462D}"/>
                </a:ext>
              </a:extLst>
            </p:cNvPr>
            <p:cNvSpPr/>
            <p:nvPr/>
          </p:nvSpPr>
          <p:spPr bwMode="auto">
            <a:xfrm>
              <a:off x="5075753" y="2089062"/>
              <a:ext cx="3167872" cy="54000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1219170" rtl="0" eaLnBrk="0" fontAlgn="base" latinLnBrk="0" hangingPunct="0">
                <a:lnSpc>
                  <a:spcPct val="100000"/>
                </a:lnSpc>
                <a:spcBef>
                  <a:spcPct val="0"/>
                </a:spcBef>
                <a:spcAft>
                  <a:spcPct val="0"/>
                </a:spcAft>
                <a:buClrTx/>
                <a:buSzTx/>
                <a:buFontTx/>
                <a:buNone/>
                <a:tabLst/>
              </a:pPr>
              <a:endParaRPr kumimoji="0" lang="en-US" sz="3200" b="0" i="0" u="none" strike="noStrike" cap="none" normalizeH="0" baseline="0">
                <a:ln>
                  <a:noFill/>
                </a:ln>
                <a:solidFill>
                  <a:schemeClr val="tx1"/>
                </a:solidFill>
                <a:effectLst/>
                <a:latin typeface="Verdana" pitchFamily="34" charset="0"/>
              </a:endParaRPr>
            </a:p>
          </p:txBody>
        </p:sp>
      </p:grpSp>
      <p:cxnSp>
        <p:nvCxnSpPr>
          <p:cNvPr id="23" name="Straight Connector 22">
            <a:extLst>
              <a:ext uri="{FF2B5EF4-FFF2-40B4-BE49-F238E27FC236}">
                <a16:creationId xmlns:a16="http://schemas.microsoft.com/office/drawing/2014/main" id="{6E849776-02CA-0C61-1D56-EB61A1810F39}"/>
              </a:ext>
            </a:extLst>
          </p:cNvPr>
          <p:cNvCxnSpPr/>
          <p:nvPr userDrawn="1"/>
        </p:nvCxnSpPr>
        <p:spPr bwMode="auto">
          <a:xfrm>
            <a:off x="384000" y="2084851"/>
            <a:ext cx="5424000" cy="0"/>
          </a:xfrm>
          <a:prstGeom prst="line">
            <a:avLst/>
          </a:prstGeom>
          <a:solidFill>
            <a:schemeClr val="accent1"/>
          </a:solidFill>
          <a:ln w="25400" cap="flat" cmpd="sng" algn="ctr">
            <a:solidFill>
              <a:schemeClr val="accent2">
                <a:lumMod val="40000"/>
                <a:lumOff val="6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4" name="Straight Connector 23">
            <a:extLst>
              <a:ext uri="{FF2B5EF4-FFF2-40B4-BE49-F238E27FC236}">
                <a16:creationId xmlns:a16="http://schemas.microsoft.com/office/drawing/2014/main" id="{ADBC29B5-D460-E307-1E76-E791B486BE50}"/>
              </a:ext>
            </a:extLst>
          </p:cNvPr>
          <p:cNvCxnSpPr/>
          <p:nvPr userDrawn="1"/>
        </p:nvCxnSpPr>
        <p:spPr bwMode="auto">
          <a:xfrm>
            <a:off x="6384000" y="2084851"/>
            <a:ext cx="5424000" cy="0"/>
          </a:xfrm>
          <a:prstGeom prst="line">
            <a:avLst/>
          </a:prstGeom>
          <a:solidFill>
            <a:schemeClr val="accent1"/>
          </a:solidFill>
          <a:ln w="25400" cap="flat" cmpd="sng" algn="ctr">
            <a:solidFill>
              <a:schemeClr val="accent2">
                <a:lumMod val="40000"/>
                <a:lumOff val="6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5" name="TextBox 24">
            <a:extLst>
              <a:ext uri="{FF2B5EF4-FFF2-40B4-BE49-F238E27FC236}">
                <a16:creationId xmlns:a16="http://schemas.microsoft.com/office/drawing/2014/main" id="{7AB233A0-E293-4BDF-A3B6-8DA8B21C9968}"/>
              </a:ext>
            </a:extLst>
          </p:cNvPr>
          <p:cNvSpPr txBox="1"/>
          <p:nvPr userDrawn="1"/>
        </p:nvSpPr>
        <p:spPr>
          <a:xfrm>
            <a:off x="384100" y="4992001"/>
            <a:ext cx="3994621" cy="328231"/>
          </a:xfrm>
          <a:prstGeom prst="rect">
            <a:avLst/>
          </a:prstGeom>
          <a:noFill/>
        </p:spPr>
        <p:txBody>
          <a:bodyPr wrap="square" lIns="0" tIns="0" rIns="0" bIns="0" rtlCol="0">
            <a:spAutoFit/>
          </a:bodyPr>
          <a:lstStyle/>
          <a:p>
            <a:pPr marL="0" indent="0">
              <a:spcBef>
                <a:spcPts val="0"/>
              </a:spcBef>
              <a:buNone/>
            </a:pPr>
            <a:r>
              <a:rPr lang="en-AU" sz="2133">
                <a:solidFill>
                  <a:schemeClr val="bg1"/>
                </a:solidFill>
                <a:effectLst/>
                <a:latin typeface="+mn-lt"/>
              </a:rPr>
              <a:t>Season Update</a:t>
            </a:r>
          </a:p>
        </p:txBody>
      </p:sp>
      <p:sp>
        <p:nvSpPr>
          <p:cNvPr id="26" name="Rectangle 25">
            <a:hlinkClick r:id="rId14"/>
            <a:extLst>
              <a:ext uri="{FF2B5EF4-FFF2-40B4-BE49-F238E27FC236}">
                <a16:creationId xmlns:a16="http://schemas.microsoft.com/office/drawing/2014/main" id="{E2F6D1DA-CED5-F0DE-EF03-DE7E8A2DE9DD}"/>
              </a:ext>
            </a:extLst>
          </p:cNvPr>
          <p:cNvSpPr/>
          <p:nvPr userDrawn="1"/>
        </p:nvSpPr>
        <p:spPr bwMode="auto">
          <a:xfrm>
            <a:off x="192001" y="4965171"/>
            <a:ext cx="3360855" cy="384000"/>
          </a:xfrm>
          <a:prstGeom prst="rect">
            <a:avLst/>
          </a:prstGeom>
          <a:noFill/>
          <a:ln w="9525" cap="flat" cmpd="sng" algn="ctr">
            <a:noFill/>
            <a:prstDash val="solid"/>
            <a:round/>
            <a:headEnd type="none" w="med" len="med"/>
            <a:tailEnd type="none" w="med" len="med"/>
          </a:ln>
          <a:effectLst/>
        </p:spPr>
        <p:txBody>
          <a:bodyPr vert="horz" wrap="square" lIns="121920" tIns="60960" rIns="121920" bIns="60960" numCol="1" rtlCol="0" anchor="t" anchorCtr="0" compatLnSpc="1">
            <a:prstTxWarp prst="textNoShape">
              <a:avLst/>
            </a:prstTxWarp>
          </a:bodyPr>
          <a:lstStyle/>
          <a:p>
            <a:pPr marL="0" marR="0" indent="0" algn="l" defTabSz="1219170" rtl="0" eaLnBrk="0" fontAlgn="base" latinLnBrk="0" hangingPunct="0">
              <a:lnSpc>
                <a:spcPct val="100000"/>
              </a:lnSpc>
              <a:spcBef>
                <a:spcPct val="0"/>
              </a:spcBef>
              <a:spcAft>
                <a:spcPct val="0"/>
              </a:spcAft>
              <a:buClrTx/>
              <a:buSzTx/>
              <a:buFontTx/>
              <a:buNone/>
              <a:tabLst/>
            </a:pPr>
            <a:endParaRPr kumimoji="0" lang="en-US" sz="3200" b="0" i="0" u="none" strike="noStrike" cap="none" normalizeH="0" baseline="0">
              <a:ln>
                <a:noFill/>
              </a:ln>
              <a:solidFill>
                <a:schemeClr val="tx1"/>
              </a:solidFill>
              <a:effectLst/>
              <a:latin typeface="Verdana" pitchFamily="34" charset="0"/>
            </a:endParaRPr>
          </a:p>
        </p:txBody>
      </p:sp>
    </p:spTree>
    <p:extLst>
      <p:ext uri="{BB962C8B-B14F-4D97-AF65-F5344CB8AC3E}">
        <p14:creationId xmlns:p14="http://schemas.microsoft.com/office/powerpoint/2010/main" val="2482177973"/>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9E56C-1B8E-3E47-B03E-320907A65B6B}"/>
              </a:ext>
            </a:extLst>
          </p:cNvPr>
          <p:cNvSpPr>
            <a:spLocks noGrp="1"/>
          </p:cNvSpPr>
          <p:nvPr>
            <p:ph type="title" hasCustomPrompt="1"/>
          </p:nvPr>
        </p:nvSpPr>
        <p:spPr>
          <a:xfrm>
            <a:off x="239349" y="609600"/>
            <a:ext cx="6720747" cy="2723389"/>
          </a:xfrm>
        </p:spPr>
        <p:txBody>
          <a:bodyPr/>
          <a:lstStyle>
            <a:lvl1pPr>
              <a:defRPr>
                <a:solidFill>
                  <a:schemeClr val="bg1"/>
                </a:solidFill>
              </a:defRPr>
            </a:lvl1pPr>
          </a:lstStyle>
          <a:p>
            <a:r>
              <a:rPr lang="en-GB"/>
              <a:t>Thank you…</a:t>
            </a:r>
            <a:endParaRPr lang="en-US"/>
          </a:p>
        </p:txBody>
      </p:sp>
    </p:spTree>
    <p:extLst>
      <p:ext uri="{BB962C8B-B14F-4D97-AF65-F5344CB8AC3E}">
        <p14:creationId xmlns:p14="http://schemas.microsoft.com/office/powerpoint/2010/main" val="174314805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39349" y="548680"/>
            <a:ext cx="11617291" cy="1143000"/>
          </a:xfrm>
        </p:spPr>
        <p:txBody>
          <a:bodyPr/>
          <a:lstStyle>
            <a:lvl1pPr algn="l">
              <a:defRPr sz="4800"/>
            </a:lvl1pPr>
          </a:lstStyle>
          <a:p>
            <a:r>
              <a:rPr lang="en-GB"/>
              <a:t>Click to edit Master title style</a:t>
            </a:r>
            <a:endParaRPr lang="en-AU"/>
          </a:p>
        </p:txBody>
      </p:sp>
      <p:sp>
        <p:nvSpPr>
          <p:cNvPr id="3" name="Content Placeholder 2"/>
          <p:cNvSpPr>
            <a:spLocks noGrp="1"/>
          </p:cNvSpPr>
          <p:nvPr>
            <p:ph idx="1"/>
          </p:nvPr>
        </p:nvSpPr>
        <p:spPr>
          <a:xfrm>
            <a:off x="239349" y="1981200"/>
            <a:ext cx="11617291" cy="3962400"/>
          </a:xfrm>
        </p:spPr>
        <p:txBody>
          <a:bodyPr/>
          <a:lstStyle>
            <a:lvl1pPr>
              <a:defRPr sz="2400"/>
            </a:lvl1pPr>
            <a:lvl2pPr>
              <a:defRPr sz="2133"/>
            </a:lvl2pPr>
            <a:lvl3pPr>
              <a:defRPr sz="2133"/>
            </a:lvl3pPr>
            <a:lvl4pPr>
              <a:defRPr sz="1867"/>
            </a:lvl4pPr>
            <a:lvl5pPr>
              <a:defRPr sz="1867"/>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Tree>
    <p:extLst>
      <p:ext uri="{BB962C8B-B14F-4D97-AF65-F5344CB8AC3E}">
        <p14:creationId xmlns:p14="http://schemas.microsoft.com/office/powerpoint/2010/main" val="112033675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35360" y="609600"/>
            <a:ext cx="11521280" cy="1143000"/>
          </a:xfrm>
        </p:spPr>
        <p:txBody>
          <a:bodyPr/>
          <a:lstStyle>
            <a:lvl1pPr algn="l">
              <a:defRPr sz="4800"/>
            </a:lvl1pPr>
          </a:lstStyle>
          <a:p>
            <a:r>
              <a:rPr lang="en-GB"/>
              <a:t>Click to edit Master title style</a:t>
            </a:r>
            <a:endParaRPr lang="en-AU"/>
          </a:p>
        </p:txBody>
      </p:sp>
      <p:sp>
        <p:nvSpPr>
          <p:cNvPr id="3" name="Content Placeholder 2"/>
          <p:cNvSpPr>
            <a:spLocks noGrp="1"/>
          </p:cNvSpPr>
          <p:nvPr>
            <p:ph sz="half" idx="1"/>
          </p:nvPr>
        </p:nvSpPr>
        <p:spPr>
          <a:xfrm>
            <a:off x="335360" y="1981200"/>
            <a:ext cx="5760640" cy="3962400"/>
          </a:xfrm>
        </p:spPr>
        <p:txBody>
          <a:bodyPr/>
          <a:lstStyle>
            <a:lvl1pPr>
              <a:defRPr sz="3200"/>
            </a:lvl1pPr>
            <a:lvl2pPr>
              <a:defRPr sz="2667"/>
            </a:lvl2pPr>
            <a:lvl3pPr>
              <a:defRPr sz="2400"/>
            </a:lvl3pPr>
            <a:lvl4pPr>
              <a:defRPr sz="2133"/>
            </a:lvl4pPr>
            <a:lvl5pPr>
              <a:defRPr sz="2133"/>
            </a:lvl5pPr>
            <a:lvl6pPr>
              <a:defRPr sz="2400"/>
            </a:lvl6pPr>
            <a:lvl7pPr>
              <a:defRPr sz="2400"/>
            </a:lvl7pPr>
            <a:lvl8pPr>
              <a:defRPr sz="2400"/>
            </a:lvl8pPr>
            <a:lvl9pPr>
              <a:defRPr sz="24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Content Placeholder 3"/>
          <p:cNvSpPr>
            <a:spLocks noGrp="1"/>
          </p:cNvSpPr>
          <p:nvPr>
            <p:ph sz="half" idx="2"/>
          </p:nvPr>
        </p:nvSpPr>
        <p:spPr>
          <a:xfrm>
            <a:off x="6384032" y="1981200"/>
            <a:ext cx="5472608" cy="3962400"/>
          </a:xfrm>
        </p:spPr>
        <p:txBody>
          <a:bodyPr/>
          <a:lstStyle>
            <a:lvl1pPr>
              <a:defRPr sz="3200"/>
            </a:lvl1pPr>
            <a:lvl2pPr>
              <a:defRPr sz="2667"/>
            </a:lvl2pPr>
            <a:lvl3pPr>
              <a:defRPr sz="2400"/>
            </a:lvl3pPr>
            <a:lvl4pPr>
              <a:defRPr sz="2133"/>
            </a:lvl4pPr>
            <a:lvl5pPr>
              <a:defRPr sz="2133"/>
            </a:lvl5pPr>
            <a:lvl6pPr>
              <a:defRPr sz="2400"/>
            </a:lvl6pPr>
            <a:lvl7pPr>
              <a:defRPr sz="2400"/>
            </a:lvl7pPr>
            <a:lvl8pPr>
              <a:defRPr sz="2400"/>
            </a:lvl8pPr>
            <a:lvl9pPr>
              <a:defRPr sz="24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Tree>
    <p:extLst>
      <p:ext uri="{BB962C8B-B14F-4D97-AF65-F5344CB8AC3E}">
        <p14:creationId xmlns:p14="http://schemas.microsoft.com/office/powerpoint/2010/main" val="2549038741"/>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39350" y="548681"/>
            <a:ext cx="11713301" cy="868959"/>
          </a:xfrm>
        </p:spPr>
        <p:txBody>
          <a:bodyPr/>
          <a:lstStyle>
            <a:lvl1pPr algn="l">
              <a:defRPr sz="4800"/>
            </a:lvl1pPr>
          </a:lstStyle>
          <a:p>
            <a:r>
              <a:rPr lang="en-GB"/>
              <a:t>Click to edit Master title style</a:t>
            </a:r>
            <a:endParaRPr lang="en-AU"/>
          </a:p>
        </p:txBody>
      </p:sp>
      <p:sp>
        <p:nvSpPr>
          <p:cNvPr id="3" name="Text Placeholder 2"/>
          <p:cNvSpPr>
            <a:spLocks noGrp="1"/>
          </p:cNvSpPr>
          <p:nvPr>
            <p:ph type="body" idx="1"/>
          </p:nvPr>
        </p:nvSpPr>
        <p:spPr>
          <a:xfrm>
            <a:off x="239349" y="1535113"/>
            <a:ext cx="5760640" cy="639763"/>
          </a:xfrm>
        </p:spPr>
        <p:txBody>
          <a:bodyPr anchor="b"/>
          <a:lstStyle>
            <a:lvl1pPr marL="0" indent="0">
              <a:buNone/>
              <a:defRPr sz="2400" b="0"/>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GB"/>
              <a:t>Click to edit Master text styles</a:t>
            </a:r>
          </a:p>
        </p:txBody>
      </p:sp>
      <p:sp>
        <p:nvSpPr>
          <p:cNvPr id="4" name="Content Placeholder 3"/>
          <p:cNvSpPr>
            <a:spLocks noGrp="1"/>
          </p:cNvSpPr>
          <p:nvPr>
            <p:ph sz="half" idx="2"/>
          </p:nvPr>
        </p:nvSpPr>
        <p:spPr>
          <a:xfrm>
            <a:off x="239349" y="2174875"/>
            <a:ext cx="5760640" cy="3750403"/>
          </a:xfrm>
        </p:spPr>
        <p:txBody>
          <a:bodyPr/>
          <a:lstStyle>
            <a:lvl1pPr>
              <a:defRPr sz="2400"/>
            </a:lvl1pPr>
            <a:lvl2pPr>
              <a:defRPr sz="2133"/>
            </a:lvl2pPr>
            <a:lvl3pPr>
              <a:defRPr sz="2133"/>
            </a:lvl3pPr>
            <a:lvl4pPr>
              <a:defRPr sz="1867"/>
            </a:lvl4pPr>
            <a:lvl5pPr>
              <a:defRPr sz="1867"/>
            </a:lvl5pPr>
            <a:lvl6pPr>
              <a:defRPr sz="2133"/>
            </a:lvl6pPr>
            <a:lvl7pPr>
              <a:defRPr sz="2133"/>
            </a:lvl7pPr>
            <a:lvl8pPr>
              <a:defRPr sz="2133"/>
            </a:lvl8pPr>
            <a:lvl9pPr>
              <a:defRPr sz="2133"/>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9" name="Text Placeholder 2">
            <a:extLst>
              <a:ext uri="{FF2B5EF4-FFF2-40B4-BE49-F238E27FC236}">
                <a16:creationId xmlns:a16="http://schemas.microsoft.com/office/drawing/2014/main" id="{53030868-EB89-BB45-9333-4265F84D3D9E}"/>
              </a:ext>
            </a:extLst>
          </p:cNvPr>
          <p:cNvSpPr>
            <a:spLocks noGrp="1"/>
          </p:cNvSpPr>
          <p:nvPr>
            <p:ph type="body" idx="10"/>
          </p:nvPr>
        </p:nvSpPr>
        <p:spPr>
          <a:xfrm>
            <a:off x="6192011" y="1565607"/>
            <a:ext cx="5760640" cy="639763"/>
          </a:xfrm>
        </p:spPr>
        <p:txBody>
          <a:bodyPr anchor="b"/>
          <a:lstStyle>
            <a:lvl1pPr marL="0" indent="0">
              <a:buNone/>
              <a:defRPr sz="2400" b="0"/>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GB"/>
              <a:t>Click to edit Master text styles</a:t>
            </a:r>
          </a:p>
        </p:txBody>
      </p:sp>
      <p:sp>
        <p:nvSpPr>
          <p:cNvPr id="10" name="Content Placeholder 3">
            <a:extLst>
              <a:ext uri="{FF2B5EF4-FFF2-40B4-BE49-F238E27FC236}">
                <a16:creationId xmlns:a16="http://schemas.microsoft.com/office/drawing/2014/main" id="{936ACB6C-847D-DD42-BAFD-A7F5B7D2AB2D}"/>
              </a:ext>
            </a:extLst>
          </p:cNvPr>
          <p:cNvSpPr>
            <a:spLocks noGrp="1"/>
          </p:cNvSpPr>
          <p:nvPr>
            <p:ph sz="half" idx="11"/>
          </p:nvPr>
        </p:nvSpPr>
        <p:spPr>
          <a:xfrm>
            <a:off x="6192011" y="2205368"/>
            <a:ext cx="5760640" cy="3719909"/>
          </a:xfrm>
        </p:spPr>
        <p:txBody>
          <a:bodyPr/>
          <a:lstStyle>
            <a:lvl1pPr>
              <a:defRPr sz="2400"/>
            </a:lvl1pPr>
            <a:lvl2pPr>
              <a:defRPr sz="2133"/>
            </a:lvl2pPr>
            <a:lvl3pPr>
              <a:defRPr sz="2133"/>
            </a:lvl3pPr>
            <a:lvl4pPr>
              <a:defRPr sz="1867"/>
            </a:lvl4pPr>
            <a:lvl5pPr>
              <a:defRPr sz="1867"/>
            </a:lvl5pPr>
            <a:lvl6pPr>
              <a:defRPr sz="2133"/>
            </a:lvl6pPr>
            <a:lvl7pPr>
              <a:defRPr sz="2133"/>
            </a:lvl7pPr>
            <a:lvl8pPr>
              <a:defRPr sz="2133"/>
            </a:lvl8pPr>
            <a:lvl9pPr>
              <a:defRPr sz="2133"/>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Tree>
    <p:extLst>
      <p:ext uri="{BB962C8B-B14F-4D97-AF65-F5344CB8AC3E}">
        <p14:creationId xmlns:p14="http://schemas.microsoft.com/office/powerpoint/2010/main" val="3308957498"/>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39350" y="609600"/>
            <a:ext cx="11713301" cy="1143000"/>
          </a:xfrm>
        </p:spPr>
        <p:txBody>
          <a:bodyPr/>
          <a:lstStyle>
            <a:lvl1pPr algn="l">
              <a:defRPr sz="4800"/>
            </a:lvl1pPr>
          </a:lstStyle>
          <a:p>
            <a:r>
              <a:rPr lang="en-GB"/>
              <a:t>Click to edit Master title style</a:t>
            </a:r>
            <a:endParaRPr lang="en-AU"/>
          </a:p>
        </p:txBody>
      </p:sp>
    </p:spTree>
    <p:extLst>
      <p:ext uri="{BB962C8B-B14F-4D97-AF65-F5344CB8AC3E}">
        <p14:creationId xmlns:p14="http://schemas.microsoft.com/office/powerpoint/2010/main" val="340029012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548681"/>
            <a:ext cx="4011084" cy="886420"/>
          </a:xfrm>
        </p:spPr>
        <p:txBody>
          <a:bodyPr anchor="b"/>
          <a:lstStyle>
            <a:lvl1pPr algn="l">
              <a:defRPr sz="2667" b="1"/>
            </a:lvl1pPr>
          </a:lstStyle>
          <a:p>
            <a:r>
              <a:rPr lang="en-GB"/>
              <a:t>Click to edit Master title style</a:t>
            </a:r>
            <a:endParaRPr lang="en-AU"/>
          </a:p>
        </p:txBody>
      </p:sp>
      <p:sp>
        <p:nvSpPr>
          <p:cNvPr id="3" name="Content Placeholder 2"/>
          <p:cNvSpPr>
            <a:spLocks noGrp="1"/>
          </p:cNvSpPr>
          <p:nvPr>
            <p:ph idx="1"/>
          </p:nvPr>
        </p:nvSpPr>
        <p:spPr>
          <a:xfrm>
            <a:off x="4766733" y="548681"/>
            <a:ext cx="6815667" cy="5577483"/>
          </a:xfrm>
        </p:spPr>
        <p:txBody>
          <a:bodyPr/>
          <a:lstStyle>
            <a:lvl1pPr>
              <a:defRPr sz="2400"/>
            </a:lvl1pPr>
            <a:lvl2pPr>
              <a:defRPr sz="2133"/>
            </a:lvl2pPr>
            <a:lvl3pPr>
              <a:defRPr sz="2133"/>
            </a:lvl3pPr>
            <a:lvl4pPr>
              <a:defRPr sz="1867"/>
            </a:lvl4pPr>
            <a:lvl5pPr>
              <a:defRPr sz="1867"/>
            </a:lvl5pPr>
            <a:lvl6pPr>
              <a:defRPr sz="2667"/>
            </a:lvl6pPr>
            <a:lvl7pPr>
              <a:defRPr sz="2667"/>
            </a:lvl7pPr>
            <a:lvl8pPr>
              <a:defRPr sz="2667"/>
            </a:lvl8pPr>
            <a:lvl9pPr>
              <a:defRPr sz="2667"/>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Text Placeholder 3"/>
          <p:cNvSpPr>
            <a:spLocks noGrp="1"/>
          </p:cNvSpPr>
          <p:nvPr>
            <p:ph type="body" sz="half" idx="2"/>
          </p:nvPr>
        </p:nvSpPr>
        <p:spPr>
          <a:xfrm>
            <a:off x="609602" y="1435102"/>
            <a:ext cx="4011084" cy="469106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GB"/>
              <a:t>Click to edit Master text styles</a:t>
            </a:r>
          </a:p>
        </p:txBody>
      </p:sp>
    </p:spTree>
    <p:extLst>
      <p:ext uri="{BB962C8B-B14F-4D97-AF65-F5344CB8AC3E}">
        <p14:creationId xmlns:p14="http://schemas.microsoft.com/office/powerpoint/2010/main" val="393407382"/>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9"/>
          </a:xfrm>
        </p:spPr>
        <p:txBody>
          <a:bodyPr anchor="b"/>
          <a:lstStyle>
            <a:lvl1pPr algn="l">
              <a:defRPr sz="2667" b="1"/>
            </a:lvl1pPr>
          </a:lstStyle>
          <a:p>
            <a:r>
              <a:rPr lang="en-GB"/>
              <a:t>Click to edit Master title style</a:t>
            </a:r>
            <a:endParaRPr lang="en-AU"/>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GB"/>
              <a:t>Click icon to add picture</a:t>
            </a:r>
            <a:endParaRPr lang="en-AU"/>
          </a:p>
        </p:txBody>
      </p:sp>
      <p:sp>
        <p:nvSpPr>
          <p:cNvPr id="4" name="Text Placeholder 3"/>
          <p:cNvSpPr>
            <a:spLocks noGrp="1"/>
          </p:cNvSpPr>
          <p:nvPr>
            <p:ph type="body" sz="half" idx="2"/>
          </p:nvPr>
        </p:nvSpPr>
        <p:spPr>
          <a:xfrm>
            <a:off x="2389717" y="5367338"/>
            <a:ext cx="7315200" cy="653951"/>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GB"/>
              <a:t>Click to edit Master text styles</a:t>
            </a:r>
          </a:p>
        </p:txBody>
      </p:sp>
    </p:spTree>
    <p:extLst>
      <p:ext uri="{BB962C8B-B14F-4D97-AF65-F5344CB8AC3E}">
        <p14:creationId xmlns:p14="http://schemas.microsoft.com/office/powerpoint/2010/main" val="3946142065"/>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Tree>
    <p:extLst>
      <p:ext uri="{BB962C8B-B14F-4D97-AF65-F5344CB8AC3E}">
        <p14:creationId xmlns:p14="http://schemas.microsoft.com/office/powerpoint/2010/main" val="1478719131"/>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609600"/>
            <a:ext cx="2590800" cy="5334000"/>
          </a:xfrm>
        </p:spPr>
        <p:txBody>
          <a:bodyPr vert="eaVert"/>
          <a:lstStyle/>
          <a:p>
            <a:r>
              <a:rPr lang="en-GB"/>
              <a:t>Click to edit Master title style</a:t>
            </a:r>
            <a:endParaRPr lang="en-AU"/>
          </a:p>
        </p:txBody>
      </p:sp>
      <p:sp>
        <p:nvSpPr>
          <p:cNvPr id="3" name="Vertical Text Placeholder 2"/>
          <p:cNvSpPr>
            <a:spLocks noGrp="1"/>
          </p:cNvSpPr>
          <p:nvPr>
            <p:ph type="body" orient="vert" idx="1"/>
          </p:nvPr>
        </p:nvSpPr>
        <p:spPr>
          <a:xfrm>
            <a:off x="914400" y="609600"/>
            <a:ext cx="7569200" cy="533400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Tree>
    <p:extLst>
      <p:ext uri="{BB962C8B-B14F-4D97-AF65-F5344CB8AC3E}">
        <p14:creationId xmlns:p14="http://schemas.microsoft.com/office/powerpoint/2010/main" val="1855743995"/>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39350" y="609600"/>
            <a:ext cx="11713301"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t>Click to edit Master title style</a:t>
            </a:r>
            <a:endParaRPr lang="en-AU"/>
          </a:p>
        </p:txBody>
      </p:sp>
      <p:sp>
        <p:nvSpPr>
          <p:cNvPr id="1027" name="Rectangle 3"/>
          <p:cNvSpPr>
            <a:spLocks noGrp="1" noChangeArrowheads="1"/>
          </p:cNvSpPr>
          <p:nvPr>
            <p:ph type="body" idx="1"/>
          </p:nvPr>
        </p:nvSpPr>
        <p:spPr bwMode="auto">
          <a:xfrm>
            <a:off x="239350" y="1981200"/>
            <a:ext cx="11713301" cy="396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AU"/>
              <a:t> Click to edit Master text styles</a:t>
            </a:r>
          </a:p>
          <a:p>
            <a:pPr lvl="1"/>
            <a:r>
              <a:rPr lang="en-AU"/>
              <a:t>Second level</a:t>
            </a:r>
          </a:p>
          <a:p>
            <a:pPr lvl="2"/>
            <a:r>
              <a:rPr lang="en-AU"/>
              <a:t>Third level</a:t>
            </a:r>
          </a:p>
          <a:p>
            <a:pPr lvl="3"/>
            <a:r>
              <a:rPr lang="en-AU"/>
              <a:t>Fourth level</a:t>
            </a:r>
          </a:p>
          <a:p>
            <a:pPr lvl="4"/>
            <a:r>
              <a:rPr lang="en-AU"/>
              <a:t>Fifth level</a:t>
            </a:r>
          </a:p>
        </p:txBody>
      </p:sp>
    </p:spTree>
    <p:extLst>
      <p:ext uri="{BB962C8B-B14F-4D97-AF65-F5344CB8AC3E}">
        <p14:creationId xmlns:p14="http://schemas.microsoft.com/office/powerpoint/2010/main" val="24310464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p:txStyles>
    <p:titleStyle>
      <a:lvl1pPr algn="l" rtl="0" eaLnBrk="1" fontAlgn="base" hangingPunct="1">
        <a:spcBef>
          <a:spcPct val="0"/>
        </a:spcBef>
        <a:spcAft>
          <a:spcPct val="0"/>
        </a:spcAft>
        <a:defRPr sz="4800" b="1">
          <a:solidFill>
            <a:srgbClr val="0099E3"/>
          </a:solidFill>
          <a:latin typeface="+mj-lt"/>
          <a:ea typeface="+mj-ea"/>
          <a:cs typeface="+mj-cs"/>
        </a:defRPr>
      </a:lvl1pPr>
      <a:lvl2pPr algn="ctr" rtl="0" eaLnBrk="1" fontAlgn="base" hangingPunct="1">
        <a:spcBef>
          <a:spcPct val="0"/>
        </a:spcBef>
        <a:spcAft>
          <a:spcPct val="0"/>
        </a:spcAft>
        <a:defRPr sz="5867" b="1">
          <a:solidFill>
            <a:srgbClr val="2A5686"/>
          </a:solidFill>
          <a:latin typeface="Verdana" pitchFamily="34" charset="0"/>
        </a:defRPr>
      </a:lvl2pPr>
      <a:lvl3pPr algn="ctr" rtl="0" eaLnBrk="1" fontAlgn="base" hangingPunct="1">
        <a:spcBef>
          <a:spcPct val="0"/>
        </a:spcBef>
        <a:spcAft>
          <a:spcPct val="0"/>
        </a:spcAft>
        <a:defRPr sz="5867" b="1">
          <a:solidFill>
            <a:srgbClr val="2A5686"/>
          </a:solidFill>
          <a:latin typeface="Verdana" pitchFamily="34" charset="0"/>
        </a:defRPr>
      </a:lvl3pPr>
      <a:lvl4pPr algn="ctr" rtl="0" eaLnBrk="1" fontAlgn="base" hangingPunct="1">
        <a:spcBef>
          <a:spcPct val="0"/>
        </a:spcBef>
        <a:spcAft>
          <a:spcPct val="0"/>
        </a:spcAft>
        <a:defRPr sz="5867" b="1">
          <a:solidFill>
            <a:srgbClr val="2A5686"/>
          </a:solidFill>
          <a:latin typeface="Verdana" pitchFamily="34" charset="0"/>
        </a:defRPr>
      </a:lvl4pPr>
      <a:lvl5pPr algn="ctr" rtl="0" eaLnBrk="1" fontAlgn="base" hangingPunct="1">
        <a:spcBef>
          <a:spcPct val="0"/>
        </a:spcBef>
        <a:spcAft>
          <a:spcPct val="0"/>
        </a:spcAft>
        <a:defRPr sz="5867" b="1">
          <a:solidFill>
            <a:srgbClr val="2A5686"/>
          </a:solidFill>
          <a:latin typeface="Verdana" pitchFamily="34" charset="0"/>
        </a:defRPr>
      </a:lvl5pPr>
      <a:lvl6pPr marL="609585" algn="ctr" rtl="0" eaLnBrk="1" fontAlgn="base" hangingPunct="1">
        <a:spcBef>
          <a:spcPct val="0"/>
        </a:spcBef>
        <a:spcAft>
          <a:spcPct val="0"/>
        </a:spcAft>
        <a:defRPr sz="5867" b="1">
          <a:solidFill>
            <a:srgbClr val="2A5686"/>
          </a:solidFill>
          <a:latin typeface="Verdana" pitchFamily="34" charset="0"/>
        </a:defRPr>
      </a:lvl6pPr>
      <a:lvl7pPr marL="1219170" algn="ctr" rtl="0" eaLnBrk="1" fontAlgn="base" hangingPunct="1">
        <a:spcBef>
          <a:spcPct val="0"/>
        </a:spcBef>
        <a:spcAft>
          <a:spcPct val="0"/>
        </a:spcAft>
        <a:defRPr sz="5867" b="1">
          <a:solidFill>
            <a:srgbClr val="2A5686"/>
          </a:solidFill>
          <a:latin typeface="Verdana" pitchFamily="34" charset="0"/>
        </a:defRPr>
      </a:lvl7pPr>
      <a:lvl8pPr marL="1828754" algn="ctr" rtl="0" eaLnBrk="1" fontAlgn="base" hangingPunct="1">
        <a:spcBef>
          <a:spcPct val="0"/>
        </a:spcBef>
        <a:spcAft>
          <a:spcPct val="0"/>
        </a:spcAft>
        <a:defRPr sz="5867" b="1">
          <a:solidFill>
            <a:srgbClr val="2A5686"/>
          </a:solidFill>
          <a:latin typeface="Verdana" pitchFamily="34" charset="0"/>
        </a:defRPr>
      </a:lvl8pPr>
      <a:lvl9pPr marL="2438339" algn="ctr" rtl="0" eaLnBrk="1" fontAlgn="base" hangingPunct="1">
        <a:spcBef>
          <a:spcPct val="0"/>
        </a:spcBef>
        <a:spcAft>
          <a:spcPct val="0"/>
        </a:spcAft>
        <a:defRPr sz="5867" b="1">
          <a:solidFill>
            <a:srgbClr val="2A5686"/>
          </a:solidFill>
          <a:latin typeface="Verdana" pitchFamily="34" charset="0"/>
        </a:defRPr>
      </a:lvl9pPr>
    </p:titleStyle>
    <p:bodyStyle>
      <a:lvl1pPr marL="355591" indent="-355591" algn="l" rtl="0" eaLnBrk="1" fontAlgn="base" hangingPunct="1">
        <a:spcBef>
          <a:spcPct val="20000"/>
        </a:spcBef>
        <a:spcAft>
          <a:spcPct val="0"/>
        </a:spcAft>
        <a:buFont typeface="Arial" pitchFamily="34" charset="0"/>
        <a:buChar char="•"/>
        <a:defRPr sz="2400" b="0">
          <a:solidFill>
            <a:srgbClr val="303132"/>
          </a:solidFill>
          <a:latin typeface="+mn-lt"/>
          <a:ea typeface="+mn-ea"/>
          <a:cs typeface="+mn-cs"/>
        </a:defRPr>
      </a:lvl1pPr>
      <a:lvl2pPr marL="990575" indent="-380990" algn="l" rtl="0" eaLnBrk="1" fontAlgn="base" hangingPunct="1">
        <a:spcBef>
          <a:spcPct val="20000"/>
        </a:spcBef>
        <a:spcAft>
          <a:spcPct val="0"/>
        </a:spcAft>
        <a:buFont typeface="Arial" pitchFamily="34" charset="0"/>
        <a:buChar char="‒"/>
        <a:defRPr sz="2133">
          <a:solidFill>
            <a:srgbClr val="303132"/>
          </a:solidFill>
          <a:latin typeface="+mn-lt"/>
        </a:defRPr>
      </a:lvl2pPr>
      <a:lvl3pPr marL="1523962" indent="-304792" algn="l" rtl="0" eaLnBrk="1" fontAlgn="base" hangingPunct="1">
        <a:spcBef>
          <a:spcPct val="20000"/>
        </a:spcBef>
        <a:spcAft>
          <a:spcPct val="0"/>
        </a:spcAft>
        <a:buChar char="–"/>
        <a:defRPr sz="2133">
          <a:solidFill>
            <a:srgbClr val="303132"/>
          </a:solidFill>
          <a:latin typeface="+mn-lt"/>
        </a:defRPr>
      </a:lvl3pPr>
      <a:lvl4pPr marL="2133547" indent="-304792" algn="l" rtl="0" eaLnBrk="1" fontAlgn="base" hangingPunct="1">
        <a:spcBef>
          <a:spcPct val="20000"/>
        </a:spcBef>
        <a:spcAft>
          <a:spcPct val="0"/>
        </a:spcAft>
        <a:buChar char="–"/>
        <a:defRPr sz="1867">
          <a:solidFill>
            <a:srgbClr val="303132"/>
          </a:solidFill>
          <a:latin typeface="+mn-lt"/>
        </a:defRPr>
      </a:lvl4pPr>
      <a:lvl5pPr marL="2743131" indent="-304792" algn="l" rtl="0" eaLnBrk="1" fontAlgn="base" hangingPunct="1">
        <a:spcBef>
          <a:spcPct val="20000"/>
        </a:spcBef>
        <a:spcAft>
          <a:spcPct val="0"/>
        </a:spcAft>
        <a:buChar char="–"/>
        <a:defRPr sz="1867">
          <a:solidFill>
            <a:srgbClr val="303132"/>
          </a:solidFill>
          <a:latin typeface="+mn-lt"/>
        </a:defRPr>
      </a:lvl5pPr>
      <a:lvl6pPr marL="3352716" indent="-304792" algn="l" rtl="0" eaLnBrk="1" fontAlgn="base" hangingPunct="1">
        <a:spcBef>
          <a:spcPct val="20000"/>
        </a:spcBef>
        <a:spcAft>
          <a:spcPct val="0"/>
        </a:spcAft>
        <a:buChar char="–"/>
        <a:defRPr sz="2667">
          <a:solidFill>
            <a:srgbClr val="303132"/>
          </a:solidFill>
          <a:latin typeface="+mn-lt"/>
        </a:defRPr>
      </a:lvl6pPr>
      <a:lvl7pPr marL="3962301" indent="-304792" algn="l" rtl="0" eaLnBrk="1" fontAlgn="base" hangingPunct="1">
        <a:spcBef>
          <a:spcPct val="20000"/>
        </a:spcBef>
        <a:spcAft>
          <a:spcPct val="0"/>
        </a:spcAft>
        <a:buChar char="–"/>
        <a:defRPr sz="2667">
          <a:solidFill>
            <a:srgbClr val="303132"/>
          </a:solidFill>
          <a:latin typeface="+mn-lt"/>
        </a:defRPr>
      </a:lvl7pPr>
      <a:lvl8pPr marL="4571886" indent="-304792" algn="l" rtl="0" eaLnBrk="1" fontAlgn="base" hangingPunct="1">
        <a:spcBef>
          <a:spcPct val="20000"/>
        </a:spcBef>
        <a:spcAft>
          <a:spcPct val="0"/>
        </a:spcAft>
        <a:buChar char="–"/>
        <a:defRPr sz="2667">
          <a:solidFill>
            <a:srgbClr val="303132"/>
          </a:solidFill>
          <a:latin typeface="+mn-lt"/>
        </a:defRPr>
      </a:lvl8pPr>
      <a:lvl9pPr marL="5181470" indent="-304792" algn="l" rtl="0" eaLnBrk="1" fontAlgn="base" hangingPunct="1">
        <a:spcBef>
          <a:spcPct val="20000"/>
        </a:spcBef>
        <a:spcAft>
          <a:spcPct val="0"/>
        </a:spcAft>
        <a:buChar char="–"/>
        <a:defRPr sz="2667">
          <a:solidFill>
            <a:srgbClr val="303132"/>
          </a:solidFill>
          <a:latin typeface="+mn-lt"/>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vcaa.vic.edu.au/administration/vce-handbook/Pages/index.aspx?Redirect=1"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5.png"/></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2.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27.svg"/></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27.sv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18.xml"/><Relationship Id="rId1" Type="http://schemas.openxmlformats.org/officeDocument/2006/relationships/slideLayout" Target="../slideLayouts/slideLayout5.xml"/><Relationship Id="rId4" Type="http://schemas.openxmlformats.org/officeDocument/2006/relationships/image" Target="../media/image29.sv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34.pn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1.svg"/></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3.svg"/></Relationships>
</file>

<file path=ppt/slides/_rels/slide5.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14.png"/><Relationship Id="rId7" Type="http://schemas.openxmlformats.org/officeDocument/2006/relationships/image" Target="../media/image18.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7.svg"/><Relationship Id="rId5" Type="http://schemas.openxmlformats.org/officeDocument/2006/relationships/image" Target="../media/image16.png"/><Relationship Id="rId10" Type="http://schemas.openxmlformats.org/officeDocument/2006/relationships/image" Target="../media/image21.svg"/><Relationship Id="rId4" Type="http://schemas.openxmlformats.org/officeDocument/2006/relationships/image" Target="../media/image15.svg"/><Relationship Id="rId9" Type="http://schemas.openxmlformats.org/officeDocument/2006/relationships/image" Target="../media/image20.png"/></Relationships>
</file>

<file path=ppt/slides/_rels/slide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3.sv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452953" y="592164"/>
            <a:ext cx="7200800" cy="1662047"/>
          </a:xfrm>
        </p:spPr>
        <p:txBody>
          <a:bodyPr/>
          <a:lstStyle/>
          <a:p>
            <a:r>
              <a:rPr lang="en-AU">
                <a:cs typeface="Arial"/>
              </a:rPr>
              <a:t>VCE Leaders Briefings</a:t>
            </a:r>
            <a:endParaRPr lang="en-US"/>
          </a:p>
        </p:txBody>
      </p:sp>
      <p:sp>
        <p:nvSpPr>
          <p:cNvPr id="5" name="Subtitle 4"/>
          <p:cNvSpPr>
            <a:spLocks noGrp="1"/>
          </p:cNvSpPr>
          <p:nvPr>
            <p:ph type="subTitle" idx="1"/>
          </p:nvPr>
        </p:nvSpPr>
        <p:spPr>
          <a:xfrm>
            <a:off x="527381" y="2937361"/>
            <a:ext cx="6336704" cy="1344149"/>
          </a:xfrm>
        </p:spPr>
        <p:txBody>
          <a:bodyPr/>
          <a:lstStyle/>
          <a:p>
            <a:r>
              <a:rPr lang="en-AU" dirty="0">
                <a:cs typeface="Arial"/>
              </a:rPr>
              <a:t>Joanne Watkins </a:t>
            </a:r>
          </a:p>
          <a:p>
            <a:r>
              <a:rPr lang="en-AU" dirty="0">
                <a:cs typeface="Arial"/>
              </a:rPr>
              <a:t>Manager, VCE Curriculum Unit </a:t>
            </a:r>
          </a:p>
          <a:p>
            <a:r>
              <a:rPr lang="en-AU" dirty="0">
                <a:cs typeface="Arial"/>
              </a:rPr>
              <a:t>February 2026</a:t>
            </a:r>
          </a:p>
        </p:txBody>
      </p:sp>
    </p:spTree>
    <p:extLst>
      <p:ext uri="{BB962C8B-B14F-4D97-AF65-F5344CB8AC3E}">
        <p14:creationId xmlns:p14="http://schemas.microsoft.com/office/powerpoint/2010/main" val="1513930656"/>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50E7BB-F0F8-5F8D-FD02-1E72C8E6B9FD}"/>
              </a:ext>
            </a:extLst>
          </p:cNvPr>
          <p:cNvSpPr>
            <a:spLocks noGrp="1"/>
          </p:cNvSpPr>
          <p:nvPr>
            <p:ph type="title"/>
          </p:nvPr>
        </p:nvSpPr>
        <p:spPr>
          <a:xfrm>
            <a:off x="239349" y="548680"/>
            <a:ext cx="11617291" cy="1143000"/>
          </a:xfrm>
        </p:spPr>
        <p:txBody>
          <a:bodyPr/>
          <a:lstStyle/>
          <a:p>
            <a:r>
              <a:rPr lang="en-US" dirty="0"/>
              <a:t>Summary of Changes to VCE Administrative Handbook 2026 </a:t>
            </a:r>
            <a:endParaRPr lang="en-AU" dirty="0"/>
          </a:p>
        </p:txBody>
      </p:sp>
      <p:sp>
        <p:nvSpPr>
          <p:cNvPr id="3" name="Content Placeholder 2">
            <a:extLst>
              <a:ext uri="{FF2B5EF4-FFF2-40B4-BE49-F238E27FC236}">
                <a16:creationId xmlns:a16="http://schemas.microsoft.com/office/drawing/2014/main" id="{77FBAFE3-71F8-226B-B0C7-288C33C27FAA}"/>
              </a:ext>
            </a:extLst>
          </p:cNvPr>
          <p:cNvSpPr>
            <a:spLocks noGrp="1"/>
          </p:cNvSpPr>
          <p:nvPr>
            <p:ph idx="1"/>
          </p:nvPr>
        </p:nvSpPr>
        <p:spPr>
          <a:xfrm>
            <a:off x="239713" y="1981200"/>
            <a:ext cx="11617325" cy="3962400"/>
          </a:xfrm>
        </p:spPr>
        <p:txBody>
          <a:bodyPr/>
          <a:lstStyle/>
          <a:p>
            <a:pPr marL="457200" indent="-457200">
              <a:buFont typeface="+mj-lt"/>
              <a:buAutoNum type="arabicPeriod"/>
            </a:pPr>
            <a:r>
              <a:rPr lang="en-AU" sz="2200" dirty="0"/>
              <a:t>Improved clarity of language across the Handbook, specifically in relation to </a:t>
            </a:r>
            <a:br>
              <a:rPr lang="en-AU" sz="2200" dirty="0"/>
            </a:br>
            <a:r>
              <a:rPr lang="en-AU" sz="2200" dirty="0"/>
              <a:t>VCE Language eligibility*</a:t>
            </a:r>
          </a:p>
          <a:p>
            <a:pPr marL="457200" indent="-457200">
              <a:buFont typeface="+mj-lt"/>
              <a:buAutoNum type="arabicPeriod"/>
            </a:pPr>
            <a:r>
              <a:rPr lang="en-AU" sz="2200" dirty="0"/>
              <a:t>Addition of an ‘Exceptional circumstances’ section for VCE Languages to align with the English as an Additional Language (EAL) structure</a:t>
            </a:r>
          </a:p>
          <a:p>
            <a:pPr marL="457200" indent="-457200">
              <a:buFont typeface="+mj-lt"/>
              <a:buAutoNum type="arabicPeriod"/>
            </a:pPr>
            <a:r>
              <a:rPr lang="en-AU" sz="2200" dirty="0"/>
              <a:t>Clarification of the English requirements for eligibility for the VCE and VCE VM</a:t>
            </a:r>
          </a:p>
          <a:p>
            <a:pPr marL="457200" indent="-457200">
              <a:buFont typeface="+mj-lt"/>
              <a:buAutoNum type="arabicPeriod"/>
            </a:pPr>
            <a:r>
              <a:rPr lang="en-AU" sz="2200" dirty="0"/>
              <a:t>Addition of the 'Student Achievement Profile (SAP) summary' section</a:t>
            </a:r>
          </a:p>
          <a:p>
            <a:pPr marL="457200" indent="-457200">
              <a:buFont typeface="+mj-lt"/>
              <a:buAutoNum type="arabicPeriod"/>
            </a:pPr>
            <a:r>
              <a:rPr lang="en-AU" sz="2200" dirty="0"/>
              <a:t>Addition of further information to support schools in managing score amendments</a:t>
            </a:r>
          </a:p>
          <a:p>
            <a:pPr marL="457200" indent="-457200">
              <a:buFont typeface="+mj-lt"/>
              <a:buAutoNum type="arabicPeriod"/>
            </a:pPr>
            <a:r>
              <a:rPr lang="en-AU" sz="2200" dirty="0"/>
              <a:t>VCE checklists have been updated to maintain consistency of language with</a:t>
            </a:r>
            <a:br>
              <a:rPr lang="en-AU" sz="2200" dirty="0"/>
            </a:br>
            <a:r>
              <a:rPr lang="en-AU" sz="2200" dirty="0"/>
              <a:t>updated content</a:t>
            </a:r>
          </a:p>
          <a:p>
            <a:pPr marL="0" indent="0">
              <a:buNone/>
            </a:pPr>
            <a:r>
              <a:rPr lang="en-AU" sz="1800" dirty="0"/>
              <a:t>*No new eligibility criteria have been introduced; existing information has been consolidated and reorganised to provide clearer guidance for schools.</a:t>
            </a:r>
          </a:p>
          <a:p>
            <a:pPr marL="0" indent="0">
              <a:buNone/>
            </a:pPr>
            <a:endParaRPr lang="en-AU" sz="2200" dirty="0"/>
          </a:p>
          <a:p>
            <a:endParaRPr lang="en-AU" dirty="0"/>
          </a:p>
        </p:txBody>
      </p:sp>
    </p:spTree>
    <p:extLst>
      <p:ext uri="{BB962C8B-B14F-4D97-AF65-F5344CB8AC3E}">
        <p14:creationId xmlns:p14="http://schemas.microsoft.com/office/powerpoint/2010/main" val="765599865"/>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50E7BB-F0F8-5F8D-FD02-1E72C8E6B9FD}"/>
              </a:ext>
            </a:extLst>
          </p:cNvPr>
          <p:cNvSpPr>
            <a:spLocks noGrp="1"/>
          </p:cNvSpPr>
          <p:nvPr>
            <p:ph type="title"/>
          </p:nvPr>
        </p:nvSpPr>
        <p:spPr>
          <a:xfrm>
            <a:off x="239349" y="548680"/>
            <a:ext cx="11617291" cy="1143000"/>
          </a:xfrm>
        </p:spPr>
        <p:txBody>
          <a:bodyPr/>
          <a:lstStyle/>
          <a:p>
            <a:r>
              <a:rPr lang="en-US"/>
              <a:t>Summary of Changes to VCE Administrative Handbook 2026 </a:t>
            </a:r>
            <a:endParaRPr lang="en-AU"/>
          </a:p>
        </p:txBody>
      </p:sp>
      <p:sp>
        <p:nvSpPr>
          <p:cNvPr id="4" name="Content Placeholder 3">
            <a:extLst>
              <a:ext uri="{FF2B5EF4-FFF2-40B4-BE49-F238E27FC236}">
                <a16:creationId xmlns:a16="http://schemas.microsoft.com/office/drawing/2014/main" id="{E8B170BC-FD0D-E272-1FB2-BE15CEBF98D6}"/>
              </a:ext>
            </a:extLst>
          </p:cNvPr>
          <p:cNvSpPr>
            <a:spLocks noGrp="1"/>
          </p:cNvSpPr>
          <p:nvPr>
            <p:ph idx="1"/>
          </p:nvPr>
        </p:nvSpPr>
        <p:spPr>
          <a:xfrm>
            <a:off x="239349" y="1981200"/>
            <a:ext cx="11617291" cy="3962400"/>
          </a:xfrm>
        </p:spPr>
        <p:txBody>
          <a:bodyPr/>
          <a:lstStyle/>
          <a:p>
            <a:pPr marL="457200" indent="-457200">
              <a:buFont typeface="+mj-lt"/>
              <a:buAutoNum type="arabicPeriod" startAt="7"/>
            </a:pPr>
            <a:r>
              <a:rPr lang="en-AU" sz="2200" dirty="0"/>
              <a:t>Removal of content related to the Victorian Student Number (VSN)</a:t>
            </a:r>
          </a:p>
          <a:p>
            <a:pPr marL="457200" indent="-457200">
              <a:buFont typeface="+mj-lt"/>
              <a:buAutoNum type="arabicPeriod" startAt="7"/>
            </a:pPr>
            <a:r>
              <a:rPr lang="en-AU" sz="2200" dirty="0"/>
              <a:t>Removal of legacy text related to exemptions from small-group partnerships</a:t>
            </a:r>
          </a:p>
          <a:p>
            <a:pPr marL="457200" indent="-457200">
              <a:buFont typeface="+mj-lt"/>
              <a:buAutoNum type="arabicPeriod" startAt="7"/>
            </a:pPr>
            <a:r>
              <a:rPr lang="en-AU" sz="2200" dirty="0"/>
              <a:t>Reordering of content and removal of duplication of content to enhance structure and readability.</a:t>
            </a:r>
          </a:p>
          <a:p>
            <a:pPr marL="0" indent="0">
              <a:buNone/>
            </a:pPr>
            <a:endParaRPr lang="en-AU" dirty="0"/>
          </a:p>
        </p:txBody>
      </p:sp>
      <p:sp>
        <p:nvSpPr>
          <p:cNvPr id="3" name="Rectangle: Rounded Corners 2">
            <a:extLst>
              <a:ext uri="{FF2B5EF4-FFF2-40B4-BE49-F238E27FC236}">
                <a16:creationId xmlns:a16="http://schemas.microsoft.com/office/drawing/2014/main" id="{AACC9B38-B957-1B60-E4AF-BBA73AEFBA1F}"/>
              </a:ext>
            </a:extLst>
          </p:cNvPr>
          <p:cNvSpPr/>
          <p:nvPr/>
        </p:nvSpPr>
        <p:spPr bwMode="auto">
          <a:xfrm>
            <a:off x="437752" y="4340087"/>
            <a:ext cx="11418888" cy="908050"/>
          </a:xfrm>
          <a:prstGeom prst="roundRect">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en-US" sz="2400" i="1">
                <a:solidFill>
                  <a:schemeClr val="bg1"/>
                </a:solidFill>
              </a:rPr>
              <a:t>*Please ensure you check the VCE Administrative Handbook 2026 and </a:t>
            </a:r>
            <a:r>
              <a:rPr lang="en-AU" sz="2400" i="1" u="sng">
                <a:solidFill>
                  <a:schemeClr val="bg1"/>
                </a:solidFill>
                <a:hlinkClick r:id="rId3">
                  <a:extLst>
                    <a:ext uri="{A12FA001-AC4F-418D-AE19-62706E023703}">
                      <ahyp:hlinkClr xmlns:ahyp="http://schemas.microsoft.com/office/drawing/2018/hyperlinkcolor" val="tx"/>
                    </a:ext>
                  </a:extLst>
                </a:hlinkClick>
              </a:rPr>
              <a:t>summary of changes</a:t>
            </a:r>
            <a:r>
              <a:rPr lang="en-US" sz="2400" i="1">
                <a:solidFill>
                  <a:schemeClr val="bg1"/>
                </a:solidFill>
              </a:rPr>
              <a:t> on the VCAA website carefully.</a:t>
            </a:r>
          </a:p>
        </p:txBody>
      </p:sp>
    </p:spTree>
    <p:extLst>
      <p:ext uri="{BB962C8B-B14F-4D97-AF65-F5344CB8AC3E}">
        <p14:creationId xmlns:p14="http://schemas.microsoft.com/office/powerpoint/2010/main" val="3124755317"/>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2CD57B-788B-9ECD-C8CA-AABEC6D54F36}"/>
              </a:ext>
            </a:extLst>
          </p:cNvPr>
          <p:cNvSpPr>
            <a:spLocks noGrp="1"/>
          </p:cNvSpPr>
          <p:nvPr>
            <p:ph type="title"/>
          </p:nvPr>
        </p:nvSpPr>
        <p:spPr/>
        <p:txBody>
          <a:bodyPr/>
          <a:lstStyle/>
          <a:p>
            <a:r>
              <a:rPr lang="en-AU"/>
              <a:t>Study Designs new in 2026</a:t>
            </a:r>
          </a:p>
        </p:txBody>
      </p:sp>
      <p:sp>
        <p:nvSpPr>
          <p:cNvPr id="3" name="Content Placeholder 2">
            <a:extLst>
              <a:ext uri="{FF2B5EF4-FFF2-40B4-BE49-F238E27FC236}">
                <a16:creationId xmlns:a16="http://schemas.microsoft.com/office/drawing/2014/main" id="{285D3DDA-6055-6B33-58B5-69C37230D3E6}"/>
              </a:ext>
            </a:extLst>
          </p:cNvPr>
          <p:cNvSpPr>
            <a:spLocks noGrp="1"/>
          </p:cNvSpPr>
          <p:nvPr>
            <p:ph idx="1"/>
          </p:nvPr>
        </p:nvSpPr>
        <p:spPr/>
        <p:txBody>
          <a:bodyPr/>
          <a:lstStyle/>
          <a:p>
            <a:r>
              <a:rPr lang="en-AU" dirty="0"/>
              <a:t>Systems Engineering from 2026</a:t>
            </a:r>
          </a:p>
          <a:p>
            <a:r>
              <a:rPr lang="en-AU" dirty="0"/>
              <a:t>AUSLAN (Units 1 &amp; 2) from 2026</a:t>
            </a:r>
          </a:p>
          <a:p>
            <a:endParaRPr lang="en-AU" dirty="0"/>
          </a:p>
          <a:p>
            <a:endParaRPr lang="en-AU" dirty="0"/>
          </a:p>
        </p:txBody>
      </p:sp>
      <p:pic>
        <p:nvPicPr>
          <p:cNvPr id="9" name="Picture 8">
            <a:extLst>
              <a:ext uri="{FF2B5EF4-FFF2-40B4-BE49-F238E27FC236}">
                <a16:creationId xmlns:a16="http://schemas.microsoft.com/office/drawing/2014/main" id="{5E15FDFE-595A-9160-BFBC-1FF7B78E4E20}"/>
              </a:ext>
            </a:extLst>
          </p:cNvPr>
          <p:cNvPicPr>
            <a:picLocks noChangeAspect="1"/>
          </p:cNvPicPr>
          <p:nvPr/>
        </p:nvPicPr>
        <p:blipFill>
          <a:blip r:embed="rId3"/>
          <a:stretch>
            <a:fillRect/>
          </a:stretch>
        </p:blipFill>
        <p:spPr>
          <a:xfrm rot="759914">
            <a:off x="8149779" y="1155166"/>
            <a:ext cx="3057779" cy="4315036"/>
          </a:xfrm>
          <a:prstGeom prst="rect">
            <a:avLst/>
          </a:prstGeom>
        </p:spPr>
      </p:pic>
      <p:pic>
        <p:nvPicPr>
          <p:cNvPr id="7" name="Picture 6">
            <a:extLst>
              <a:ext uri="{FF2B5EF4-FFF2-40B4-BE49-F238E27FC236}">
                <a16:creationId xmlns:a16="http://schemas.microsoft.com/office/drawing/2014/main" id="{8DAD80DB-9658-FAAF-FC79-C07ECCAAC96E}"/>
              </a:ext>
            </a:extLst>
          </p:cNvPr>
          <p:cNvPicPr>
            <a:picLocks noChangeAspect="1"/>
          </p:cNvPicPr>
          <p:nvPr/>
        </p:nvPicPr>
        <p:blipFill>
          <a:blip r:embed="rId4"/>
          <a:stretch>
            <a:fillRect/>
          </a:stretch>
        </p:blipFill>
        <p:spPr>
          <a:xfrm rot="20922844">
            <a:off x="5707343" y="1794045"/>
            <a:ext cx="2863923" cy="4041475"/>
          </a:xfrm>
          <a:prstGeom prst="rect">
            <a:avLst/>
          </a:prstGeom>
        </p:spPr>
      </p:pic>
      <p:sp>
        <p:nvSpPr>
          <p:cNvPr id="10" name="Rectangle 9">
            <a:extLst>
              <a:ext uri="{FF2B5EF4-FFF2-40B4-BE49-F238E27FC236}">
                <a16:creationId xmlns:a16="http://schemas.microsoft.com/office/drawing/2014/main" id="{E9B8B1D4-2A1C-CE48-F0D2-754BD97E8EAA}"/>
              </a:ext>
            </a:extLst>
          </p:cNvPr>
          <p:cNvSpPr/>
          <p:nvPr/>
        </p:nvSpPr>
        <p:spPr bwMode="auto">
          <a:xfrm rot="20946531">
            <a:off x="7376848" y="1554118"/>
            <a:ext cx="862563" cy="465941"/>
          </a:xfrm>
          <a:prstGeom prst="rect">
            <a:avLst/>
          </a:prstGeom>
          <a:noFill/>
          <a:ln w="9525" cap="flat" cmpd="sng" algn="ctr">
            <a:solidFill>
              <a:srgbClr val="FF0000"/>
            </a:solidFill>
            <a:prstDash val="solid"/>
            <a:round/>
            <a:headEnd type="none" w="med" len="med"/>
            <a:tailEnd type="none" w="med" len="med"/>
          </a:ln>
          <a:effectLst/>
        </p:spPr>
        <p:txBody>
          <a:bodyPr vert="horz" wrap="square" lIns="121920" tIns="60960" rIns="121920" bIns="60960" numCol="1" rtlCol="0" anchor="t" anchorCtr="0" compatLnSpc="1">
            <a:prstTxWarp prst="textNoShape">
              <a:avLst/>
            </a:prstTxWarp>
          </a:bodyPr>
          <a:lstStyle/>
          <a:p>
            <a:pPr defTabSz="1219170" eaLnBrk="0" fontAlgn="base" hangingPunct="0">
              <a:spcBef>
                <a:spcPct val="0"/>
              </a:spcBef>
              <a:spcAft>
                <a:spcPct val="0"/>
              </a:spcAft>
            </a:pPr>
            <a:endParaRPr lang="en-AU" sz="3200">
              <a:latin typeface="Verdana" pitchFamily="34" charset="0"/>
            </a:endParaRPr>
          </a:p>
        </p:txBody>
      </p:sp>
      <p:sp>
        <p:nvSpPr>
          <p:cNvPr id="11" name="Rectangle 10">
            <a:extLst>
              <a:ext uri="{FF2B5EF4-FFF2-40B4-BE49-F238E27FC236}">
                <a16:creationId xmlns:a16="http://schemas.microsoft.com/office/drawing/2014/main" id="{E3E4C5F0-FD6C-CD1C-6A54-A702A3C40262}"/>
              </a:ext>
            </a:extLst>
          </p:cNvPr>
          <p:cNvSpPr/>
          <p:nvPr/>
        </p:nvSpPr>
        <p:spPr bwMode="auto">
          <a:xfrm rot="779444">
            <a:off x="10793228" y="1428492"/>
            <a:ext cx="862563" cy="675955"/>
          </a:xfrm>
          <a:prstGeom prst="rect">
            <a:avLst/>
          </a:prstGeom>
          <a:noFill/>
          <a:ln w="9525" cap="flat" cmpd="sng" algn="ctr">
            <a:solidFill>
              <a:srgbClr val="FF0000"/>
            </a:solidFill>
            <a:prstDash val="solid"/>
            <a:round/>
            <a:headEnd type="none" w="med" len="med"/>
            <a:tailEnd type="none" w="med" len="med"/>
          </a:ln>
          <a:effectLst/>
        </p:spPr>
        <p:txBody>
          <a:bodyPr vert="horz" wrap="square" lIns="121920" tIns="60960" rIns="121920" bIns="60960" numCol="1" rtlCol="0" anchor="t" anchorCtr="0" compatLnSpc="1">
            <a:prstTxWarp prst="textNoShape">
              <a:avLst/>
            </a:prstTxWarp>
          </a:bodyPr>
          <a:lstStyle/>
          <a:p>
            <a:pPr defTabSz="1219170" eaLnBrk="0" fontAlgn="base" hangingPunct="0">
              <a:spcBef>
                <a:spcPct val="0"/>
              </a:spcBef>
              <a:spcAft>
                <a:spcPct val="0"/>
              </a:spcAft>
            </a:pPr>
            <a:endParaRPr lang="en-AU" sz="3200">
              <a:latin typeface="Verdana" pitchFamily="34" charset="0"/>
            </a:endParaRPr>
          </a:p>
        </p:txBody>
      </p:sp>
    </p:spTree>
    <p:extLst>
      <p:ext uri="{BB962C8B-B14F-4D97-AF65-F5344CB8AC3E}">
        <p14:creationId xmlns:p14="http://schemas.microsoft.com/office/powerpoint/2010/main" val="595370658"/>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F0D15-AAC0-777D-F5B2-82403D261752}"/>
              </a:ext>
            </a:extLst>
          </p:cNvPr>
          <p:cNvSpPr>
            <a:spLocks noGrp="1"/>
          </p:cNvSpPr>
          <p:nvPr>
            <p:ph type="title"/>
          </p:nvPr>
        </p:nvSpPr>
        <p:spPr/>
        <p:txBody>
          <a:bodyPr/>
          <a:lstStyle/>
          <a:p>
            <a:r>
              <a:rPr lang="en-US" dirty="0"/>
              <a:t>Entry to VCE studies </a:t>
            </a:r>
            <a:endParaRPr lang="en-AU" dirty="0"/>
          </a:p>
        </p:txBody>
      </p:sp>
      <p:sp>
        <p:nvSpPr>
          <p:cNvPr id="4" name="Content Placeholder 3">
            <a:extLst>
              <a:ext uri="{FF2B5EF4-FFF2-40B4-BE49-F238E27FC236}">
                <a16:creationId xmlns:a16="http://schemas.microsoft.com/office/drawing/2014/main" id="{5AD200B3-428E-F34B-E478-A2EAD2111B48}"/>
              </a:ext>
            </a:extLst>
          </p:cNvPr>
          <p:cNvSpPr>
            <a:spLocks noGrp="1"/>
          </p:cNvSpPr>
          <p:nvPr>
            <p:ph sz="half" idx="4294967295"/>
          </p:nvPr>
        </p:nvSpPr>
        <p:spPr>
          <a:xfrm>
            <a:off x="5962649" y="1761641"/>
            <a:ext cx="6114620" cy="4181959"/>
          </a:xfrm>
        </p:spPr>
        <p:txBody>
          <a:bodyPr/>
          <a:lstStyle/>
          <a:p>
            <a:pPr marL="354965" indent="-354965">
              <a:spcAft>
                <a:spcPts val="800"/>
              </a:spcAft>
            </a:pPr>
            <a:r>
              <a:rPr lang="en-AU" sz="2400" dirty="0"/>
              <a:t>There are no prerequisites for entry into studies at Units 1, 2 and 3</a:t>
            </a:r>
            <a:endParaRPr lang="en-US" sz="2400" dirty="0"/>
          </a:p>
          <a:p>
            <a:pPr marL="354965" indent="-354965">
              <a:spcAft>
                <a:spcPts val="800"/>
              </a:spcAft>
            </a:pPr>
            <a:r>
              <a:rPr lang="en-AU" sz="2400" dirty="0"/>
              <a:t>For some studies it is recommended that students complete either or both Units 1 and 2 or demonstrate equivalent experience before attempting Unit 3</a:t>
            </a:r>
            <a:endParaRPr lang="en-AU" sz="2400" dirty="0">
              <a:cs typeface="Arial"/>
            </a:endParaRPr>
          </a:p>
          <a:p>
            <a:pPr marL="354965" indent="-354965">
              <a:spcAft>
                <a:spcPts val="800"/>
              </a:spcAft>
            </a:pPr>
            <a:r>
              <a:rPr lang="en-AU"/>
              <a:t>Only students undertaking the VCE VM program can be enrolled in VCE VM Literacy </a:t>
            </a:r>
            <a:endParaRPr lang="en-AU">
              <a:cs typeface="Arial"/>
            </a:endParaRPr>
          </a:p>
          <a:p>
            <a:pPr marL="0" indent="0" algn="r">
              <a:spcBef>
                <a:spcPts val="0"/>
              </a:spcBef>
              <a:buNone/>
            </a:pPr>
            <a:r>
              <a:rPr lang="en-AU" sz="2400" dirty="0"/>
              <a:t> (VCE Administrative Handbook, p</a:t>
            </a:r>
            <a:r>
              <a:rPr lang="en-AU"/>
              <a:t>.4 &amp; 7)</a:t>
            </a:r>
            <a:endParaRPr lang="en-AU" sz="2400" dirty="0">
              <a:cs typeface="Arial"/>
            </a:endParaRPr>
          </a:p>
          <a:p>
            <a:pPr marL="354965" indent="-354965">
              <a:spcAft>
                <a:spcPts val="800"/>
              </a:spcAft>
            </a:pPr>
            <a:endParaRPr lang="en-AU" sz="2400" dirty="0">
              <a:solidFill>
                <a:schemeClr val="tx1"/>
              </a:solidFill>
              <a:cs typeface="Arial"/>
            </a:endParaRPr>
          </a:p>
          <a:p>
            <a:pPr marL="354965" indent="-354965"/>
            <a:endParaRPr lang="en-AU">
              <a:cs typeface="Arial"/>
            </a:endParaRPr>
          </a:p>
        </p:txBody>
      </p:sp>
      <p:graphicFrame>
        <p:nvGraphicFramePr>
          <p:cNvPr id="6" name="Content Placeholder 3">
            <a:extLst>
              <a:ext uri="{FF2B5EF4-FFF2-40B4-BE49-F238E27FC236}">
                <a16:creationId xmlns:a16="http://schemas.microsoft.com/office/drawing/2014/main" id="{047EA434-FA5F-BF75-F83D-087469794066}"/>
              </a:ext>
            </a:extLst>
          </p:cNvPr>
          <p:cNvGraphicFramePr>
            <a:graphicFrameLocks noChangeAspect="1"/>
          </p:cNvGraphicFramePr>
          <p:nvPr>
            <p:extLst>
              <p:ext uri="{D42A27DB-BD31-4B8C-83A1-F6EECF244321}">
                <p14:modId xmlns:p14="http://schemas.microsoft.com/office/powerpoint/2010/main" val="818884737"/>
              </p:ext>
            </p:extLst>
          </p:nvPr>
        </p:nvGraphicFramePr>
        <p:xfrm>
          <a:off x="881770" y="2149783"/>
          <a:ext cx="4767499" cy="25584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Rectangle: Rounded Corners 6">
            <a:extLst>
              <a:ext uri="{FF2B5EF4-FFF2-40B4-BE49-F238E27FC236}">
                <a16:creationId xmlns:a16="http://schemas.microsoft.com/office/drawing/2014/main" id="{C0970E49-8FEC-EFBE-BECB-0825271D8A1D}"/>
              </a:ext>
            </a:extLst>
          </p:cNvPr>
          <p:cNvSpPr/>
          <p:nvPr/>
        </p:nvSpPr>
        <p:spPr>
          <a:xfrm>
            <a:off x="881770" y="4829371"/>
            <a:ext cx="4767499" cy="588101"/>
          </a:xfrm>
          <a:prstGeom prst="roundRect">
            <a:avLst>
              <a:gd name="adj" fmla="val 10000"/>
            </a:avLst>
          </a:prstGeom>
        </p:spPr>
        <p:style>
          <a:lnRef idx="2">
            <a:schemeClr val="accent2"/>
          </a:lnRef>
          <a:fillRef idx="1">
            <a:schemeClr val="lt1"/>
          </a:fillRef>
          <a:effectRef idx="0">
            <a:schemeClr val="accent2"/>
          </a:effectRef>
          <a:fontRef idx="minor">
            <a:schemeClr val="dk1"/>
          </a:fontRef>
        </p:style>
        <p:txBody>
          <a:bodyPr/>
          <a:lstStyle/>
          <a:p>
            <a:pPr algn="ctr" defTabSz="1219170" eaLnBrk="0" fontAlgn="base" hangingPunct="0">
              <a:spcBef>
                <a:spcPct val="0"/>
              </a:spcBef>
              <a:spcAft>
                <a:spcPct val="0"/>
              </a:spcAft>
              <a:defRPr/>
            </a:pPr>
            <a:r>
              <a:rPr lang="en-AU" sz="1333" b="1">
                <a:solidFill>
                  <a:srgbClr val="000000"/>
                </a:solidFill>
                <a:latin typeface="Arial"/>
                <a:ea typeface="Verdana"/>
                <a:cs typeface="Arial"/>
              </a:rPr>
              <a:t>Schools cannot create barriers to entry that are outside of the VCAA’s requirements for completion of the VCE</a:t>
            </a:r>
            <a:endParaRPr lang="en-AU" sz="1333" b="1">
              <a:solidFill>
                <a:srgbClr val="000000"/>
              </a:solidFill>
              <a:latin typeface="Arial"/>
              <a:cs typeface="Arial"/>
            </a:endParaRPr>
          </a:p>
        </p:txBody>
      </p:sp>
    </p:spTree>
    <p:extLst>
      <p:ext uri="{BB962C8B-B14F-4D97-AF65-F5344CB8AC3E}">
        <p14:creationId xmlns:p14="http://schemas.microsoft.com/office/powerpoint/2010/main" val="1849855598"/>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6B53C0-E7FE-2CFC-BF7F-B33477FF863C}"/>
              </a:ext>
            </a:extLst>
          </p:cNvPr>
          <p:cNvSpPr>
            <a:spLocks noGrp="1"/>
          </p:cNvSpPr>
          <p:nvPr>
            <p:ph type="title"/>
          </p:nvPr>
        </p:nvSpPr>
        <p:spPr>
          <a:xfrm>
            <a:off x="239349" y="548680"/>
            <a:ext cx="11617291" cy="1143000"/>
          </a:xfrm>
        </p:spPr>
        <p:txBody>
          <a:bodyPr/>
          <a:lstStyle/>
          <a:p>
            <a:r>
              <a:rPr lang="en-AU" dirty="0"/>
              <a:t>Satisfactory Completion</a:t>
            </a:r>
          </a:p>
        </p:txBody>
      </p:sp>
      <p:sp>
        <p:nvSpPr>
          <p:cNvPr id="3" name="Content Placeholder 2">
            <a:extLst>
              <a:ext uri="{FF2B5EF4-FFF2-40B4-BE49-F238E27FC236}">
                <a16:creationId xmlns:a16="http://schemas.microsoft.com/office/drawing/2014/main" id="{73ACFE57-3BFC-3F07-955B-5B74E4DCB4C0}"/>
              </a:ext>
            </a:extLst>
          </p:cNvPr>
          <p:cNvSpPr>
            <a:spLocks noGrp="1"/>
          </p:cNvSpPr>
          <p:nvPr>
            <p:ph idx="1"/>
          </p:nvPr>
        </p:nvSpPr>
        <p:spPr>
          <a:xfrm>
            <a:off x="3270250" y="1981200"/>
            <a:ext cx="8586390" cy="3962400"/>
          </a:xfrm>
        </p:spPr>
        <p:txBody>
          <a:bodyPr/>
          <a:lstStyle/>
          <a:p>
            <a:pPr marL="354965" indent="-354965"/>
            <a:r>
              <a:rPr lang="en-US" dirty="0"/>
              <a:t>At the beginning of the academic year, schools must provide students with clear written details of both the VCAA’s rules and the school’s rules and procedures. </a:t>
            </a:r>
            <a:br>
              <a:rPr lang="en-US" dirty="0"/>
            </a:br>
            <a:endParaRPr lang="en-US" dirty="0">
              <a:cs typeface="Arial"/>
            </a:endParaRPr>
          </a:p>
          <a:p>
            <a:pPr marL="354965" indent="-354965"/>
            <a:r>
              <a:rPr lang="en-US" dirty="0"/>
              <a:t>For all VCE units, schools must specify in writing all set work (learning activities) </a:t>
            </a:r>
            <a:r>
              <a:rPr lang="en-US" b="1" dirty="0"/>
              <a:t>and </a:t>
            </a:r>
            <a:r>
              <a:rPr lang="en-US" dirty="0"/>
              <a:t>assessment (including school-based assessment) that a student must complete to achieve an S for a unit and the conditions under which the work is to be done.</a:t>
            </a:r>
            <a:r>
              <a:rPr lang="en-AU" dirty="0"/>
              <a:t>		</a:t>
            </a:r>
            <a:endParaRPr lang="en-AU" dirty="0">
              <a:cs typeface="Arial"/>
            </a:endParaRPr>
          </a:p>
          <a:p>
            <a:pPr marL="0" indent="0" algn="r">
              <a:buNone/>
            </a:pPr>
            <a:r>
              <a:rPr lang="en-AU" dirty="0"/>
              <a:t>	(VCE Administrative Handbook, p.28-29)</a:t>
            </a:r>
            <a:endParaRPr lang="en-AU" dirty="0">
              <a:cs typeface="Arial"/>
            </a:endParaRPr>
          </a:p>
        </p:txBody>
      </p:sp>
      <p:pic>
        <p:nvPicPr>
          <p:cNvPr id="6" name="Graphic 5" descr="Checkbox Checked with solid fill">
            <a:extLst>
              <a:ext uri="{FF2B5EF4-FFF2-40B4-BE49-F238E27FC236}">
                <a16:creationId xmlns:a16="http://schemas.microsoft.com/office/drawing/2014/main" id="{DB26E106-5C49-18FD-39D8-2BF05BBC83A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25500" y="1825625"/>
            <a:ext cx="1987550" cy="1987550"/>
          </a:xfrm>
          <a:prstGeom prst="rect">
            <a:avLst/>
          </a:prstGeom>
        </p:spPr>
      </p:pic>
    </p:spTree>
    <p:extLst>
      <p:ext uri="{BB962C8B-B14F-4D97-AF65-F5344CB8AC3E}">
        <p14:creationId xmlns:p14="http://schemas.microsoft.com/office/powerpoint/2010/main" val="3721752242"/>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FD29C8-2317-100D-F267-DC8820F61876}"/>
              </a:ext>
            </a:extLst>
          </p:cNvPr>
          <p:cNvSpPr>
            <a:spLocks noGrp="1"/>
          </p:cNvSpPr>
          <p:nvPr>
            <p:ph type="title"/>
          </p:nvPr>
        </p:nvSpPr>
        <p:spPr/>
        <p:txBody>
          <a:bodyPr/>
          <a:lstStyle/>
          <a:p>
            <a:r>
              <a:rPr lang="en-AU">
                <a:latin typeface="Arial" charset="0"/>
                <a:ea typeface="Arial" charset="0"/>
                <a:cs typeface="Arial" charset="0"/>
              </a:rPr>
              <a:t>School-based Assessment</a:t>
            </a:r>
            <a:endParaRPr lang="en-AU"/>
          </a:p>
        </p:txBody>
      </p:sp>
      <p:sp>
        <p:nvSpPr>
          <p:cNvPr id="3" name="Content Placeholder 2">
            <a:extLst>
              <a:ext uri="{FF2B5EF4-FFF2-40B4-BE49-F238E27FC236}">
                <a16:creationId xmlns:a16="http://schemas.microsoft.com/office/drawing/2014/main" id="{E8D9F65E-D541-6467-FBEB-F27F81B1F384}"/>
              </a:ext>
            </a:extLst>
          </p:cNvPr>
          <p:cNvSpPr>
            <a:spLocks noGrp="1"/>
          </p:cNvSpPr>
          <p:nvPr>
            <p:ph idx="1"/>
          </p:nvPr>
        </p:nvSpPr>
        <p:spPr>
          <a:xfrm>
            <a:off x="277851" y="1662925"/>
            <a:ext cx="11578789" cy="4192304"/>
          </a:xfrm>
        </p:spPr>
        <p:txBody>
          <a:bodyPr/>
          <a:lstStyle/>
          <a:p>
            <a:r>
              <a:rPr lang="en-US">
                <a:solidFill>
                  <a:schemeClr val="tx1"/>
                </a:solidFill>
              </a:rPr>
              <a:t>Provides evidence that contributes to the determination of achievement of outcomes </a:t>
            </a:r>
            <a:r>
              <a:rPr lang="en-US" b="1" i="1">
                <a:solidFill>
                  <a:schemeClr val="tx1"/>
                </a:solidFill>
              </a:rPr>
              <a:t>and</a:t>
            </a:r>
            <a:r>
              <a:rPr lang="en-US">
                <a:solidFill>
                  <a:schemeClr val="tx1"/>
                </a:solidFill>
              </a:rPr>
              <a:t> completion of a unit.</a:t>
            </a:r>
            <a:endParaRPr lang="en-US">
              <a:solidFill>
                <a:schemeClr val="tx1"/>
              </a:solidFill>
              <a:cs typeface="Arial"/>
            </a:endParaRPr>
          </a:p>
          <a:p>
            <a:r>
              <a:rPr lang="en-US">
                <a:solidFill>
                  <a:schemeClr val="tx1"/>
                </a:solidFill>
              </a:rPr>
              <a:t>Determines a student’s level of achievement in Units 3 and 4.</a:t>
            </a:r>
          </a:p>
          <a:p>
            <a:pPr marL="0" indent="0">
              <a:buNone/>
            </a:pPr>
            <a:endParaRPr lang="en-AU"/>
          </a:p>
        </p:txBody>
      </p:sp>
      <p:graphicFrame>
        <p:nvGraphicFramePr>
          <p:cNvPr id="7" name="Content Placeholder 3">
            <a:extLst>
              <a:ext uri="{FF2B5EF4-FFF2-40B4-BE49-F238E27FC236}">
                <a16:creationId xmlns:a16="http://schemas.microsoft.com/office/drawing/2014/main" id="{F2017178-977E-D3DD-9673-76EB6CEB1F97}"/>
              </a:ext>
            </a:extLst>
          </p:cNvPr>
          <p:cNvGraphicFramePr>
            <a:graphicFrameLocks noChangeAspect="1"/>
          </p:cNvGraphicFramePr>
          <p:nvPr>
            <p:extLst>
              <p:ext uri="{D42A27DB-BD31-4B8C-83A1-F6EECF244321}">
                <p14:modId xmlns:p14="http://schemas.microsoft.com/office/powerpoint/2010/main" val="178579414"/>
              </p:ext>
            </p:extLst>
          </p:nvPr>
        </p:nvGraphicFramePr>
        <p:xfrm>
          <a:off x="239349" y="3059773"/>
          <a:ext cx="11521280" cy="28514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a:extLst>
              <a:ext uri="{FF2B5EF4-FFF2-40B4-BE49-F238E27FC236}">
                <a16:creationId xmlns:a16="http://schemas.microsoft.com/office/drawing/2014/main" id="{83956CDD-824F-F5CA-8FA6-EDD150CBC727}"/>
              </a:ext>
            </a:extLst>
          </p:cNvPr>
          <p:cNvSpPr txBox="1"/>
          <p:nvPr/>
        </p:nvSpPr>
        <p:spPr>
          <a:xfrm>
            <a:off x="7834543" y="5431338"/>
            <a:ext cx="3926086" cy="338554"/>
          </a:xfrm>
          <a:prstGeom prst="rect">
            <a:avLst/>
          </a:prstGeom>
          <a:noFill/>
        </p:spPr>
        <p:txBody>
          <a:bodyPr wrap="square" rtlCol="0">
            <a:spAutoFit/>
          </a:bodyPr>
          <a:lstStyle/>
          <a:p>
            <a:r>
              <a:rPr lang="en-AU" sz="1600"/>
              <a:t>(VCE Administrative Handbook Page 69)</a:t>
            </a:r>
          </a:p>
        </p:txBody>
      </p:sp>
    </p:spTree>
    <p:extLst>
      <p:ext uri="{BB962C8B-B14F-4D97-AF65-F5344CB8AC3E}">
        <p14:creationId xmlns:p14="http://schemas.microsoft.com/office/powerpoint/2010/main" val="923314226"/>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6B53C0-E7FE-2CFC-BF7F-B33477FF863C}"/>
              </a:ext>
            </a:extLst>
          </p:cNvPr>
          <p:cNvSpPr>
            <a:spLocks noGrp="1"/>
          </p:cNvSpPr>
          <p:nvPr>
            <p:ph type="title"/>
          </p:nvPr>
        </p:nvSpPr>
        <p:spPr/>
        <p:txBody>
          <a:bodyPr/>
          <a:lstStyle/>
          <a:p>
            <a:r>
              <a:rPr lang="en-AU"/>
              <a:t>Satisfactory Completion</a:t>
            </a:r>
          </a:p>
        </p:txBody>
      </p:sp>
      <p:sp>
        <p:nvSpPr>
          <p:cNvPr id="3" name="Content Placeholder 2">
            <a:extLst>
              <a:ext uri="{FF2B5EF4-FFF2-40B4-BE49-F238E27FC236}">
                <a16:creationId xmlns:a16="http://schemas.microsoft.com/office/drawing/2014/main" id="{73ACFE57-3BFC-3F07-955B-5B74E4DCB4C0}"/>
              </a:ext>
            </a:extLst>
          </p:cNvPr>
          <p:cNvSpPr>
            <a:spLocks noGrp="1"/>
          </p:cNvSpPr>
          <p:nvPr>
            <p:ph idx="1"/>
          </p:nvPr>
        </p:nvSpPr>
        <p:spPr>
          <a:xfrm>
            <a:off x="3251200" y="1981200"/>
            <a:ext cx="8605440" cy="3962400"/>
          </a:xfrm>
        </p:spPr>
        <p:txBody>
          <a:bodyPr/>
          <a:lstStyle/>
          <a:p>
            <a:pPr marL="354965" indent="-354965"/>
            <a:r>
              <a:rPr lang="en-AU" dirty="0"/>
              <a:t>A teacher’s judgement on whether the student has satisfactorily achieved the outcomes for a study must be consistent for all students. This includes those who are being assessed for levels of achievement in the study and those who are not.</a:t>
            </a:r>
            <a:br>
              <a:rPr lang="en-AU" dirty="0"/>
            </a:br>
            <a:endParaRPr lang="en-AU" dirty="0">
              <a:cs typeface="Arial"/>
            </a:endParaRPr>
          </a:p>
          <a:p>
            <a:pPr marL="0" indent="0" algn="r">
              <a:buNone/>
            </a:pPr>
            <a:r>
              <a:rPr lang="en-AU" dirty="0"/>
              <a:t>(VCE Administrative Handbook, p.28-29)</a:t>
            </a:r>
            <a:endParaRPr lang="en-AU" dirty="0">
              <a:cs typeface="Arial"/>
            </a:endParaRPr>
          </a:p>
          <a:p>
            <a:pPr marL="354965" indent="-354965"/>
            <a:endParaRPr lang="en-AU" dirty="0">
              <a:cs typeface="Arial"/>
            </a:endParaRPr>
          </a:p>
        </p:txBody>
      </p:sp>
      <p:pic>
        <p:nvPicPr>
          <p:cNvPr id="5" name="Graphic 4" descr="Checkbox Checked with solid fill">
            <a:extLst>
              <a:ext uri="{FF2B5EF4-FFF2-40B4-BE49-F238E27FC236}">
                <a16:creationId xmlns:a16="http://schemas.microsoft.com/office/drawing/2014/main" id="{AF91A569-AA48-D0E7-12B9-02894B8B18E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25500" y="1825625"/>
            <a:ext cx="1987550" cy="1987550"/>
          </a:xfrm>
          <a:prstGeom prst="rect">
            <a:avLst/>
          </a:prstGeom>
        </p:spPr>
      </p:pic>
    </p:spTree>
    <p:extLst>
      <p:ext uri="{BB962C8B-B14F-4D97-AF65-F5344CB8AC3E}">
        <p14:creationId xmlns:p14="http://schemas.microsoft.com/office/powerpoint/2010/main" val="2658437398"/>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7F9044-F30B-A81F-3F2D-0EC60959AC6A}"/>
              </a:ext>
            </a:extLst>
          </p:cNvPr>
          <p:cNvSpPr>
            <a:spLocks noGrp="1"/>
          </p:cNvSpPr>
          <p:nvPr>
            <p:ph type="title"/>
          </p:nvPr>
        </p:nvSpPr>
        <p:spPr/>
        <p:txBody>
          <a:bodyPr/>
          <a:lstStyle/>
          <a:p>
            <a:r>
              <a:rPr lang="en-AU"/>
              <a:t>Feedback to students</a:t>
            </a:r>
          </a:p>
        </p:txBody>
      </p:sp>
      <p:sp>
        <p:nvSpPr>
          <p:cNvPr id="4" name="Content Placeholder 3">
            <a:extLst>
              <a:ext uri="{FF2B5EF4-FFF2-40B4-BE49-F238E27FC236}">
                <a16:creationId xmlns:a16="http://schemas.microsoft.com/office/drawing/2014/main" id="{76646345-4CFF-5F35-880D-68D985971C28}"/>
              </a:ext>
            </a:extLst>
          </p:cNvPr>
          <p:cNvSpPr>
            <a:spLocks noGrp="1"/>
          </p:cNvSpPr>
          <p:nvPr>
            <p:ph idx="1"/>
          </p:nvPr>
        </p:nvSpPr>
        <p:spPr/>
        <p:txBody>
          <a:bodyPr/>
          <a:lstStyle/>
          <a:p>
            <a:pPr marL="354965" indent="-354965"/>
            <a:r>
              <a:rPr lang="en-AU" dirty="0"/>
              <a:t>After assessment tasks are submitted and marked, teachers should provide students:</a:t>
            </a:r>
            <a:endParaRPr lang="en-US"/>
          </a:p>
          <a:p>
            <a:pPr marL="989965" lvl="1" indent="-380365"/>
            <a:r>
              <a:rPr lang="en-AU" sz="2100"/>
              <a:t>feedback</a:t>
            </a:r>
            <a:endParaRPr lang="en-AU" sz="2100">
              <a:cs typeface="Arial"/>
            </a:endParaRPr>
          </a:p>
          <a:p>
            <a:pPr marL="989965" lvl="1" indent="-380365"/>
            <a:r>
              <a:rPr lang="en-AU" sz="2100"/>
              <a:t>initial school-based assessment score for individual SACs</a:t>
            </a:r>
            <a:endParaRPr lang="en-AU" sz="2100">
              <a:cs typeface="Arial"/>
            </a:endParaRPr>
          </a:p>
          <a:p>
            <a:pPr marL="989965" lvl="1" indent="-380365"/>
            <a:r>
              <a:rPr lang="en-AU" sz="2100"/>
              <a:t>a copy of completed school-based assessments</a:t>
            </a:r>
            <a:endParaRPr lang="en-AU" sz="2100">
              <a:cs typeface="Arial"/>
            </a:endParaRPr>
          </a:p>
          <a:p>
            <a:pPr marL="354965" indent="-354965"/>
            <a:r>
              <a:rPr lang="en-AU" dirty="0"/>
              <a:t>When providing initial scores, teachers must advise students that their scores may change following statistical moderation.</a:t>
            </a:r>
            <a:br>
              <a:rPr lang="en-AU"/>
            </a:br>
            <a:endParaRPr lang="en-AU"/>
          </a:p>
          <a:p>
            <a:pPr marL="0" indent="0" algn="r">
              <a:buNone/>
            </a:pPr>
            <a:r>
              <a:rPr lang="en-AU" dirty="0"/>
              <a:t>(VCE Administrative Handbook, Page 73-75)</a:t>
            </a:r>
            <a:endParaRPr lang="en-AU">
              <a:cs typeface="Arial"/>
            </a:endParaRPr>
          </a:p>
          <a:p>
            <a:pPr marL="354965" indent="-354965"/>
            <a:endParaRPr lang="en-AU">
              <a:cs typeface="Arial"/>
            </a:endParaRPr>
          </a:p>
        </p:txBody>
      </p:sp>
    </p:spTree>
    <p:extLst>
      <p:ext uri="{BB962C8B-B14F-4D97-AF65-F5344CB8AC3E}">
        <p14:creationId xmlns:p14="http://schemas.microsoft.com/office/powerpoint/2010/main" val="4037748136"/>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FC3EC-5D33-4262-6711-6D56C0C60A55}"/>
              </a:ext>
            </a:extLst>
          </p:cNvPr>
          <p:cNvSpPr>
            <a:spLocks noGrp="1"/>
          </p:cNvSpPr>
          <p:nvPr>
            <p:ph type="title"/>
          </p:nvPr>
        </p:nvSpPr>
        <p:spPr>
          <a:xfrm>
            <a:off x="239349" y="548680"/>
            <a:ext cx="11617291" cy="1143000"/>
          </a:xfrm>
        </p:spPr>
        <p:txBody>
          <a:bodyPr/>
          <a:lstStyle/>
          <a:p>
            <a:r>
              <a:rPr lang="en-AU"/>
              <a:t>Redeeming Outcomes	</a:t>
            </a:r>
          </a:p>
        </p:txBody>
      </p:sp>
      <p:sp>
        <p:nvSpPr>
          <p:cNvPr id="3" name="Content Placeholder 2">
            <a:extLst>
              <a:ext uri="{FF2B5EF4-FFF2-40B4-BE49-F238E27FC236}">
                <a16:creationId xmlns:a16="http://schemas.microsoft.com/office/drawing/2014/main" id="{6097FC9A-0C1B-D3D7-A766-E0005DF1752C}"/>
              </a:ext>
            </a:extLst>
          </p:cNvPr>
          <p:cNvSpPr>
            <a:spLocks noGrp="1"/>
          </p:cNvSpPr>
          <p:nvPr>
            <p:ph idx="1"/>
          </p:nvPr>
        </p:nvSpPr>
        <p:spPr>
          <a:xfrm>
            <a:off x="239349" y="1981200"/>
            <a:ext cx="11617291" cy="3962400"/>
          </a:xfrm>
        </p:spPr>
        <p:txBody>
          <a:bodyPr/>
          <a:lstStyle/>
          <a:p>
            <a:pPr marL="0" indent="0">
              <a:buNone/>
            </a:pPr>
            <a:r>
              <a:rPr lang="en-AU" dirty="0"/>
              <a:t>If, in the teacher’s judgement, work submitted by a student is incomplete or does not meet the requirements for satisfactory completion, </a:t>
            </a:r>
            <a:r>
              <a:rPr lang="en-AU" b="1" dirty="0"/>
              <a:t>the teacher must provide further and alternative opportunities for the student </a:t>
            </a:r>
            <a:r>
              <a:rPr lang="en-AU" dirty="0"/>
              <a:t>to demonstrate satisfactory completion. These opportunities may include class work, homework, or additional tasks or discussions.</a:t>
            </a:r>
            <a:br>
              <a:rPr lang="en-AU" dirty="0"/>
            </a:br>
            <a:br>
              <a:rPr lang="en-AU" dirty="0"/>
            </a:br>
            <a:br>
              <a:rPr lang="en-AU" dirty="0"/>
            </a:br>
            <a:endParaRPr lang="en-AU" dirty="0">
              <a:cs typeface="Arial"/>
            </a:endParaRPr>
          </a:p>
          <a:p>
            <a:pPr marL="0" indent="0" algn="r">
              <a:buNone/>
            </a:pPr>
            <a:r>
              <a:rPr lang="en-AU" dirty="0"/>
              <a:t>(VCE Administrative Handbook, p.70)</a:t>
            </a:r>
            <a:endParaRPr lang="en-AU" dirty="0">
              <a:cs typeface="Arial"/>
            </a:endParaRPr>
          </a:p>
        </p:txBody>
      </p:sp>
    </p:spTree>
    <p:extLst>
      <p:ext uri="{BB962C8B-B14F-4D97-AF65-F5344CB8AC3E}">
        <p14:creationId xmlns:p14="http://schemas.microsoft.com/office/powerpoint/2010/main" val="2914292534"/>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BC53D-C6F9-3F19-0CDA-47A5D1FDD6A7}"/>
              </a:ext>
            </a:extLst>
          </p:cNvPr>
          <p:cNvSpPr>
            <a:spLocks noGrp="1"/>
          </p:cNvSpPr>
          <p:nvPr>
            <p:ph type="title"/>
          </p:nvPr>
        </p:nvSpPr>
        <p:spPr/>
        <p:txBody>
          <a:bodyPr/>
          <a:lstStyle/>
          <a:p>
            <a:r>
              <a:rPr lang="en-AU" dirty="0"/>
              <a:t>Ranking</a:t>
            </a:r>
          </a:p>
        </p:txBody>
      </p:sp>
      <p:sp>
        <p:nvSpPr>
          <p:cNvPr id="3" name="Content Placeholder 2">
            <a:extLst>
              <a:ext uri="{FF2B5EF4-FFF2-40B4-BE49-F238E27FC236}">
                <a16:creationId xmlns:a16="http://schemas.microsoft.com/office/drawing/2014/main" id="{D23DEAD1-644F-506C-EAC2-7D85E7183CD4}"/>
              </a:ext>
            </a:extLst>
          </p:cNvPr>
          <p:cNvSpPr>
            <a:spLocks noGrp="1"/>
          </p:cNvSpPr>
          <p:nvPr>
            <p:ph idx="4294967295"/>
          </p:nvPr>
        </p:nvSpPr>
        <p:spPr>
          <a:xfrm>
            <a:off x="4272325" y="1638300"/>
            <a:ext cx="7680325" cy="4387850"/>
          </a:xfrm>
        </p:spPr>
        <p:txBody>
          <a:bodyPr/>
          <a:lstStyle/>
          <a:p>
            <a:pPr lvl="1">
              <a:buFont typeface="Arial" panose="020B0604020202020204" pitchFamily="34" charset="0"/>
              <a:buChar char="•"/>
            </a:pPr>
            <a:r>
              <a:rPr lang="en-AU" sz="2400" dirty="0"/>
              <a:t>Is </a:t>
            </a:r>
            <a:r>
              <a:rPr lang="en-AU" sz="2400" b="1" dirty="0"/>
              <a:t>not</a:t>
            </a:r>
            <a:r>
              <a:rPr lang="en-AU" sz="2400" dirty="0"/>
              <a:t> an additional step for your assessment</a:t>
            </a:r>
          </a:p>
          <a:p>
            <a:pPr lvl="1">
              <a:buFont typeface="Arial" panose="020B0604020202020204" pitchFamily="34" charset="0"/>
              <a:buChar char="•"/>
            </a:pPr>
            <a:r>
              <a:rPr lang="en-AU" sz="2400" dirty="0"/>
              <a:t>Is organic and fluid</a:t>
            </a:r>
          </a:p>
          <a:p>
            <a:pPr lvl="1">
              <a:buFont typeface="Arial" panose="020B0604020202020204" pitchFamily="34" charset="0"/>
              <a:buChar char="•"/>
            </a:pPr>
            <a:r>
              <a:rPr lang="en-AU" sz="2400" dirty="0"/>
              <a:t>Is across cohorts not individual classes</a:t>
            </a:r>
          </a:p>
          <a:p>
            <a:pPr lvl="1">
              <a:buFont typeface="Arial" panose="020B0604020202020204" pitchFamily="34" charset="0"/>
              <a:buChar char="•"/>
            </a:pPr>
            <a:r>
              <a:rPr lang="en-AU" sz="2400" dirty="0"/>
              <a:t>Can change after each assessment</a:t>
            </a:r>
          </a:p>
          <a:p>
            <a:endParaRPr lang="en-AU" dirty="0">
              <a:cs typeface="Arial"/>
            </a:endParaRPr>
          </a:p>
          <a:p>
            <a:pPr marL="609585" lvl="1" indent="0">
              <a:buNone/>
            </a:pPr>
            <a:r>
              <a:rPr lang="en-AU" sz="2400" dirty="0"/>
              <a:t>Schools should not apply any additional ranking processes </a:t>
            </a:r>
            <a:r>
              <a:rPr lang="en-AU" sz="2400" b="1" dirty="0"/>
              <a:t>after</a:t>
            </a:r>
            <a:r>
              <a:rPr lang="en-AU" sz="2400" dirty="0"/>
              <a:t> initial school-based assessment results have been calculated.</a:t>
            </a:r>
            <a:br>
              <a:rPr lang="en-AU" sz="2400" dirty="0"/>
            </a:br>
            <a:r>
              <a:rPr lang="en-AU" sz="1400"/>
              <a:t> </a:t>
            </a:r>
            <a:br>
              <a:rPr lang="en-AU" sz="2400"/>
            </a:br>
            <a:endParaRPr lang="en-AU" sz="2400" dirty="0"/>
          </a:p>
          <a:p>
            <a:pPr marL="609585" lvl="1" indent="0" algn="r">
              <a:buNone/>
            </a:pPr>
            <a:r>
              <a:rPr lang="en-AU" sz="2400" dirty="0"/>
              <a:t> (VCE Administrative Handbook, p.73)</a:t>
            </a:r>
          </a:p>
          <a:p>
            <a:endParaRPr lang="en-AU" dirty="0"/>
          </a:p>
        </p:txBody>
      </p:sp>
      <p:pic>
        <p:nvPicPr>
          <p:cNvPr id="16" name="Graphic 15" descr="Group of people with solid fill">
            <a:extLst>
              <a:ext uri="{FF2B5EF4-FFF2-40B4-BE49-F238E27FC236}">
                <a16:creationId xmlns:a16="http://schemas.microsoft.com/office/drawing/2014/main" id="{E6063D81-D580-419D-9CCF-4A2EBE3E382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92081" y="2054377"/>
            <a:ext cx="2347022" cy="2347022"/>
          </a:xfrm>
          <a:prstGeom prst="rect">
            <a:avLst/>
          </a:prstGeom>
        </p:spPr>
      </p:pic>
    </p:spTree>
    <p:extLst>
      <p:ext uri="{BB962C8B-B14F-4D97-AF65-F5344CB8AC3E}">
        <p14:creationId xmlns:p14="http://schemas.microsoft.com/office/powerpoint/2010/main" val="1901616408"/>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9349" y="452669"/>
            <a:ext cx="11617291" cy="1143000"/>
          </a:xfrm>
        </p:spPr>
        <p:txBody>
          <a:bodyPr/>
          <a:lstStyle/>
          <a:p>
            <a:r>
              <a:rPr lang="en-AU"/>
              <a:t>Acknowledgement</a:t>
            </a:r>
          </a:p>
        </p:txBody>
      </p:sp>
      <p:sp>
        <p:nvSpPr>
          <p:cNvPr id="3" name="Content Placeholder 2"/>
          <p:cNvSpPr>
            <a:spLocks noGrp="1"/>
          </p:cNvSpPr>
          <p:nvPr>
            <p:ph idx="1"/>
          </p:nvPr>
        </p:nvSpPr>
        <p:spPr>
          <a:xfrm>
            <a:off x="335360" y="1796819"/>
            <a:ext cx="11521280" cy="3962400"/>
          </a:xfrm>
        </p:spPr>
        <p:txBody>
          <a:bodyPr/>
          <a:lstStyle/>
          <a:p>
            <a:pPr marL="0" indent="0">
              <a:lnSpc>
                <a:spcPct val="120000"/>
              </a:lnSpc>
              <a:spcBef>
                <a:spcPts val="800"/>
              </a:spcBef>
              <a:buNone/>
            </a:pPr>
            <a:r>
              <a:rPr lang="en-US" dirty="0">
                <a:solidFill>
                  <a:srgbClr val="000000"/>
                </a:solidFill>
                <a:effectLst/>
                <a:latin typeface="Arial" panose="020B0604020202020204" pitchFamily="34" charset="0"/>
                <a:ea typeface="Arial" panose="020B0604020202020204" pitchFamily="34" charset="0"/>
              </a:rPr>
              <a:t>The </a:t>
            </a:r>
            <a:r>
              <a:rPr lang="en-AU" dirty="0">
                <a:solidFill>
                  <a:srgbClr val="000000"/>
                </a:solidFill>
                <a:effectLst/>
                <a:latin typeface="Arial" panose="020B0604020202020204" pitchFamily="34" charset="0"/>
                <a:ea typeface="Arial" panose="020B0604020202020204" pitchFamily="34" charset="0"/>
              </a:rPr>
              <a:t>Victorian Curriculum and Assessment Authority </a:t>
            </a:r>
            <a:r>
              <a:rPr lang="en-US" dirty="0">
                <a:solidFill>
                  <a:srgbClr val="000000"/>
                </a:solidFill>
                <a:effectLst/>
                <a:latin typeface="Arial" panose="020B0604020202020204" pitchFamily="34" charset="0"/>
                <a:ea typeface="Arial" panose="020B0604020202020204" pitchFamily="34" charset="0"/>
              </a:rPr>
              <a:t>proudly acknowledges and pays respect to Victoria’s Aboriginal and Torres Strait Islander communities and their rich and enduring cultures.</a:t>
            </a:r>
            <a:endParaRPr lang="en-AU" dirty="0">
              <a:solidFill>
                <a:srgbClr val="000000"/>
              </a:solidFill>
              <a:effectLst/>
              <a:latin typeface="Arial" panose="020B0604020202020204" pitchFamily="34" charset="0"/>
              <a:ea typeface="Arial" panose="020B0604020202020204" pitchFamily="34" charset="0"/>
            </a:endParaRPr>
          </a:p>
          <a:p>
            <a:pPr marL="0" indent="0">
              <a:lnSpc>
                <a:spcPct val="120000"/>
              </a:lnSpc>
              <a:spcBef>
                <a:spcPts val="800"/>
              </a:spcBef>
              <a:buNone/>
            </a:pPr>
            <a:r>
              <a:rPr lang="en-US" dirty="0">
                <a:solidFill>
                  <a:srgbClr val="000000"/>
                </a:solidFill>
                <a:effectLst/>
                <a:latin typeface="Arial" panose="020B0604020202020204" pitchFamily="34" charset="0"/>
                <a:ea typeface="Arial" panose="020B0604020202020204" pitchFamily="34" charset="0"/>
              </a:rPr>
              <a:t>We acknowledge Aboriginal and Torres Strait Islander people as Australia’s first peoples and as the Traditional Owners and custodians of the lands and waters on which we rely. We pay respect to Elders past and present of the lands where we conduct our work and </a:t>
            </a:r>
            <a:r>
              <a:rPr lang="en-US" dirty="0" err="1">
                <a:solidFill>
                  <a:srgbClr val="000000"/>
                </a:solidFill>
                <a:effectLst/>
                <a:latin typeface="Arial" panose="020B0604020202020204" pitchFamily="34" charset="0"/>
                <a:ea typeface="Arial" panose="020B0604020202020204" pitchFamily="34" charset="0"/>
              </a:rPr>
              <a:t>recognise</a:t>
            </a:r>
            <a:r>
              <a:rPr lang="en-US" dirty="0">
                <a:solidFill>
                  <a:srgbClr val="000000"/>
                </a:solidFill>
                <a:effectLst/>
                <a:latin typeface="Arial" panose="020B0604020202020204" pitchFamily="34" charset="0"/>
                <a:ea typeface="Arial" panose="020B0604020202020204" pitchFamily="34" charset="0"/>
              </a:rPr>
              <a:t> their ongoing contributions as the first educators on the land now known as Victoria. </a:t>
            </a:r>
            <a:endParaRPr lang="en-AU" dirty="0">
              <a:solidFill>
                <a:srgbClr val="000000"/>
              </a:solidFill>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3133948233"/>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95C8D-38EF-7F77-EDD9-644BF568E167}"/>
              </a:ext>
            </a:extLst>
          </p:cNvPr>
          <p:cNvSpPr>
            <a:spLocks noGrp="1"/>
          </p:cNvSpPr>
          <p:nvPr>
            <p:ph type="title"/>
          </p:nvPr>
        </p:nvSpPr>
        <p:spPr/>
        <p:txBody>
          <a:bodyPr/>
          <a:lstStyle/>
          <a:p>
            <a:r>
              <a:rPr lang="en-US"/>
              <a:t>Completion of VCE units without the calculation of a study score</a:t>
            </a:r>
            <a:endParaRPr lang="en-AU"/>
          </a:p>
        </p:txBody>
      </p:sp>
      <p:sp>
        <p:nvSpPr>
          <p:cNvPr id="3" name="Content Placeholder 2">
            <a:extLst>
              <a:ext uri="{FF2B5EF4-FFF2-40B4-BE49-F238E27FC236}">
                <a16:creationId xmlns:a16="http://schemas.microsoft.com/office/drawing/2014/main" id="{64A48FC8-85DD-7F92-38B1-3DE0B035EDE8}"/>
              </a:ext>
            </a:extLst>
          </p:cNvPr>
          <p:cNvSpPr>
            <a:spLocks noGrp="1"/>
          </p:cNvSpPr>
          <p:nvPr>
            <p:ph idx="1"/>
          </p:nvPr>
        </p:nvSpPr>
        <p:spPr/>
        <p:txBody>
          <a:bodyPr/>
          <a:lstStyle/>
          <a:p>
            <a:r>
              <a:rPr lang="en-US" dirty="0"/>
              <a:t>Schools are encouraged to support all students to undertake scored assessment. </a:t>
            </a:r>
          </a:p>
          <a:p>
            <a:r>
              <a:rPr lang="en-US" dirty="0"/>
              <a:t>This option should only be applied in response to individual student need, and not as an alternative VCE program for a cohort of students.</a:t>
            </a:r>
          </a:p>
          <a:p>
            <a:r>
              <a:rPr lang="en-AU" dirty="0"/>
              <a:t>Students who complete VCE units with or without a study score are required to:</a:t>
            </a:r>
          </a:p>
          <a:p>
            <a:pPr lvl="1"/>
            <a:r>
              <a:rPr lang="en-AU" dirty="0"/>
              <a:t>be assessed for satisfactory completion</a:t>
            </a:r>
          </a:p>
          <a:p>
            <a:pPr lvl="1"/>
            <a:r>
              <a:rPr lang="en-AU" dirty="0"/>
              <a:t>participate in school-based assessment for levels of achievement</a:t>
            </a:r>
            <a:br>
              <a:rPr lang="en-AU" dirty="0"/>
            </a:br>
            <a:br>
              <a:rPr lang="en-AU" dirty="0"/>
            </a:br>
            <a:br>
              <a:rPr lang="en-AU" dirty="0"/>
            </a:br>
            <a:endParaRPr lang="en-AU" dirty="0"/>
          </a:p>
          <a:p>
            <a:pPr marL="0" indent="0" algn="r">
              <a:buNone/>
            </a:pPr>
            <a:r>
              <a:rPr lang="en-AU" dirty="0"/>
              <a:t>					(VCE Administrative Handbook, Page 13-14) </a:t>
            </a:r>
          </a:p>
          <a:p>
            <a:endParaRPr lang="en-AU" dirty="0"/>
          </a:p>
          <a:p>
            <a:endParaRPr lang="en-AU" dirty="0"/>
          </a:p>
        </p:txBody>
      </p:sp>
    </p:spTree>
    <p:extLst>
      <p:ext uri="{BB962C8B-B14F-4D97-AF65-F5344CB8AC3E}">
        <p14:creationId xmlns:p14="http://schemas.microsoft.com/office/powerpoint/2010/main" val="1660480295"/>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562FE-F823-600B-1C80-2888ABDCA716}"/>
              </a:ext>
            </a:extLst>
          </p:cNvPr>
          <p:cNvSpPr>
            <a:spLocks noGrp="1"/>
          </p:cNvSpPr>
          <p:nvPr>
            <p:ph type="title"/>
          </p:nvPr>
        </p:nvSpPr>
        <p:spPr/>
        <p:txBody>
          <a:bodyPr/>
          <a:lstStyle/>
          <a:p>
            <a:r>
              <a:rPr lang="en-AU"/>
              <a:t>Special Provision</a:t>
            </a:r>
          </a:p>
        </p:txBody>
      </p:sp>
      <p:sp>
        <p:nvSpPr>
          <p:cNvPr id="3" name="Content Placeholder 2">
            <a:extLst>
              <a:ext uri="{FF2B5EF4-FFF2-40B4-BE49-F238E27FC236}">
                <a16:creationId xmlns:a16="http://schemas.microsoft.com/office/drawing/2014/main" id="{886ACEC0-DB24-2052-32B2-5A6B3D090507}"/>
              </a:ext>
            </a:extLst>
          </p:cNvPr>
          <p:cNvSpPr>
            <a:spLocks noGrp="1"/>
          </p:cNvSpPr>
          <p:nvPr>
            <p:ph idx="4294967295"/>
          </p:nvPr>
        </p:nvSpPr>
        <p:spPr>
          <a:xfrm>
            <a:off x="4083729" y="1733550"/>
            <a:ext cx="7741328" cy="3962400"/>
          </a:xfrm>
        </p:spPr>
        <p:txBody>
          <a:bodyPr/>
          <a:lstStyle/>
          <a:p>
            <a:pPr>
              <a:spcBef>
                <a:spcPts val="800"/>
              </a:spcBef>
              <a:spcAft>
                <a:spcPts val="1600"/>
              </a:spcAft>
            </a:pPr>
            <a:r>
              <a:rPr lang="en-AU" dirty="0">
                <a:solidFill>
                  <a:schemeClr val="tx1"/>
                </a:solidFill>
                <a:latin typeface="Arial" panose="020B0604020202020204" pitchFamily="34" charset="0"/>
                <a:cs typeface="Arial" panose="020B0604020202020204" pitchFamily="34" charset="0"/>
              </a:rPr>
              <a:t>The decision on whether to approve special provision for classroom learning or School-based Assessment is a school decision.</a:t>
            </a:r>
          </a:p>
          <a:p>
            <a:pPr>
              <a:spcBef>
                <a:spcPts val="800"/>
              </a:spcBef>
              <a:spcAft>
                <a:spcPts val="1600"/>
              </a:spcAft>
            </a:pPr>
            <a:r>
              <a:rPr lang="en-AU" b="0" i="0" dirty="0">
                <a:solidFill>
                  <a:srgbClr val="212121"/>
                </a:solidFill>
                <a:effectLst/>
                <a:latin typeface="Arial" panose="020B0604020202020204" pitchFamily="34" charset="0"/>
                <a:cs typeface="Arial" panose="020B0604020202020204" pitchFamily="34" charset="0"/>
              </a:rPr>
              <a:t>Schools may approve </a:t>
            </a:r>
            <a:r>
              <a:rPr lang="en-AU" dirty="0">
                <a:solidFill>
                  <a:schemeClr val="tx1"/>
                </a:solidFill>
                <a:latin typeface="Arial" panose="020B0604020202020204" pitchFamily="34" charset="0"/>
                <a:cs typeface="Arial" panose="020B0604020202020204" pitchFamily="34" charset="0"/>
              </a:rPr>
              <a:t>special provision for classroom learning or School-based Assessments</a:t>
            </a:r>
            <a:r>
              <a:rPr lang="en-AU" b="0" i="0" dirty="0">
                <a:solidFill>
                  <a:srgbClr val="212121"/>
                </a:solidFill>
                <a:effectLst/>
                <a:latin typeface="Arial" panose="020B0604020202020204" pitchFamily="34" charset="0"/>
                <a:cs typeface="Arial" panose="020B0604020202020204" pitchFamily="34" charset="0"/>
              </a:rPr>
              <a:t> to enable students with a disability, illness, impairment or a personal circumstance to demonstrate what they know, and to participate in classroom learning and/or School-based Assessments.</a:t>
            </a:r>
            <a:endParaRPr lang="en-AU" dirty="0">
              <a:solidFill>
                <a:srgbClr val="212121"/>
              </a:solidFill>
              <a:latin typeface="Arial" panose="020B0604020202020204" pitchFamily="34" charset="0"/>
              <a:cs typeface="Arial" panose="020B0604020202020204" pitchFamily="34" charset="0"/>
            </a:endParaRPr>
          </a:p>
          <a:p>
            <a:pPr marL="0" indent="0" algn="r">
              <a:spcBef>
                <a:spcPts val="800"/>
              </a:spcBef>
              <a:spcAft>
                <a:spcPts val="1600"/>
              </a:spcAft>
              <a:buNone/>
            </a:pPr>
            <a:r>
              <a:rPr lang="en-AU" sz="2133" dirty="0">
                <a:solidFill>
                  <a:srgbClr val="212121"/>
                </a:solidFill>
                <a:latin typeface="Arial" panose="020B0604020202020204" pitchFamily="34" charset="0"/>
                <a:cs typeface="Arial" panose="020B0604020202020204" pitchFamily="34" charset="0"/>
              </a:rPr>
              <a:t>(VCE Administrative Handbook, Page 31)</a:t>
            </a:r>
          </a:p>
        </p:txBody>
      </p:sp>
      <p:pic>
        <p:nvPicPr>
          <p:cNvPr id="5" name="Picture 4" descr="A qr code with black dots&#10;&#10;Description automatically generated">
            <a:extLst>
              <a:ext uri="{FF2B5EF4-FFF2-40B4-BE49-F238E27FC236}">
                <a16:creationId xmlns:a16="http://schemas.microsoft.com/office/drawing/2014/main" id="{8DA9B8AF-433D-FFAD-36C9-E955CDA53AF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0822" y="1860880"/>
            <a:ext cx="2581435" cy="2581435"/>
          </a:xfrm>
          <a:prstGeom prst="rect">
            <a:avLst/>
          </a:prstGeom>
        </p:spPr>
      </p:pic>
    </p:spTree>
    <p:extLst>
      <p:ext uri="{BB962C8B-B14F-4D97-AF65-F5344CB8AC3E}">
        <p14:creationId xmlns:p14="http://schemas.microsoft.com/office/powerpoint/2010/main" val="1716861576"/>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B10FC-4BA8-B262-19AD-99D6CFC958A4}"/>
              </a:ext>
            </a:extLst>
          </p:cNvPr>
          <p:cNvSpPr>
            <a:spLocks noGrp="1"/>
          </p:cNvSpPr>
          <p:nvPr>
            <p:ph type="title"/>
          </p:nvPr>
        </p:nvSpPr>
        <p:spPr/>
        <p:txBody>
          <a:bodyPr/>
          <a:lstStyle/>
          <a:p>
            <a:r>
              <a:rPr lang="en-AU"/>
              <a:t>Special Examination Arrangements</a:t>
            </a:r>
          </a:p>
        </p:txBody>
      </p:sp>
      <p:sp>
        <p:nvSpPr>
          <p:cNvPr id="3" name="Content Placeholder 2">
            <a:extLst>
              <a:ext uri="{FF2B5EF4-FFF2-40B4-BE49-F238E27FC236}">
                <a16:creationId xmlns:a16="http://schemas.microsoft.com/office/drawing/2014/main" id="{93414D5A-717E-D926-80A4-0944C01084CF}"/>
              </a:ext>
            </a:extLst>
          </p:cNvPr>
          <p:cNvSpPr>
            <a:spLocks noGrp="1"/>
          </p:cNvSpPr>
          <p:nvPr>
            <p:ph idx="4294967295"/>
          </p:nvPr>
        </p:nvSpPr>
        <p:spPr>
          <a:xfrm>
            <a:off x="4605338" y="1892300"/>
            <a:ext cx="7068798" cy="3962400"/>
          </a:xfrm>
        </p:spPr>
        <p:txBody>
          <a:bodyPr/>
          <a:lstStyle/>
          <a:p>
            <a:pPr marL="0" indent="0">
              <a:spcBef>
                <a:spcPts val="800"/>
              </a:spcBef>
              <a:spcAft>
                <a:spcPts val="1600"/>
              </a:spcAft>
              <a:buNone/>
            </a:pPr>
            <a:r>
              <a:rPr lang="en-AU" dirty="0">
                <a:solidFill>
                  <a:srgbClr val="212121"/>
                </a:solidFill>
              </a:rPr>
              <a:t>Special Examination Arrangements applications are made to the VCAA through the student’s school and must be endorsed by the principal.</a:t>
            </a:r>
          </a:p>
          <a:p>
            <a:pPr>
              <a:spcBef>
                <a:spcPts val="800"/>
              </a:spcBef>
              <a:spcAft>
                <a:spcPts val="1600"/>
              </a:spcAft>
            </a:pPr>
            <a:endParaRPr lang="en-AU" dirty="0">
              <a:solidFill>
                <a:srgbClr val="212121"/>
              </a:solidFill>
            </a:endParaRPr>
          </a:p>
          <a:p>
            <a:pPr>
              <a:spcBef>
                <a:spcPts val="800"/>
              </a:spcBef>
              <a:spcAft>
                <a:spcPts val="1600"/>
              </a:spcAft>
            </a:pPr>
            <a:endParaRPr lang="en-AU" dirty="0">
              <a:solidFill>
                <a:srgbClr val="212121"/>
              </a:solidFill>
            </a:endParaRPr>
          </a:p>
          <a:p>
            <a:pPr marL="0" indent="0">
              <a:spcBef>
                <a:spcPts val="800"/>
              </a:spcBef>
              <a:spcAft>
                <a:spcPts val="1600"/>
              </a:spcAft>
              <a:buNone/>
            </a:pPr>
            <a:br>
              <a:rPr lang="en-AU" dirty="0">
                <a:solidFill>
                  <a:srgbClr val="212121"/>
                </a:solidFill>
              </a:rPr>
            </a:br>
            <a:endParaRPr lang="en-AU" dirty="0">
              <a:solidFill>
                <a:srgbClr val="212121"/>
              </a:solidFill>
            </a:endParaRPr>
          </a:p>
          <a:p>
            <a:pPr marL="0" indent="0" algn="r">
              <a:spcBef>
                <a:spcPts val="800"/>
              </a:spcBef>
              <a:spcAft>
                <a:spcPts val="1600"/>
              </a:spcAft>
              <a:buNone/>
            </a:pPr>
            <a:r>
              <a:rPr lang="en-AU" sz="2133" dirty="0">
                <a:solidFill>
                  <a:srgbClr val="212121"/>
                </a:solidFill>
                <a:latin typeface="Arial" panose="020B0604020202020204" pitchFamily="34" charset="0"/>
                <a:cs typeface="Arial" panose="020B0604020202020204" pitchFamily="34" charset="0"/>
              </a:rPr>
              <a:t>(VCE Administrative Handbook, Page 31 and 115)</a:t>
            </a:r>
            <a:r>
              <a:rPr lang="en-AU" sz="2133" dirty="0">
                <a:solidFill>
                  <a:srgbClr val="212121"/>
                </a:solidFill>
              </a:rPr>
              <a:t> </a:t>
            </a:r>
          </a:p>
          <a:p>
            <a:endParaRPr lang="en-AU" dirty="0"/>
          </a:p>
        </p:txBody>
      </p:sp>
      <p:pic>
        <p:nvPicPr>
          <p:cNvPr id="5" name="Picture 4" descr="A qr code with black dots&#10;&#10;Description automatically generated">
            <a:extLst>
              <a:ext uri="{FF2B5EF4-FFF2-40B4-BE49-F238E27FC236}">
                <a16:creationId xmlns:a16="http://schemas.microsoft.com/office/drawing/2014/main" id="{138370F9-00E6-B8D9-D18F-820019A7F2A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9774" y="1886162"/>
            <a:ext cx="2675667" cy="2675667"/>
          </a:xfrm>
          <a:prstGeom prst="rect">
            <a:avLst/>
          </a:prstGeom>
        </p:spPr>
      </p:pic>
    </p:spTree>
    <p:extLst>
      <p:ext uri="{BB962C8B-B14F-4D97-AF65-F5344CB8AC3E}">
        <p14:creationId xmlns:p14="http://schemas.microsoft.com/office/powerpoint/2010/main" val="4119668689"/>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ADF99-A33E-05D3-BB14-14C9717B8E8B}"/>
              </a:ext>
            </a:extLst>
          </p:cNvPr>
          <p:cNvSpPr>
            <a:spLocks noGrp="1"/>
          </p:cNvSpPr>
          <p:nvPr>
            <p:ph type="title"/>
          </p:nvPr>
        </p:nvSpPr>
        <p:spPr/>
        <p:txBody>
          <a:bodyPr/>
          <a:lstStyle/>
          <a:p>
            <a:r>
              <a:rPr lang="en-AU"/>
              <a:t>Key Dates for 2026 Term 1 and 2</a:t>
            </a:r>
          </a:p>
        </p:txBody>
      </p:sp>
      <p:sp>
        <p:nvSpPr>
          <p:cNvPr id="6" name="Content Placeholder 5">
            <a:extLst>
              <a:ext uri="{FF2B5EF4-FFF2-40B4-BE49-F238E27FC236}">
                <a16:creationId xmlns:a16="http://schemas.microsoft.com/office/drawing/2014/main" id="{A825A895-CA98-7A69-D96C-7C2E7BA1A681}"/>
              </a:ext>
            </a:extLst>
          </p:cNvPr>
          <p:cNvSpPr>
            <a:spLocks noGrp="1"/>
          </p:cNvSpPr>
          <p:nvPr>
            <p:ph idx="1"/>
          </p:nvPr>
        </p:nvSpPr>
        <p:spPr>
          <a:xfrm>
            <a:off x="4267202" y="1827347"/>
            <a:ext cx="7589439" cy="3320643"/>
          </a:xfrm>
        </p:spPr>
        <p:txBody>
          <a:bodyPr/>
          <a:lstStyle/>
          <a:p>
            <a:pPr marL="0" indent="0">
              <a:buNone/>
            </a:pPr>
            <a:r>
              <a:rPr lang="en-AU" dirty="0"/>
              <a:t>Keep up-to-date with important administrative dates over the year, by referring to the VCAA website</a:t>
            </a:r>
            <a:r>
              <a:rPr lang="en-US" dirty="0"/>
              <a:t>                                                                                                                                                      </a:t>
            </a:r>
            <a:endParaRPr lang="en-AU" dirty="0"/>
          </a:p>
          <a:p>
            <a:pPr marL="0" indent="0">
              <a:lnSpc>
                <a:spcPct val="120000"/>
              </a:lnSpc>
              <a:spcBef>
                <a:spcPts val="400"/>
              </a:spcBef>
              <a:spcAft>
                <a:spcPts val="267"/>
              </a:spcAft>
              <a:buSzPts val="1000"/>
              <a:buNone/>
              <a:tabLst>
                <a:tab pos="304792" algn="l"/>
              </a:tabLst>
            </a:pPr>
            <a:br>
              <a:rPr lang="en-US" dirty="0"/>
            </a:br>
            <a:endParaRPr lang="en-AU" dirty="0"/>
          </a:p>
        </p:txBody>
      </p:sp>
      <p:pic>
        <p:nvPicPr>
          <p:cNvPr id="5" name="Picture 4">
            <a:extLst>
              <a:ext uri="{FF2B5EF4-FFF2-40B4-BE49-F238E27FC236}">
                <a16:creationId xmlns:a16="http://schemas.microsoft.com/office/drawing/2014/main" id="{86FBC9D3-4730-9098-22B4-8F4FEF6C0D7C}"/>
              </a:ext>
            </a:extLst>
          </p:cNvPr>
          <p:cNvPicPr>
            <a:picLocks noChangeAspect="1"/>
          </p:cNvPicPr>
          <p:nvPr/>
        </p:nvPicPr>
        <p:blipFill>
          <a:blip r:embed="rId3"/>
          <a:stretch>
            <a:fillRect/>
          </a:stretch>
        </p:blipFill>
        <p:spPr>
          <a:xfrm>
            <a:off x="1024087" y="1827347"/>
            <a:ext cx="2796332" cy="2796332"/>
          </a:xfrm>
          <a:prstGeom prst="rect">
            <a:avLst/>
          </a:prstGeom>
        </p:spPr>
      </p:pic>
    </p:spTree>
    <p:extLst>
      <p:ext uri="{BB962C8B-B14F-4D97-AF65-F5344CB8AC3E}">
        <p14:creationId xmlns:p14="http://schemas.microsoft.com/office/powerpoint/2010/main" val="1123221852"/>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1827142-AD7A-4CC6-946A-B7737F39F568}"/>
              </a:ext>
            </a:extLst>
          </p:cNvPr>
          <p:cNvPicPr>
            <a:picLocks noChangeAspect="1"/>
          </p:cNvPicPr>
          <p:nvPr/>
        </p:nvPicPr>
        <p:blipFill>
          <a:blip r:embed="rId3"/>
          <a:stretch>
            <a:fillRect/>
          </a:stretch>
        </p:blipFill>
        <p:spPr>
          <a:xfrm>
            <a:off x="8126221" y="647124"/>
            <a:ext cx="3275847" cy="4701604"/>
          </a:xfrm>
          <a:prstGeom prst="rect">
            <a:avLst/>
          </a:prstGeom>
        </p:spPr>
      </p:pic>
      <p:sp>
        <p:nvSpPr>
          <p:cNvPr id="7" name="Rectangle: Rounded Corners 6">
            <a:extLst>
              <a:ext uri="{FF2B5EF4-FFF2-40B4-BE49-F238E27FC236}">
                <a16:creationId xmlns:a16="http://schemas.microsoft.com/office/drawing/2014/main" id="{CACEBC1E-26C5-A8AC-8B8D-FBF0889973CA}"/>
              </a:ext>
            </a:extLst>
          </p:cNvPr>
          <p:cNvSpPr/>
          <p:nvPr/>
        </p:nvSpPr>
        <p:spPr bwMode="auto">
          <a:xfrm>
            <a:off x="7093100" y="3697020"/>
            <a:ext cx="1908196" cy="1908196"/>
          </a:xfrm>
          <a:prstGeom prst="roundRect">
            <a:avLst/>
          </a:prstGeom>
          <a:solidFill>
            <a:schemeClr val="bg1"/>
          </a:solidFill>
          <a:ln w="9525" cap="flat" cmpd="sng" algn="ctr">
            <a:solidFill>
              <a:schemeClr val="accent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a:ln>
                <a:noFill/>
              </a:ln>
              <a:solidFill>
                <a:schemeClr val="tx1"/>
              </a:solidFill>
              <a:effectLst/>
              <a:latin typeface="Verdana" pitchFamily="34" charset="0"/>
            </a:endParaRPr>
          </a:p>
        </p:txBody>
      </p:sp>
      <p:sp>
        <p:nvSpPr>
          <p:cNvPr id="2" name="Title 1">
            <a:extLst>
              <a:ext uri="{FF2B5EF4-FFF2-40B4-BE49-F238E27FC236}">
                <a16:creationId xmlns:a16="http://schemas.microsoft.com/office/drawing/2014/main" id="{6D5E843E-19FA-47FB-4CFA-90157514BD93}"/>
              </a:ext>
            </a:extLst>
          </p:cNvPr>
          <p:cNvSpPr>
            <a:spLocks noGrp="1"/>
          </p:cNvSpPr>
          <p:nvPr>
            <p:ph type="title"/>
          </p:nvPr>
        </p:nvSpPr>
        <p:spPr/>
        <p:txBody>
          <a:bodyPr wrap="square" anchor="ctr">
            <a:normAutofit/>
          </a:bodyPr>
          <a:lstStyle/>
          <a:p>
            <a:r>
              <a:rPr lang="en-US" dirty="0"/>
              <a:t>Key resources</a:t>
            </a:r>
            <a:endParaRPr lang="en-AU" dirty="0"/>
          </a:p>
        </p:txBody>
      </p:sp>
      <p:sp>
        <p:nvSpPr>
          <p:cNvPr id="3" name="Content Placeholder 2">
            <a:extLst>
              <a:ext uri="{FF2B5EF4-FFF2-40B4-BE49-F238E27FC236}">
                <a16:creationId xmlns:a16="http://schemas.microsoft.com/office/drawing/2014/main" id="{2D34D38A-EB8F-2308-1E37-5D8B6C1600F5}"/>
              </a:ext>
            </a:extLst>
          </p:cNvPr>
          <p:cNvSpPr>
            <a:spLocks noGrp="1"/>
          </p:cNvSpPr>
          <p:nvPr>
            <p:ph idx="1"/>
          </p:nvPr>
        </p:nvSpPr>
        <p:spPr/>
        <p:txBody>
          <a:bodyPr wrap="square" anchor="t">
            <a:normAutofit lnSpcReduction="10000"/>
          </a:bodyPr>
          <a:lstStyle/>
          <a:p>
            <a:r>
              <a:rPr lang="en-US"/>
              <a:t>VCE Assessment Principles</a:t>
            </a:r>
            <a:endParaRPr lang="en-US" dirty="0"/>
          </a:p>
          <a:p>
            <a:r>
              <a:rPr lang="en-US"/>
              <a:t>VCE Administrative Handbook</a:t>
            </a:r>
            <a:endParaRPr lang="en-US" dirty="0"/>
          </a:p>
          <a:p>
            <a:r>
              <a:rPr lang="en-US"/>
              <a:t>VCE Study Designs</a:t>
            </a:r>
            <a:endParaRPr lang="en-US" dirty="0"/>
          </a:p>
          <a:p>
            <a:r>
              <a:rPr lang="en-US"/>
              <a:t>Important Admin Dates</a:t>
            </a:r>
            <a:endParaRPr lang="en-US" dirty="0"/>
          </a:p>
          <a:p>
            <a:r>
              <a:rPr lang="en-US"/>
              <a:t>Support Material</a:t>
            </a:r>
            <a:endParaRPr lang="en-US" dirty="0"/>
          </a:p>
          <a:p>
            <a:r>
              <a:rPr lang="en-AU"/>
              <a:t>School based assessment reports </a:t>
            </a:r>
            <a:endParaRPr lang="en-AU" dirty="0"/>
          </a:p>
          <a:p>
            <a:r>
              <a:rPr lang="en-AU"/>
              <a:t>Statistical moderation</a:t>
            </a:r>
            <a:endParaRPr lang="en-AU" dirty="0"/>
          </a:p>
          <a:p>
            <a:r>
              <a:rPr lang="en-AU"/>
              <a:t>Statistical information</a:t>
            </a:r>
            <a:endParaRPr lang="en-AU" dirty="0"/>
          </a:p>
          <a:p>
            <a:r>
              <a:rPr lang="en-AU"/>
              <a:t>Exam reports</a:t>
            </a:r>
            <a:endParaRPr lang="en-AU" dirty="0"/>
          </a:p>
          <a:p>
            <a:endParaRPr lang="en-AU" dirty="0"/>
          </a:p>
          <a:p>
            <a:endParaRPr lang="en-US" dirty="0"/>
          </a:p>
          <a:p>
            <a:endParaRPr lang="en-AU" dirty="0"/>
          </a:p>
        </p:txBody>
      </p:sp>
      <p:pic>
        <p:nvPicPr>
          <p:cNvPr id="6" name="Picture 5">
            <a:extLst>
              <a:ext uri="{FF2B5EF4-FFF2-40B4-BE49-F238E27FC236}">
                <a16:creationId xmlns:a16="http://schemas.microsoft.com/office/drawing/2014/main" id="{A882065D-6EBE-7C57-5C9F-2AFB73101927}"/>
              </a:ext>
            </a:extLst>
          </p:cNvPr>
          <p:cNvPicPr>
            <a:picLocks noChangeAspect="1"/>
          </p:cNvPicPr>
          <p:nvPr/>
        </p:nvPicPr>
        <p:blipFill rotWithShape="1">
          <a:blip r:embed="rId4">
            <a:extLst>
              <a:ext uri="{28A0092B-C50C-407E-A947-70E740481C1C}">
                <a14:useLocalDpi xmlns:a14="http://schemas.microsoft.com/office/drawing/2010/main" val="0"/>
              </a:ext>
            </a:extLst>
          </a:blip>
          <a:srcRect l="4066" t="4974" r="4943" b="4516"/>
          <a:stretch/>
        </p:blipFill>
        <p:spPr>
          <a:xfrm>
            <a:off x="7243281" y="3863083"/>
            <a:ext cx="1592494" cy="1584089"/>
          </a:xfrm>
          <a:prstGeom prst="rect">
            <a:avLst/>
          </a:prstGeom>
          <a:ln>
            <a:solidFill>
              <a:schemeClr val="bg1"/>
            </a:solidFill>
          </a:ln>
        </p:spPr>
      </p:pic>
    </p:spTree>
    <p:extLst>
      <p:ext uri="{BB962C8B-B14F-4D97-AF65-F5344CB8AC3E}">
        <p14:creationId xmlns:p14="http://schemas.microsoft.com/office/powerpoint/2010/main" val="573446765"/>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8A8257-D8EC-0F0E-EEC9-17D2E056073B}"/>
              </a:ext>
            </a:extLst>
          </p:cNvPr>
          <p:cNvSpPr>
            <a:spLocks noGrp="1"/>
          </p:cNvSpPr>
          <p:nvPr>
            <p:ph type="title"/>
          </p:nvPr>
        </p:nvSpPr>
        <p:spPr>
          <a:xfrm>
            <a:off x="239349" y="548680"/>
            <a:ext cx="11617291" cy="1143000"/>
          </a:xfrm>
        </p:spPr>
        <p:txBody>
          <a:bodyPr/>
          <a:lstStyle/>
          <a:p>
            <a:r>
              <a:rPr lang="en-AU"/>
              <a:t>Supporting teachers delivering VCE studies across 2026</a:t>
            </a:r>
          </a:p>
        </p:txBody>
      </p:sp>
      <p:sp>
        <p:nvSpPr>
          <p:cNvPr id="3" name="Content Placeholder 2">
            <a:extLst>
              <a:ext uri="{FF2B5EF4-FFF2-40B4-BE49-F238E27FC236}">
                <a16:creationId xmlns:a16="http://schemas.microsoft.com/office/drawing/2014/main" id="{0D23FDEF-366D-30D7-0E50-46002D32F8A4}"/>
              </a:ext>
            </a:extLst>
          </p:cNvPr>
          <p:cNvSpPr>
            <a:spLocks noGrp="1"/>
          </p:cNvSpPr>
          <p:nvPr>
            <p:ph idx="1"/>
          </p:nvPr>
        </p:nvSpPr>
        <p:spPr>
          <a:xfrm>
            <a:off x="239349" y="1981200"/>
            <a:ext cx="11617291" cy="3962400"/>
          </a:xfrm>
        </p:spPr>
        <p:txBody>
          <a:bodyPr/>
          <a:lstStyle/>
          <a:p>
            <a:pPr marL="0" indent="0">
              <a:buNone/>
            </a:pPr>
            <a:r>
              <a:rPr lang="en-AU" sz="2000" dirty="0"/>
              <a:t>VCE Leaders can support teachers by ensuring that they:</a:t>
            </a:r>
            <a:endParaRPr lang="en-AU" sz="2000"/>
          </a:p>
          <a:p>
            <a:pPr lvl="1">
              <a:buFont typeface="Arial" panose="020B0604020202020204" pitchFamily="34" charset="0"/>
              <a:buChar char="•"/>
            </a:pPr>
            <a:r>
              <a:rPr lang="en-AU" sz="2000" dirty="0"/>
              <a:t>are using the appropriate study design and correct text list, if relevant</a:t>
            </a:r>
            <a:endParaRPr lang="en-AU" sz="2000"/>
          </a:p>
          <a:p>
            <a:pPr lvl="1">
              <a:buFont typeface="Arial" panose="020B0604020202020204" pitchFamily="34" charset="0"/>
              <a:buChar char="•"/>
            </a:pPr>
            <a:r>
              <a:rPr lang="en-AU" sz="2000" dirty="0"/>
              <a:t>have completed and implemented the VCE teachers' checklist</a:t>
            </a:r>
            <a:endParaRPr lang="en-AU" sz="2000"/>
          </a:p>
          <a:p>
            <a:pPr lvl="1">
              <a:buFont typeface="Arial" panose="020B0604020202020204" pitchFamily="34" charset="0"/>
              <a:buChar char="•"/>
            </a:pPr>
            <a:r>
              <a:rPr lang="en-AU" sz="2000" dirty="0"/>
              <a:t>have reviewed the support materials provided for each VCE study, and examination materials, if relevant</a:t>
            </a:r>
            <a:endParaRPr lang="en-AU" sz="2000"/>
          </a:p>
          <a:p>
            <a:pPr lvl="1">
              <a:buFont typeface="Arial" panose="020B0604020202020204" pitchFamily="34" charset="0"/>
              <a:buChar char="•"/>
            </a:pPr>
            <a:r>
              <a:rPr lang="en-AU" sz="2000" dirty="0"/>
              <a:t>have clearly documented the set work and assessment tasks that students will be required to complete for satisfactory completion of each outcome</a:t>
            </a:r>
            <a:endParaRPr lang="en-AU" sz="2000"/>
          </a:p>
          <a:p>
            <a:pPr lvl="1">
              <a:buFont typeface="Arial" panose="020B0604020202020204" pitchFamily="34" charset="0"/>
              <a:buChar char="•"/>
            </a:pPr>
            <a:r>
              <a:rPr lang="en-AU" sz="2000" dirty="0"/>
              <a:t>have clearly documented the assessment task/s as specified in the study design</a:t>
            </a:r>
            <a:endParaRPr lang="en-AU" sz="2000"/>
          </a:p>
          <a:p>
            <a:pPr lvl="1">
              <a:buFont typeface="Arial" panose="020B0604020202020204" pitchFamily="34" charset="0"/>
              <a:buChar char="•"/>
            </a:pPr>
            <a:r>
              <a:rPr lang="en-AU" sz="2000" dirty="0"/>
              <a:t>have contacted the VCAA if they are unsure about any of the requirements of the study design or how a particular outcome or assessment should be assessed</a:t>
            </a:r>
            <a:r>
              <a:rPr lang="en-AU" sz="2000"/>
              <a:t>.</a:t>
            </a:r>
          </a:p>
          <a:p>
            <a:endParaRPr lang="en-AU" dirty="0"/>
          </a:p>
          <a:p>
            <a:endParaRPr lang="en-AU" dirty="0"/>
          </a:p>
          <a:p>
            <a:endParaRPr lang="en-AU" dirty="0"/>
          </a:p>
        </p:txBody>
      </p:sp>
    </p:spTree>
    <p:extLst>
      <p:ext uri="{BB962C8B-B14F-4D97-AF65-F5344CB8AC3E}">
        <p14:creationId xmlns:p14="http://schemas.microsoft.com/office/powerpoint/2010/main" val="1700696615"/>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88FD4-72AA-EC6D-1356-F4EB31D835A3}"/>
              </a:ext>
            </a:extLst>
          </p:cNvPr>
          <p:cNvSpPr>
            <a:spLocks noGrp="1"/>
          </p:cNvSpPr>
          <p:nvPr>
            <p:ph type="title"/>
          </p:nvPr>
        </p:nvSpPr>
        <p:spPr>
          <a:xfrm>
            <a:off x="239351" y="368169"/>
            <a:ext cx="11713301" cy="576064"/>
          </a:xfrm>
        </p:spPr>
        <p:txBody>
          <a:bodyPr/>
          <a:lstStyle/>
          <a:p>
            <a:r>
              <a:rPr lang="en-US"/>
              <a:t>Contact the VCAA VCE Curriculum Unit</a:t>
            </a:r>
          </a:p>
        </p:txBody>
      </p:sp>
      <p:sp>
        <p:nvSpPr>
          <p:cNvPr id="3" name="Content Placeholder 2">
            <a:extLst>
              <a:ext uri="{FF2B5EF4-FFF2-40B4-BE49-F238E27FC236}">
                <a16:creationId xmlns:a16="http://schemas.microsoft.com/office/drawing/2014/main" id="{946E6A82-BFFE-46E3-A1B8-2593FE9EF1A3}"/>
              </a:ext>
            </a:extLst>
          </p:cNvPr>
          <p:cNvSpPr>
            <a:spLocks noGrp="1"/>
          </p:cNvSpPr>
          <p:nvPr>
            <p:ph sz="quarter" idx="10"/>
          </p:nvPr>
        </p:nvSpPr>
        <p:spPr>
          <a:xfrm>
            <a:off x="239184" y="1135825"/>
            <a:ext cx="7584016" cy="480483"/>
          </a:xfrm>
        </p:spPr>
        <p:txBody>
          <a:bodyPr/>
          <a:lstStyle/>
          <a:p>
            <a:endParaRPr lang="en-US"/>
          </a:p>
          <a:p>
            <a:r>
              <a:rPr lang="en-US" sz="1850"/>
              <a:t>VCE Curriculum  </a:t>
            </a:r>
          </a:p>
          <a:p>
            <a:r>
              <a:rPr lang="en-AU" sz="1850"/>
              <a:t>vcaa.vce.curriculum@education.vic.gov.au </a:t>
            </a:r>
          </a:p>
          <a:p>
            <a:r>
              <a:rPr lang="en-US" sz="1850"/>
              <a:t> </a:t>
            </a:r>
            <a:endParaRPr lang="en-US" sz="1850">
              <a:cs typeface="Arial"/>
            </a:endParaRPr>
          </a:p>
        </p:txBody>
      </p:sp>
      <p:sp>
        <p:nvSpPr>
          <p:cNvPr id="4" name="Content Placeholder 2">
            <a:extLst>
              <a:ext uri="{FF2B5EF4-FFF2-40B4-BE49-F238E27FC236}">
                <a16:creationId xmlns:a16="http://schemas.microsoft.com/office/drawing/2014/main" id="{AB294FE7-16A2-CA87-4074-43DAE7E62DDE}"/>
              </a:ext>
            </a:extLst>
          </p:cNvPr>
          <p:cNvSpPr txBox="1">
            <a:spLocks/>
          </p:cNvSpPr>
          <p:nvPr/>
        </p:nvSpPr>
        <p:spPr bwMode="auto">
          <a:xfrm>
            <a:off x="239184" y="1927865"/>
            <a:ext cx="7584016" cy="4804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21920" tIns="60960" rIns="121920" bIns="60960" numCol="1" anchor="t" anchorCtr="0" compatLnSpc="1">
            <a:prstTxWarp prst="textNoShape">
              <a:avLst/>
            </a:prstTxWarp>
          </a:bodyPr>
          <a:lstStyle>
            <a:lvl1pPr marL="0" indent="0" algn="l" rtl="0" eaLnBrk="1" fontAlgn="base" hangingPunct="1">
              <a:spcBef>
                <a:spcPct val="20000"/>
              </a:spcBef>
              <a:spcAft>
                <a:spcPct val="0"/>
              </a:spcAft>
              <a:buFont typeface="Arial" pitchFamily="34" charset="0"/>
              <a:buNone/>
              <a:defRPr sz="1400" b="0">
                <a:solidFill>
                  <a:schemeClr val="bg1"/>
                </a:solidFill>
                <a:latin typeface="+mn-lt"/>
                <a:ea typeface="+mn-ea"/>
                <a:cs typeface="+mn-cs"/>
              </a:defRPr>
            </a:lvl1pPr>
            <a:lvl2pPr marL="457200" indent="0" algn="l" rtl="0" eaLnBrk="1" fontAlgn="base" hangingPunct="1">
              <a:spcBef>
                <a:spcPct val="20000"/>
              </a:spcBef>
              <a:spcAft>
                <a:spcPct val="0"/>
              </a:spcAft>
              <a:buFont typeface="Arial" pitchFamily="34" charset="0"/>
              <a:buNone/>
              <a:defRPr sz="1400">
                <a:solidFill>
                  <a:srgbClr val="303132"/>
                </a:solidFill>
                <a:latin typeface="+mn-lt"/>
              </a:defRPr>
            </a:lvl2pPr>
            <a:lvl3pPr marL="914400" indent="0" algn="l" rtl="0" eaLnBrk="1" fontAlgn="base" hangingPunct="1">
              <a:spcBef>
                <a:spcPct val="20000"/>
              </a:spcBef>
              <a:spcAft>
                <a:spcPct val="0"/>
              </a:spcAft>
              <a:buNone/>
              <a:defRPr sz="1400">
                <a:solidFill>
                  <a:srgbClr val="303132"/>
                </a:solidFill>
                <a:latin typeface="+mn-lt"/>
              </a:defRPr>
            </a:lvl3pPr>
            <a:lvl4pPr marL="1371600" indent="0" algn="l" rtl="0" eaLnBrk="1" fontAlgn="base" hangingPunct="1">
              <a:spcBef>
                <a:spcPct val="20000"/>
              </a:spcBef>
              <a:spcAft>
                <a:spcPct val="0"/>
              </a:spcAft>
              <a:buNone/>
              <a:defRPr sz="1400">
                <a:solidFill>
                  <a:srgbClr val="303132"/>
                </a:solidFill>
                <a:latin typeface="+mn-lt"/>
              </a:defRPr>
            </a:lvl4pPr>
            <a:lvl5pPr marL="1828800" indent="0" algn="l" rtl="0" eaLnBrk="1" fontAlgn="base" hangingPunct="1">
              <a:spcBef>
                <a:spcPct val="20000"/>
              </a:spcBef>
              <a:spcAft>
                <a:spcPct val="0"/>
              </a:spcAft>
              <a:buNone/>
              <a:defRPr sz="1400">
                <a:solidFill>
                  <a:srgbClr val="303132"/>
                </a:solidFill>
                <a:latin typeface="+mn-lt"/>
              </a:defRPr>
            </a:lvl5pPr>
            <a:lvl6pPr marL="2514600" indent="-228600" algn="l" rtl="0" eaLnBrk="1" fontAlgn="base" hangingPunct="1">
              <a:spcBef>
                <a:spcPct val="20000"/>
              </a:spcBef>
              <a:spcAft>
                <a:spcPct val="0"/>
              </a:spcAft>
              <a:buChar char="–"/>
              <a:defRPr sz="2000">
                <a:solidFill>
                  <a:srgbClr val="303132"/>
                </a:solidFill>
                <a:latin typeface="+mn-lt"/>
              </a:defRPr>
            </a:lvl6pPr>
            <a:lvl7pPr marL="2971800" indent="-228600" algn="l" rtl="0" eaLnBrk="1" fontAlgn="base" hangingPunct="1">
              <a:spcBef>
                <a:spcPct val="20000"/>
              </a:spcBef>
              <a:spcAft>
                <a:spcPct val="0"/>
              </a:spcAft>
              <a:buChar char="–"/>
              <a:defRPr sz="2000">
                <a:solidFill>
                  <a:srgbClr val="303132"/>
                </a:solidFill>
                <a:latin typeface="+mn-lt"/>
              </a:defRPr>
            </a:lvl7pPr>
            <a:lvl8pPr marL="3429000" indent="-228600" algn="l" rtl="0" eaLnBrk="1" fontAlgn="base" hangingPunct="1">
              <a:spcBef>
                <a:spcPct val="20000"/>
              </a:spcBef>
              <a:spcAft>
                <a:spcPct val="0"/>
              </a:spcAft>
              <a:buChar char="–"/>
              <a:defRPr sz="2000">
                <a:solidFill>
                  <a:srgbClr val="303132"/>
                </a:solidFill>
                <a:latin typeface="+mn-lt"/>
              </a:defRPr>
            </a:lvl8pPr>
            <a:lvl9pPr marL="3886200" indent="-228600" algn="l" rtl="0" eaLnBrk="1" fontAlgn="base" hangingPunct="1">
              <a:spcBef>
                <a:spcPct val="20000"/>
              </a:spcBef>
              <a:spcAft>
                <a:spcPct val="0"/>
              </a:spcAft>
              <a:buChar char="–"/>
              <a:defRPr sz="2000">
                <a:solidFill>
                  <a:srgbClr val="303132"/>
                </a:solidFill>
                <a:latin typeface="+mn-lt"/>
              </a:defRPr>
            </a:lvl9pPr>
          </a:lstStyle>
          <a:p>
            <a:pPr defTabSz="1219170">
              <a:spcBef>
                <a:spcPts val="0"/>
              </a:spcBef>
              <a:spcAft>
                <a:spcPts val="1500"/>
              </a:spcAft>
              <a:defRPr/>
            </a:pPr>
            <a:endParaRPr lang="en-AU" sz="1867" kern="0">
              <a:solidFill>
                <a:srgbClr val="FFFFFF"/>
              </a:solidFill>
              <a:latin typeface="Arial"/>
            </a:endParaRPr>
          </a:p>
        </p:txBody>
      </p:sp>
      <p:sp>
        <p:nvSpPr>
          <p:cNvPr id="5" name="Text Box 5">
            <a:extLst>
              <a:ext uri="{FF2B5EF4-FFF2-40B4-BE49-F238E27FC236}">
                <a16:creationId xmlns:a16="http://schemas.microsoft.com/office/drawing/2014/main" id="{AA0BCF55-EC3C-C36F-F0DC-62567778D592}"/>
              </a:ext>
            </a:extLst>
          </p:cNvPr>
          <p:cNvSpPr txBox="1">
            <a:spLocks noChangeArrowheads="1"/>
          </p:cNvSpPr>
          <p:nvPr/>
        </p:nvSpPr>
        <p:spPr bwMode="auto">
          <a:xfrm>
            <a:off x="325350" y="5933481"/>
            <a:ext cx="649066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itchFamily="34" charset="0"/>
                <a:ea typeface="MS PGothic" pitchFamily="34" charset="-128"/>
              </a:defRPr>
            </a:lvl1pPr>
            <a:lvl2pPr marL="742950" indent="-285750" eaLnBrk="0" hangingPunct="0">
              <a:defRPr>
                <a:solidFill>
                  <a:schemeClr val="tx1"/>
                </a:solidFill>
                <a:latin typeface="Arial" pitchFamily="34" charset="0"/>
                <a:ea typeface="MS PGothic" pitchFamily="34" charset="-128"/>
              </a:defRPr>
            </a:lvl2pPr>
            <a:lvl3pPr marL="1143000" indent="-228600" eaLnBrk="0" hangingPunct="0">
              <a:defRPr>
                <a:solidFill>
                  <a:schemeClr val="tx1"/>
                </a:solidFill>
                <a:latin typeface="Arial" pitchFamily="34" charset="0"/>
                <a:ea typeface="MS PGothic" pitchFamily="34" charset="-128"/>
              </a:defRPr>
            </a:lvl3pPr>
            <a:lvl4pPr marL="1600200" indent="-228600" eaLnBrk="0" hangingPunct="0">
              <a:defRPr>
                <a:solidFill>
                  <a:schemeClr val="tx1"/>
                </a:solidFill>
                <a:latin typeface="Arial" pitchFamily="34" charset="0"/>
                <a:ea typeface="MS PGothic" pitchFamily="34" charset="-128"/>
              </a:defRPr>
            </a:lvl4pPr>
            <a:lvl5pPr marL="2057400" indent="-228600" eaLnBrk="0" hangingPunct="0">
              <a:defRPr>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Arial" pitchFamily="34" charset="0"/>
                <a:ea typeface="MS PGothic" pitchFamily="34" charset="-128"/>
              </a:defRPr>
            </a:lvl9pPr>
          </a:lstStyle>
          <a:p>
            <a:pPr marL="0" indent="0" defTabSz="1219050" fontAlgn="base">
              <a:spcBef>
                <a:spcPct val="50000"/>
              </a:spcBef>
              <a:spcAft>
                <a:spcPct val="0"/>
              </a:spcAft>
            </a:pPr>
            <a:r>
              <a:rPr lang="en-AU" sz="600" dirty="0">
                <a:solidFill>
                  <a:srgbClr val="FFFFFF"/>
                </a:solidFill>
              </a:rPr>
              <a:t>© </a:t>
            </a:r>
            <a:r>
              <a:rPr lang="en-AU" sz="800" dirty="0">
                <a:solidFill>
                  <a:srgbClr val="FFFFFF"/>
                </a:solidFill>
              </a:rPr>
              <a:t>Victorian Curriculum and Assessment </a:t>
            </a:r>
            <a:r>
              <a:rPr lang="en-AU" sz="800">
                <a:solidFill>
                  <a:srgbClr val="FFFFFF"/>
                </a:solidFill>
              </a:rPr>
              <a:t>Authority 2026</a:t>
            </a:r>
            <a:br>
              <a:rPr lang="en-AU" sz="800" dirty="0">
                <a:solidFill>
                  <a:srgbClr val="FFFFFF"/>
                </a:solidFill>
              </a:rPr>
            </a:br>
            <a:r>
              <a:rPr lang="en-AU" sz="800" dirty="0">
                <a:solidFill>
                  <a:srgbClr val="FFFFFF"/>
                </a:solidFill>
              </a:rPr>
              <a:t>The copyright in this PowerPoint presentation is owned by the Victorian Curriculum and Assessment Authority or in the case of some materials, by third parties. No part may be reproduced by any process except in accordance with the provisions of the Copyright Act 1968 or with permission from the Copyright Officer at the Victorian Curriculum and Assessment Authority. </a:t>
            </a:r>
            <a:endParaRPr lang="en-AU" sz="451" dirty="0">
              <a:solidFill>
                <a:srgbClr val="FFFFFF"/>
              </a:solidFill>
            </a:endParaRPr>
          </a:p>
        </p:txBody>
      </p:sp>
    </p:spTree>
    <p:extLst>
      <p:ext uri="{BB962C8B-B14F-4D97-AF65-F5344CB8AC3E}">
        <p14:creationId xmlns:p14="http://schemas.microsoft.com/office/powerpoint/2010/main" val="2529851145"/>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79226884"/>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57EB8-A6A0-7042-D96E-A1C0A82AF343}"/>
              </a:ext>
            </a:extLst>
          </p:cNvPr>
          <p:cNvSpPr>
            <a:spLocks noGrp="1"/>
          </p:cNvSpPr>
          <p:nvPr>
            <p:ph type="title"/>
          </p:nvPr>
        </p:nvSpPr>
        <p:spPr>
          <a:xfrm>
            <a:off x="239349" y="548680"/>
            <a:ext cx="11617291" cy="1143000"/>
          </a:xfrm>
        </p:spPr>
        <p:txBody>
          <a:bodyPr/>
          <a:lstStyle/>
          <a:p>
            <a:r>
              <a:rPr lang="en-AU"/>
              <a:t>Key points to be covered</a:t>
            </a:r>
          </a:p>
        </p:txBody>
      </p:sp>
      <p:sp>
        <p:nvSpPr>
          <p:cNvPr id="12" name="Content Placeholder 11">
            <a:extLst>
              <a:ext uri="{FF2B5EF4-FFF2-40B4-BE49-F238E27FC236}">
                <a16:creationId xmlns:a16="http://schemas.microsoft.com/office/drawing/2014/main" id="{0056EA3C-4090-76A1-9BBC-E5D4F97E9184}"/>
              </a:ext>
            </a:extLst>
          </p:cNvPr>
          <p:cNvSpPr>
            <a:spLocks noGrp="1"/>
          </p:cNvSpPr>
          <p:nvPr>
            <p:ph idx="1"/>
          </p:nvPr>
        </p:nvSpPr>
        <p:spPr>
          <a:xfrm>
            <a:off x="3139440" y="1981200"/>
            <a:ext cx="8717200" cy="3962400"/>
          </a:xfrm>
        </p:spPr>
        <p:txBody>
          <a:bodyPr/>
          <a:lstStyle/>
          <a:p>
            <a:pPr marL="354965" indent="-354965">
              <a:spcBef>
                <a:spcPts val="600"/>
              </a:spcBef>
              <a:spcAft>
                <a:spcPts val="600"/>
              </a:spcAft>
            </a:pPr>
            <a:r>
              <a:rPr lang="en-US" dirty="0">
                <a:latin typeface="Arial"/>
                <a:cs typeface="Arial"/>
              </a:rPr>
              <a:t>Updates to the Victorian Certificate of Education:</a:t>
            </a:r>
            <a:endParaRPr lang="en-US" dirty="0">
              <a:solidFill>
                <a:srgbClr val="000000"/>
              </a:solidFill>
              <a:latin typeface="Arial"/>
              <a:cs typeface="Arial"/>
            </a:endParaRPr>
          </a:p>
          <a:p>
            <a:pPr marL="989965" lvl="1" indent="-380365"/>
            <a:r>
              <a:rPr lang="en-US" dirty="0">
                <a:cs typeface="Arial"/>
              </a:rPr>
              <a:t>Revisions to the VCAA audit program in 2026</a:t>
            </a:r>
          </a:p>
          <a:p>
            <a:pPr marL="989965" lvl="1" indent="-380365"/>
            <a:r>
              <a:rPr lang="en-AU" dirty="0">
                <a:cs typeface="Arial"/>
              </a:rPr>
              <a:t>Changes to the VCE Administrative Handbook for 2026</a:t>
            </a:r>
            <a:endParaRPr lang="en-US" dirty="0">
              <a:cs typeface="Arial"/>
            </a:endParaRPr>
          </a:p>
          <a:p>
            <a:pPr marL="989965" lvl="1" indent="-380365"/>
            <a:r>
              <a:rPr lang="en-AU" dirty="0">
                <a:cs typeface="Arial"/>
              </a:rPr>
              <a:t>New Study Designs in 2026</a:t>
            </a:r>
          </a:p>
          <a:p>
            <a:pPr marL="989965" lvl="1" indent="-380365"/>
            <a:r>
              <a:rPr lang="en-AU" dirty="0">
                <a:cs typeface="Arial"/>
              </a:rPr>
              <a:t>Highlights from the VCE Administrative Handbook</a:t>
            </a:r>
            <a:endParaRPr lang="en-US" dirty="0">
              <a:cs typeface="Arial"/>
            </a:endParaRPr>
          </a:p>
        </p:txBody>
      </p:sp>
      <p:pic>
        <p:nvPicPr>
          <p:cNvPr id="3" name="Content Placeholder 4" descr="Presentation with checklist with solid fill">
            <a:extLst>
              <a:ext uri="{FF2B5EF4-FFF2-40B4-BE49-F238E27FC236}">
                <a16:creationId xmlns:a16="http://schemas.microsoft.com/office/drawing/2014/main" id="{5CC154AC-1E65-09D0-951D-804AE9E1578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57059" y="1916429"/>
            <a:ext cx="1928473" cy="1928473"/>
          </a:xfrm>
          <a:prstGeom prst="rect">
            <a:avLst/>
          </a:prstGeom>
        </p:spPr>
      </p:pic>
    </p:spTree>
    <p:extLst>
      <p:ext uri="{BB962C8B-B14F-4D97-AF65-F5344CB8AC3E}">
        <p14:creationId xmlns:p14="http://schemas.microsoft.com/office/powerpoint/2010/main" val="619517593"/>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9E8862-1B0E-AE8D-C85B-C5779160859B}"/>
              </a:ext>
            </a:extLst>
          </p:cNvPr>
          <p:cNvSpPr>
            <a:spLocks noGrp="1"/>
          </p:cNvSpPr>
          <p:nvPr>
            <p:ph type="title"/>
          </p:nvPr>
        </p:nvSpPr>
        <p:spPr>
          <a:xfrm>
            <a:off x="239349" y="548680"/>
            <a:ext cx="11617291" cy="1143000"/>
          </a:xfrm>
        </p:spPr>
        <p:txBody>
          <a:bodyPr/>
          <a:lstStyle/>
          <a:p>
            <a:r>
              <a:rPr lang="en-AU"/>
              <a:t>2026 VCAA audit program</a:t>
            </a:r>
          </a:p>
        </p:txBody>
      </p:sp>
      <p:sp>
        <p:nvSpPr>
          <p:cNvPr id="4" name="Content Placeholder 3">
            <a:extLst>
              <a:ext uri="{FF2B5EF4-FFF2-40B4-BE49-F238E27FC236}">
                <a16:creationId xmlns:a16="http://schemas.microsoft.com/office/drawing/2014/main" id="{E91D45D5-509A-C13F-F501-8EAE9A6C35F0}"/>
              </a:ext>
            </a:extLst>
          </p:cNvPr>
          <p:cNvSpPr>
            <a:spLocks noGrp="1"/>
          </p:cNvSpPr>
          <p:nvPr>
            <p:ph idx="1"/>
          </p:nvPr>
        </p:nvSpPr>
        <p:spPr>
          <a:xfrm>
            <a:off x="2857500" y="1981200"/>
            <a:ext cx="8999140" cy="3962400"/>
          </a:xfrm>
        </p:spPr>
        <p:txBody>
          <a:bodyPr/>
          <a:lstStyle/>
          <a:p>
            <a:pPr marL="354965" indent="-354965"/>
            <a:r>
              <a:rPr lang="en-US" dirty="0"/>
              <a:t>The VCAA audit program will be significantly revised </a:t>
            </a:r>
            <a:br>
              <a:rPr lang="en-US" dirty="0"/>
            </a:br>
            <a:r>
              <a:rPr lang="en-US" dirty="0"/>
              <a:t>in 2026. </a:t>
            </a:r>
            <a:r>
              <a:rPr lang="en-US" dirty="0">
                <a:cs typeface="Arial"/>
              </a:rPr>
              <a:t>It will consist of 2 components: </a:t>
            </a:r>
            <a:endParaRPr lang="en-US" dirty="0">
              <a:solidFill>
                <a:srgbClr val="000000"/>
              </a:solidFill>
              <a:cs typeface="Arial"/>
            </a:endParaRPr>
          </a:p>
          <a:p>
            <a:pPr marL="989965" lvl="1" indent="-380365"/>
            <a:r>
              <a:rPr lang="en-US" dirty="0">
                <a:cs typeface="Arial"/>
              </a:rPr>
              <a:t>Administrative audit</a:t>
            </a:r>
            <a:endParaRPr lang="en-US" dirty="0">
              <a:solidFill>
                <a:srgbClr val="000000"/>
              </a:solidFill>
              <a:cs typeface="Arial"/>
            </a:endParaRPr>
          </a:p>
          <a:p>
            <a:pPr marL="989965" lvl="1" indent="-380365"/>
            <a:r>
              <a:rPr lang="en-US" sz="2100" dirty="0">
                <a:cs typeface="Arial"/>
              </a:rPr>
              <a:t>Subject-specific audit for VCE studies, including Vocational Major studies, and VCE VET scored programs, and VPC studies.</a:t>
            </a:r>
            <a:endParaRPr lang="en-US" sz="2100" dirty="0"/>
          </a:p>
          <a:p>
            <a:pPr marL="354965" indent="-354965"/>
            <a:r>
              <a:rPr lang="en-US" dirty="0">
                <a:cs typeface="Arial"/>
              </a:rPr>
              <a:t>The changes are intended to streamline the audit process and reduce the administrative burden of the audit on schools.</a:t>
            </a:r>
            <a:endParaRPr lang="en-US" dirty="0"/>
          </a:p>
          <a:p>
            <a:pPr marL="354965" indent="-354965"/>
            <a:endParaRPr lang="en-US" sz="2400" dirty="0">
              <a:cs typeface="Arial"/>
            </a:endParaRPr>
          </a:p>
          <a:p>
            <a:pPr marL="989965" lvl="1" indent="-380365"/>
            <a:endParaRPr lang="en-US" sz="2400" dirty="0">
              <a:cs typeface="Arial"/>
            </a:endParaRPr>
          </a:p>
        </p:txBody>
      </p:sp>
      <p:pic>
        <p:nvPicPr>
          <p:cNvPr id="5" name="Graphic 4" descr="Workflow with solid fill">
            <a:extLst>
              <a:ext uri="{FF2B5EF4-FFF2-40B4-BE49-F238E27FC236}">
                <a16:creationId xmlns:a16="http://schemas.microsoft.com/office/drawing/2014/main" id="{E26FBEC6-8E77-B485-E316-82A7D10E6AC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2940" y="1869300"/>
            <a:ext cx="2039760" cy="2039760"/>
          </a:xfrm>
          <a:prstGeom prst="rect">
            <a:avLst/>
          </a:prstGeom>
        </p:spPr>
      </p:pic>
    </p:spTree>
    <p:extLst>
      <p:ext uri="{BB962C8B-B14F-4D97-AF65-F5344CB8AC3E}">
        <p14:creationId xmlns:p14="http://schemas.microsoft.com/office/powerpoint/2010/main" val="1855111977"/>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A3AC52-C9FF-3D28-0B2B-E8CBA08F26BD}"/>
              </a:ext>
            </a:extLst>
          </p:cNvPr>
          <p:cNvSpPr>
            <a:spLocks noGrp="1"/>
          </p:cNvSpPr>
          <p:nvPr>
            <p:ph type="title"/>
          </p:nvPr>
        </p:nvSpPr>
        <p:spPr/>
        <p:txBody>
          <a:bodyPr/>
          <a:lstStyle/>
          <a:p>
            <a:r>
              <a:rPr lang="en-AU" dirty="0">
                <a:cs typeface="Arial"/>
              </a:rPr>
              <a:t>Administrative </a:t>
            </a:r>
            <a:r>
              <a:rPr lang="en-AU">
                <a:cs typeface="Arial"/>
              </a:rPr>
              <a:t>audit</a:t>
            </a:r>
            <a:endParaRPr lang="en-US" b="0" dirty="0">
              <a:solidFill>
                <a:srgbClr val="000000"/>
              </a:solidFill>
              <a:cs typeface="Arial"/>
            </a:endParaRPr>
          </a:p>
        </p:txBody>
      </p:sp>
      <p:sp>
        <p:nvSpPr>
          <p:cNvPr id="3" name="Content Placeholder 2">
            <a:extLst>
              <a:ext uri="{FF2B5EF4-FFF2-40B4-BE49-F238E27FC236}">
                <a16:creationId xmlns:a16="http://schemas.microsoft.com/office/drawing/2014/main" id="{86D83340-38F8-1BF4-19ED-38E812877F1B}"/>
              </a:ext>
            </a:extLst>
          </p:cNvPr>
          <p:cNvSpPr>
            <a:spLocks noGrp="1"/>
          </p:cNvSpPr>
          <p:nvPr>
            <p:ph idx="1"/>
          </p:nvPr>
        </p:nvSpPr>
        <p:spPr>
          <a:xfrm>
            <a:off x="3663846" y="1993692"/>
            <a:ext cx="8348941" cy="3962400"/>
          </a:xfrm>
        </p:spPr>
        <p:txBody>
          <a:bodyPr/>
          <a:lstStyle/>
          <a:p>
            <a:pPr marL="0" indent="0">
              <a:buNone/>
            </a:pPr>
            <a:r>
              <a:rPr lang="en-US" sz="2800" dirty="0">
                <a:cs typeface="Arial"/>
              </a:rPr>
              <a:t>The purpose of the VCE Administrative audit is to protect the integrity and quality of the VCE certificate by ensuring that providers understand and implement VCAA administrative requirements as stated in the VCE Administrative Handbook. </a:t>
            </a:r>
            <a:endParaRPr lang="en-US" dirty="0"/>
          </a:p>
        </p:txBody>
      </p:sp>
      <p:pic>
        <p:nvPicPr>
          <p:cNvPr id="6" name="Graphic 5" descr="Badge Tick1 with solid fill">
            <a:extLst>
              <a:ext uri="{FF2B5EF4-FFF2-40B4-BE49-F238E27FC236}">
                <a16:creationId xmlns:a16="http://schemas.microsoft.com/office/drawing/2014/main" id="{1611DD55-9500-021F-DA24-64AA8B84127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282449" y="2192048"/>
            <a:ext cx="543022" cy="543022"/>
          </a:xfrm>
          <a:prstGeom prst="rect">
            <a:avLst/>
          </a:prstGeom>
        </p:spPr>
      </p:pic>
      <p:pic>
        <p:nvPicPr>
          <p:cNvPr id="7" name="Graphic 6" descr="Group success with solid fill">
            <a:extLst>
              <a:ext uri="{FF2B5EF4-FFF2-40B4-BE49-F238E27FC236}">
                <a16:creationId xmlns:a16="http://schemas.microsoft.com/office/drawing/2014/main" id="{5F77773D-7216-40EF-0F32-A69D430FE8D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861204" y="1996431"/>
            <a:ext cx="805902" cy="805902"/>
          </a:xfrm>
          <a:prstGeom prst="rect">
            <a:avLst/>
          </a:prstGeom>
        </p:spPr>
      </p:pic>
      <p:pic>
        <p:nvPicPr>
          <p:cNvPr id="8" name="Graphic 7" descr="Scales of justice with solid fill">
            <a:extLst>
              <a:ext uri="{FF2B5EF4-FFF2-40B4-BE49-F238E27FC236}">
                <a16:creationId xmlns:a16="http://schemas.microsoft.com/office/drawing/2014/main" id="{B6C61443-9255-1C43-D5AE-64F5B4CD054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280883" y="1907435"/>
            <a:ext cx="2104102" cy="2104102"/>
          </a:xfrm>
          <a:prstGeom prst="rect">
            <a:avLst/>
          </a:prstGeom>
        </p:spPr>
      </p:pic>
      <p:pic>
        <p:nvPicPr>
          <p:cNvPr id="9" name="Graphic 8" descr="Alarm clock with solid fill">
            <a:extLst>
              <a:ext uri="{FF2B5EF4-FFF2-40B4-BE49-F238E27FC236}">
                <a16:creationId xmlns:a16="http://schemas.microsoft.com/office/drawing/2014/main" id="{7AC0E764-DC29-5CFE-04AE-4627ECC7AFE5}"/>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643026" y="3651520"/>
            <a:ext cx="720034" cy="720034"/>
          </a:xfrm>
          <a:prstGeom prst="rect">
            <a:avLst/>
          </a:prstGeom>
        </p:spPr>
      </p:pic>
    </p:spTree>
    <p:extLst>
      <p:ext uri="{BB962C8B-B14F-4D97-AF65-F5344CB8AC3E}">
        <p14:creationId xmlns:p14="http://schemas.microsoft.com/office/powerpoint/2010/main" val="2113439152"/>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2A3B11-929D-CAFE-201E-12A12A7EB0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2C2E35-76CD-ED1E-2608-6836673B522D}"/>
              </a:ext>
            </a:extLst>
          </p:cNvPr>
          <p:cNvSpPr>
            <a:spLocks noGrp="1"/>
          </p:cNvSpPr>
          <p:nvPr>
            <p:ph type="title"/>
          </p:nvPr>
        </p:nvSpPr>
        <p:spPr/>
        <p:txBody>
          <a:bodyPr/>
          <a:lstStyle/>
          <a:p>
            <a:r>
              <a:rPr lang="en-AU" dirty="0"/>
              <a:t>Administrative audit: 2026 focus areas</a:t>
            </a:r>
          </a:p>
        </p:txBody>
      </p:sp>
      <p:sp>
        <p:nvSpPr>
          <p:cNvPr id="4" name="Content Placeholder 3">
            <a:extLst>
              <a:ext uri="{FF2B5EF4-FFF2-40B4-BE49-F238E27FC236}">
                <a16:creationId xmlns:a16="http://schemas.microsoft.com/office/drawing/2014/main" id="{636BB288-19AC-B022-40D9-89AD97947BDE}"/>
              </a:ext>
            </a:extLst>
          </p:cNvPr>
          <p:cNvSpPr>
            <a:spLocks noGrp="1"/>
          </p:cNvSpPr>
          <p:nvPr>
            <p:ph idx="1"/>
          </p:nvPr>
        </p:nvSpPr>
        <p:spPr>
          <a:xfrm>
            <a:off x="3115340" y="1868311"/>
            <a:ext cx="8741300" cy="3962400"/>
          </a:xfrm>
        </p:spPr>
        <p:txBody>
          <a:bodyPr/>
          <a:lstStyle/>
          <a:p>
            <a:pPr marL="457200" indent="-457200">
              <a:lnSpc>
                <a:spcPct val="113999"/>
              </a:lnSpc>
              <a:buAutoNum type="arabicPeriod"/>
            </a:pPr>
            <a:r>
              <a:rPr lang="en-AU" sz="2100" dirty="0">
                <a:cs typeface="Arial"/>
              </a:rPr>
              <a:t>Information provided to students about VCAA and school rules and processes for the VCE.</a:t>
            </a:r>
            <a:endParaRPr lang="en-AU" sz="2100" dirty="0">
              <a:solidFill>
                <a:srgbClr val="000000"/>
              </a:solidFill>
              <a:cs typeface="Arial"/>
            </a:endParaRPr>
          </a:p>
          <a:p>
            <a:pPr marL="457200" indent="-457200">
              <a:lnSpc>
                <a:spcPct val="113999"/>
              </a:lnSpc>
              <a:buAutoNum type="arabicPeriod"/>
            </a:pPr>
            <a:r>
              <a:rPr lang="en-AU" sz="2100" dirty="0">
                <a:cs typeface="Arial"/>
              </a:rPr>
              <a:t>School documentation outlining school expectations about development, delivery, and security for School Based Assessments.</a:t>
            </a:r>
            <a:endParaRPr lang="en-AU" sz="2100" dirty="0">
              <a:solidFill>
                <a:srgbClr val="000000"/>
              </a:solidFill>
              <a:cs typeface="Arial"/>
            </a:endParaRPr>
          </a:p>
          <a:p>
            <a:pPr marL="457200" indent="-457200">
              <a:lnSpc>
                <a:spcPct val="113999"/>
              </a:lnSpc>
              <a:buAutoNum type="arabicPeriod"/>
            </a:pPr>
            <a:r>
              <a:rPr lang="en-AU" sz="2100" dirty="0">
                <a:cs typeface="Arial"/>
              </a:rPr>
              <a:t>School policy for allowing students to redeem ‘N’ outcomes.</a:t>
            </a:r>
            <a:endParaRPr lang="en-AU" sz="2100" dirty="0">
              <a:solidFill>
                <a:srgbClr val="000000"/>
              </a:solidFill>
              <a:cs typeface="Arial"/>
            </a:endParaRPr>
          </a:p>
          <a:p>
            <a:pPr marL="457200" indent="-457200">
              <a:lnSpc>
                <a:spcPct val="113999"/>
              </a:lnSpc>
              <a:buAutoNum type="arabicPeriod"/>
            </a:pPr>
            <a:r>
              <a:rPr lang="en-AU" sz="2100" dirty="0">
                <a:cs typeface="Arial"/>
              </a:rPr>
              <a:t>School policy for managing breaches of School-based assessment authentication and examination rules (for VCE providers).</a:t>
            </a:r>
            <a:endParaRPr lang="en-AU" sz="2100" dirty="0">
              <a:solidFill>
                <a:srgbClr val="000000"/>
              </a:solidFill>
              <a:cs typeface="Arial"/>
            </a:endParaRPr>
          </a:p>
          <a:p>
            <a:pPr marL="354965" indent="-354965"/>
            <a:endParaRPr lang="en-US" dirty="0">
              <a:cs typeface="Arial"/>
            </a:endParaRPr>
          </a:p>
        </p:txBody>
      </p:sp>
      <p:pic>
        <p:nvPicPr>
          <p:cNvPr id="5" name="Graphic 4" descr="Bullseye with solid fill">
            <a:extLst>
              <a:ext uri="{FF2B5EF4-FFF2-40B4-BE49-F238E27FC236}">
                <a16:creationId xmlns:a16="http://schemas.microsoft.com/office/drawing/2014/main" id="{BA797206-A0BC-FD85-C534-B5E2E78242F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03754" y="1780629"/>
            <a:ext cx="1757818" cy="1757818"/>
          </a:xfrm>
          <a:prstGeom prst="rect">
            <a:avLst/>
          </a:prstGeom>
        </p:spPr>
      </p:pic>
    </p:spTree>
    <p:extLst>
      <p:ext uri="{BB962C8B-B14F-4D97-AF65-F5344CB8AC3E}">
        <p14:creationId xmlns:p14="http://schemas.microsoft.com/office/powerpoint/2010/main" val="883768891"/>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FAC8C-9AE8-1E12-BC01-322F641E5408}"/>
              </a:ext>
            </a:extLst>
          </p:cNvPr>
          <p:cNvSpPr>
            <a:spLocks noGrp="1"/>
          </p:cNvSpPr>
          <p:nvPr>
            <p:ph type="title"/>
          </p:nvPr>
        </p:nvSpPr>
        <p:spPr>
          <a:xfrm>
            <a:off x="239349" y="548680"/>
            <a:ext cx="11617291" cy="1143000"/>
          </a:xfrm>
        </p:spPr>
        <p:txBody>
          <a:bodyPr/>
          <a:lstStyle/>
          <a:p>
            <a:r>
              <a:rPr lang="en-AU" dirty="0"/>
              <a:t>Administrative audit: 2026 key dates</a:t>
            </a:r>
          </a:p>
        </p:txBody>
      </p:sp>
      <p:sp>
        <p:nvSpPr>
          <p:cNvPr id="3" name="Content Placeholder 2">
            <a:extLst>
              <a:ext uri="{FF2B5EF4-FFF2-40B4-BE49-F238E27FC236}">
                <a16:creationId xmlns:a16="http://schemas.microsoft.com/office/drawing/2014/main" id="{7E0335DF-EFC7-1FC9-4A65-30FB984906B9}"/>
              </a:ext>
            </a:extLst>
          </p:cNvPr>
          <p:cNvSpPr>
            <a:spLocks noGrp="1"/>
          </p:cNvSpPr>
          <p:nvPr>
            <p:ph idx="1"/>
          </p:nvPr>
        </p:nvSpPr>
        <p:spPr>
          <a:xfrm>
            <a:off x="255629" y="1623695"/>
            <a:ext cx="11617291" cy="3962400"/>
          </a:xfrm>
        </p:spPr>
        <p:txBody>
          <a:bodyPr/>
          <a:lstStyle/>
          <a:p>
            <a:pPr marL="354965" indent="-354965"/>
            <a:r>
              <a:rPr lang="en-US" sz="2000" b="1" dirty="0"/>
              <a:t>Term 1, Week 8 - </a:t>
            </a:r>
            <a:r>
              <a:rPr lang="en-US" sz="2000" dirty="0"/>
              <a:t>Schools informed by email that the VCE Administrative Audit will open in Term 2, Week 1. Detailed information will be provided about the evidence required for submissions.</a:t>
            </a:r>
            <a:endParaRPr lang="en-US" dirty="0"/>
          </a:p>
          <a:p>
            <a:pPr marL="354965" indent="-354965"/>
            <a:r>
              <a:rPr lang="en-US" sz="2000" b="1" dirty="0"/>
              <a:t>Term 2, Week 1 - </a:t>
            </a:r>
            <a:r>
              <a:rPr lang="en-US" sz="2000" dirty="0"/>
              <a:t>Administrative Audit opens - schools upload required evidence demonstrating compliance.</a:t>
            </a:r>
            <a:endParaRPr lang="en-US" sz="2000" dirty="0">
              <a:cs typeface="Arial"/>
            </a:endParaRPr>
          </a:p>
          <a:p>
            <a:pPr marL="354965" indent="-354965"/>
            <a:r>
              <a:rPr lang="en-US" sz="2000" b="1" dirty="0"/>
              <a:t>Term 2, Week 2 - </a:t>
            </a:r>
            <a:r>
              <a:rPr lang="en-US" sz="2000" dirty="0"/>
              <a:t>Administrative Audit closes and submissions are reviewed.</a:t>
            </a:r>
            <a:endParaRPr lang="en-US" sz="2000" dirty="0">
              <a:cs typeface="Arial"/>
            </a:endParaRPr>
          </a:p>
          <a:p>
            <a:pPr marL="354965" indent="-354965"/>
            <a:r>
              <a:rPr lang="en-US" sz="2000" b="1" dirty="0"/>
              <a:t>Term 2, Week 8 </a:t>
            </a:r>
            <a:r>
              <a:rPr lang="en-US" sz="2000" dirty="0"/>
              <a:t>(week prior to GAT) - Administrative Audit outcomes delivered to schools, including any rectifications that may be required prior to Unit 4 delivery.</a:t>
            </a:r>
            <a:endParaRPr lang="en-US" sz="2000" dirty="0">
              <a:cs typeface="Arial"/>
            </a:endParaRPr>
          </a:p>
          <a:p>
            <a:pPr marL="354965" indent="-354965"/>
            <a:endParaRPr lang="en-US" sz="2000" dirty="0">
              <a:cs typeface="Arial"/>
            </a:endParaRPr>
          </a:p>
          <a:p>
            <a:pPr marL="354965" indent="-354965"/>
            <a:endParaRPr lang="en-US" sz="2000" dirty="0">
              <a:cs typeface="Arial"/>
            </a:endParaRPr>
          </a:p>
          <a:p>
            <a:pPr marL="354965" indent="-354965"/>
            <a:endParaRPr lang="en-US" dirty="0">
              <a:cs typeface="Arial"/>
            </a:endParaRPr>
          </a:p>
          <a:p>
            <a:pPr marL="354965" indent="-354965"/>
            <a:endParaRPr lang="en-US" dirty="0">
              <a:cs typeface="Arial"/>
            </a:endParaRPr>
          </a:p>
          <a:p>
            <a:pPr marL="354965" indent="-354965"/>
            <a:endParaRPr lang="en-US" dirty="0">
              <a:cs typeface="Arial"/>
            </a:endParaRPr>
          </a:p>
          <a:p>
            <a:pPr marL="354965" indent="-354965"/>
            <a:endParaRPr lang="en-US" dirty="0">
              <a:cs typeface="Arial"/>
            </a:endParaRPr>
          </a:p>
          <a:p>
            <a:pPr marL="354965" indent="-354965"/>
            <a:endParaRPr lang="en-US" dirty="0">
              <a:cs typeface="Arial"/>
            </a:endParaRPr>
          </a:p>
          <a:p>
            <a:pPr marL="354965" indent="-354965"/>
            <a:endParaRPr lang="en-US" dirty="0">
              <a:cs typeface="Arial"/>
            </a:endParaRPr>
          </a:p>
          <a:p>
            <a:pPr marL="0" indent="0">
              <a:buNone/>
            </a:pPr>
            <a:br>
              <a:rPr lang="en-US" dirty="0"/>
            </a:br>
            <a:br>
              <a:rPr lang="en-US" dirty="0"/>
            </a:br>
            <a:endParaRPr lang="en-AU" dirty="0">
              <a:cs typeface="Arial"/>
            </a:endParaRPr>
          </a:p>
        </p:txBody>
      </p:sp>
      <p:cxnSp>
        <p:nvCxnSpPr>
          <p:cNvPr id="4" name="Straight Connector 3">
            <a:extLst>
              <a:ext uri="{FF2B5EF4-FFF2-40B4-BE49-F238E27FC236}">
                <a16:creationId xmlns:a16="http://schemas.microsoft.com/office/drawing/2014/main" id="{A1618344-5735-E9A9-6F58-2F6568A0FF83}"/>
              </a:ext>
            </a:extLst>
          </p:cNvPr>
          <p:cNvCxnSpPr>
            <a:cxnSpLocks/>
          </p:cNvCxnSpPr>
          <p:nvPr/>
        </p:nvCxnSpPr>
        <p:spPr bwMode="auto">
          <a:xfrm>
            <a:off x="3211462" y="4457621"/>
            <a:ext cx="0" cy="1281326"/>
          </a:xfrm>
          <a:prstGeom prst="line">
            <a:avLst/>
          </a:prstGeom>
          <a:solidFill>
            <a:schemeClr val="accent1"/>
          </a:solidFill>
          <a:ln w="12700" cap="flat" cmpd="sng" algn="ctr">
            <a:solidFill>
              <a:schemeClr val="accent6">
                <a:lumMod val="5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9" name="TextBox 18">
            <a:extLst>
              <a:ext uri="{FF2B5EF4-FFF2-40B4-BE49-F238E27FC236}">
                <a16:creationId xmlns:a16="http://schemas.microsoft.com/office/drawing/2014/main" id="{70E8062E-044F-1244-B61D-2C72695DBE83}"/>
              </a:ext>
            </a:extLst>
          </p:cNvPr>
          <p:cNvSpPr txBox="1"/>
          <p:nvPr/>
        </p:nvSpPr>
        <p:spPr>
          <a:xfrm>
            <a:off x="1035406" y="5720754"/>
            <a:ext cx="1915317" cy="246221"/>
          </a:xfrm>
          <a:prstGeom prst="rect">
            <a:avLst/>
          </a:prstGeom>
          <a:noFill/>
        </p:spPr>
        <p:txBody>
          <a:bodyPr wrap="square" rtlCol="0">
            <a:spAutoFit/>
          </a:bodyPr>
          <a:lstStyle/>
          <a:p>
            <a:pPr defTabSz="914377"/>
            <a:r>
              <a:rPr lang="en-AU" sz="1000" dirty="0">
                <a:solidFill>
                  <a:srgbClr val="000000"/>
                </a:solidFill>
                <a:latin typeface="Arial"/>
              </a:rPr>
              <a:t>Term 1: 27 January – 7 April </a:t>
            </a:r>
          </a:p>
        </p:txBody>
      </p:sp>
      <p:sp>
        <p:nvSpPr>
          <p:cNvPr id="20" name="TextBox 19">
            <a:extLst>
              <a:ext uri="{FF2B5EF4-FFF2-40B4-BE49-F238E27FC236}">
                <a16:creationId xmlns:a16="http://schemas.microsoft.com/office/drawing/2014/main" id="{D7C83DDD-B622-F18D-B09F-4E75EBE465D8}"/>
              </a:ext>
            </a:extLst>
          </p:cNvPr>
          <p:cNvSpPr txBox="1"/>
          <p:nvPr/>
        </p:nvSpPr>
        <p:spPr>
          <a:xfrm>
            <a:off x="3836531" y="5712631"/>
            <a:ext cx="1798073" cy="246221"/>
          </a:xfrm>
          <a:prstGeom prst="rect">
            <a:avLst/>
          </a:prstGeom>
          <a:noFill/>
        </p:spPr>
        <p:txBody>
          <a:bodyPr wrap="square" rtlCol="0">
            <a:spAutoFit/>
          </a:bodyPr>
          <a:lstStyle/>
          <a:p>
            <a:pPr defTabSz="914377"/>
            <a:r>
              <a:rPr lang="en-AU" sz="1000" dirty="0">
                <a:solidFill>
                  <a:srgbClr val="000000"/>
                </a:solidFill>
                <a:latin typeface="Arial"/>
              </a:rPr>
              <a:t>Term 2: 20 April – 27 June</a:t>
            </a:r>
          </a:p>
        </p:txBody>
      </p:sp>
      <p:sp>
        <p:nvSpPr>
          <p:cNvPr id="21" name="TextBox 20">
            <a:extLst>
              <a:ext uri="{FF2B5EF4-FFF2-40B4-BE49-F238E27FC236}">
                <a16:creationId xmlns:a16="http://schemas.microsoft.com/office/drawing/2014/main" id="{44B6F2CA-9978-D38B-B733-2FB30129A81F}"/>
              </a:ext>
            </a:extLst>
          </p:cNvPr>
          <p:cNvSpPr txBox="1"/>
          <p:nvPr/>
        </p:nvSpPr>
        <p:spPr>
          <a:xfrm>
            <a:off x="6742100" y="5712630"/>
            <a:ext cx="1993825" cy="246221"/>
          </a:xfrm>
          <a:prstGeom prst="rect">
            <a:avLst/>
          </a:prstGeom>
          <a:noFill/>
        </p:spPr>
        <p:txBody>
          <a:bodyPr wrap="square" rtlCol="0">
            <a:spAutoFit/>
          </a:bodyPr>
          <a:lstStyle/>
          <a:p>
            <a:pPr defTabSz="914377"/>
            <a:r>
              <a:rPr lang="en-AU" sz="1000">
                <a:solidFill>
                  <a:srgbClr val="000000"/>
                </a:solidFill>
                <a:latin typeface="Arial"/>
              </a:rPr>
              <a:t>Term 3: 13 July – 19 September</a:t>
            </a:r>
          </a:p>
        </p:txBody>
      </p:sp>
      <p:sp>
        <p:nvSpPr>
          <p:cNvPr id="22" name="TextBox 21">
            <a:extLst>
              <a:ext uri="{FF2B5EF4-FFF2-40B4-BE49-F238E27FC236}">
                <a16:creationId xmlns:a16="http://schemas.microsoft.com/office/drawing/2014/main" id="{C84BA992-BF95-67EF-A42F-EFC03A197A4C}"/>
              </a:ext>
            </a:extLst>
          </p:cNvPr>
          <p:cNvSpPr txBox="1"/>
          <p:nvPr/>
        </p:nvSpPr>
        <p:spPr>
          <a:xfrm>
            <a:off x="9523400" y="5714293"/>
            <a:ext cx="2109794" cy="246221"/>
          </a:xfrm>
          <a:prstGeom prst="rect">
            <a:avLst/>
          </a:prstGeom>
          <a:noFill/>
        </p:spPr>
        <p:txBody>
          <a:bodyPr wrap="square" rtlCol="0">
            <a:spAutoFit/>
          </a:bodyPr>
          <a:lstStyle/>
          <a:p>
            <a:pPr defTabSz="914377"/>
            <a:r>
              <a:rPr lang="en-AU" sz="1000">
                <a:solidFill>
                  <a:srgbClr val="000000"/>
                </a:solidFill>
                <a:latin typeface="Arial"/>
              </a:rPr>
              <a:t>Term 4: 5 October – 18 December</a:t>
            </a:r>
          </a:p>
        </p:txBody>
      </p:sp>
      <p:cxnSp>
        <p:nvCxnSpPr>
          <p:cNvPr id="23" name="Straight Connector 22">
            <a:extLst>
              <a:ext uri="{FF2B5EF4-FFF2-40B4-BE49-F238E27FC236}">
                <a16:creationId xmlns:a16="http://schemas.microsoft.com/office/drawing/2014/main" id="{71C6114C-0614-0407-EF05-1B7269022CBA}"/>
              </a:ext>
            </a:extLst>
          </p:cNvPr>
          <p:cNvCxnSpPr>
            <a:cxnSpLocks/>
          </p:cNvCxnSpPr>
          <p:nvPr/>
        </p:nvCxnSpPr>
        <p:spPr bwMode="auto">
          <a:xfrm>
            <a:off x="413094" y="5386331"/>
            <a:ext cx="11548500" cy="0"/>
          </a:xfrm>
          <a:prstGeom prst="line">
            <a:avLst/>
          </a:prstGeom>
          <a:solidFill>
            <a:schemeClr val="accent1"/>
          </a:solidFill>
          <a:ln w="12700" cap="flat" cmpd="sng" algn="ctr">
            <a:solidFill>
              <a:schemeClr val="accent6">
                <a:lumMod val="50000"/>
              </a:schemeClr>
            </a:solidFill>
            <a:prstDash val="solid"/>
            <a:round/>
            <a:headEnd type="none" w="med" len="med"/>
            <a:tailEnd type="triangl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5" name="Rectangle 24">
            <a:extLst>
              <a:ext uri="{FF2B5EF4-FFF2-40B4-BE49-F238E27FC236}">
                <a16:creationId xmlns:a16="http://schemas.microsoft.com/office/drawing/2014/main" id="{F5C49B8F-E880-3A75-4454-A33DF2F1D0D7}"/>
              </a:ext>
            </a:extLst>
          </p:cNvPr>
          <p:cNvSpPr/>
          <p:nvPr/>
        </p:nvSpPr>
        <p:spPr bwMode="auto">
          <a:xfrm>
            <a:off x="410033" y="4432637"/>
            <a:ext cx="11548500" cy="1281325"/>
          </a:xfrm>
          <a:prstGeom prst="rect">
            <a:avLst/>
          </a:prstGeom>
          <a:noFill/>
          <a:ln w="19050" cap="flat" cmpd="sng" algn="ctr">
            <a:solidFill>
              <a:schemeClr val="accent6">
                <a:lumMod val="75000"/>
              </a:schemeClr>
            </a:solidFill>
            <a:prstDash val="solid"/>
            <a:round/>
            <a:headEnd type="none" w="med" len="med"/>
            <a:tailEnd type="none" w="med" len="med"/>
          </a:ln>
          <a:effectLst/>
        </p:spPr>
        <p:txBody>
          <a:bodyPr vert="horz" wrap="square" lIns="121920" tIns="60960" rIns="121920" bIns="60960" numCol="1" rtlCol="0" anchor="t" anchorCtr="0" compatLnSpc="1">
            <a:prstTxWarp prst="textNoShape">
              <a:avLst/>
            </a:prstTxWarp>
          </a:bodyPr>
          <a:lstStyle/>
          <a:p>
            <a:pPr defTabSz="1219140" eaLnBrk="0" fontAlgn="base" hangingPunct="0">
              <a:spcBef>
                <a:spcPct val="0"/>
              </a:spcBef>
              <a:spcAft>
                <a:spcPct val="0"/>
              </a:spcAft>
              <a:defRPr/>
            </a:pPr>
            <a:endParaRPr lang="en-AU" sz="3200">
              <a:solidFill>
                <a:srgbClr val="000000"/>
              </a:solidFill>
              <a:latin typeface="Verdana" pitchFamily="34" charset="0"/>
            </a:endParaRPr>
          </a:p>
        </p:txBody>
      </p:sp>
      <p:cxnSp>
        <p:nvCxnSpPr>
          <p:cNvPr id="6" name="Straight Connector 5">
            <a:extLst>
              <a:ext uri="{FF2B5EF4-FFF2-40B4-BE49-F238E27FC236}">
                <a16:creationId xmlns:a16="http://schemas.microsoft.com/office/drawing/2014/main" id="{2C0883CA-2694-EC48-BE29-594DD38BD80B}"/>
              </a:ext>
            </a:extLst>
          </p:cNvPr>
          <p:cNvCxnSpPr>
            <a:cxnSpLocks/>
          </p:cNvCxnSpPr>
          <p:nvPr/>
        </p:nvCxnSpPr>
        <p:spPr bwMode="auto">
          <a:xfrm>
            <a:off x="6348362" y="4466788"/>
            <a:ext cx="0" cy="1281326"/>
          </a:xfrm>
          <a:prstGeom prst="line">
            <a:avLst/>
          </a:prstGeom>
          <a:solidFill>
            <a:schemeClr val="accent1"/>
          </a:solidFill>
          <a:ln w="12700" cap="flat" cmpd="sng" algn="ctr">
            <a:solidFill>
              <a:schemeClr val="accent6">
                <a:lumMod val="5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 name="Straight Connector 6">
            <a:extLst>
              <a:ext uri="{FF2B5EF4-FFF2-40B4-BE49-F238E27FC236}">
                <a16:creationId xmlns:a16="http://schemas.microsoft.com/office/drawing/2014/main" id="{93F8E9D2-A696-3023-4109-4BAD607028A6}"/>
              </a:ext>
            </a:extLst>
          </p:cNvPr>
          <p:cNvCxnSpPr>
            <a:cxnSpLocks/>
          </p:cNvCxnSpPr>
          <p:nvPr/>
        </p:nvCxnSpPr>
        <p:spPr bwMode="auto">
          <a:xfrm>
            <a:off x="9129662" y="4456159"/>
            <a:ext cx="0" cy="1281326"/>
          </a:xfrm>
          <a:prstGeom prst="line">
            <a:avLst/>
          </a:prstGeom>
          <a:solidFill>
            <a:schemeClr val="accent1"/>
          </a:solidFill>
          <a:ln w="12700" cap="flat" cmpd="sng" algn="ctr">
            <a:solidFill>
              <a:schemeClr val="accent6">
                <a:lumMod val="5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 name="Oval 7">
            <a:extLst>
              <a:ext uri="{FF2B5EF4-FFF2-40B4-BE49-F238E27FC236}">
                <a16:creationId xmlns:a16="http://schemas.microsoft.com/office/drawing/2014/main" id="{D9A8FF90-91E0-B35F-95C0-5045F4DB60A2}"/>
              </a:ext>
            </a:extLst>
          </p:cNvPr>
          <p:cNvSpPr/>
          <p:nvPr/>
        </p:nvSpPr>
        <p:spPr bwMode="auto">
          <a:xfrm>
            <a:off x="5661011" y="5300093"/>
            <a:ext cx="202967" cy="180693"/>
          </a:xfrm>
          <a:prstGeom prst="ellips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377" eaLnBrk="0" fontAlgn="base" hangingPunct="0">
              <a:spcBef>
                <a:spcPct val="0"/>
              </a:spcBef>
              <a:spcAft>
                <a:spcPct val="0"/>
              </a:spcAft>
              <a:defRPr/>
            </a:pPr>
            <a:endParaRPr lang="en-AU" sz="2400">
              <a:solidFill>
                <a:srgbClr val="000000"/>
              </a:solidFill>
              <a:latin typeface="Verdana" pitchFamily="34" charset="0"/>
            </a:endParaRPr>
          </a:p>
        </p:txBody>
      </p:sp>
      <p:sp>
        <p:nvSpPr>
          <p:cNvPr id="9" name="Oval 8">
            <a:extLst>
              <a:ext uri="{FF2B5EF4-FFF2-40B4-BE49-F238E27FC236}">
                <a16:creationId xmlns:a16="http://schemas.microsoft.com/office/drawing/2014/main" id="{1B74CBE7-7A14-3A39-9A43-2B7A6C3FBE91}"/>
              </a:ext>
            </a:extLst>
          </p:cNvPr>
          <p:cNvSpPr/>
          <p:nvPr/>
        </p:nvSpPr>
        <p:spPr bwMode="auto">
          <a:xfrm>
            <a:off x="3922862" y="5318493"/>
            <a:ext cx="202967" cy="180693"/>
          </a:xfrm>
          <a:prstGeom prst="ellips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377" eaLnBrk="0" fontAlgn="base" hangingPunct="0">
              <a:spcBef>
                <a:spcPct val="0"/>
              </a:spcBef>
              <a:spcAft>
                <a:spcPct val="0"/>
              </a:spcAft>
              <a:defRPr/>
            </a:pPr>
            <a:endParaRPr lang="en-AU" sz="2400">
              <a:solidFill>
                <a:srgbClr val="000000"/>
              </a:solidFill>
              <a:latin typeface="Verdana" pitchFamily="34" charset="0"/>
            </a:endParaRPr>
          </a:p>
        </p:txBody>
      </p:sp>
      <p:sp>
        <p:nvSpPr>
          <p:cNvPr id="11" name="Oval 10">
            <a:extLst>
              <a:ext uri="{FF2B5EF4-FFF2-40B4-BE49-F238E27FC236}">
                <a16:creationId xmlns:a16="http://schemas.microsoft.com/office/drawing/2014/main" id="{067608C9-C651-F916-5D51-B441815A391C}"/>
              </a:ext>
            </a:extLst>
          </p:cNvPr>
          <p:cNvSpPr/>
          <p:nvPr/>
        </p:nvSpPr>
        <p:spPr bwMode="auto">
          <a:xfrm>
            <a:off x="3451288" y="5318493"/>
            <a:ext cx="202967" cy="180693"/>
          </a:xfrm>
          <a:prstGeom prst="ellips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377" eaLnBrk="0" fontAlgn="base" hangingPunct="0">
              <a:spcBef>
                <a:spcPct val="0"/>
              </a:spcBef>
              <a:spcAft>
                <a:spcPct val="0"/>
              </a:spcAft>
              <a:defRPr/>
            </a:pPr>
            <a:endParaRPr lang="en-AU" sz="2400">
              <a:solidFill>
                <a:srgbClr val="000000"/>
              </a:solidFill>
              <a:latin typeface="Verdana" pitchFamily="34" charset="0"/>
            </a:endParaRPr>
          </a:p>
        </p:txBody>
      </p:sp>
      <p:sp>
        <p:nvSpPr>
          <p:cNvPr id="18" name="Oval 17">
            <a:extLst>
              <a:ext uri="{FF2B5EF4-FFF2-40B4-BE49-F238E27FC236}">
                <a16:creationId xmlns:a16="http://schemas.microsoft.com/office/drawing/2014/main" id="{B4ED3A10-C597-383E-CA91-47B27DBAD561}"/>
              </a:ext>
            </a:extLst>
          </p:cNvPr>
          <p:cNvSpPr/>
          <p:nvPr/>
        </p:nvSpPr>
        <p:spPr bwMode="auto">
          <a:xfrm>
            <a:off x="804379" y="5306860"/>
            <a:ext cx="202967" cy="180693"/>
          </a:xfrm>
          <a:prstGeom prst="ellips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377" eaLnBrk="0" fontAlgn="base" hangingPunct="0">
              <a:spcBef>
                <a:spcPct val="0"/>
              </a:spcBef>
              <a:spcAft>
                <a:spcPct val="0"/>
              </a:spcAft>
              <a:defRPr/>
            </a:pPr>
            <a:endParaRPr lang="en-AU" sz="2400">
              <a:solidFill>
                <a:srgbClr val="000000"/>
              </a:solidFill>
              <a:latin typeface="Verdana" pitchFamily="34" charset="0"/>
            </a:endParaRPr>
          </a:p>
        </p:txBody>
      </p:sp>
      <p:sp>
        <p:nvSpPr>
          <p:cNvPr id="26" name="Oval 25">
            <a:extLst>
              <a:ext uri="{FF2B5EF4-FFF2-40B4-BE49-F238E27FC236}">
                <a16:creationId xmlns:a16="http://schemas.microsoft.com/office/drawing/2014/main" id="{BEFFABAF-0988-4580-729E-2F95E50B4E3E}"/>
              </a:ext>
            </a:extLst>
          </p:cNvPr>
          <p:cNvSpPr/>
          <p:nvPr/>
        </p:nvSpPr>
        <p:spPr bwMode="auto">
          <a:xfrm>
            <a:off x="2719562" y="5306859"/>
            <a:ext cx="202967" cy="180693"/>
          </a:xfrm>
          <a:prstGeom prst="ellips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377" eaLnBrk="0" fontAlgn="base" hangingPunct="0">
              <a:spcBef>
                <a:spcPct val="0"/>
              </a:spcBef>
              <a:spcAft>
                <a:spcPct val="0"/>
              </a:spcAft>
              <a:defRPr/>
            </a:pPr>
            <a:endParaRPr lang="en-AU" sz="2400">
              <a:solidFill>
                <a:srgbClr val="000000"/>
              </a:solidFill>
              <a:latin typeface="Verdana" pitchFamily="34" charset="0"/>
            </a:endParaRPr>
          </a:p>
        </p:txBody>
      </p:sp>
      <p:sp>
        <p:nvSpPr>
          <p:cNvPr id="27" name="TextBox 26">
            <a:extLst>
              <a:ext uri="{FF2B5EF4-FFF2-40B4-BE49-F238E27FC236}">
                <a16:creationId xmlns:a16="http://schemas.microsoft.com/office/drawing/2014/main" id="{1DF9442A-C387-3D6D-1945-A7E130D245E9}"/>
              </a:ext>
            </a:extLst>
          </p:cNvPr>
          <p:cNvSpPr txBox="1"/>
          <p:nvPr/>
        </p:nvSpPr>
        <p:spPr>
          <a:xfrm>
            <a:off x="5329380" y="4466788"/>
            <a:ext cx="816174" cy="783193"/>
          </a:xfrm>
          <a:prstGeom prst="roundRect">
            <a:avLst/>
          </a:prstGeom>
          <a:solidFill>
            <a:schemeClr val="bg1">
              <a:lumMod val="95000"/>
            </a:schemeClr>
          </a:solidFill>
        </p:spPr>
        <p:style>
          <a:lnRef idx="2">
            <a:schemeClr val="accent2"/>
          </a:lnRef>
          <a:fillRef idx="1">
            <a:schemeClr val="lt1"/>
          </a:fillRef>
          <a:effectRef idx="0">
            <a:schemeClr val="accent2"/>
          </a:effectRef>
          <a:fontRef idx="minor">
            <a:schemeClr val="dk1"/>
          </a:fontRef>
        </p:style>
        <p:txBody>
          <a:bodyPr wrap="square" lIns="91440" tIns="45720" rIns="91440" bIns="45720" rtlCol="0" anchor="t">
            <a:spAutoFit/>
          </a:bodyPr>
          <a:lstStyle/>
          <a:p>
            <a:pPr algn="ctr" defTabSz="914377">
              <a:defRPr/>
            </a:pPr>
            <a:r>
              <a:rPr lang="en-AU" sz="800" b="1">
                <a:solidFill>
                  <a:srgbClr val="000000"/>
                </a:solidFill>
                <a:latin typeface="Arial"/>
              </a:rPr>
              <a:t> Audit</a:t>
            </a:r>
            <a:br>
              <a:rPr lang="en-AU" sz="800" b="1">
                <a:solidFill>
                  <a:srgbClr val="000000"/>
                </a:solidFill>
                <a:latin typeface="Arial"/>
              </a:rPr>
            </a:br>
            <a:r>
              <a:rPr lang="en-AU" sz="800" b="1">
                <a:solidFill>
                  <a:srgbClr val="000000"/>
                </a:solidFill>
                <a:latin typeface="Arial"/>
              </a:rPr>
              <a:t>Outcomes</a:t>
            </a:r>
            <a:br>
              <a:rPr lang="en-AU" sz="800" b="1">
                <a:solidFill>
                  <a:srgbClr val="000000"/>
                </a:solidFill>
                <a:latin typeface="Arial"/>
              </a:rPr>
            </a:br>
            <a:r>
              <a:rPr lang="en-AU" sz="800" b="1">
                <a:solidFill>
                  <a:srgbClr val="000000"/>
                </a:solidFill>
                <a:latin typeface="Arial"/>
              </a:rPr>
              <a:t>Delivered</a:t>
            </a:r>
            <a:br>
              <a:rPr lang="en-AU" sz="800" b="1">
                <a:solidFill>
                  <a:srgbClr val="000000"/>
                </a:solidFill>
                <a:latin typeface="Arial"/>
              </a:rPr>
            </a:br>
            <a:r>
              <a:rPr lang="en-AU" sz="800" b="1">
                <a:solidFill>
                  <a:srgbClr val="000000"/>
                </a:solidFill>
                <a:latin typeface="Arial"/>
              </a:rPr>
              <a:t>week prior</a:t>
            </a:r>
            <a:br>
              <a:rPr lang="en-AU" sz="800" b="1">
                <a:solidFill>
                  <a:srgbClr val="000000"/>
                </a:solidFill>
                <a:latin typeface="Arial"/>
              </a:rPr>
            </a:br>
            <a:r>
              <a:rPr lang="en-AU" sz="800" b="1">
                <a:solidFill>
                  <a:srgbClr val="000000"/>
                </a:solidFill>
                <a:latin typeface="Arial"/>
              </a:rPr>
              <a:t>to GAT</a:t>
            </a:r>
            <a:endParaRPr lang="en-US">
              <a:cs typeface="Arial"/>
            </a:endParaRPr>
          </a:p>
        </p:txBody>
      </p:sp>
      <p:sp>
        <p:nvSpPr>
          <p:cNvPr id="30" name="TextBox 29">
            <a:extLst>
              <a:ext uri="{FF2B5EF4-FFF2-40B4-BE49-F238E27FC236}">
                <a16:creationId xmlns:a16="http://schemas.microsoft.com/office/drawing/2014/main" id="{E34DF6E5-D3A3-8189-0201-DE7264081F8E}"/>
              </a:ext>
            </a:extLst>
          </p:cNvPr>
          <p:cNvSpPr txBox="1"/>
          <p:nvPr/>
        </p:nvSpPr>
        <p:spPr>
          <a:xfrm>
            <a:off x="3821132" y="4605089"/>
            <a:ext cx="615989" cy="646986"/>
          </a:xfrm>
          <a:prstGeom prst="roundRect">
            <a:avLst/>
          </a:prstGeom>
          <a:solidFill>
            <a:schemeClr val="bg1">
              <a:lumMod val="95000"/>
            </a:schemeClr>
          </a:solidFill>
        </p:spPr>
        <p:style>
          <a:lnRef idx="2">
            <a:schemeClr val="accent2"/>
          </a:lnRef>
          <a:fillRef idx="1">
            <a:schemeClr val="lt1"/>
          </a:fillRef>
          <a:effectRef idx="0">
            <a:schemeClr val="accent2"/>
          </a:effectRef>
          <a:fontRef idx="minor">
            <a:schemeClr val="dk1"/>
          </a:fontRef>
        </p:style>
        <p:txBody>
          <a:bodyPr wrap="square" lIns="91440" tIns="45720" rIns="91440" bIns="45720" rtlCol="0" anchor="t">
            <a:spAutoFit/>
          </a:bodyPr>
          <a:lstStyle/>
          <a:p>
            <a:pPr algn="ctr" defTabSz="914377">
              <a:defRPr/>
            </a:pPr>
            <a:r>
              <a:rPr lang="en-AU" sz="800" b="1">
                <a:solidFill>
                  <a:srgbClr val="000000"/>
                </a:solidFill>
                <a:latin typeface="Arial"/>
              </a:rPr>
              <a:t> Admin</a:t>
            </a:r>
            <a:br>
              <a:rPr lang="en-AU" sz="800" b="1">
                <a:solidFill>
                  <a:srgbClr val="000000"/>
                </a:solidFill>
                <a:latin typeface="Arial"/>
              </a:rPr>
            </a:br>
            <a:r>
              <a:rPr lang="en-AU" sz="800" b="1">
                <a:solidFill>
                  <a:srgbClr val="000000"/>
                </a:solidFill>
                <a:latin typeface="Arial"/>
              </a:rPr>
              <a:t>Audit</a:t>
            </a:r>
            <a:br>
              <a:rPr lang="en-AU" sz="800" b="1">
                <a:solidFill>
                  <a:srgbClr val="000000"/>
                </a:solidFill>
                <a:latin typeface="Arial"/>
              </a:rPr>
            </a:br>
            <a:r>
              <a:rPr lang="en-AU" sz="800" b="1">
                <a:solidFill>
                  <a:srgbClr val="000000"/>
                </a:solidFill>
                <a:latin typeface="Arial"/>
              </a:rPr>
              <a:t>closes</a:t>
            </a:r>
            <a:br>
              <a:rPr lang="en-AU" sz="800" b="1">
                <a:solidFill>
                  <a:srgbClr val="000000"/>
                </a:solidFill>
                <a:latin typeface="Arial"/>
              </a:rPr>
            </a:br>
            <a:r>
              <a:rPr lang="en-AU" sz="800" b="1">
                <a:solidFill>
                  <a:srgbClr val="000000"/>
                </a:solidFill>
                <a:latin typeface="Arial"/>
              </a:rPr>
              <a:t>week 2</a:t>
            </a:r>
            <a:endParaRPr lang="en-US">
              <a:cs typeface="Arial"/>
            </a:endParaRPr>
          </a:p>
        </p:txBody>
      </p:sp>
      <p:sp>
        <p:nvSpPr>
          <p:cNvPr id="31" name="TextBox 30">
            <a:extLst>
              <a:ext uri="{FF2B5EF4-FFF2-40B4-BE49-F238E27FC236}">
                <a16:creationId xmlns:a16="http://schemas.microsoft.com/office/drawing/2014/main" id="{C1BF18A0-072C-A761-603C-1761CF905D31}"/>
              </a:ext>
            </a:extLst>
          </p:cNvPr>
          <p:cNvSpPr txBox="1"/>
          <p:nvPr/>
        </p:nvSpPr>
        <p:spPr>
          <a:xfrm>
            <a:off x="3162453" y="4611546"/>
            <a:ext cx="615989" cy="646986"/>
          </a:xfrm>
          <a:prstGeom prst="roundRect">
            <a:avLst/>
          </a:prstGeom>
          <a:solidFill>
            <a:schemeClr val="bg1">
              <a:lumMod val="95000"/>
            </a:schemeClr>
          </a:solidFill>
        </p:spPr>
        <p:style>
          <a:lnRef idx="2">
            <a:schemeClr val="accent2"/>
          </a:lnRef>
          <a:fillRef idx="1">
            <a:schemeClr val="lt1"/>
          </a:fillRef>
          <a:effectRef idx="0">
            <a:schemeClr val="accent2"/>
          </a:effectRef>
          <a:fontRef idx="minor">
            <a:schemeClr val="dk1"/>
          </a:fontRef>
        </p:style>
        <p:txBody>
          <a:bodyPr wrap="square" lIns="91440" tIns="45720" rIns="91440" bIns="45720" rtlCol="0" anchor="t">
            <a:spAutoFit/>
          </a:bodyPr>
          <a:lstStyle/>
          <a:p>
            <a:pPr algn="ctr" defTabSz="914377">
              <a:defRPr/>
            </a:pPr>
            <a:r>
              <a:rPr lang="en-AU" sz="800" b="1">
                <a:solidFill>
                  <a:srgbClr val="000000"/>
                </a:solidFill>
                <a:latin typeface="Arial"/>
              </a:rPr>
              <a:t> Admin</a:t>
            </a:r>
            <a:br>
              <a:rPr lang="en-AU" sz="800" b="1">
                <a:solidFill>
                  <a:srgbClr val="000000"/>
                </a:solidFill>
                <a:latin typeface="Arial"/>
              </a:rPr>
            </a:br>
            <a:r>
              <a:rPr lang="en-AU" sz="800" b="1">
                <a:solidFill>
                  <a:srgbClr val="000000"/>
                </a:solidFill>
                <a:latin typeface="Arial"/>
              </a:rPr>
              <a:t>Audit</a:t>
            </a:r>
            <a:br>
              <a:rPr lang="en-AU" sz="800" b="1">
                <a:solidFill>
                  <a:srgbClr val="000000"/>
                </a:solidFill>
                <a:latin typeface="Arial"/>
              </a:rPr>
            </a:br>
            <a:r>
              <a:rPr lang="en-AU" sz="800" b="1">
                <a:solidFill>
                  <a:srgbClr val="000000"/>
                </a:solidFill>
                <a:latin typeface="Arial"/>
              </a:rPr>
              <a:t>open</a:t>
            </a:r>
            <a:br>
              <a:rPr lang="en-AU" sz="800" b="1">
                <a:solidFill>
                  <a:srgbClr val="000000"/>
                </a:solidFill>
                <a:latin typeface="Arial"/>
              </a:rPr>
            </a:br>
            <a:r>
              <a:rPr lang="en-AU" sz="800" b="1">
                <a:solidFill>
                  <a:srgbClr val="000000"/>
                </a:solidFill>
                <a:latin typeface="Arial"/>
              </a:rPr>
              <a:t>week 1</a:t>
            </a:r>
            <a:endParaRPr lang="en-US">
              <a:cs typeface="Arial"/>
            </a:endParaRPr>
          </a:p>
        </p:txBody>
      </p:sp>
      <p:sp>
        <p:nvSpPr>
          <p:cNvPr id="32" name="TextBox 31">
            <a:extLst>
              <a:ext uri="{FF2B5EF4-FFF2-40B4-BE49-F238E27FC236}">
                <a16:creationId xmlns:a16="http://schemas.microsoft.com/office/drawing/2014/main" id="{2096665B-B323-166A-57BE-6FCC050A3B1D}"/>
              </a:ext>
            </a:extLst>
          </p:cNvPr>
          <p:cNvSpPr txBox="1"/>
          <p:nvPr/>
        </p:nvSpPr>
        <p:spPr>
          <a:xfrm>
            <a:off x="2523146" y="4740697"/>
            <a:ext cx="583701" cy="510778"/>
          </a:xfrm>
          <a:prstGeom prst="roundRect">
            <a:avLst/>
          </a:prstGeom>
          <a:solidFill>
            <a:schemeClr val="bg1">
              <a:lumMod val="95000"/>
            </a:schemeClr>
          </a:solidFill>
        </p:spPr>
        <p:style>
          <a:lnRef idx="2">
            <a:schemeClr val="accent2"/>
          </a:lnRef>
          <a:fillRef idx="1">
            <a:schemeClr val="lt1"/>
          </a:fillRef>
          <a:effectRef idx="0">
            <a:schemeClr val="accent2"/>
          </a:effectRef>
          <a:fontRef idx="minor">
            <a:schemeClr val="dk1"/>
          </a:fontRef>
        </p:style>
        <p:txBody>
          <a:bodyPr wrap="square" lIns="91440" tIns="45720" rIns="91440" bIns="45720" rtlCol="0" anchor="t">
            <a:spAutoFit/>
          </a:bodyPr>
          <a:lstStyle/>
          <a:p>
            <a:pPr algn="ctr" defTabSz="914377">
              <a:defRPr/>
            </a:pPr>
            <a:r>
              <a:rPr lang="en-AU" sz="800" b="1">
                <a:solidFill>
                  <a:srgbClr val="000000"/>
                </a:solidFill>
                <a:latin typeface="Arial"/>
              </a:rPr>
              <a:t> Call to</a:t>
            </a:r>
            <a:endParaRPr lang="en-AU" sz="800">
              <a:solidFill>
                <a:srgbClr val="000000"/>
              </a:solidFill>
              <a:latin typeface="Arial"/>
            </a:endParaRPr>
          </a:p>
          <a:p>
            <a:pPr algn="ctr" defTabSz="914377">
              <a:defRPr/>
            </a:pPr>
            <a:r>
              <a:rPr lang="en-AU" sz="800" b="1">
                <a:solidFill>
                  <a:srgbClr val="000000"/>
                </a:solidFill>
                <a:latin typeface="Arial"/>
              </a:rPr>
              <a:t>Action</a:t>
            </a:r>
            <a:br>
              <a:rPr lang="en-AU" sz="800" b="1">
                <a:solidFill>
                  <a:srgbClr val="000000"/>
                </a:solidFill>
                <a:latin typeface="Arial"/>
              </a:rPr>
            </a:br>
            <a:r>
              <a:rPr lang="en-AU" sz="800" b="1">
                <a:solidFill>
                  <a:srgbClr val="000000"/>
                </a:solidFill>
                <a:latin typeface="Arial"/>
              </a:rPr>
              <a:t>week 8</a:t>
            </a:r>
            <a:endParaRPr lang="en-AU" sz="800">
              <a:solidFill>
                <a:srgbClr val="000000"/>
              </a:solidFill>
              <a:latin typeface="Arial"/>
              <a:cs typeface="Arial"/>
            </a:endParaRPr>
          </a:p>
        </p:txBody>
      </p:sp>
      <p:sp>
        <p:nvSpPr>
          <p:cNvPr id="33" name="TextBox 32">
            <a:extLst>
              <a:ext uri="{FF2B5EF4-FFF2-40B4-BE49-F238E27FC236}">
                <a16:creationId xmlns:a16="http://schemas.microsoft.com/office/drawing/2014/main" id="{B06D5997-FDAB-095F-542B-0A55916A1AC9}"/>
              </a:ext>
            </a:extLst>
          </p:cNvPr>
          <p:cNvSpPr txBox="1"/>
          <p:nvPr/>
        </p:nvSpPr>
        <p:spPr>
          <a:xfrm>
            <a:off x="524745" y="4475703"/>
            <a:ext cx="822633" cy="783193"/>
          </a:xfrm>
          <a:prstGeom prst="roundRect">
            <a:avLst/>
          </a:prstGeom>
          <a:solidFill>
            <a:schemeClr val="bg1">
              <a:lumMod val="95000"/>
            </a:schemeClr>
          </a:solidFill>
        </p:spPr>
        <p:style>
          <a:lnRef idx="2">
            <a:schemeClr val="accent2"/>
          </a:lnRef>
          <a:fillRef idx="1">
            <a:schemeClr val="lt1"/>
          </a:fillRef>
          <a:effectRef idx="0">
            <a:schemeClr val="accent2"/>
          </a:effectRef>
          <a:fontRef idx="minor">
            <a:schemeClr val="dk1"/>
          </a:fontRef>
        </p:style>
        <p:txBody>
          <a:bodyPr wrap="square" lIns="91440" tIns="45720" rIns="91440" bIns="45720" rtlCol="0" anchor="t">
            <a:spAutoFit/>
          </a:bodyPr>
          <a:lstStyle/>
          <a:p>
            <a:pPr algn="ctr" defTabSz="914377">
              <a:defRPr/>
            </a:pPr>
            <a:r>
              <a:rPr lang="en-AU" sz="800" b="1">
                <a:solidFill>
                  <a:srgbClr val="000000"/>
                </a:solidFill>
                <a:latin typeface="Arial"/>
              </a:rPr>
              <a:t>Schools</a:t>
            </a:r>
            <a:br>
              <a:rPr lang="en-AU" sz="800" b="1">
                <a:solidFill>
                  <a:srgbClr val="000000"/>
                </a:solidFill>
                <a:latin typeface="Arial"/>
              </a:rPr>
            </a:br>
            <a:r>
              <a:rPr lang="en-AU" sz="800" b="1">
                <a:solidFill>
                  <a:srgbClr val="000000"/>
                </a:solidFill>
                <a:latin typeface="Arial"/>
              </a:rPr>
              <a:t>informed</a:t>
            </a:r>
            <a:endParaRPr lang="en-US">
              <a:solidFill>
                <a:srgbClr val="000000"/>
              </a:solidFill>
              <a:latin typeface="Arial"/>
            </a:endParaRPr>
          </a:p>
          <a:p>
            <a:pPr algn="ctr" defTabSz="914377">
              <a:defRPr/>
            </a:pPr>
            <a:r>
              <a:rPr lang="en-AU" sz="800" b="1">
                <a:solidFill>
                  <a:srgbClr val="000000"/>
                </a:solidFill>
                <a:latin typeface="Arial"/>
              </a:rPr>
              <a:t>of changes</a:t>
            </a:r>
            <a:br>
              <a:rPr lang="en-AU" sz="800" b="1">
                <a:solidFill>
                  <a:srgbClr val="000000"/>
                </a:solidFill>
                <a:latin typeface="Arial"/>
              </a:rPr>
            </a:br>
            <a:r>
              <a:rPr lang="en-AU" sz="800" b="1">
                <a:solidFill>
                  <a:srgbClr val="000000"/>
                </a:solidFill>
                <a:latin typeface="Arial"/>
              </a:rPr>
              <a:t>to audit</a:t>
            </a:r>
            <a:br>
              <a:rPr lang="en-AU" sz="800" b="1">
                <a:solidFill>
                  <a:srgbClr val="000000"/>
                </a:solidFill>
                <a:latin typeface="Arial"/>
              </a:rPr>
            </a:br>
            <a:r>
              <a:rPr lang="en-AU" sz="800" b="1">
                <a:solidFill>
                  <a:srgbClr val="000000"/>
                </a:solidFill>
                <a:latin typeface="Arial"/>
              </a:rPr>
              <a:t>for 2026</a:t>
            </a:r>
            <a:endParaRPr lang="en-US">
              <a:cs typeface="Arial"/>
            </a:endParaRPr>
          </a:p>
        </p:txBody>
      </p:sp>
    </p:spTree>
    <p:extLst>
      <p:ext uri="{BB962C8B-B14F-4D97-AF65-F5344CB8AC3E}">
        <p14:creationId xmlns:p14="http://schemas.microsoft.com/office/powerpoint/2010/main" val="856808909"/>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9EBA1F-AC60-8881-7A75-057DDCB145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0BA577-72D3-C4FA-1FF1-60D195ADBF1D}"/>
              </a:ext>
            </a:extLst>
          </p:cNvPr>
          <p:cNvSpPr>
            <a:spLocks noGrp="1"/>
          </p:cNvSpPr>
          <p:nvPr>
            <p:ph type="title"/>
          </p:nvPr>
        </p:nvSpPr>
        <p:spPr>
          <a:xfrm>
            <a:off x="239349" y="548680"/>
            <a:ext cx="11617291" cy="1143000"/>
          </a:xfrm>
        </p:spPr>
        <p:txBody>
          <a:bodyPr/>
          <a:lstStyle/>
          <a:p>
            <a:r>
              <a:rPr lang="en-AU"/>
              <a:t>Principal Agreement</a:t>
            </a:r>
          </a:p>
        </p:txBody>
      </p:sp>
      <p:sp>
        <p:nvSpPr>
          <p:cNvPr id="3" name="Content Placeholder 2">
            <a:extLst>
              <a:ext uri="{FF2B5EF4-FFF2-40B4-BE49-F238E27FC236}">
                <a16:creationId xmlns:a16="http://schemas.microsoft.com/office/drawing/2014/main" id="{9BCF6AD0-19FE-25B2-288B-94E88F81D62B}"/>
              </a:ext>
            </a:extLst>
          </p:cNvPr>
          <p:cNvSpPr>
            <a:spLocks noGrp="1"/>
          </p:cNvSpPr>
          <p:nvPr>
            <p:ph idx="1"/>
          </p:nvPr>
        </p:nvSpPr>
        <p:spPr>
          <a:xfrm>
            <a:off x="245595" y="1664075"/>
            <a:ext cx="11617291" cy="3962400"/>
          </a:xfrm>
        </p:spPr>
        <p:txBody>
          <a:bodyPr/>
          <a:lstStyle/>
          <a:p>
            <a:pPr marL="354965" indent="-354965"/>
            <a:r>
              <a:rPr lang="en-AU" dirty="0"/>
              <a:t>From 2026, V</a:t>
            </a:r>
            <a:r>
              <a:rPr lang="en-US" dirty="0"/>
              <a:t>CE providers will submit an ‘</a:t>
            </a:r>
            <a:r>
              <a:rPr lang="en-US" i="1" dirty="0"/>
              <a:t>Agreement to deliver the VCE</a:t>
            </a:r>
            <a:r>
              <a:rPr lang="en-US" dirty="0"/>
              <a:t>’ at the end of Term 3 each year.</a:t>
            </a:r>
            <a:endParaRPr lang="en-US" dirty="0">
              <a:cs typeface="Arial"/>
            </a:endParaRPr>
          </a:p>
          <a:p>
            <a:pPr marL="354965" indent="-354965"/>
            <a:r>
              <a:rPr lang="en-AU" dirty="0"/>
              <a:t>Principals will be required to sign an agreement that outlines their responsibilities when delivering the VCE in the given Victorian academic year. </a:t>
            </a:r>
            <a:endParaRPr lang="en-AU" dirty="0">
              <a:cs typeface="Arial"/>
            </a:endParaRPr>
          </a:p>
          <a:p>
            <a:pPr marL="354965" indent="-354965"/>
            <a:endParaRPr lang="en-AU" dirty="0">
              <a:cs typeface="Arial"/>
            </a:endParaRPr>
          </a:p>
        </p:txBody>
      </p:sp>
      <p:sp>
        <p:nvSpPr>
          <p:cNvPr id="6" name="TextBox 5">
            <a:extLst>
              <a:ext uri="{FF2B5EF4-FFF2-40B4-BE49-F238E27FC236}">
                <a16:creationId xmlns:a16="http://schemas.microsoft.com/office/drawing/2014/main" id="{42080FDA-5BD0-15E1-4525-D24E026A1938}"/>
              </a:ext>
            </a:extLst>
          </p:cNvPr>
          <p:cNvSpPr txBox="1"/>
          <p:nvPr/>
        </p:nvSpPr>
        <p:spPr>
          <a:xfrm>
            <a:off x="820786" y="5780818"/>
            <a:ext cx="1915317" cy="246221"/>
          </a:xfrm>
          <a:prstGeom prst="rect">
            <a:avLst/>
          </a:prstGeom>
          <a:noFill/>
        </p:spPr>
        <p:txBody>
          <a:bodyPr wrap="square" rtlCol="0">
            <a:spAutoFit/>
          </a:bodyPr>
          <a:lstStyle/>
          <a:p>
            <a:pPr defTabSz="914377"/>
            <a:r>
              <a:rPr lang="en-AU" sz="1000">
                <a:solidFill>
                  <a:srgbClr val="000000"/>
                </a:solidFill>
                <a:latin typeface="Arial"/>
              </a:rPr>
              <a:t>Term 1: 27 January – 7 April </a:t>
            </a:r>
          </a:p>
        </p:txBody>
      </p:sp>
      <p:sp>
        <p:nvSpPr>
          <p:cNvPr id="7" name="TextBox 6">
            <a:extLst>
              <a:ext uri="{FF2B5EF4-FFF2-40B4-BE49-F238E27FC236}">
                <a16:creationId xmlns:a16="http://schemas.microsoft.com/office/drawing/2014/main" id="{46480572-C581-549F-0D19-ED9AB4E3206C}"/>
              </a:ext>
            </a:extLst>
          </p:cNvPr>
          <p:cNvSpPr txBox="1"/>
          <p:nvPr/>
        </p:nvSpPr>
        <p:spPr>
          <a:xfrm>
            <a:off x="6904666" y="5759719"/>
            <a:ext cx="1993825" cy="246221"/>
          </a:xfrm>
          <a:prstGeom prst="rect">
            <a:avLst/>
          </a:prstGeom>
          <a:noFill/>
        </p:spPr>
        <p:txBody>
          <a:bodyPr wrap="square" rtlCol="0">
            <a:spAutoFit/>
          </a:bodyPr>
          <a:lstStyle/>
          <a:p>
            <a:pPr defTabSz="914377"/>
            <a:r>
              <a:rPr lang="en-AU" sz="1000">
                <a:solidFill>
                  <a:srgbClr val="000000"/>
                </a:solidFill>
                <a:latin typeface="Arial"/>
              </a:rPr>
              <a:t>Term 3: 13 July – 19 September</a:t>
            </a:r>
          </a:p>
        </p:txBody>
      </p:sp>
      <p:sp>
        <p:nvSpPr>
          <p:cNvPr id="8" name="TextBox 7">
            <a:extLst>
              <a:ext uri="{FF2B5EF4-FFF2-40B4-BE49-F238E27FC236}">
                <a16:creationId xmlns:a16="http://schemas.microsoft.com/office/drawing/2014/main" id="{8273AFCE-A939-7670-579D-05A534214099}"/>
              </a:ext>
            </a:extLst>
          </p:cNvPr>
          <p:cNvSpPr txBox="1"/>
          <p:nvPr/>
        </p:nvSpPr>
        <p:spPr>
          <a:xfrm>
            <a:off x="9619876" y="5780818"/>
            <a:ext cx="2109794" cy="246221"/>
          </a:xfrm>
          <a:prstGeom prst="rect">
            <a:avLst/>
          </a:prstGeom>
          <a:noFill/>
        </p:spPr>
        <p:txBody>
          <a:bodyPr wrap="square" rtlCol="0">
            <a:spAutoFit/>
          </a:bodyPr>
          <a:lstStyle/>
          <a:p>
            <a:pPr defTabSz="914377"/>
            <a:r>
              <a:rPr lang="en-AU" sz="1000">
                <a:solidFill>
                  <a:srgbClr val="000000"/>
                </a:solidFill>
                <a:latin typeface="Arial"/>
              </a:rPr>
              <a:t>Term 4: 5 October – 18 December</a:t>
            </a:r>
          </a:p>
        </p:txBody>
      </p:sp>
      <p:cxnSp>
        <p:nvCxnSpPr>
          <p:cNvPr id="9" name="Straight Connector 8">
            <a:extLst>
              <a:ext uri="{FF2B5EF4-FFF2-40B4-BE49-F238E27FC236}">
                <a16:creationId xmlns:a16="http://schemas.microsoft.com/office/drawing/2014/main" id="{B775F650-A051-9693-13F3-4479DE2F3785}"/>
              </a:ext>
            </a:extLst>
          </p:cNvPr>
          <p:cNvCxnSpPr>
            <a:cxnSpLocks/>
          </p:cNvCxnSpPr>
          <p:nvPr/>
        </p:nvCxnSpPr>
        <p:spPr bwMode="auto">
          <a:xfrm>
            <a:off x="598453" y="5236239"/>
            <a:ext cx="11255424" cy="39077"/>
          </a:xfrm>
          <a:prstGeom prst="line">
            <a:avLst/>
          </a:prstGeom>
          <a:solidFill>
            <a:schemeClr val="accent1"/>
          </a:solidFill>
          <a:ln w="12700" cap="flat" cmpd="sng" algn="ctr">
            <a:solidFill>
              <a:schemeClr val="accent6">
                <a:lumMod val="50000"/>
              </a:schemeClr>
            </a:solidFill>
            <a:prstDash val="solid"/>
            <a:round/>
            <a:headEnd type="none" w="med" len="med"/>
            <a:tailEnd type="triangl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 name="Rectangle 10">
            <a:extLst>
              <a:ext uri="{FF2B5EF4-FFF2-40B4-BE49-F238E27FC236}">
                <a16:creationId xmlns:a16="http://schemas.microsoft.com/office/drawing/2014/main" id="{9A2680CD-79EF-0905-28BE-1D5E856FA846}"/>
              </a:ext>
            </a:extLst>
          </p:cNvPr>
          <p:cNvSpPr/>
          <p:nvPr/>
        </p:nvSpPr>
        <p:spPr bwMode="auto">
          <a:xfrm>
            <a:off x="595288" y="3367815"/>
            <a:ext cx="11285122" cy="2413003"/>
          </a:xfrm>
          <a:prstGeom prst="rect">
            <a:avLst/>
          </a:prstGeom>
          <a:noFill/>
          <a:ln w="19050" cap="flat" cmpd="sng" algn="ctr">
            <a:solidFill>
              <a:schemeClr val="accent6">
                <a:lumMod val="75000"/>
              </a:schemeClr>
            </a:solidFill>
            <a:prstDash val="solid"/>
            <a:round/>
            <a:headEnd type="none" w="med" len="med"/>
            <a:tailEnd type="none" w="med" len="med"/>
          </a:ln>
          <a:effectLst/>
        </p:spPr>
        <p:txBody>
          <a:bodyPr vert="horz" wrap="square" lIns="121920" tIns="60960" rIns="121920" bIns="60960" numCol="1" rtlCol="0" anchor="t" anchorCtr="0" compatLnSpc="1">
            <a:prstTxWarp prst="textNoShape">
              <a:avLst/>
            </a:prstTxWarp>
          </a:bodyPr>
          <a:lstStyle/>
          <a:p>
            <a:pPr defTabSz="1219140" eaLnBrk="0" fontAlgn="base" hangingPunct="0">
              <a:spcBef>
                <a:spcPct val="0"/>
              </a:spcBef>
              <a:spcAft>
                <a:spcPct val="0"/>
              </a:spcAft>
              <a:defRPr/>
            </a:pPr>
            <a:endParaRPr lang="en-AU" sz="3200">
              <a:solidFill>
                <a:srgbClr val="000000"/>
              </a:solidFill>
              <a:latin typeface="Verdana" pitchFamily="34" charset="0"/>
            </a:endParaRPr>
          </a:p>
        </p:txBody>
      </p:sp>
      <p:sp>
        <p:nvSpPr>
          <p:cNvPr id="13" name="TextBox 12">
            <a:extLst>
              <a:ext uri="{FF2B5EF4-FFF2-40B4-BE49-F238E27FC236}">
                <a16:creationId xmlns:a16="http://schemas.microsoft.com/office/drawing/2014/main" id="{D88B5457-872F-0CF9-5086-E228AEDF0F35}"/>
              </a:ext>
            </a:extLst>
          </p:cNvPr>
          <p:cNvSpPr txBox="1"/>
          <p:nvPr/>
        </p:nvSpPr>
        <p:spPr>
          <a:xfrm>
            <a:off x="3429093" y="5772211"/>
            <a:ext cx="1798073" cy="246221"/>
          </a:xfrm>
          <a:prstGeom prst="rect">
            <a:avLst/>
          </a:prstGeom>
          <a:noFill/>
        </p:spPr>
        <p:txBody>
          <a:bodyPr wrap="square" rtlCol="0">
            <a:spAutoFit/>
          </a:bodyPr>
          <a:lstStyle/>
          <a:p>
            <a:pPr defTabSz="914377"/>
            <a:r>
              <a:rPr lang="en-AU" sz="1000">
                <a:solidFill>
                  <a:srgbClr val="000000"/>
                </a:solidFill>
                <a:latin typeface="Arial"/>
              </a:rPr>
              <a:t>Term 2: 20 April – 27 June</a:t>
            </a:r>
          </a:p>
        </p:txBody>
      </p:sp>
      <p:cxnSp>
        <p:nvCxnSpPr>
          <p:cNvPr id="12" name="Straight Connector 11">
            <a:extLst>
              <a:ext uri="{FF2B5EF4-FFF2-40B4-BE49-F238E27FC236}">
                <a16:creationId xmlns:a16="http://schemas.microsoft.com/office/drawing/2014/main" id="{8A561DD0-51A8-CABF-C94B-5308A05F6583}"/>
              </a:ext>
            </a:extLst>
          </p:cNvPr>
          <p:cNvCxnSpPr>
            <a:cxnSpLocks/>
          </p:cNvCxnSpPr>
          <p:nvPr/>
        </p:nvCxnSpPr>
        <p:spPr bwMode="auto">
          <a:xfrm>
            <a:off x="6096000" y="3367424"/>
            <a:ext cx="0" cy="2408298"/>
          </a:xfrm>
          <a:prstGeom prst="line">
            <a:avLst/>
          </a:prstGeom>
          <a:solidFill>
            <a:schemeClr val="accent1"/>
          </a:solidFill>
          <a:ln w="12700" cap="flat" cmpd="sng" algn="ctr">
            <a:solidFill>
              <a:schemeClr val="accent6">
                <a:lumMod val="5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 name="Straight Connector 17">
            <a:extLst>
              <a:ext uri="{FF2B5EF4-FFF2-40B4-BE49-F238E27FC236}">
                <a16:creationId xmlns:a16="http://schemas.microsoft.com/office/drawing/2014/main" id="{5AFD2A1F-339C-98AE-2631-4CDF458BBD29}"/>
              </a:ext>
            </a:extLst>
          </p:cNvPr>
          <p:cNvCxnSpPr>
            <a:cxnSpLocks/>
          </p:cNvCxnSpPr>
          <p:nvPr/>
        </p:nvCxnSpPr>
        <p:spPr bwMode="auto">
          <a:xfrm>
            <a:off x="2720018" y="3377193"/>
            <a:ext cx="9769" cy="2372641"/>
          </a:xfrm>
          <a:prstGeom prst="line">
            <a:avLst/>
          </a:prstGeom>
          <a:solidFill>
            <a:schemeClr val="accent1"/>
          </a:solidFill>
          <a:ln w="12700" cap="flat" cmpd="sng" algn="ctr">
            <a:solidFill>
              <a:schemeClr val="accent6">
                <a:lumMod val="5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 name="Straight Connector 18">
            <a:extLst>
              <a:ext uri="{FF2B5EF4-FFF2-40B4-BE49-F238E27FC236}">
                <a16:creationId xmlns:a16="http://schemas.microsoft.com/office/drawing/2014/main" id="{CF10DEB1-96C0-F08F-07CC-118F27D04798}"/>
              </a:ext>
            </a:extLst>
          </p:cNvPr>
          <p:cNvCxnSpPr>
            <a:cxnSpLocks/>
          </p:cNvCxnSpPr>
          <p:nvPr/>
        </p:nvCxnSpPr>
        <p:spPr bwMode="auto">
          <a:xfrm flipH="1">
            <a:off x="9449289" y="3347886"/>
            <a:ext cx="39074" cy="2398529"/>
          </a:xfrm>
          <a:prstGeom prst="line">
            <a:avLst/>
          </a:prstGeom>
          <a:solidFill>
            <a:schemeClr val="accent1"/>
          </a:solidFill>
          <a:ln w="12700" cap="flat" cmpd="sng" algn="ctr">
            <a:solidFill>
              <a:schemeClr val="accent6">
                <a:lumMod val="5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5" name="TextBox 44">
            <a:extLst>
              <a:ext uri="{FF2B5EF4-FFF2-40B4-BE49-F238E27FC236}">
                <a16:creationId xmlns:a16="http://schemas.microsoft.com/office/drawing/2014/main" id="{3503897A-F8CF-AAA9-450B-EAF8263661DF}"/>
              </a:ext>
            </a:extLst>
          </p:cNvPr>
          <p:cNvSpPr txBox="1"/>
          <p:nvPr/>
        </p:nvSpPr>
        <p:spPr>
          <a:xfrm>
            <a:off x="7533334" y="4006052"/>
            <a:ext cx="898155" cy="783193"/>
          </a:xfrm>
          <a:prstGeom prst="roundRect">
            <a:avLst/>
          </a:prstGeom>
          <a:solidFill>
            <a:schemeClr val="bg1">
              <a:lumMod val="95000"/>
            </a:schemeClr>
          </a:solidFill>
        </p:spPr>
        <p:style>
          <a:lnRef idx="2">
            <a:schemeClr val="accent2"/>
          </a:lnRef>
          <a:fillRef idx="1">
            <a:schemeClr val="lt1"/>
          </a:fillRef>
          <a:effectRef idx="0">
            <a:schemeClr val="accent2"/>
          </a:effectRef>
          <a:fontRef idx="minor">
            <a:schemeClr val="dk1"/>
          </a:fontRef>
        </p:style>
        <p:txBody>
          <a:bodyPr wrap="square" lIns="91440" tIns="45720" rIns="91440" bIns="45720" rtlCol="0" anchor="t">
            <a:spAutoFit/>
          </a:bodyPr>
          <a:lstStyle/>
          <a:p>
            <a:pPr algn="ctr" defTabSz="914377">
              <a:defRPr/>
            </a:pPr>
            <a:r>
              <a:rPr lang="en-AU" sz="800" b="1">
                <a:solidFill>
                  <a:srgbClr val="000000"/>
                </a:solidFill>
                <a:latin typeface="Arial"/>
              </a:rPr>
              <a:t> </a:t>
            </a:r>
            <a:r>
              <a:rPr lang="en-AU" sz="1000" b="1">
                <a:solidFill>
                  <a:srgbClr val="000000"/>
                </a:solidFill>
                <a:latin typeface="Arial"/>
              </a:rPr>
              <a:t>2027 </a:t>
            </a:r>
            <a:endParaRPr lang="en-US" sz="1000" b="1">
              <a:solidFill>
                <a:srgbClr val="000000"/>
              </a:solidFill>
              <a:latin typeface="Arial"/>
            </a:endParaRPr>
          </a:p>
          <a:p>
            <a:pPr algn="ctr" defTabSz="914377">
              <a:defRPr/>
            </a:pPr>
            <a:r>
              <a:rPr lang="en-AU" sz="1000" b="1">
                <a:solidFill>
                  <a:srgbClr val="000000"/>
                </a:solidFill>
                <a:latin typeface="Arial"/>
              </a:rPr>
              <a:t>Admin Handbook</a:t>
            </a:r>
          </a:p>
          <a:p>
            <a:pPr algn="ctr" defTabSz="914377">
              <a:defRPr/>
            </a:pPr>
            <a:r>
              <a:rPr lang="en-AU" sz="1000" b="1">
                <a:solidFill>
                  <a:srgbClr val="000000"/>
                </a:solidFill>
                <a:latin typeface="Arial"/>
              </a:rPr>
              <a:t>release</a:t>
            </a:r>
          </a:p>
        </p:txBody>
      </p:sp>
      <p:sp>
        <p:nvSpPr>
          <p:cNvPr id="49" name="Oval 48">
            <a:extLst>
              <a:ext uri="{FF2B5EF4-FFF2-40B4-BE49-F238E27FC236}">
                <a16:creationId xmlns:a16="http://schemas.microsoft.com/office/drawing/2014/main" id="{E0583ADF-85E0-CB49-B7E9-6364BAE1F57E}"/>
              </a:ext>
            </a:extLst>
          </p:cNvPr>
          <p:cNvSpPr/>
          <p:nvPr/>
        </p:nvSpPr>
        <p:spPr bwMode="auto">
          <a:xfrm>
            <a:off x="3367089" y="5103494"/>
            <a:ext cx="281120" cy="258848"/>
          </a:xfrm>
          <a:prstGeom prst="ellipse">
            <a:avLst/>
          </a:prstGeom>
          <a:solidFill>
            <a:schemeClr val="bg1">
              <a:lumMod val="8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377" eaLnBrk="0" fontAlgn="base" hangingPunct="0">
              <a:spcBef>
                <a:spcPct val="0"/>
              </a:spcBef>
              <a:spcAft>
                <a:spcPct val="0"/>
              </a:spcAft>
              <a:defRPr/>
            </a:pPr>
            <a:endParaRPr lang="en-AU" sz="2400">
              <a:solidFill>
                <a:srgbClr val="000000"/>
              </a:solidFill>
              <a:latin typeface="Verdana" pitchFamily="34" charset="0"/>
            </a:endParaRPr>
          </a:p>
        </p:txBody>
      </p:sp>
      <p:sp>
        <p:nvSpPr>
          <p:cNvPr id="52" name="TextBox 51">
            <a:extLst>
              <a:ext uri="{FF2B5EF4-FFF2-40B4-BE49-F238E27FC236}">
                <a16:creationId xmlns:a16="http://schemas.microsoft.com/office/drawing/2014/main" id="{CEECB2B6-6E9C-E038-E64C-D06E6E741D00}"/>
              </a:ext>
            </a:extLst>
          </p:cNvPr>
          <p:cNvSpPr txBox="1"/>
          <p:nvPr/>
        </p:nvSpPr>
        <p:spPr>
          <a:xfrm>
            <a:off x="4987557" y="3999481"/>
            <a:ext cx="973806" cy="1104067"/>
          </a:xfrm>
          <a:prstGeom prst="roundRect">
            <a:avLst/>
          </a:prstGeom>
          <a:solidFill>
            <a:schemeClr val="bg1">
              <a:lumMod val="95000"/>
            </a:schemeClr>
          </a:solidFill>
          <a:ln>
            <a:solidFill>
              <a:schemeClr val="bg2"/>
            </a:solidFill>
          </a:ln>
        </p:spPr>
        <p:style>
          <a:lnRef idx="2">
            <a:schemeClr val="accent2"/>
          </a:lnRef>
          <a:fillRef idx="1">
            <a:schemeClr val="lt1"/>
          </a:fillRef>
          <a:effectRef idx="0">
            <a:schemeClr val="accent2"/>
          </a:effectRef>
          <a:fontRef idx="minor">
            <a:schemeClr val="dk1"/>
          </a:fontRef>
        </p:style>
        <p:txBody>
          <a:bodyPr wrap="square" lIns="91440" tIns="45720" rIns="91440" bIns="45720" rtlCol="0" anchor="t">
            <a:spAutoFit/>
          </a:bodyPr>
          <a:lstStyle/>
          <a:p>
            <a:pPr algn="ctr" defTabSz="914377">
              <a:defRPr/>
            </a:pPr>
            <a:r>
              <a:rPr lang="en-AU" sz="1000" b="1">
                <a:solidFill>
                  <a:srgbClr val="000000"/>
                </a:solidFill>
                <a:latin typeface="Arial"/>
              </a:rPr>
              <a:t> Audit Outcomes</a:t>
            </a:r>
            <a:br>
              <a:rPr lang="en-AU" sz="1000" b="1">
                <a:latin typeface="Arial"/>
              </a:rPr>
            </a:br>
            <a:r>
              <a:rPr lang="en-AU" sz="1000" b="1">
                <a:solidFill>
                  <a:srgbClr val="000000"/>
                </a:solidFill>
                <a:latin typeface="Arial"/>
              </a:rPr>
              <a:t>Delivered week</a:t>
            </a:r>
            <a:br>
              <a:rPr lang="en-AU" sz="1000" b="1">
                <a:latin typeface="Arial"/>
              </a:rPr>
            </a:br>
            <a:r>
              <a:rPr lang="en-AU" sz="1000" b="1">
                <a:solidFill>
                  <a:srgbClr val="000000"/>
                </a:solidFill>
                <a:latin typeface="Arial"/>
              </a:rPr>
              <a:t> prior to GAT</a:t>
            </a:r>
            <a:endParaRPr lang="en-US" sz="1000">
              <a:cs typeface="Arial"/>
            </a:endParaRPr>
          </a:p>
        </p:txBody>
      </p:sp>
      <p:sp>
        <p:nvSpPr>
          <p:cNvPr id="54" name="TextBox 53">
            <a:extLst>
              <a:ext uri="{FF2B5EF4-FFF2-40B4-BE49-F238E27FC236}">
                <a16:creationId xmlns:a16="http://schemas.microsoft.com/office/drawing/2014/main" id="{52344BD8-5500-40B3-ECDF-7A481157CC79}"/>
              </a:ext>
            </a:extLst>
          </p:cNvPr>
          <p:cNvSpPr txBox="1"/>
          <p:nvPr/>
        </p:nvSpPr>
        <p:spPr>
          <a:xfrm>
            <a:off x="2943633" y="3989215"/>
            <a:ext cx="909063" cy="783193"/>
          </a:xfrm>
          <a:prstGeom prst="roundRect">
            <a:avLst/>
          </a:prstGeom>
          <a:solidFill>
            <a:schemeClr val="bg1">
              <a:lumMod val="95000"/>
            </a:schemeClr>
          </a:solidFill>
          <a:ln>
            <a:solidFill>
              <a:schemeClr val="bg2"/>
            </a:solidFill>
          </a:ln>
        </p:spPr>
        <p:style>
          <a:lnRef idx="2">
            <a:schemeClr val="accent2"/>
          </a:lnRef>
          <a:fillRef idx="1">
            <a:schemeClr val="lt1"/>
          </a:fillRef>
          <a:effectRef idx="0">
            <a:schemeClr val="accent2"/>
          </a:effectRef>
          <a:fontRef idx="minor">
            <a:schemeClr val="dk1"/>
          </a:fontRef>
        </p:style>
        <p:txBody>
          <a:bodyPr wrap="square" lIns="91440" tIns="45720" rIns="91440" bIns="45720" rtlCol="0" anchor="t">
            <a:spAutoFit/>
          </a:bodyPr>
          <a:lstStyle/>
          <a:p>
            <a:pPr algn="ctr" defTabSz="914377">
              <a:defRPr/>
            </a:pPr>
            <a:r>
              <a:rPr lang="en-AU" sz="800" b="1">
                <a:solidFill>
                  <a:srgbClr val="000000"/>
                </a:solidFill>
                <a:latin typeface="Arial"/>
              </a:rPr>
              <a:t> </a:t>
            </a:r>
            <a:r>
              <a:rPr lang="en-AU" sz="1000" b="1">
                <a:solidFill>
                  <a:srgbClr val="000000"/>
                </a:solidFill>
                <a:latin typeface="Arial"/>
              </a:rPr>
              <a:t>Admin</a:t>
            </a:r>
            <a:endParaRPr lang="en-US" sz="1000">
              <a:solidFill>
                <a:srgbClr val="000000"/>
              </a:solidFill>
              <a:latin typeface="Arial"/>
              <a:cs typeface="Arial"/>
            </a:endParaRPr>
          </a:p>
          <a:p>
            <a:pPr algn="ctr" defTabSz="914377">
              <a:defRPr/>
            </a:pPr>
            <a:r>
              <a:rPr lang="en-AU" sz="1000" b="1">
                <a:solidFill>
                  <a:srgbClr val="000000"/>
                </a:solidFill>
                <a:latin typeface="Arial"/>
              </a:rPr>
              <a:t>Audit</a:t>
            </a:r>
            <a:endParaRPr lang="en-US" sz="1000">
              <a:solidFill>
                <a:srgbClr val="000000"/>
              </a:solidFill>
              <a:latin typeface="Arial"/>
              <a:cs typeface="Arial"/>
            </a:endParaRPr>
          </a:p>
          <a:p>
            <a:pPr algn="ctr" defTabSz="914377">
              <a:defRPr/>
            </a:pPr>
            <a:r>
              <a:rPr lang="en-AU" sz="1000" b="1">
                <a:solidFill>
                  <a:srgbClr val="000000"/>
                </a:solidFill>
                <a:latin typeface="Arial"/>
              </a:rPr>
              <a:t>Open</a:t>
            </a:r>
            <a:endParaRPr lang="en-US" sz="1000">
              <a:solidFill>
                <a:srgbClr val="000000"/>
              </a:solidFill>
              <a:latin typeface="Arial"/>
              <a:cs typeface="Arial"/>
            </a:endParaRPr>
          </a:p>
          <a:p>
            <a:pPr algn="ctr" defTabSz="914377">
              <a:defRPr/>
            </a:pPr>
            <a:r>
              <a:rPr lang="en-AU" sz="1000" b="1">
                <a:solidFill>
                  <a:srgbClr val="000000"/>
                </a:solidFill>
                <a:latin typeface="Arial"/>
              </a:rPr>
              <a:t>week 1</a:t>
            </a:r>
            <a:endParaRPr lang="en-US" sz="1000">
              <a:cs typeface="Arial"/>
            </a:endParaRPr>
          </a:p>
        </p:txBody>
      </p:sp>
      <p:sp>
        <p:nvSpPr>
          <p:cNvPr id="5" name="Oval 4">
            <a:extLst>
              <a:ext uri="{FF2B5EF4-FFF2-40B4-BE49-F238E27FC236}">
                <a16:creationId xmlns:a16="http://schemas.microsoft.com/office/drawing/2014/main" id="{04605EE1-DBC8-8220-22F1-D194191283AA}"/>
              </a:ext>
            </a:extLst>
          </p:cNvPr>
          <p:cNvSpPr/>
          <p:nvPr/>
        </p:nvSpPr>
        <p:spPr bwMode="auto">
          <a:xfrm>
            <a:off x="4324473" y="5113263"/>
            <a:ext cx="281120" cy="258848"/>
          </a:xfrm>
          <a:prstGeom prst="ellipse">
            <a:avLst/>
          </a:prstGeom>
          <a:solidFill>
            <a:schemeClr val="bg1">
              <a:lumMod val="8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377" eaLnBrk="0" fontAlgn="base" hangingPunct="0">
              <a:spcBef>
                <a:spcPct val="0"/>
              </a:spcBef>
              <a:spcAft>
                <a:spcPct val="0"/>
              </a:spcAft>
              <a:defRPr/>
            </a:pPr>
            <a:endParaRPr lang="en-AU" sz="2400">
              <a:solidFill>
                <a:srgbClr val="000000"/>
              </a:solidFill>
              <a:latin typeface="Verdana" pitchFamily="34" charset="0"/>
            </a:endParaRPr>
          </a:p>
        </p:txBody>
      </p:sp>
      <p:sp>
        <p:nvSpPr>
          <p:cNvPr id="10" name="Oval 9">
            <a:extLst>
              <a:ext uri="{FF2B5EF4-FFF2-40B4-BE49-F238E27FC236}">
                <a16:creationId xmlns:a16="http://schemas.microsoft.com/office/drawing/2014/main" id="{9136BCCA-381D-08D9-9C6D-35BBC6BC3D27}"/>
              </a:ext>
            </a:extLst>
          </p:cNvPr>
          <p:cNvSpPr/>
          <p:nvPr/>
        </p:nvSpPr>
        <p:spPr bwMode="auto">
          <a:xfrm>
            <a:off x="5330704" y="5142570"/>
            <a:ext cx="281120" cy="258848"/>
          </a:xfrm>
          <a:prstGeom prst="ellipse">
            <a:avLst/>
          </a:prstGeom>
          <a:solidFill>
            <a:schemeClr val="bg1">
              <a:lumMod val="8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377" eaLnBrk="0" fontAlgn="base" hangingPunct="0">
              <a:spcBef>
                <a:spcPct val="0"/>
              </a:spcBef>
              <a:spcAft>
                <a:spcPct val="0"/>
              </a:spcAft>
              <a:defRPr/>
            </a:pPr>
            <a:endParaRPr lang="en-AU" sz="2400">
              <a:solidFill>
                <a:srgbClr val="000000"/>
              </a:solidFill>
              <a:latin typeface="Verdana" pitchFamily="34" charset="0"/>
            </a:endParaRPr>
          </a:p>
        </p:txBody>
      </p:sp>
      <p:sp>
        <p:nvSpPr>
          <p:cNvPr id="14" name="Oval 13">
            <a:extLst>
              <a:ext uri="{FF2B5EF4-FFF2-40B4-BE49-F238E27FC236}">
                <a16:creationId xmlns:a16="http://schemas.microsoft.com/office/drawing/2014/main" id="{79ABEA7F-499D-360A-CE9B-898A440A39F7}"/>
              </a:ext>
            </a:extLst>
          </p:cNvPr>
          <p:cNvSpPr/>
          <p:nvPr/>
        </p:nvSpPr>
        <p:spPr bwMode="auto">
          <a:xfrm>
            <a:off x="7900011" y="5123031"/>
            <a:ext cx="281120" cy="258848"/>
          </a:xfrm>
          <a:prstGeom prst="ellipse">
            <a:avLst/>
          </a:prstGeom>
          <a:solidFill>
            <a:srgbClr val="FFC7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377" eaLnBrk="0" fontAlgn="base" hangingPunct="0">
              <a:spcBef>
                <a:spcPct val="0"/>
              </a:spcBef>
              <a:spcAft>
                <a:spcPct val="0"/>
              </a:spcAft>
              <a:defRPr/>
            </a:pPr>
            <a:endParaRPr lang="en-AU" sz="2400">
              <a:solidFill>
                <a:srgbClr val="000000"/>
              </a:solidFill>
              <a:latin typeface="Verdana" pitchFamily="34" charset="0"/>
            </a:endParaRPr>
          </a:p>
        </p:txBody>
      </p:sp>
      <p:sp>
        <p:nvSpPr>
          <p:cNvPr id="15" name="Oval 14">
            <a:extLst>
              <a:ext uri="{FF2B5EF4-FFF2-40B4-BE49-F238E27FC236}">
                <a16:creationId xmlns:a16="http://schemas.microsoft.com/office/drawing/2014/main" id="{98D3DA81-C848-1E91-2137-428962D0937F}"/>
              </a:ext>
            </a:extLst>
          </p:cNvPr>
          <p:cNvSpPr/>
          <p:nvPr/>
        </p:nvSpPr>
        <p:spPr bwMode="auto">
          <a:xfrm>
            <a:off x="8789401" y="5123812"/>
            <a:ext cx="281120" cy="258848"/>
          </a:xfrm>
          <a:prstGeom prst="ellipse">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377" eaLnBrk="0" fontAlgn="base" hangingPunct="0">
              <a:spcBef>
                <a:spcPct val="0"/>
              </a:spcBef>
              <a:spcAft>
                <a:spcPct val="0"/>
              </a:spcAft>
              <a:defRPr/>
            </a:pPr>
            <a:endParaRPr lang="en-AU" sz="2400">
              <a:solidFill>
                <a:srgbClr val="000000"/>
              </a:solidFill>
              <a:latin typeface="Verdana" pitchFamily="34" charset="0"/>
            </a:endParaRPr>
          </a:p>
        </p:txBody>
      </p:sp>
      <p:sp>
        <p:nvSpPr>
          <p:cNvPr id="16" name="TextBox 15">
            <a:extLst>
              <a:ext uri="{FF2B5EF4-FFF2-40B4-BE49-F238E27FC236}">
                <a16:creationId xmlns:a16="http://schemas.microsoft.com/office/drawing/2014/main" id="{7D03AFB8-8033-2921-A9E2-2B2206BBF20F}"/>
              </a:ext>
            </a:extLst>
          </p:cNvPr>
          <p:cNvSpPr txBox="1"/>
          <p:nvPr/>
        </p:nvSpPr>
        <p:spPr>
          <a:xfrm>
            <a:off x="4008479" y="4008753"/>
            <a:ext cx="909063" cy="783193"/>
          </a:xfrm>
          <a:prstGeom prst="roundRect">
            <a:avLst/>
          </a:prstGeom>
          <a:solidFill>
            <a:schemeClr val="bg1">
              <a:lumMod val="95000"/>
            </a:schemeClr>
          </a:solidFill>
          <a:ln>
            <a:solidFill>
              <a:schemeClr val="bg2"/>
            </a:solidFill>
          </a:ln>
        </p:spPr>
        <p:style>
          <a:lnRef idx="2">
            <a:schemeClr val="accent2"/>
          </a:lnRef>
          <a:fillRef idx="1">
            <a:schemeClr val="lt1"/>
          </a:fillRef>
          <a:effectRef idx="0">
            <a:schemeClr val="accent2"/>
          </a:effectRef>
          <a:fontRef idx="minor">
            <a:schemeClr val="dk1"/>
          </a:fontRef>
        </p:style>
        <p:txBody>
          <a:bodyPr wrap="square" lIns="91440" tIns="45720" rIns="91440" bIns="45720" rtlCol="0" anchor="t">
            <a:spAutoFit/>
          </a:bodyPr>
          <a:lstStyle/>
          <a:p>
            <a:pPr algn="ctr" defTabSz="914377">
              <a:defRPr/>
            </a:pPr>
            <a:r>
              <a:rPr lang="en-AU" sz="800" b="1">
                <a:solidFill>
                  <a:srgbClr val="000000"/>
                </a:solidFill>
                <a:latin typeface="Arial"/>
              </a:rPr>
              <a:t> </a:t>
            </a:r>
            <a:r>
              <a:rPr lang="en-AU" sz="1000" b="1">
                <a:solidFill>
                  <a:srgbClr val="000000"/>
                </a:solidFill>
                <a:latin typeface="Arial"/>
              </a:rPr>
              <a:t>Admin</a:t>
            </a:r>
            <a:endParaRPr lang="en-US" sz="1000">
              <a:solidFill>
                <a:srgbClr val="000000"/>
              </a:solidFill>
              <a:latin typeface="Arial"/>
              <a:cs typeface="Arial"/>
            </a:endParaRPr>
          </a:p>
          <a:p>
            <a:pPr algn="ctr" defTabSz="914377">
              <a:defRPr/>
            </a:pPr>
            <a:r>
              <a:rPr lang="en-AU" sz="1000" b="1">
                <a:solidFill>
                  <a:srgbClr val="000000"/>
                </a:solidFill>
                <a:latin typeface="Arial"/>
              </a:rPr>
              <a:t>Audit</a:t>
            </a:r>
            <a:endParaRPr lang="en-US" sz="1000">
              <a:solidFill>
                <a:srgbClr val="000000"/>
              </a:solidFill>
              <a:latin typeface="Arial"/>
              <a:cs typeface="Arial"/>
            </a:endParaRPr>
          </a:p>
          <a:p>
            <a:pPr algn="ctr" defTabSz="914377">
              <a:defRPr/>
            </a:pPr>
            <a:r>
              <a:rPr lang="en-AU" sz="1000" b="1">
                <a:solidFill>
                  <a:srgbClr val="000000"/>
                </a:solidFill>
                <a:latin typeface="Arial"/>
                <a:cs typeface="Arial"/>
              </a:rPr>
              <a:t>Close</a:t>
            </a:r>
          </a:p>
          <a:p>
            <a:pPr algn="ctr" defTabSz="914377">
              <a:defRPr/>
            </a:pPr>
            <a:r>
              <a:rPr lang="en-AU" sz="1000" b="1">
                <a:solidFill>
                  <a:srgbClr val="000000"/>
                </a:solidFill>
                <a:latin typeface="Arial"/>
              </a:rPr>
              <a:t>week 2</a:t>
            </a:r>
            <a:endParaRPr lang="en-US" sz="1000">
              <a:cs typeface="Arial"/>
            </a:endParaRPr>
          </a:p>
        </p:txBody>
      </p:sp>
      <p:sp>
        <p:nvSpPr>
          <p:cNvPr id="20" name="TextBox 19">
            <a:extLst>
              <a:ext uri="{FF2B5EF4-FFF2-40B4-BE49-F238E27FC236}">
                <a16:creationId xmlns:a16="http://schemas.microsoft.com/office/drawing/2014/main" id="{A3B86EC7-18E2-4C11-A60E-7E85FBED7B41}"/>
              </a:ext>
            </a:extLst>
          </p:cNvPr>
          <p:cNvSpPr txBox="1"/>
          <p:nvPr/>
        </p:nvSpPr>
        <p:spPr>
          <a:xfrm>
            <a:off x="8451642" y="3996282"/>
            <a:ext cx="947000" cy="783193"/>
          </a:xfrm>
          <a:prstGeom prst="roundRect">
            <a:avLst/>
          </a:prstGeom>
          <a:solidFill>
            <a:schemeClr val="bg1">
              <a:lumMod val="95000"/>
            </a:schemeClr>
          </a:solidFill>
        </p:spPr>
        <p:style>
          <a:lnRef idx="2">
            <a:schemeClr val="accent2"/>
          </a:lnRef>
          <a:fillRef idx="1">
            <a:schemeClr val="lt1"/>
          </a:fillRef>
          <a:effectRef idx="0">
            <a:schemeClr val="accent2"/>
          </a:effectRef>
          <a:fontRef idx="minor">
            <a:schemeClr val="dk1"/>
          </a:fontRef>
        </p:style>
        <p:txBody>
          <a:bodyPr wrap="square" lIns="91440" tIns="45720" rIns="91440" bIns="45720" rtlCol="0" anchor="t">
            <a:spAutoFit/>
          </a:bodyPr>
          <a:lstStyle/>
          <a:p>
            <a:pPr algn="ctr" defTabSz="914377">
              <a:defRPr/>
            </a:pPr>
            <a:r>
              <a:rPr lang="en-AU" sz="800" b="1">
                <a:solidFill>
                  <a:srgbClr val="000000"/>
                </a:solidFill>
                <a:latin typeface="Arial"/>
              </a:rPr>
              <a:t> </a:t>
            </a:r>
            <a:r>
              <a:rPr lang="en-AU" sz="1000" b="1">
                <a:solidFill>
                  <a:srgbClr val="000000"/>
                </a:solidFill>
                <a:latin typeface="Arial"/>
              </a:rPr>
              <a:t>2027 </a:t>
            </a:r>
            <a:endParaRPr lang="en-US" sz="1000" b="1">
              <a:solidFill>
                <a:srgbClr val="000000"/>
              </a:solidFill>
              <a:latin typeface="Arial"/>
            </a:endParaRPr>
          </a:p>
          <a:p>
            <a:pPr algn="ctr" defTabSz="914377">
              <a:defRPr/>
            </a:pPr>
            <a:r>
              <a:rPr lang="en-AU" sz="1000" b="1">
                <a:solidFill>
                  <a:srgbClr val="000000"/>
                </a:solidFill>
                <a:latin typeface="Arial"/>
              </a:rPr>
              <a:t>Principal</a:t>
            </a:r>
            <a:br>
              <a:rPr lang="en-AU" sz="1000" b="1">
                <a:solidFill>
                  <a:srgbClr val="000000"/>
                </a:solidFill>
                <a:latin typeface="Arial"/>
              </a:rPr>
            </a:br>
            <a:r>
              <a:rPr lang="en-AU" sz="1000" b="1">
                <a:solidFill>
                  <a:srgbClr val="000000"/>
                </a:solidFill>
                <a:latin typeface="Arial"/>
              </a:rPr>
              <a:t>Agreement</a:t>
            </a:r>
            <a:endParaRPr lang="en-US" sz="1000" b="1">
              <a:solidFill>
                <a:srgbClr val="000000"/>
              </a:solidFill>
              <a:latin typeface="Arial"/>
            </a:endParaRPr>
          </a:p>
          <a:p>
            <a:pPr algn="ctr" defTabSz="914377">
              <a:defRPr/>
            </a:pPr>
            <a:r>
              <a:rPr lang="en-AU" sz="1000" b="1">
                <a:solidFill>
                  <a:srgbClr val="000000"/>
                </a:solidFill>
                <a:latin typeface="Arial"/>
              </a:rPr>
              <a:t>due</a:t>
            </a:r>
            <a:endParaRPr lang="en-US" sz="1000" b="1">
              <a:solidFill>
                <a:srgbClr val="000000"/>
              </a:solidFill>
              <a:latin typeface="Arial"/>
            </a:endParaRPr>
          </a:p>
        </p:txBody>
      </p:sp>
      <p:sp>
        <p:nvSpPr>
          <p:cNvPr id="23" name="TextBox 22">
            <a:extLst>
              <a:ext uri="{FF2B5EF4-FFF2-40B4-BE49-F238E27FC236}">
                <a16:creationId xmlns:a16="http://schemas.microsoft.com/office/drawing/2014/main" id="{15454992-A8FC-D98F-6DA0-A4B348536125}"/>
              </a:ext>
            </a:extLst>
          </p:cNvPr>
          <p:cNvSpPr txBox="1"/>
          <p:nvPr/>
        </p:nvSpPr>
        <p:spPr>
          <a:xfrm>
            <a:off x="9780256" y="4008699"/>
            <a:ext cx="954121" cy="612934"/>
          </a:xfrm>
          <a:prstGeom prst="roundRect">
            <a:avLst/>
          </a:prstGeom>
          <a:solidFill>
            <a:schemeClr val="bg1">
              <a:lumMod val="95000"/>
            </a:schemeClr>
          </a:solidFill>
        </p:spPr>
        <p:style>
          <a:lnRef idx="2">
            <a:schemeClr val="accent2"/>
          </a:lnRef>
          <a:fillRef idx="1">
            <a:schemeClr val="lt1"/>
          </a:fillRef>
          <a:effectRef idx="0">
            <a:schemeClr val="accent2"/>
          </a:effectRef>
          <a:fontRef idx="minor">
            <a:schemeClr val="dk1"/>
          </a:fontRef>
        </p:style>
        <p:txBody>
          <a:bodyPr wrap="square" lIns="91440" tIns="45720" rIns="91440" bIns="45720" rtlCol="0" anchor="t">
            <a:spAutoFit/>
          </a:bodyPr>
          <a:lstStyle/>
          <a:p>
            <a:pPr algn="ctr" defTabSz="914377">
              <a:defRPr/>
            </a:pPr>
            <a:r>
              <a:rPr lang="en-AU" sz="800" b="1">
                <a:solidFill>
                  <a:srgbClr val="000000"/>
                </a:solidFill>
                <a:latin typeface="Arial"/>
              </a:rPr>
              <a:t> </a:t>
            </a:r>
            <a:r>
              <a:rPr lang="en-AU" sz="1000" b="1">
                <a:solidFill>
                  <a:srgbClr val="000000"/>
                </a:solidFill>
                <a:latin typeface="Arial"/>
              </a:rPr>
              <a:t>2027 </a:t>
            </a:r>
            <a:endParaRPr lang="en-US" sz="1000" b="1">
              <a:solidFill>
                <a:srgbClr val="000000"/>
              </a:solidFill>
              <a:latin typeface="Arial"/>
            </a:endParaRPr>
          </a:p>
          <a:p>
            <a:pPr algn="ctr" defTabSz="914377">
              <a:defRPr/>
            </a:pPr>
            <a:r>
              <a:rPr lang="en-AU" sz="1000" b="1">
                <a:solidFill>
                  <a:srgbClr val="000000"/>
                </a:solidFill>
                <a:latin typeface="Arial"/>
              </a:rPr>
              <a:t>Enrolments open</a:t>
            </a:r>
            <a:endParaRPr lang="en-US"/>
          </a:p>
        </p:txBody>
      </p:sp>
      <p:sp>
        <p:nvSpPr>
          <p:cNvPr id="24" name="Oval 23">
            <a:extLst>
              <a:ext uri="{FF2B5EF4-FFF2-40B4-BE49-F238E27FC236}">
                <a16:creationId xmlns:a16="http://schemas.microsoft.com/office/drawing/2014/main" id="{5CB7357F-3549-FCF8-F419-7582B7D442B8}"/>
              </a:ext>
            </a:extLst>
          </p:cNvPr>
          <p:cNvSpPr/>
          <p:nvPr/>
        </p:nvSpPr>
        <p:spPr bwMode="auto">
          <a:xfrm>
            <a:off x="10117625" y="5142569"/>
            <a:ext cx="281120" cy="258848"/>
          </a:xfrm>
          <a:prstGeom prst="ellipse">
            <a:avLst/>
          </a:prstGeom>
          <a:solidFill>
            <a:srgbClr val="50E00D"/>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377" eaLnBrk="0" fontAlgn="base" hangingPunct="0">
              <a:spcBef>
                <a:spcPct val="0"/>
              </a:spcBef>
              <a:spcAft>
                <a:spcPct val="0"/>
              </a:spcAft>
              <a:defRPr/>
            </a:pPr>
            <a:endParaRPr lang="en-AU" sz="2400">
              <a:solidFill>
                <a:srgbClr val="000000"/>
              </a:solidFill>
              <a:latin typeface="Verdana" pitchFamily="34" charset="0"/>
            </a:endParaRPr>
          </a:p>
        </p:txBody>
      </p:sp>
      <p:sp>
        <p:nvSpPr>
          <p:cNvPr id="26" name="Arrow: Down 25">
            <a:extLst>
              <a:ext uri="{FF2B5EF4-FFF2-40B4-BE49-F238E27FC236}">
                <a16:creationId xmlns:a16="http://schemas.microsoft.com/office/drawing/2014/main" id="{27FED289-44F1-FC84-6F9A-F82FA6A6EA24}"/>
              </a:ext>
            </a:extLst>
          </p:cNvPr>
          <p:cNvSpPr/>
          <p:nvPr/>
        </p:nvSpPr>
        <p:spPr bwMode="auto">
          <a:xfrm>
            <a:off x="7757904" y="3419949"/>
            <a:ext cx="459648" cy="553687"/>
          </a:xfrm>
          <a:prstGeom prst="downArrow">
            <a:avLst/>
          </a:prstGeom>
          <a:solidFill>
            <a:srgbClr val="00B0F0"/>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34" charset="0"/>
            </a:endParaRPr>
          </a:p>
        </p:txBody>
      </p:sp>
    </p:spTree>
    <p:extLst>
      <p:ext uri="{BB962C8B-B14F-4D97-AF65-F5344CB8AC3E}">
        <p14:creationId xmlns:p14="http://schemas.microsoft.com/office/powerpoint/2010/main" val="3667004724"/>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8A8257-D8EC-0F0E-EEC9-17D2E056073B}"/>
              </a:ext>
            </a:extLst>
          </p:cNvPr>
          <p:cNvSpPr>
            <a:spLocks noGrp="1"/>
          </p:cNvSpPr>
          <p:nvPr>
            <p:ph type="title"/>
          </p:nvPr>
        </p:nvSpPr>
        <p:spPr/>
        <p:txBody>
          <a:bodyPr/>
          <a:lstStyle/>
          <a:p>
            <a:r>
              <a:rPr lang="en-AU"/>
              <a:t>Subject-specific audit 2026</a:t>
            </a:r>
          </a:p>
        </p:txBody>
      </p:sp>
      <p:sp>
        <p:nvSpPr>
          <p:cNvPr id="3" name="Content Placeholder 2">
            <a:extLst>
              <a:ext uri="{FF2B5EF4-FFF2-40B4-BE49-F238E27FC236}">
                <a16:creationId xmlns:a16="http://schemas.microsoft.com/office/drawing/2014/main" id="{0D23FDEF-366D-30D7-0E50-46002D32F8A4}"/>
              </a:ext>
            </a:extLst>
          </p:cNvPr>
          <p:cNvSpPr>
            <a:spLocks noGrp="1"/>
          </p:cNvSpPr>
          <p:nvPr>
            <p:ph idx="1"/>
          </p:nvPr>
        </p:nvSpPr>
        <p:spPr/>
        <p:txBody>
          <a:bodyPr/>
          <a:lstStyle/>
          <a:p>
            <a:pPr marL="354965" indent="-354965"/>
            <a:r>
              <a:rPr lang="en-AU" sz="2000" dirty="0"/>
              <a:t>The second component</a:t>
            </a:r>
            <a:r>
              <a:rPr lang="en-AU" sz="2000"/>
              <a:t> </a:t>
            </a:r>
            <a:r>
              <a:rPr lang="en-AU" sz="2000" dirty="0"/>
              <a:t>will audit the delivery of VCE studies, including </a:t>
            </a:r>
            <a:r>
              <a:rPr lang="en-AU" sz="2000"/>
              <a:t>Vocational Major studies, </a:t>
            </a:r>
            <a:r>
              <a:rPr lang="en-AU" sz="2000" dirty="0"/>
              <a:t>VCE VET scored programs and VPC studies.</a:t>
            </a:r>
            <a:endParaRPr lang="en-US" sz="2000">
              <a:cs typeface="Arial"/>
            </a:endParaRPr>
          </a:p>
          <a:p>
            <a:pPr marL="354965" indent="-354965"/>
            <a:r>
              <a:rPr lang="en-AU" sz="2000" dirty="0"/>
              <a:t>One common process and one single submission date for all certificates in Term 4, 2026 (timing to be confirmed).</a:t>
            </a:r>
            <a:endParaRPr lang="en-AU" sz="2000">
              <a:cs typeface="Arial"/>
            </a:endParaRPr>
          </a:p>
          <a:p>
            <a:pPr marL="354965" indent="-354965"/>
            <a:r>
              <a:rPr lang="en-US" sz="2000" dirty="0"/>
              <a:t>The intention is to ensure schools have developed their curriculum and assessment documents for the academic year at the time of the audit. </a:t>
            </a:r>
            <a:endParaRPr lang="en-AU" sz="2000">
              <a:cs typeface="Arial"/>
            </a:endParaRPr>
          </a:p>
          <a:p>
            <a:pPr marL="354965" indent="-354965"/>
            <a:endParaRPr lang="en-US" sz="2000">
              <a:cs typeface="Arial"/>
            </a:endParaRPr>
          </a:p>
          <a:p>
            <a:pPr marL="354965" indent="-354965"/>
            <a:endParaRPr lang="en-AU">
              <a:cs typeface="Arial"/>
            </a:endParaRPr>
          </a:p>
        </p:txBody>
      </p:sp>
      <p:sp>
        <p:nvSpPr>
          <p:cNvPr id="4" name="Rectangle: Rounded Corners 3">
            <a:extLst>
              <a:ext uri="{FF2B5EF4-FFF2-40B4-BE49-F238E27FC236}">
                <a16:creationId xmlns:a16="http://schemas.microsoft.com/office/drawing/2014/main" id="{256AA034-9140-A8BA-6B3E-D8B6CF7CE0F0}"/>
              </a:ext>
            </a:extLst>
          </p:cNvPr>
          <p:cNvSpPr/>
          <p:nvPr/>
        </p:nvSpPr>
        <p:spPr bwMode="auto">
          <a:xfrm>
            <a:off x="437186" y="4518044"/>
            <a:ext cx="11419454" cy="930124"/>
          </a:xfrm>
          <a:prstGeom prst="roundRect">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AU" sz="2400" i="1" dirty="0">
                <a:solidFill>
                  <a:schemeClr val="bg1"/>
                </a:solidFill>
              </a:rPr>
              <a:t>Further information regarding the subject-specific stage of the audit </a:t>
            </a:r>
            <a:br>
              <a:rPr lang="en-AU" sz="2400" i="1" dirty="0"/>
            </a:br>
            <a:r>
              <a:rPr lang="en-AU" sz="2400" i="1" dirty="0">
                <a:solidFill>
                  <a:schemeClr val="bg1"/>
                </a:solidFill>
              </a:rPr>
              <a:t>program, including timing, will be provided to schools in Term 2, 2026.</a:t>
            </a:r>
            <a:endParaRPr lang="en-AU" sz="2400" i="1" dirty="0">
              <a:solidFill>
                <a:schemeClr val="bg1"/>
              </a:solidFill>
              <a:cs typeface="Arial"/>
            </a:endParaRPr>
          </a:p>
        </p:txBody>
      </p:sp>
    </p:spTree>
    <p:extLst>
      <p:ext uri="{BB962C8B-B14F-4D97-AF65-F5344CB8AC3E}">
        <p14:creationId xmlns:p14="http://schemas.microsoft.com/office/powerpoint/2010/main" val="2259893346"/>
      </p:ext>
    </p:extLst>
  </p:cSld>
  <p:clrMapOvr>
    <a:masterClrMapping/>
  </p:clrMapOvr>
  <p:transition/>
</p:sld>
</file>

<file path=ppt/theme/theme1.xml><?xml version="1.0" encoding="utf-8"?>
<a:theme xmlns:a="http://schemas.openxmlformats.org/drawingml/2006/main" name="VCAA Powerpoint Template">
  <a:themeElements>
    <a:clrScheme name="Custom 2">
      <a:dk1>
        <a:srgbClr val="000000"/>
      </a:dk1>
      <a:lt1>
        <a:srgbClr val="FFFFFF"/>
      </a:lt1>
      <a:dk2>
        <a:srgbClr val="000000"/>
      </a:dk2>
      <a:lt2>
        <a:srgbClr val="808080"/>
      </a:lt2>
      <a:accent1>
        <a:srgbClr val="0099CC"/>
      </a:accent1>
      <a:accent2>
        <a:srgbClr val="0096DF"/>
      </a:accent2>
      <a:accent3>
        <a:srgbClr val="FFFFFF"/>
      </a:accent3>
      <a:accent4>
        <a:srgbClr val="000000"/>
      </a:accent4>
      <a:accent5>
        <a:srgbClr val="5179B8"/>
      </a:accent5>
      <a:accent6>
        <a:srgbClr val="0099CC"/>
      </a:accent6>
      <a:hlink>
        <a:srgbClr val="0075FF"/>
      </a:hlink>
      <a:folHlink>
        <a:srgbClr val="9437FF"/>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AU" sz="24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AU" sz="24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VCAAPowerPointWidescreen" id="{9A521A7F-9D08-D944-8A40-81398AB25BBE}" vid="{92186753-9632-5C47-BA00-7CE0092226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Nintex conditional workflow start</Name>
    <Synchronization>Synchronous</Synchronization>
    <Type>10001</Type>
    <SequenceNumber>50000</SequenceNumber>
    <Assembly>Nintex.Workflow, Version=1.0.0.0, Culture=neutral, PublicKeyToken=913f6bae0ca5ae12</Assembly>
    <Class>Nintex.Workflow.ConditionalWorkflowStartReceiver</Class>
    <Data>22/05/2012 6:20:50 AM</Data>
    <Filter/>
  </Receiver>
  <Receiver>
    <Name>Nintex conditional workflow start</Name>
    <Synchronization>Synchronous</Synchronization>
    <Type>10002</Type>
    <SequenceNumber>50000</SequenceNumber>
    <Assembly>Nintex.Workflow, Version=1.0.0.0, Culture=neutral, PublicKeyToken=913f6bae0ca5ae12</Assembly>
    <Class>Nintex.Workflow.ConditionalWorkflowStartReceiver</Class>
    <Data>22/05/2012 6:20:50 AM</Data>
    <Filter/>
  </Receiver>
  <Receiver>
    <Name>Nintex conditional workflow start</Name>
    <Synchronization>Synchronous</Synchronization>
    <Type>2</Type>
    <SequenceNumber>50000</SequenceNumber>
    <Assembly>Nintex.Workflow, Version=1.0.0.0, Culture=neutral, PublicKeyToken=913f6bae0ca5ae12</Assembly>
    <Class>Nintex.Workflow.ConditionalWorkflowStartReceiver</Class>
    <Data>22/05/2012 6:20:50 AM</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27ECE205A2FCA74D94915D7B3FF8196E" ma:contentTypeVersion="2" ma:contentTypeDescription="Create a new document." ma:contentTypeScope="" ma:versionID="f22a2efd81c36610e6dd3a469b2a792a">
  <xsd:schema xmlns:xsd="http://www.w3.org/2001/XMLSchema" xmlns:xs="http://www.w3.org/2001/XMLSchema" xmlns:p="http://schemas.microsoft.com/office/2006/metadata/properties" targetNamespace="http://schemas.microsoft.com/office/2006/metadata/properties" ma:root="true" ma:fieldsID="56c088a8d7b8a44554abdb9bd8bd038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CE3CB36-BEEE-4011-AB73-58F858933631}">
  <ds:schemaRefs>
    <ds:schemaRef ds:uri="http://schemas.microsoft.com/sharepoint/events"/>
  </ds:schemaRefs>
</ds:datastoreItem>
</file>

<file path=customXml/itemProps2.xml><?xml version="1.0" encoding="utf-8"?>
<ds:datastoreItem xmlns:ds="http://schemas.openxmlformats.org/officeDocument/2006/customXml" ds:itemID="{A43AF0E0-677C-4313-81A8-EAAE4A111EC0}">
  <ds:schemaRefs>
    <ds:schemaRef ds:uri="http://schemas.microsoft.com/sharepoint/v3/contenttype/forms"/>
  </ds:schemaRefs>
</ds:datastoreItem>
</file>

<file path=customXml/itemProps3.xml><?xml version="1.0" encoding="utf-8"?>
<ds:datastoreItem xmlns:ds="http://schemas.openxmlformats.org/officeDocument/2006/customXml" ds:itemID="{4FC5AE66-AC8A-404A-9C34-962EA4FAF2E7}">
  <ds:schemaRefs>
    <ds:schemaRef ds:uri="http://schemas.microsoft.com/office/2006/metadata/properties"/>
    <ds:schemaRef ds:uri="http://purl.org/dc/elements/1.1/"/>
    <ds:schemaRef ds:uri="http://purl.org/dc/terms/"/>
    <ds:schemaRef ds:uri="http://www.w3.org/XML/1998/namespace"/>
    <ds:schemaRef ds:uri="http://schemas.microsoft.com/office/2006/documentManagement/types"/>
    <ds:schemaRef ds:uri="http://schemas.microsoft.com/office/infopath/2007/PartnerControls"/>
    <ds:schemaRef ds:uri="http://schemas.openxmlformats.org/package/2006/metadata/core-properties"/>
    <ds:schemaRef ds:uri="http://purl.org/dc/dcmitype/"/>
  </ds:schemaRefs>
</ds:datastoreItem>
</file>

<file path=customXml/itemProps4.xml><?xml version="1.0" encoding="utf-8"?>
<ds:datastoreItem xmlns:ds="http://schemas.openxmlformats.org/officeDocument/2006/customXml" ds:itemID="{37F3133D-228F-49C5-8F8C-E66A97EC927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2085</TotalTime>
  <Words>1942</Words>
  <Application>Microsoft Office PowerPoint</Application>
  <PresentationFormat>Widescreen</PresentationFormat>
  <Paragraphs>213</Paragraphs>
  <Slides>27</Slides>
  <Notes>26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27</vt:i4>
      </vt:variant>
    </vt:vector>
  </HeadingPairs>
  <TitlesOfParts>
    <vt:vector size="35" baseType="lpstr">
      <vt:lpstr>Aptos</vt:lpstr>
      <vt:lpstr>Arial</vt:lpstr>
      <vt:lpstr>Arial,Sans-Serif</vt:lpstr>
      <vt:lpstr>Calibri</vt:lpstr>
      <vt:lpstr>Times New Roman</vt:lpstr>
      <vt:lpstr>Verdana</vt:lpstr>
      <vt:lpstr>vic</vt:lpstr>
      <vt:lpstr>VCAA Powerpoint Template</vt:lpstr>
      <vt:lpstr>VCE Leaders Briefings</vt:lpstr>
      <vt:lpstr>Acknowledgement</vt:lpstr>
      <vt:lpstr>Key points to be covered</vt:lpstr>
      <vt:lpstr>2026 VCAA audit program</vt:lpstr>
      <vt:lpstr>Administrative audit</vt:lpstr>
      <vt:lpstr>Administrative audit: 2026 focus areas</vt:lpstr>
      <vt:lpstr>Administrative audit: 2026 key dates</vt:lpstr>
      <vt:lpstr>Principal Agreement</vt:lpstr>
      <vt:lpstr>Subject-specific audit 2026</vt:lpstr>
      <vt:lpstr>Summary of Changes to VCE Administrative Handbook 2026 </vt:lpstr>
      <vt:lpstr>Summary of Changes to VCE Administrative Handbook 2026 </vt:lpstr>
      <vt:lpstr>Study Designs new in 2026</vt:lpstr>
      <vt:lpstr>Entry to VCE studies </vt:lpstr>
      <vt:lpstr>Satisfactory Completion</vt:lpstr>
      <vt:lpstr>School-based Assessment</vt:lpstr>
      <vt:lpstr>Satisfactory Completion</vt:lpstr>
      <vt:lpstr>Feedback to students</vt:lpstr>
      <vt:lpstr>Redeeming Outcomes </vt:lpstr>
      <vt:lpstr>Ranking</vt:lpstr>
      <vt:lpstr>Completion of VCE units without the calculation of a study score</vt:lpstr>
      <vt:lpstr>Special Provision</vt:lpstr>
      <vt:lpstr>Special Examination Arrangements</vt:lpstr>
      <vt:lpstr>Key Dates for 2026 Term 1 and 2</vt:lpstr>
      <vt:lpstr>Key resources</vt:lpstr>
      <vt:lpstr>Supporting teachers delivering VCE studies across 2026</vt:lpstr>
      <vt:lpstr>Contact the VCAA VCE Curriculum Unit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VCE Leaders Briefings</dc:title>
  <dc:creator>Claire Sydenham</dc:creator>
  <cp:lastModifiedBy>Chris Allan</cp:lastModifiedBy>
  <cp:revision>17</cp:revision>
  <cp:lastPrinted>2026-01-05T23:01:41Z</cp:lastPrinted>
  <dcterms:created xsi:type="dcterms:W3CDTF">2025-12-05T00:56:39Z</dcterms:created>
  <dcterms:modified xsi:type="dcterms:W3CDTF">2026-03-12T03:55:10Z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0x01010027ECE205A2FCA74D94915D7B3FF8196E</vt:lpwstr>
  </property>
  <property fmtid="{D5CDD505-2E9C-101B-9397-08002B2CF9AE}" pid="3" name="Order">
    <vt:r8>84900</vt:r8>
  </property>
  <property fmtid="{D5CDD505-2E9C-101B-9397-08002B2CF9AE}" pid="4" name="xd_Signature">
    <vt:bool>false</vt:bool>
  </property>
  <property fmtid="{D5CDD505-2E9C-101B-9397-08002B2CF9AE}" pid="5" name="xd_ProgID">
    <vt:lpwstr/>
  </property>
  <property fmtid="{D5CDD505-2E9C-101B-9397-08002B2CF9AE}" pid="6" name="TriggerFlowInfo">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MediaServiceImageTags">
    <vt:lpwstr/>
  </property>
</Properties>
</file>