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93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D19A22-23E4-DAF1-E68C-6F4627F11BAA}" name="Stephanie Marinovich" initials="SM" userId="S::Stephanie.Marinovich@education.vic.gov.au::13094908-3b20-4a6a-95eb-b378cde5f14b" providerId="AD"/>
  <p188:author id="{1CAD9396-B555-B3A0-06CB-C4FD220B9C71}" name="Samantha Little" initials="SL" userId="S::Samantha.Little@education.vic.gov.au::b084ce39-cc75-4a9e-8d0e-d591f40ed57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D7F3"/>
    <a:srgbClr val="7ED1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–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–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–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–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Light Style 2 –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Medium Style 1 –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–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Light Style 3 –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–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6"/>
    <p:restoredTop sz="94775"/>
  </p:normalViewPr>
  <p:slideViewPr>
    <p:cSldViewPr snapToGrid="0">
      <p:cViewPr varScale="1">
        <p:scale>
          <a:sx n="78" d="100"/>
          <a:sy n="78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3B20FD-1C21-0949-B68D-0C93D276E607}" type="datetimeFigureOut">
              <a:rPr lang="en-US" smtClean="0"/>
              <a:t>6/17/2026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0C9E3-8FFF-4D43-A83D-EB636E2F49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7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20C9E3-8FFF-4D43-A83D-EB636E2F49A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450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412B0A7-3252-835A-64EC-CB814EF305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D452F84-A1E6-0A62-D502-B208D5EFA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360000"/>
            <a:ext cx="4319999" cy="1475999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EC6ADF1-1827-DC55-7016-9C0ECC8B91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999" y="2052000"/>
            <a:ext cx="4319999" cy="124182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D94C8BC-4D89-2B91-BA15-9E731A3C5C6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4500000"/>
            <a:ext cx="2736000" cy="4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034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– hero image R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EF6E86-2CDC-3E3E-BC49-03ADDD37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4067999" cy="684000"/>
          </a:xfrm>
        </p:spPr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B8A76D12-79E4-9116-0DC5-B24ECFDA4578}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4572000" y="0"/>
            <a:ext cx="4572000" cy="4607999"/>
          </a:xfrm>
          <a:prstGeom prst="rect">
            <a:avLst/>
          </a:prstGeom>
        </p:spPr>
        <p:txBody>
          <a:bodyPr bIns="720000" anchor="ctr" anchorCtr="1"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8FD33C-A972-1772-9715-D29F72832BC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60000" y="1152000"/>
            <a:ext cx="4068000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AE5CAE4-4324-5224-7AE7-F08DB691C0E6}"/>
              </a:ext>
            </a:extLst>
          </p:cNvPr>
          <p:cNvCxnSpPr>
            <a:cxnSpLocks/>
          </p:cNvCxnSpPr>
          <p:nvPr userDrawn="1"/>
        </p:nvCxnSpPr>
        <p:spPr>
          <a:xfrm>
            <a:off x="359999" y="1044000"/>
            <a:ext cx="4066221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934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–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EF6E86-2CDC-3E3E-BC49-03ADDD37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4067999" cy="684000"/>
          </a:xfrm>
        </p:spPr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B8A76D12-79E4-9116-0DC5-B24ECFDA4578}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4572000" y="0"/>
            <a:ext cx="4572000" cy="4607999"/>
          </a:xfrm>
          <a:prstGeom prst="rect">
            <a:avLst/>
          </a:prstGeom>
        </p:spPr>
        <p:txBody>
          <a:bodyPr bIns="720000" anchor="ctr" anchorCtr="1"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8FD33C-A972-1772-9715-D29F72832BC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60000" y="1152000"/>
            <a:ext cx="4068000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549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– inset image R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EF6E86-2CDC-3E3E-BC49-03ADDD37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4499999" cy="684000"/>
          </a:xfrm>
        </p:spPr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876CFBF8-ADD4-C4A3-CCE3-F6D381431F6F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004000" y="360000"/>
            <a:ext cx="3780000" cy="4247999"/>
          </a:xfrm>
          <a:prstGeom prst="rect">
            <a:avLst/>
          </a:prstGeom>
        </p:spPr>
        <p:txBody>
          <a:bodyPr bIns="720000" anchor="ctr" anchorCtr="1"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523EC75-2218-2AB4-3BEC-4271C67EE9E9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59999" y="1152000"/>
            <a:ext cx="4499999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D4D734E-782D-290C-9EA3-52258BD63309}"/>
              </a:ext>
            </a:extLst>
          </p:cNvPr>
          <p:cNvCxnSpPr>
            <a:cxnSpLocks/>
          </p:cNvCxnSpPr>
          <p:nvPr userDrawn="1"/>
        </p:nvCxnSpPr>
        <p:spPr>
          <a:xfrm>
            <a:off x="359999" y="1044000"/>
            <a:ext cx="4499999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46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– hero image L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EF6E86-2CDC-3E3E-BC49-03ADDD37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000" y="360000"/>
            <a:ext cx="4067999" cy="684000"/>
          </a:xfrm>
        </p:spPr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B8A76D12-79E4-9116-0DC5-B24ECFDA4578}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0" y="0"/>
            <a:ext cx="4572000" cy="4607999"/>
          </a:xfrm>
          <a:prstGeom prst="rect">
            <a:avLst/>
          </a:prstGeom>
        </p:spPr>
        <p:txBody>
          <a:bodyPr bIns="720000" anchor="ctr" anchorCtr="1"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0439916-4CE8-6134-1C46-C44E76147893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715999" y="1152000"/>
            <a:ext cx="4068000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ADFE501-2656-9D61-6532-C7AE86D96D7C}"/>
              </a:ext>
            </a:extLst>
          </p:cNvPr>
          <p:cNvCxnSpPr>
            <a:cxnSpLocks/>
          </p:cNvCxnSpPr>
          <p:nvPr userDrawn="1"/>
        </p:nvCxnSpPr>
        <p:spPr>
          <a:xfrm>
            <a:off x="4717778" y="1044000"/>
            <a:ext cx="4066221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3516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lue – image RH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4500000" cy="684000"/>
          </a:xfrm>
        </p:spPr>
        <p:txBody>
          <a:bodyPr/>
          <a:lstStyle>
            <a:lvl1pPr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1915D2F-548F-D95C-171D-056C74E9DBF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59998" y="1152000"/>
            <a:ext cx="4500000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900"/>
              </a:spcBef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144000">
              <a:lnSpc>
                <a:spcPct val="100000"/>
              </a:lnSpc>
              <a:spcBef>
                <a:spcPts val="300"/>
              </a:spcBef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6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54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2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04CAC689-C535-583B-2E94-F3857AA852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04000" y="360000"/>
            <a:ext cx="3780000" cy="4247999"/>
          </a:xfrm>
          <a:prstGeom prst="rect">
            <a:avLst/>
          </a:prstGeom>
        </p:spPr>
        <p:txBody>
          <a:bodyPr bIns="720000" anchor="ctr" anchorCtr="1"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4683243-87BA-9E94-5475-B8CA844F0500}"/>
              </a:ext>
            </a:extLst>
          </p:cNvPr>
          <p:cNvCxnSpPr>
            <a:cxnSpLocks/>
          </p:cNvCxnSpPr>
          <p:nvPr userDrawn="1"/>
        </p:nvCxnSpPr>
        <p:spPr>
          <a:xfrm>
            <a:off x="359999" y="1044000"/>
            <a:ext cx="4499999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069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lue – NO LIN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4500000" cy="684000"/>
          </a:xfrm>
        </p:spPr>
        <p:txBody>
          <a:bodyPr/>
          <a:lstStyle>
            <a:lvl1pPr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1915D2F-548F-D95C-171D-056C74E9DBF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59998" y="1152000"/>
            <a:ext cx="4500000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900"/>
              </a:spcBef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144000">
              <a:lnSpc>
                <a:spcPct val="100000"/>
              </a:lnSpc>
              <a:spcBef>
                <a:spcPts val="300"/>
              </a:spcBef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6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54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2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04CAC689-C535-583B-2E94-F3857AA852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04000" y="360000"/>
            <a:ext cx="3780000" cy="4247999"/>
          </a:xfrm>
          <a:prstGeom prst="rect">
            <a:avLst/>
          </a:prstGeom>
        </p:spPr>
        <p:txBody>
          <a:bodyPr bIns="720000" anchor="ctr" anchorCtr="1"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481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grey – image RH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4500000" cy="684000"/>
          </a:xfrm>
        </p:spPr>
        <p:txBody>
          <a:bodyPr/>
          <a:lstStyle>
            <a:lvl1pPr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65E38A-5C7B-6F24-BE73-CA2B13B03B9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59998" y="1152000"/>
            <a:ext cx="4500000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900"/>
              </a:spcBef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144000">
              <a:lnSpc>
                <a:spcPct val="100000"/>
              </a:lnSpc>
              <a:spcBef>
                <a:spcPts val="300"/>
              </a:spcBef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6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54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2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9DA9FBAA-6741-D18C-5E32-86849C964A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04000" y="360000"/>
            <a:ext cx="3780000" cy="4247999"/>
          </a:xfrm>
          <a:prstGeom prst="rect">
            <a:avLst/>
          </a:prstGeom>
        </p:spPr>
        <p:txBody>
          <a:bodyPr bIns="720000" anchor="ctr" anchorCtr="1"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6CF9569-20CF-8B32-8379-30C796D192B4}"/>
              </a:ext>
            </a:extLst>
          </p:cNvPr>
          <p:cNvCxnSpPr>
            <a:cxnSpLocks/>
          </p:cNvCxnSpPr>
          <p:nvPr userDrawn="1"/>
        </p:nvCxnSpPr>
        <p:spPr>
          <a:xfrm>
            <a:off x="359999" y="1044000"/>
            <a:ext cx="4499999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654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grey – NO LIN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4500000" cy="684000"/>
          </a:xfrm>
        </p:spPr>
        <p:txBody>
          <a:bodyPr/>
          <a:lstStyle>
            <a:lvl1pPr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65E38A-5C7B-6F24-BE73-CA2B13B03B9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59998" y="1152000"/>
            <a:ext cx="4500000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900"/>
              </a:spcBef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144000">
              <a:lnSpc>
                <a:spcPct val="100000"/>
              </a:lnSpc>
              <a:spcBef>
                <a:spcPts val="300"/>
              </a:spcBef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6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54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2000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9DA9FBAA-6741-D18C-5E32-86849C964A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04000" y="360000"/>
            <a:ext cx="3780000" cy="4247999"/>
          </a:xfrm>
          <a:prstGeom prst="rect">
            <a:avLst/>
          </a:prstGeom>
        </p:spPr>
        <p:txBody>
          <a:bodyPr bIns="720000" anchor="ctr" anchorCtr="1"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19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– breakout RH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4067998" cy="684000"/>
          </a:xfrm>
        </p:spPr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8493B-372D-FA30-CAF1-08005629F094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58220" y="1152000"/>
            <a:ext cx="4068000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476A0CA-9276-3997-774D-A9E6D3AECAC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572000" y="360000"/>
            <a:ext cx="4212000" cy="4248000"/>
          </a:xfrm>
          <a:prstGeom prst="rect">
            <a:avLst/>
          </a:prstGeom>
          <a:solidFill>
            <a:schemeClr val="bg2"/>
          </a:solidFill>
        </p:spPr>
        <p:txBody>
          <a:bodyPr lIns="144000" tIns="144000" rIns="144000" bIns="144000"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29428D6-9F56-9C59-DBA6-DA7AA5566B89}"/>
              </a:ext>
            </a:extLst>
          </p:cNvPr>
          <p:cNvCxnSpPr>
            <a:cxnSpLocks/>
          </p:cNvCxnSpPr>
          <p:nvPr userDrawn="1"/>
        </p:nvCxnSpPr>
        <p:spPr>
          <a:xfrm>
            <a:off x="359999" y="1044000"/>
            <a:ext cx="4066219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8602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– breakout RHS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58CE-6F0B-6F03-660C-51F7DA420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4067998" cy="684000"/>
          </a:xfrm>
        </p:spPr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1C2E255-4029-8ED3-FFA4-5702FBCF233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58220" y="1152000"/>
            <a:ext cx="4068000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2652603-AAD3-0B34-71B2-D757F2078AA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572000" y="360000"/>
            <a:ext cx="4212000" cy="424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44000" tIns="144000" rIns="144000" bIns="144000"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81C62D9-6407-88AC-E6D0-5F961F73B32F}"/>
              </a:ext>
            </a:extLst>
          </p:cNvPr>
          <p:cNvCxnSpPr>
            <a:cxnSpLocks/>
          </p:cNvCxnSpPr>
          <p:nvPr userDrawn="1"/>
        </p:nvCxnSpPr>
        <p:spPr>
          <a:xfrm>
            <a:off x="359999" y="1044000"/>
            <a:ext cx="4066221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0899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6F0E81F-42AE-A1E0-F0C7-FA68F7336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4752000"/>
            <a:ext cx="1979696" cy="3051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000" y="1080000"/>
            <a:ext cx="4896000" cy="5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0" y="1620000"/>
            <a:ext cx="4896000" cy="124182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60"/>
              </a:spcBef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262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– breakou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42250A-2FB2-6020-F68A-16D099976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998" y="1080000"/>
            <a:ext cx="4140000" cy="396000"/>
          </a:xfrm>
          <a:prstGeom prst="rect">
            <a:avLst/>
          </a:prstGeom>
          <a:solidFill>
            <a:schemeClr val="accent6"/>
          </a:solidFill>
        </p:spPr>
        <p:txBody>
          <a:bodyPr lIns="108000" tIns="108000" rIns="108000" bIns="108000" anchor="ctr" anchorCtr="0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48382529-ED2F-6361-23FC-44EB6A3120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4000" y="1080000"/>
            <a:ext cx="4140000" cy="396000"/>
          </a:xfrm>
          <a:prstGeom prst="rect">
            <a:avLst/>
          </a:prstGeom>
          <a:solidFill>
            <a:schemeClr val="accent6"/>
          </a:solidFill>
        </p:spPr>
        <p:txBody>
          <a:bodyPr lIns="108000" tIns="108000" rIns="108000" bIns="108000" anchor="ctr" anchorCtr="0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F1E131E-FA8B-59AE-E708-7E481CFE906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359110" y="1476000"/>
            <a:ext cx="4140000" cy="3132000"/>
          </a:xfrm>
          <a:prstGeom prst="rect">
            <a:avLst/>
          </a:prstGeom>
          <a:solidFill>
            <a:schemeClr val="bg2"/>
          </a:solidFill>
        </p:spPr>
        <p:txBody>
          <a:bodyPr lIns="108000" tIns="108000" rIns="108000" bIns="108000"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68CCAA2-035A-538F-EC9E-6C2D5B045D6B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643112" y="1476000"/>
            <a:ext cx="4140000" cy="3132000"/>
          </a:xfrm>
          <a:prstGeom prst="rect">
            <a:avLst/>
          </a:prstGeom>
          <a:solidFill>
            <a:schemeClr val="bg2"/>
          </a:solidFill>
        </p:spPr>
        <p:txBody>
          <a:bodyPr lIns="108000" tIns="108000" rIns="108000" bIns="108000"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146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– breakou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42250A-2FB2-6020-F68A-16D099976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998" y="1080000"/>
            <a:ext cx="2700000" cy="396000"/>
          </a:xfrm>
          <a:prstGeom prst="rect">
            <a:avLst/>
          </a:prstGeom>
          <a:solidFill>
            <a:schemeClr val="accent6"/>
          </a:solidFill>
        </p:spPr>
        <p:txBody>
          <a:bodyPr lIns="108000" tIns="108000" rIns="108000" bIns="108000" anchor="ctr" anchorCtr="0"/>
          <a:lstStyle>
            <a:lvl1pPr marL="0" indent="0">
              <a:buNone/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E43273E-1235-4D9E-59D2-D6EC7F6D72E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59998" y="1476000"/>
            <a:ext cx="2700000" cy="3131999"/>
          </a:xfrm>
          <a:prstGeom prst="rect">
            <a:avLst/>
          </a:prstGeom>
          <a:solidFill>
            <a:schemeClr val="bg2"/>
          </a:solidFill>
        </p:spPr>
        <p:txBody>
          <a:bodyPr lIns="108000" tIns="108000" rIns="108000" bIns="108000"/>
          <a:lstStyle>
            <a:lvl1pPr marL="0" indent="0">
              <a:lnSpc>
                <a:spcPct val="100000"/>
              </a:lnSpc>
              <a:spcBef>
                <a:spcPts val="600"/>
              </a:spcBef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52000" indent="-72000">
              <a:lnSpc>
                <a:spcPct val="100000"/>
              </a:lnSpc>
              <a:spcBef>
                <a:spcPts val="3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96000" indent="-72000">
              <a:lnSpc>
                <a:spcPct val="100000"/>
              </a:lnSpc>
              <a:spcBef>
                <a:spcPts val="3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540000" indent="-72000">
              <a:lnSpc>
                <a:spcPct val="100000"/>
              </a:lnSpc>
              <a:spcBef>
                <a:spcPts val="3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53FB750-6E87-6274-FBF4-A142243625FE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3222000" y="1080000"/>
            <a:ext cx="2700000" cy="396000"/>
          </a:xfrm>
          <a:prstGeom prst="rect">
            <a:avLst/>
          </a:prstGeom>
          <a:solidFill>
            <a:schemeClr val="accent6"/>
          </a:solidFill>
        </p:spPr>
        <p:txBody>
          <a:bodyPr lIns="108000" tIns="108000" rIns="108000" bIns="108000" anchor="ctr" anchorCtr="0"/>
          <a:lstStyle>
            <a:lvl1pPr marL="0" indent="0">
              <a:buNone/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E442EBC-A8B3-9706-4325-822F38A9BBF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222000" y="1476000"/>
            <a:ext cx="2700000" cy="3131999"/>
          </a:xfrm>
          <a:prstGeom prst="rect">
            <a:avLst/>
          </a:prstGeom>
          <a:solidFill>
            <a:schemeClr val="bg2"/>
          </a:solidFill>
        </p:spPr>
        <p:txBody>
          <a:bodyPr lIns="108000" tIns="108000" rIns="108000" bIns="108000"/>
          <a:lstStyle>
            <a:lvl1pPr marL="0" indent="0">
              <a:lnSpc>
                <a:spcPct val="100000"/>
              </a:lnSpc>
              <a:spcBef>
                <a:spcPts val="600"/>
              </a:spcBef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52000" indent="-72000">
              <a:lnSpc>
                <a:spcPct val="100000"/>
              </a:lnSpc>
              <a:spcBef>
                <a:spcPts val="3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96000" indent="-72000">
              <a:lnSpc>
                <a:spcPct val="100000"/>
              </a:lnSpc>
              <a:spcBef>
                <a:spcPts val="3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540000" indent="-72000">
              <a:lnSpc>
                <a:spcPct val="100000"/>
              </a:lnSpc>
              <a:spcBef>
                <a:spcPts val="3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4E03031-D89B-0400-42A7-0A961A37D45F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6084000" y="1080000"/>
            <a:ext cx="2700000" cy="396000"/>
          </a:xfrm>
          <a:prstGeom prst="rect">
            <a:avLst/>
          </a:prstGeom>
          <a:solidFill>
            <a:schemeClr val="accent6"/>
          </a:solidFill>
        </p:spPr>
        <p:txBody>
          <a:bodyPr lIns="108000" tIns="108000" rIns="108000" bIns="108000" anchor="ctr" anchorCtr="0"/>
          <a:lstStyle>
            <a:lvl1pPr marL="0" indent="0">
              <a:buNone/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A8E9D48-0CD6-1B4B-FBB2-F5148CF5A61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084000" y="1476000"/>
            <a:ext cx="2700000" cy="3131999"/>
          </a:xfrm>
          <a:prstGeom prst="rect">
            <a:avLst/>
          </a:prstGeom>
          <a:solidFill>
            <a:schemeClr val="bg2"/>
          </a:solidFill>
        </p:spPr>
        <p:txBody>
          <a:bodyPr lIns="108000" tIns="108000" rIns="108000" bIns="108000"/>
          <a:lstStyle>
            <a:lvl1pPr marL="0" indent="0">
              <a:lnSpc>
                <a:spcPct val="100000"/>
              </a:lnSpc>
              <a:spcBef>
                <a:spcPts val="600"/>
              </a:spcBef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108000">
              <a:lnSpc>
                <a:spcPct val="100000"/>
              </a:lnSpc>
              <a:spcBef>
                <a:spcPts val="30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52000" indent="-72000">
              <a:lnSpc>
                <a:spcPct val="100000"/>
              </a:lnSpc>
              <a:spcBef>
                <a:spcPts val="3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96000" indent="-72000">
              <a:lnSpc>
                <a:spcPct val="100000"/>
              </a:lnSpc>
              <a:spcBef>
                <a:spcPts val="3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540000" indent="-72000">
              <a:lnSpc>
                <a:spcPct val="100000"/>
              </a:lnSpc>
              <a:spcBef>
                <a:spcPts val="3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81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6FD9DC6-EBBB-5A77-AE78-4C11242B6C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8424000" cy="288000"/>
          </a:xfrm>
        </p:spPr>
        <p:txBody>
          <a:bodyPr>
            <a:sp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Contact the xxx team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60FC91-3E66-F4EB-9ECE-EE514B20F9D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9999" y="1152000"/>
            <a:ext cx="8423999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[name] [role]</a:t>
            </a:r>
            <a:br>
              <a:rPr lang="en-GB" dirty="0"/>
            </a:br>
            <a:r>
              <a:rPr lang="en-GB" dirty="0"/>
              <a:t>[email address]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[name] [role]</a:t>
            </a:r>
            <a:br>
              <a:rPr lang="en-GB" dirty="0"/>
            </a:br>
            <a:r>
              <a:rPr lang="en-GB" dirty="0"/>
              <a:t>[email address]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[name] [role]</a:t>
            </a:r>
            <a:br>
              <a:rPr lang="en-GB" dirty="0"/>
            </a:br>
            <a:r>
              <a:rPr lang="en-GB" dirty="0"/>
              <a:t>[email address]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[name] [role]</a:t>
            </a:r>
            <a:br>
              <a:rPr lang="en-GB" dirty="0"/>
            </a:br>
            <a:r>
              <a:rPr lang="en-GB" dirty="0"/>
              <a:t>[email address]</a:t>
            </a:r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7842324-A1CC-B388-71B0-5553E547CBB9}"/>
              </a:ext>
            </a:extLst>
          </p:cNvPr>
          <p:cNvCxnSpPr/>
          <p:nvPr userDrawn="1"/>
        </p:nvCxnSpPr>
        <p:spPr>
          <a:xfrm>
            <a:off x="359999" y="1044000"/>
            <a:ext cx="8423999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E2FF634-34C9-C7A0-11AF-85F22C3520D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359999" y="666000"/>
            <a:ext cx="8423999" cy="288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[Team/Unit/Division name] [email address] or [phone number]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76561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Fr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0CFBB28-457C-A625-67D5-D013A6E075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398467F1-105D-DC7F-229C-164BDF4D0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080000"/>
            <a:ext cx="4932000" cy="1440000"/>
          </a:xfrm>
        </p:spPr>
        <p:txBody>
          <a:bodyPr anchor="t" anchorCtr="0"/>
          <a:lstStyle>
            <a:lvl1pPr>
              <a:defRPr sz="2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96FF181-9DE4-7D9E-D2B2-BFFF1DF546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4500000"/>
            <a:ext cx="2736000" cy="4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92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F4539B24-CCBD-C4DC-65A1-2C0F0E9429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4752000"/>
            <a:ext cx="1979696" cy="30518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8437DBF-619A-B203-20BF-A1265B8E88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1080000"/>
            <a:ext cx="4896000" cy="540000"/>
          </a:xfrm>
        </p:spPr>
        <p:txBody>
          <a:bodyPr anchor="t" anchorCtr="0"/>
          <a:lstStyle>
            <a:lvl1pPr algn="l"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79A5301-DD1E-BEDD-952F-9E88BA536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1620000"/>
            <a:ext cx="4896000" cy="124182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600"/>
              </a:spcBef>
              <a:buNone/>
              <a:defRPr sz="1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36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on and 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8D0202-E6BB-D0B0-0378-5BAB175CAA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FDD8824B-B6E9-9E7F-15EC-6E8F2149A6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4500000"/>
            <a:ext cx="2736000" cy="4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016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width –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152000"/>
            <a:ext cx="8423999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EF6E86-2CDC-3E3E-BC49-03ADDD37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1A463D3-4C44-B256-9887-372344E74A54}"/>
              </a:ext>
            </a:extLst>
          </p:cNvPr>
          <p:cNvCxnSpPr/>
          <p:nvPr userDrawn="1"/>
        </p:nvCxnSpPr>
        <p:spPr>
          <a:xfrm>
            <a:off x="359999" y="1044000"/>
            <a:ext cx="8423999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287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width –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152000"/>
            <a:ext cx="8423999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EF6E86-2CDC-3E3E-BC49-03ADDD37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52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EF6E86-2CDC-3E3E-BC49-03ADDD37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B7B893-E32D-54EE-11B5-08A880A4F2AB}"/>
              </a:ext>
            </a:extLst>
          </p:cNvPr>
          <p:cNvCxnSpPr/>
          <p:nvPr userDrawn="1"/>
        </p:nvCxnSpPr>
        <p:spPr>
          <a:xfrm>
            <a:off x="359999" y="1044000"/>
            <a:ext cx="8423999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427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only – 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EF6E86-2CDC-3E3E-BC49-03ADDD37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2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–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EF6E86-2CDC-3E3E-BC49-03ADDD37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D6DE00-177B-B4D7-CC9B-18E0E9EEE86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60000" y="1152000"/>
            <a:ext cx="4068000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1049C58-F58C-7337-93DB-4C193A530450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716000" y="1152000"/>
            <a:ext cx="4068000" cy="3456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-2160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4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9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52000" indent="-216000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Start writing here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788EF44-D874-D404-519C-D2B993C5D606}"/>
              </a:ext>
            </a:extLst>
          </p:cNvPr>
          <p:cNvCxnSpPr/>
          <p:nvPr userDrawn="1"/>
        </p:nvCxnSpPr>
        <p:spPr>
          <a:xfrm>
            <a:off x="359999" y="1044000"/>
            <a:ext cx="8423999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38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023DD27-0655-7BB1-D89A-8AB45C7C44CA}"/>
              </a:ext>
            </a:extLst>
          </p:cNvPr>
          <p:cNvPicPr>
            <a:picLocks noChangeAspect="1"/>
          </p:cNvPicPr>
          <p:nvPr userDrawn="1"/>
        </p:nvPicPr>
        <p:blipFill>
          <a:blip r:embed="rId25"/>
          <a:srcRect/>
          <a:stretch/>
        </p:blipFill>
        <p:spPr>
          <a:xfrm>
            <a:off x="0" y="4690800"/>
            <a:ext cx="9144000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8424000" cy="68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9999" y="1080000"/>
            <a:ext cx="8423999" cy="32635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  <a:endParaRPr lang="en-US" dirty="0"/>
          </a:p>
        </p:txBody>
      </p:sp>
      <p:pic>
        <p:nvPicPr>
          <p:cNvPr id="13" name="Picture 1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5CCB9274-1957-2807-0760-98FB59E69E67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4752000"/>
            <a:ext cx="1979696" cy="30518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D41D859-EBC9-2838-7CDE-160CDD6FD12B}"/>
              </a:ext>
            </a:extLst>
          </p:cNvPr>
          <p:cNvSpPr txBox="1"/>
          <p:nvPr userDrawn="1"/>
        </p:nvSpPr>
        <p:spPr>
          <a:xfrm>
            <a:off x="5363998" y="4860000"/>
            <a:ext cx="3420000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D82C09-542F-6C4B-B988-6E144C6B6233}" type="slidenum">
              <a:rPr lang="en-US" sz="700" kern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7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587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84" r:id="rId3"/>
    <p:sldLayoutId id="2147483691" r:id="rId4"/>
    <p:sldLayoutId id="2147483673" r:id="rId5"/>
    <p:sldLayoutId id="2147483698" r:id="rId6"/>
    <p:sldLayoutId id="2147483696" r:id="rId7"/>
    <p:sldLayoutId id="2147483703" r:id="rId8"/>
    <p:sldLayoutId id="2147483692" r:id="rId9"/>
    <p:sldLayoutId id="2147483693" r:id="rId10"/>
    <p:sldLayoutId id="2147483699" r:id="rId11"/>
    <p:sldLayoutId id="2147483694" r:id="rId12"/>
    <p:sldLayoutId id="2147483695" r:id="rId13"/>
    <p:sldLayoutId id="2147483679" r:id="rId14"/>
    <p:sldLayoutId id="2147483700" r:id="rId15"/>
    <p:sldLayoutId id="2147483680" r:id="rId16"/>
    <p:sldLayoutId id="2147483701" r:id="rId17"/>
    <p:sldLayoutId id="2147483685" r:id="rId18"/>
    <p:sldLayoutId id="2147483686" r:id="rId19"/>
    <p:sldLayoutId id="2147483675" r:id="rId20"/>
    <p:sldLayoutId id="2147483697" r:id="rId21"/>
    <p:sldLayoutId id="2147483702" r:id="rId22"/>
    <p:sldLayoutId id="2147483690" r:id="rId2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16000" indent="-216000" algn="l" defTabSz="685800" rtl="0" eaLnBrk="1" latinLnBrk="0" hangingPunct="1">
        <a:lnSpc>
          <a:spcPct val="100000"/>
        </a:lnSpc>
        <a:spcBef>
          <a:spcPts val="4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685800" rtl="0" eaLnBrk="1" latinLnBrk="0" hangingPunct="1">
        <a:lnSpc>
          <a:spcPct val="100000"/>
        </a:lnSpc>
        <a:spcBef>
          <a:spcPts val="400"/>
        </a:spcBef>
        <a:buFont typeface="System Font Regular"/>
        <a:buChar char="–"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92000" indent="-216000" algn="l" defTabSz="685800" rtl="0" eaLnBrk="1" latinLnBrk="0" hangingPunct="1">
        <a:lnSpc>
          <a:spcPct val="100000"/>
        </a:lnSpc>
        <a:spcBef>
          <a:spcPts val="200"/>
        </a:spcBef>
        <a:buFont typeface="System Font Regular"/>
        <a:buChar char="–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52000" indent="-216000" algn="l" defTabSz="685800" rtl="0" eaLnBrk="1" latinLnBrk="0" hangingPunct="1">
        <a:lnSpc>
          <a:spcPct val="100000"/>
        </a:lnSpc>
        <a:spcBef>
          <a:spcPts val="200"/>
        </a:spcBef>
        <a:buFont typeface="System Font Regular"/>
        <a:buChar char="–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12000" indent="-10800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A6042-5E18-9834-8B08-F815BF186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Offshore delivery framework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C955A-E16D-FCFE-3035-3A2C86310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998" y="846000"/>
            <a:ext cx="1620000" cy="396000"/>
          </a:xfrm>
        </p:spPr>
        <p:txBody>
          <a:bodyPr/>
          <a:lstStyle/>
          <a:p>
            <a:pPr>
              <a:lnSpc>
                <a:spcPts val="1200"/>
              </a:lnSpc>
            </a:pPr>
            <a:r>
              <a:rPr lang="en-US" sz="1050" dirty="0"/>
              <a:t>Policy and vision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867293F-8159-8C18-20B4-DE933ADCCE7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59110" y="1241999"/>
            <a:ext cx="1620000" cy="3384000"/>
          </a:xfrm>
        </p:spPr>
        <p:txBody>
          <a:bodyPr lIns="54000" rIns="54000"/>
          <a:lstStyle/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Alignment to Victorian government policy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Program rationale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School background and academic achievement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Victorian Registration and Qualifications Authority (VRQA) registration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Victorian school vision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Program benefits for teachers, students, school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Complementary programs – languages, internationalisation of the curriculum, student and teacher exchange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Offshore partner school background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B6CDF9B-BAF9-4C23-28DA-687B1C6F9F59}"/>
              </a:ext>
            </a:extLst>
          </p:cNvPr>
          <p:cNvSpPr txBox="1">
            <a:spLocks/>
          </p:cNvSpPr>
          <p:nvPr/>
        </p:nvSpPr>
        <p:spPr>
          <a:xfrm>
            <a:off x="2065510" y="846000"/>
            <a:ext cx="1620000" cy="396000"/>
          </a:xfrm>
          <a:prstGeom prst="rect">
            <a:avLst/>
          </a:prstGeom>
          <a:solidFill>
            <a:schemeClr val="accent6"/>
          </a:solidFill>
        </p:spPr>
        <p:txBody>
          <a:bodyPr vert="horz" lIns="108000" tIns="108000" rIns="108000" bIns="108000" rtlCol="0" anchor="ctr" anchorCtr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System Font Regular"/>
              <a:buNone/>
              <a:defRPr sz="15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None/>
              <a:defRPr sz="135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None/>
              <a:defRPr sz="1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en-US" sz="1050" dirty="0"/>
              <a:t>Curriculum and assessment</a:t>
            </a:r>
          </a:p>
        </p:txBody>
      </p:sp>
      <p:sp>
        <p:nvSpPr>
          <p:cNvPr id="28" name="Content Placeholder 4">
            <a:extLst>
              <a:ext uri="{FF2B5EF4-FFF2-40B4-BE49-F238E27FC236}">
                <a16:creationId xmlns:a16="http://schemas.microsoft.com/office/drawing/2014/main" id="{B7DB68EC-0529-1167-12C4-B52107509441}"/>
              </a:ext>
            </a:extLst>
          </p:cNvPr>
          <p:cNvSpPr txBox="1">
            <a:spLocks/>
          </p:cNvSpPr>
          <p:nvPr/>
        </p:nvSpPr>
        <p:spPr>
          <a:xfrm>
            <a:off x="2064622" y="1241999"/>
            <a:ext cx="1620000" cy="3384000"/>
          </a:xfrm>
          <a:prstGeom prst="rect">
            <a:avLst/>
          </a:prstGeom>
          <a:solidFill>
            <a:schemeClr val="bg2"/>
          </a:solidFill>
        </p:spPr>
        <p:txBody>
          <a:bodyPr vert="horz" lIns="54000" tIns="108000" rIns="54000" bIns="10800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16000" indent="-21600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04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92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2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Two-year curriculum plan 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VCE studies to be offered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Local curriculum programs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Pre-VCE English language program – as required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Security of VCE examinations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Invigilation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88E9B831-4282-7AD9-83B5-F9EFF1CDF7A6}"/>
              </a:ext>
            </a:extLst>
          </p:cNvPr>
          <p:cNvSpPr txBox="1">
            <a:spLocks/>
          </p:cNvSpPr>
          <p:nvPr/>
        </p:nvSpPr>
        <p:spPr>
          <a:xfrm>
            <a:off x="3770134" y="846000"/>
            <a:ext cx="1620000" cy="396000"/>
          </a:xfrm>
          <a:prstGeom prst="rect">
            <a:avLst/>
          </a:prstGeom>
          <a:solidFill>
            <a:schemeClr val="accent6"/>
          </a:solidFill>
        </p:spPr>
        <p:txBody>
          <a:bodyPr vert="horz" lIns="108000" tIns="108000" rIns="108000" bIns="108000" rtlCol="0" anchor="ctr" anchorCtr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System Font Regular"/>
              <a:buNone/>
              <a:defRPr sz="15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None/>
              <a:defRPr sz="135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None/>
              <a:defRPr sz="1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en-US" sz="1050" dirty="0"/>
              <a:t>Student achievement/</a:t>
            </a:r>
            <a:br>
              <a:rPr lang="en-US" sz="1050" dirty="0"/>
            </a:br>
            <a:r>
              <a:rPr lang="en-US" sz="1050" dirty="0"/>
              <a:t>outcomes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448CF8B-6917-2174-E2FB-8011E821DADF}"/>
              </a:ext>
            </a:extLst>
          </p:cNvPr>
          <p:cNvSpPr txBox="1">
            <a:spLocks/>
          </p:cNvSpPr>
          <p:nvPr/>
        </p:nvSpPr>
        <p:spPr>
          <a:xfrm>
            <a:off x="3769246" y="1241999"/>
            <a:ext cx="1620000" cy="3384000"/>
          </a:xfrm>
          <a:prstGeom prst="rect">
            <a:avLst/>
          </a:prstGeom>
          <a:solidFill>
            <a:schemeClr val="bg2"/>
          </a:solidFill>
        </p:spPr>
        <p:txBody>
          <a:bodyPr vert="horz" lIns="54000" tIns="108000" rIns="54000" bIns="10800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16000" indent="-21600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04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92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2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Administration and record-keeping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Victorian Assessment Software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System (VASS)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English language proficiency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Student experience – overseas travel to partner school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Academic outcomes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Tertiary pathways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D4BF1E1C-EC69-29FD-3B77-E79FF4979D97}"/>
              </a:ext>
            </a:extLst>
          </p:cNvPr>
          <p:cNvSpPr txBox="1">
            <a:spLocks/>
          </p:cNvSpPr>
          <p:nvPr/>
        </p:nvSpPr>
        <p:spPr>
          <a:xfrm>
            <a:off x="5473870" y="846000"/>
            <a:ext cx="1620000" cy="396000"/>
          </a:xfrm>
          <a:prstGeom prst="rect">
            <a:avLst/>
          </a:prstGeom>
          <a:solidFill>
            <a:schemeClr val="accent6"/>
          </a:solidFill>
        </p:spPr>
        <p:txBody>
          <a:bodyPr vert="horz" lIns="108000" tIns="108000" rIns="108000" bIns="108000" rtlCol="0" anchor="ctr" anchorCtr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System Font Regular"/>
              <a:buNone/>
              <a:defRPr sz="15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None/>
              <a:defRPr sz="135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None/>
              <a:defRPr sz="1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en-US" sz="1050" dirty="0"/>
              <a:t>Staffing and professional learning</a:t>
            </a:r>
          </a:p>
        </p:txBody>
      </p:sp>
      <p:sp>
        <p:nvSpPr>
          <p:cNvPr id="32" name="Content Placeholder 4">
            <a:extLst>
              <a:ext uri="{FF2B5EF4-FFF2-40B4-BE49-F238E27FC236}">
                <a16:creationId xmlns:a16="http://schemas.microsoft.com/office/drawing/2014/main" id="{163BD766-6B2B-D6C8-E6C7-B67C6478A72F}"/>
              </a:ext>
            </a:extLst>
          </p:cNvPr>
          <p:cNvSpPr txBox="1">
            <a:spLocks/>
          </p:cNvSpPr>
          <p:nvPr/>
        </p:nvSpPr>
        <p:spPr>
          <a:xfrm>
            <a:off x="5472982" y="1241999"/>
            <a:ext cx="1620000" cy="3384000"/>
          </a:xfrm>
          <a:prstGeom prst="rect">
            <a:avLst/>
          </a:prstGeom>
          <a:solidFill>
            <a:schemeClr val="bg2"/>
          </a:solidFill>
        </p:spPr>
        <p:txBody>
          <a:bodyPr vert="horz" lIns="54000" tIns="108000" rIns="54000" bIns="10800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16000" indent="-21600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04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92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2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-1080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/>
              <a:t>Staff roles</a:t>
            </a:r>
          </a:p>
          <a:p>
            <a:pPr marL="288000" lvl="1" indent="-108000">
              <a:spcBef>
                <a:spcPts val="200"/>
              </a:spcBef>
              <a:buFont typeface="System Font Regular"/>
              <a:buChar char="–"/>
            </a:pPr>
            <a:r>
              <a:rPr lang="en-US" sz="900" dirty="0"/>
              <a:t>Leadership team</a:t>
            </a:r>
          </a:p>
          <a:p>
            <a:pPr marL="288000" lvl="1" indent="-108000">
              <a:spcBef>
                <a:spcPts val="200"/>
              </a:spcBef>
              <a:buFont typeface="System Font Regular"/>
              <a:buChar char="–"/>
            </a:pPr>
            <a:r>
              <a:rPr lang="en-US" sz="900" dirty="0"/>
              <a:t>Mentors</a:t>
            </a:r>
          </a:p>
          <a:p>
            <a:pPr marL="288000" lvl="1" indent="-108000">
              <a:spcBef>
                <a:spcPts val="200"/>
              </a:spcBef>
              <a:buFont typeface="System Font Regular"/>
              <a:buChar char="–"/>
            </a:pPr>
            <a:r>
              <a:rPr lang="en-US" sz="900" dirty="0"/>
              <a:t>VCE Coordinator</a:t>
            </a:r>
          </a:p>
          <a:p>
            <a:pPr marL="288000" lvl="1" indent="-108000">
              <a:spcBef>
                <a:spcPts val="200"/>
              </a:spcBef>
              <a:buFont typeface="System Font Regular"/>
              <a:buChar char="–"/>
            </a:pPr>
            <a:r>
              <a:rPr lang="en-US" sz="900" dirty="0"/>
              <a:t>VASS Administrator</a:t>
            </a:r>
          </a:p>
          <a:p>
            <a:pPr marL="288000" lvl="1" indent="-108000">
              <a:spcBef>
                <a:spcPts val="200"/>
              </a:spcBef>
              <a:buFont typeface="System Font Regular"/>
              <a:buChar char="–"/>
            </a:pPr>
            <a:r>
              <a:rPr lang="en-US" sz="900" dirty="0"/>
              <a:t>Offshore Data Administrator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Mentor program 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Teacher qualifications 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Professional learning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C545C60A-0BC5-4FB8-82CA-2A44BA8B3C75}"/>
              </a:ext>
            </a:extLst>
          </p:cNvPr>
          <p:cNvSpPr txBox="1">
            <a:spLocks/>
          </p:cNvSpPr>
          <p:nvPr/>
        </p:nvSpPr>
        <p:spPr>
          <a:xfrm>
            <a:off x="7176718" y="846000"/>
            <a:ext cx="1620000" cy="396000"/>
          </a:xfrm>
          <a:prstGeom prst="rect">
            <a:avLst/>
          </a:prstGeom>
          <a:solidFill>
            <a:schemeClr val="accent6"/>
          </a:solidFill>
        </p:spPr>
        <p:txBody>
          <a:bodyPr vert="horz" lIns="108000" tIns="108000" rIns="108000" bIns="108000" rtlCol="0" anchor="ctr" anchorCtr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4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System Font Regular"/>
              <a:buNone/>
              <a:defRPr sz="15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None/>
              <a:defRPr sz="135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None/>
              <a:defRPr sz="1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en-US" sz="1050" dirty="0"/>
              <a:t>Governance and accountability</a:t>
            </a:r>
          </a:p>
        </p:txBody>
      </p:sp>
      <p:sp>
        <p:nvSpPr>
          <p:cNvPr id="34" name="Content Placeholder 4">
            <a:extLst>
              <a:ext uri="{FF2B5EF4-FFF2-40B4-BE49-F238E27FC236}">
                <a16:creationId xmlns:a16="http://schemas.microsoft.com/office/drawing/2014/main" id="{19B6EF7B-110F-625A-71A3-36E85C2F2A06}"/>
              </a:ext>
            </a:extLst>
          </p:cNvPr>
          <p:cNvSpPr txBox="1">
            <a:spLocks/>
          </p:cNvSpPr>
          <p:nvPr/>
        </p:nvSpPr>
        <p:spPr>
          <a:xfrm>
            <a:off x="7175830" y="1241999"/>
            <a:ext cx="1620000" cy="3384000"/>
          </a:xfrm>
          <a:prstGeom prst="rect">
            <a:avLst/>
          </a:prstGeom>
          <a:solidFill>
            <a:schemeClr val="bg2"/>
          </a:solidFill>
        </p:spPr>
        <p:txBody>
          <a:bodyPr vert="horz" lIns="54000" tIns="108000" rIns="54000" bIns="10800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16000" indent="-216000" algn="l" defTabSz="6858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04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92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2000" indent="-2160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Font typeface="System Font Regular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Long-term viability of offshore school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Market analysis and prospective enrolment numbers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Financial analysis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Role of Agents and other third parties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Insurance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Agreement between Victorian and offshore schools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Government approval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Offshore staff recruitment and registration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Risk management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Program monitoring and reporting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sz="900" dirty="0"/>
              <a:t>Project timeline</a:t>
            </a:r>
          </a:p>
        </p:txBody>
      </p:sp>
    </p:spTree>
    <p:extLst>
      <p:ext uri="{BB962C8B-B14F-4D97-AF65-F5344CB8AC3E}">
        <p14:creationId xmlns:p14="http://schemas.microsoft.com/office/powerpoint/2010/main" val="691503911"/>
      </p:ext>
    </p:extLst>
  </p:cSld>
  <p:clrMapOvr>
    <a:masterClrMapping/>
  </p:clrMapOvr>
</p:sld>
</file>

<file path=ppt/theme/theme1.xml><?xml version="1.0" encoding="utf-8"?>
<a:theme xmlns:a="http://schemas.openxmlformats.org/drawingml/2006/main" name="VCAA">
  <a:themeElements>
    <a:clrScheme name="VCAA Brand Template">
      <a:dk1>
        <a:srgbClr val="000000"/>
      </a:dk1>
      <a:lt1>
        <a:srgbClr val="FFFFFF"/>
      </a:lt1>
      <a:dk2>
        <a:srgbClr val="00589D"/>
      </a:dk2>
      <a:lt2>
        <a:srgbClr val="D6EBF9"/>
      </a:lt2>
      <a:accent1>
        <a:srgbClr val="00579C"/>
      </a:accent1>
      <a:accent2>
        <a:srgbClr val="00A4E2"/>
      </a:accent2>
      <a:accent3>
        <a:srgbClr val="7ED1EE"/>
      </a:accent3>
      <a:accent4>
        <a:srgbClr val="F7921D"/>
      </a:accent4>
      <a:accent5>
        <a:srgbClr val="FBBA75"/>
      </a:accent5>
      <a:accent6>
        <a:srgbClr val="003662"/>
      </a:accent6>
      <a:hlink>
        <a:srgbClr val="00589D"/>
      </a:hlink>
      <a:folHlink>
        <a:srgbClr val="00589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19E2DAC88A2742B583EC18DD3E37D2" ma:contentTypeVersion="14" ma:contentTypeDescription="Create a new document." ma:contentTypeScope="" ma:versionID="30639910bb5c25ee433aba3dd4a2cb37">
  <xsd:schema xmlns:xsd="http://www.w3.org/2001/XMLSchema" xmlns:xs="http://www.w3.org/2001/XMLSchema" xmlns:p="http://schemas.microsoft.com/office/2006/metadata/properties" xmlns:ns3="2e00d796-d798-49a7-9037-90af2911b5d0" xmlns:ns4="055c1b71-5225-4842-bb06-51933026b4a4" targetNamespace="http://schemas.microsoft.com/office/2006/metadata/properties" ma:root="true" ma:fieldsID="304872925bf4c2e3eb63d0e73bd18f74" ns3:_="" ns4:_="">
    <xsd:import namespace="2e00d796-d798-49a7-9037-90af2911b5d0"/>
    <xsd:import namespace="055c1b71-5225-4842-bb06-51933026b4a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d796-d798-49a7-9037-90af2911b5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5c1b71-5225-4842-bb06-51933026b4a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e00d796-d798-49a7-9037-90af2911b5d0" xsi:nil="true"/>
  </documentManagement>
</p:properties>
</file>

<file path=customXml/itemProps1.xml><?xml version="1.0" encoding="utf-8"?>
<ds:datastoreItem xmlns:ds="http://schemas.openxmlformats.org/officeDocument/2006/customXml" ds:itemID="{3896C231-85DD-4F0F-A5B0-2338AA90C1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3C3F66-35B0-4FAD-B7CD-B6EBC77804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00d796-d798-49a7-9037-90af2911b5d0"/>
    <ds:schemaRef ds:uri="055c1b71-5225-4842-bb06-51933026b4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D75417-D9A6-4402-A287-A27BB519845D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2006/metadata/properties"/>
    <ds:schemaRef ds:uri="2e00d796-d798-49a7-9037-90af2911b5d0"/>
    <ds:schemaRef ds:uri="http://purl.org/dc/elements/1.1/"/>
    <ds:schemaRef ds:uri="http://purl.org/dc/dcmitype/"/>
    <ds:schemaRef ds:uri="http://schemas.microsoft.com/office/infopath/2007/PartnerControls"/>
    <ds:schemaRef ds:uri="055c1b71-5225-4842-bb06-51933026b4a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3332</TotalTime>
  <Words>180</Words>
  <Application>Microsoft Office PowerPoint</Application>
  <PresentationFormat>On-screen Show (16:9)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System Font Regular</vt:lpstr>
      <vt:lpstr>Aptos</vt:lpstr>
      <vt:lpstr>Arial</vt:lpstr>
      <vt:lpstr>VCAA</vt:lpstr>
      <vt:lpstr>Offshore delivery framework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Stephanie Marinovich</dc:creator>
  <cp:lastModifiedBy>Sarah Green</cp:lastModifiedBy>
  <cp:revision>126</cp:revision>
  <dcterms:created xsi:type="dcterms:W3CDTF">2025-04-24T00:36:14Z</dcterms:created>
  <dcterms:modified xsi:type="dcterms:W3CDTF">2026-06-16T23:50:36Z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0x0101000419E2DAC88A2742B583EC18DD3E37D2</vt:lpwstr>
  </property>
</Properties>
</file>