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1B80F145" w14:textId="0DB74E62" w:rsidR="00F4525C" w:rsidRPr="001E7E2A" w:rsidRDefault="00024018" w:rsidP="009B61E5">
      <w:pPr>
        <w:pStyle w:val="VCAADocumenttitle"/>
      </w:pPr>
      <w:r w:rsidRPr="001E7E2A">
        <w:t>202</w:t>
      </w:r>
      <w:r w:rsidR="008428B1" w:rsidRPr="001E7E2A">
        <w:t>1</w:t>
      </w:r>
      <w:r w:rsidRPr="001E7E2A">
        <w:t xml:space="preserve"> </w:t>
      </w:r>
      <w:r w:rsidR="00BF5AAD" w:rsidRPr="001E7E2A">
        <w:t xml:space="preserve">VCE Further Mathematics </w:t>
      </w:r>
      <w:r w:rsidR="00A0767D">
        <w:t xml:space="preserve">1 </w:t>
      </w:r>
      <w:r w:rsidR="005C0B4F">
        <w:t>external assessment</w:t>
      </w:r>
      <w:r w:rsidRPr="001E7E2A">
        <w:t xml:space="preserve"> report</w:t>
      </w:r>
    </w:p>
    <w:p w14:paraId="1F902DD4" w14:textId="77777777" w:rsidR="006663C6" w:rsidRPr="001E7E2A" w:rsidRDefault="00024018" w:rsidP="00C35203">
      <w:pPr>
        <w:pStyle w:val="VCAAHeading1"/>
      </w:pPr>
      <w:bookmarkStart w:id="0" w:name="TemplateOverview"/>
      <w:bookmarkEnd w:id="0"/>
      <w:r w:rsidRPr="001E7E2A">
        <w:t>General comments</w:t>
      </w:r>
    </w:p>
    <w:p w14:paraId="3DA2C8EA" w14:textId="6AA745F8" w:rsidR="009D0E9E" w:rsidRPr="009D25B6" w:rsidRDefault="0031095D" w:rsidP="00350BE6">
      <w:pPr>
        <w:pStyle w:val="VCAAbody"/>
      </w:pPr>
      <w:r w:rsidRPr="009D25B6">
        <w:t xml:space="preserve">Students generally found questions accessible in the Further Mathematics </w:t>
      </w:r>
      <w:r w:rsidR="00A011AA">
        <w:t xml:space="preserve">1 </w:t>
      </w:r>
      <w:r w:rsidRPr="009D25B6">
        <w:t>examination in 2021. They found some questions involving the application of the key skills and key knowledge from the study design challenging, such as Questions 1</w:t>
      </w:r>
      <w:r w:rsidR="00D031D0" w:rsidRPr="009D25B6">
        <w:t>2</w:t>
      </w:r>
      <w:r w:rsidRPr="009D25B6">
        <w:t xml:space="preserve">, </w:t>
      </w:r>
      <w:r w:rsidR="00D031D0" w:rsidRPr="009D25B6">
        <w:t xml:space="preserve">23 </w:t>
      </w:r>
      <w:r w:rsidRPr="009D25B6">
        <w:t>and 2</w:t>
      </w:r>
      <w:r w:rsidR="00D031D0" w:rsidRPr="009D25B6">
        <w:t xml:space="preserve">4 from </w:t>
      </w:r>
      <w:r w:rsidR="00AF7854">
        <w:t xml:space="preserve">the </w:t>
      </w:r>
      <w:r w:rsidR="00D031D0" w:rsidRPr="009D25B6">
        <w:t>Core</w:t>
      </w:r>
      <w:r w:rsidR="00AF7854">
        <w:t xml:space="preserve"> section;</w:t>
      </w:r>
      <w:r w:rsidR="00D031D0" w:rsidRPr="009D25B6">
        <w:t xml:space="preserve"> Question 8 from Module 1, </w:t>
      </w:r>
      <w:r w:rsidR="00513098">
        <w:t>Matrices</w:t>
      </w:r>
      <w:r w:rsidR="00AF7854">
        <w:t>;</w:t>
      </w:r>
      <w:r w:rsidR="00513098">
        <w:t xml:space="preserve"> </w:t>
      </w:r>
      <w:r w:rsidR="00D031D0" w:rsidRPr="009D25B6">
        <w:t xml:space="preserve">Questions 3, 5 and 7 from Module 2, </w:t>
      </w:r>
      <w:r w:rsidR="00513098">
        <w:t xml:space="preserve">Networks and decision </w:t>
      </w:r>
      <w:r w:rsidR="00513098" w:rsidRPr="00350BE6">
        <w:t>mathematics</w:t>
      </w:r>
      <w:r w:rsidR="00AF7854">
        <w:t>;</w:t>
      </w:r>
      <w:r w:rsidR="00513098">
        <w:t xml:space="preserve"> </w:t>
      </w:r>
      <w:r w:rsidR="00D031D0" w:rsidRPr="009D25B6">
        <w:t xml:space="preserve">Questions </w:t>
      </w:r>
      <w:r w:rsidR="007F08D5" w:rsidRPr="009D25B6">
        <w:t xml:space="preserve">3, </w:t>
      </w:r>
      <w:r w:rsidR="00D031D0" w:rsidRPr="009D25B6">
        <w:t>7 and 8 from Module 3</w:t>
      </w:r>
      <w:r w:rsidR="00513098">
        <w:t>, Geometry and measurement</w:t>
      </w:r>
      <w:r w:rsidR="00AF7854">
        <w:t>;</w:t>
      </w:r>
      <w:r w:rsidR="00D031D0" w:rsidRPr="009D25B6">
        <w:t xml:space="preserve"> and Questions </w:t>
      </w:r>
      <w:r w:rsidR="00B36820" w:rsidRPr="009D25B6">
        <w:t xml:space="preserve">7 and </w:t>
      </w:r>
      <w:r w:rsidR="007F08D5" w:rsidRPr="009D25B6">
        <w:t xml:space="preserve">8 </w:t>
      </w:r>
      <w:r w:rsidR="00B36820" w:rsidRPr="009D25B6">
        <w:t>from Module 4</w:t>
      </w:r>
      <w:r w:rsidR="00513098">
        <w:t>, Graphs and relations</w:t>
      </w:r>
      <w:r w:rsidR="00B36820" w:rsidRPr="009D25B6">
        <w:t>.</w:t>
      </w:r>
    </w:p>
    <w:p w14:paraId="29027E3E" w14:textId="2708DF1E" w:rsidR="00B62480" w:rsidRPr="001E7E2A" w:rsidRDefault="00024018" w:rsidP="00350651">
      <w:pPr>
        <w:pStyle w:val="VCAAHeading1"/>
      </w:pPr>
      <w:r w:rsidRPr="001E7E2A">
        <w:t>Specific information</w:t>
      </w:r>
    </w:p>
    <w:p w14:paraId="1393634F" w14:textId="6410D2C3" w:rsidR="00013801" w:rsidRPr="00013801" w:rsidRDefault="00013801" w:rsidP="001A0279">
      <w:pPr>
        <w:pStyle w:val="VCAAbody"/>
      </w:pPr>
      <w:r w:rsidRPr="00013801">
        <w:t xml:space="preserve">The tables below indicate the percentage of students who chose each option. </w:t>
      </w:r>
    </w:p>
    <w:p w14:paraId="270EF910" w14:textId="40DA58F4" w:rsidR="00013801" w:rsidRPr="00013801" w:rsidRDefault="00013801" w:rsidP="001A0279">
      <w:pPr>
        <w:pStyle w:val="VCAAbody"/>
      </w:pPr>
      <w:r w:rsidRPr="00013801">
        <w:t>The statistics in this report may be subject to rounding resulting in a total more or less than 100 per cent.</w:t>
      </w:r>
    </w:p>
    <w:p w14:paraId="4A45E923" w14:textId="77777777" w:rsidR="00490627" w:rsidRPr="001E7E2A" w:rsidRDefault="00490627" w:rsidP="00490627">
      <w:pPr>
        <w:pStyle w:val="VCAAHeading2"/>
        <w:rPr>
          <w:lang w:val="en-AU"/>
        </w:rPr>
      </w:pPr>
      <w:r w:rsidRPr="001E7E2A">
        <w:rPr>
          <w:lang w:val="en-AU"/>
        </w:rPr>
        <w:t>Section A – Core</w:t>
      </w:r>
    </w:p>
    <w:p w14:paraId="6B0AE8F8" w14:textId="5E5063A7" w:rsidR="000E229F" w:rsidRDefault="00490627" w:rsidP="00BE412F">
      <w:pPr>
        <w:pStyle w:val="VCAAbody"/>
        <w:rPr>
          <w:lang w:val="en-AU"/>
        </w:rPr>
      </w:pPr>
      <w:r w:rsidRPr="001E7E2A">
        <w:rPr>
          <w:lang w:val="en-AU"/>
        </w:rPr>
        <w:t>In 2021, the Core section comprised two components: Data analysis (Questions 1–</w:t>
      </w:r>
      <w:r w:rsidR="00B22934" w:rsidRPr="001E7E2A">
        <w:rPr>
          <w:lang w:val="en-AU"/>
        </w:rPr>
        <w:t>16</w:t>
      </w:r>
      <w:r w:rsidRPr="001E7E2A">
        <w:rPr>
          <w:lang w:val="en-AU"/>
        </w:rPr>
        <w:t>) and Recursion and financial modelling (Questions 1</w:t>
      </w:r>
      <w:r w:rsidR="00B22934" w:rsidRPr="001E7E2A">
        <w:rPr>
          <w:lang w:val="en-AU"/>
        </w:rPr>
        <w:t>7</w:t>
      </w:r>
      <w:r w:rsidRPr="001E7E2A">
        <w:rPr>
          <w:lang w:val="en-AU"/>
        </w:rPr>
        <w:t>–</w:t>
      </w:r>
      <w:r w:rsidR="00B22934" w:rsidRPr="001E7E2A">
        <w:rPr>
          <w:lang w:val="en-AU"/>
        </w:rPr>
        <w:t>24</w:t>
      </w:r>
      <w:r w:rsidRPr="001E7E2A">
        <w:rPr>
          <w:lang w:val="en-AU"/>
        </w:rPr>
        <w:t>).</w:t>
      </w:r>
    </w:p>
    <w:tbl>
      <w:tblPr>
        <w:tblStyle w:val="VCAATableClosed2"/>
        <w:tblW w:w="0" w:type="auto"/>
        <w:tblLayout w:type="fixed"/>
        <w:tblLook w:val="0020" w:firstRow="1" w:lastRow="0" w:firstColumn="0" w:lastColumn="0" w:noHBand="0" w:noVBand="0"/>
      </w:tblPr>
      <w:tblGrid>
        <w:gridCol w:w="1083"/>
        <w:gridCol w:w="1673"/>
        <w:gridCol w:w="594"/>
        <w:gridCol w:w="594"/>
        <w:gridCol w:w="594"/>
        <w:gridCol w:w="594"/>
        <w:gridCol w:w="675"/>
      </w:tblGrid>
      <w:tr w:rsidR="006D3A44" w:rsidRPr="00BE412F" w14:paraId="0694191E" w14:textId="77777777" w:rsidTr="006D3A44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64"/>
        </w:trPr>
        <w:tc>
          <w:tcPr>
            <w:tcW w:w="1083" w:type="dxa"/>
            <w:shd w:val="clear" w:color="auto" w:fill="0072AA" w:themeFill="accent1" w:themeFillShade="BF"/>
          </w:tcPr>
          <w:p w14:paraId="166A5916" w14:textId="77777777" w:rsidR="006D3A44" w:rsidRPr="00BE412F" w:rsidRDefault="006D3A44" w:rsidP="0018641E">
            <w:pPr>
              <w:pStyle w:val="VCAAtablecondensedheading"/>
            </w:pPr>
            <w:r w:rsidRPr="00BE412F">
              <w:t>Question</w:t>
            </w:r>
          </w:p>
        </w:tc>
        <w:tc>
          <w:tcPr>
            <w:tcW w:w="1673" w:type="dxa"/>
            <w:shd w:val="clear" w:color="auto" w:fill="0072AA" w:themeFill="accent1" w:themeFillShade="BF"/>
          </w:tcPr>
          <w:p w14:paraId="08E8531F" w14:textId="77777777" w:rsidR="006D3A44" w:rsidRPr="00BE412F" w:rsidRDefault="006D3A44" w:rsidP="0018641E">
            <w:pPr>
              <w:pStyle w:val="VCAAtablecondensedheading"/>
            </w:pPr>
            <w:r w:rsidRPr="00BE412F">
              <w:t>Correct answer</w:t>
            </w:r>
          </w:p>
        </w:tc>
        <w:tc>
          <w:tcPr>
            <w:tcW w:w="594" w:type="dxa"/>
            <w:shd w:val="clear" w:color="auto" w:fill="0072AA" w:themeFill="accent1" w:themeFillShade="BF"/>
          </w:tcPr>
          <w:p w14:paraId="53C99398" w14:textId="77777777" w:rsidR="006D3A44" w:rsidRPr="00BE412F" w:rsidRDefault="006D3A44" w:rsidP="0018641E">
            <w:pPr>
              <w:pStyle w:val="VCAAtablecondensedheading"/>
            </w:pPr>
            <w:r w:rsidRPr="00BE412F">
              <w:t>% A</w:t>
            </w:r>
          </w:p>
        </w:tc>
        <w:tc>
          <w:tcPr>
            <w:tcW w:w="594" w:type="dxa"/>
            <w:shd w:val="clear" w:color="auto" w:fill="0072AA" w:themeFill="accent1" w:themeFillShade="BF"/>
          </w:tcPr>
          <w:p w14:paraId="7730050F" w14:textId="77777777" w:rsidR="006D3A44" w:rsidRPr="00BE412F" w:rsidRDefault="006D3A44" w:rsidP="0018641E">
            <w:pPr>
              <w:pStyle w:val="VCAAtablecondensedheading"/>
            </w:pPr>
            <w:r w:rsidRPr="00BE412F">
              <w:t>% B</w:t>
            </w:r>
          </w:p>
        </w:tc>
        <w:tc>
          <w:tcPr>
            <w:tcW w:w="594" w:type="dxa"/>
            <w:shd w:val="clear" w:color="auto" w:fill="0072AA" w:themeFill="accent1" w:themeFillShade="BF"/>
          </w:tcPr>
          <w:p w14:paraId="083EFE4C" w14:textId="77777777" w:rsidR="006D3A44" w:rsidRPr="00BE412F" w:rsidRDefault="006D3A44" w:rsidP="0018641E">
            <w:pPr>
              <w:pStyle w:val="VCAAtablecondensedheading"/>
            </w:pPr>
            <w:r w:rsidRPr="00BE412F">
              <w:t>% C</w:t>
            </w:r>
          </w:p>
        </w:tc>
        <w:tc>
          <w:tcPr>
            <w:tcW w:w="594" w:type="dxa"/>
            <w:shd w:val="clear" w:color="auto" w:fill="0072AA" w:themeFill="accent1" w:themeFillShade="BF"/>
          </w:tcPr>
          <w:p w14:paraId="73AE682C" w14:textId="77777777" w:rsidR="006D3A44" w:rsidRPr="00BE412F" w:rsidRDefault="006D3A44" w:rsidP="0018641E">
            <w:pPr>
              <w:pStyle w:val="VCAAtablecondensedheading"/>
            </w:pPr>
            <w:r w:rsidRPr="00BE412F">
              <w:t>% D</w:t>
            </w:r>
          </w:p>
        </w:tc>
        <w:tc>
          <w:tcPr>
            <w:tcW w:w="675" w:type="dxa"/>
            <w:shd w:val="clear" w:color="auto" w:fill="0072AA" w:themeFill="accent1" w:themeFillShade="BF"/>
          </w:tcPr>
          <w:p w14:paraId="0CC870DB" w14:textId="7B323B8C" w:rsidR="006D3A44" w:rsidRPr="00BE412F" w:rsidRDefault="006D3A44" w:rsidP="0018641E">
            <w:pPr>
              <w:pStyle w:val="VCAAtablecondensedheading"/>
            </w:pPr>
            <w:r w:rsidRPr="00BE412F">
              <w:t>%E</w:t>
            </w:r>
          </w:p>
        </w:tc>
      </w:tr>
      <w:tr w:rsidR="006D3A44" w:rsidRPr="008327C7" w14:paraId="7362DE45" w14:textId="77777777" w:rsidTr="00D51A95">
        <w:tc>
          <w:tcPr>
            <w:tcW w:w="1083" w:type="dxa"/>
          </w:tcPr>
          <w:p w14:paraId="7A945AC7" w14:textId="77777777" w:rsidR="006D3A44" w:rsidRPr="0071638A" w:rsidRDefault="006D3A44" w:rsidP="00BE412F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1</w:t>
            </w:r>
          </w:p>
        </w:tc>
        <w:tc>
          <w:tcPr>
            <w:tcW w:w="1673" w:type="dxa"/>
            <w:vAlign w:val="center"/>
          </w:tcPr>
          <w:p w14:paraId="286B7E0E" w14:textId="4D14EC9F" w:rsidR="006D3A44" w:rsidRPr="006D3A44" w:rsidRDefault="006D3A44" w:rsidP="00BE412F">
            <w:pPr>
              <w:pStyle w:val="VCAAtablecondensed"/>
            </w:pPr>
            <w:r w:rsidRPr="006D3A44">
              <w:t>A</w:t>
            </w:r>
          </w:p>
        </w:tc>
        <w:tc>
          <w:tcPr>
            <w:tcW w:w="594" w:type="dxa"/>
            <w:vAlign w:val="center"/>
          </w:tcPr>
          <w:p w14:paraId="3ECF9902" w14:textId="6908AA4C" w:rsidR="006D3A44" w:rsidRPr="008327C7" w:rsidRDefault="006D3A44" w:rsidP="00BE412F">
            <w:pPr>
              <w:pStyle w:val="VCAAtablecondensed"/>
            </w:pPr>
            <w:r>
              <w:t>70</w:t>
            </w:r>
          </w:p>
        </w:tc>
        <w:tc>
          <w:tcPr>
            <w:tcW w:w="594" w:type="dxa"/>
            <w:vAlign w:val="center"/>
          </w:tcPr>
          <w:p w14:paraId="3D2DA4DD" w14:textId="0C7A163B" w:rsidR="006D3A44" w:rsidRPr="008327C7" w:rsidRDefault="006D3A44" w:rsidP="00BE412F">
            <w:pPr>
              <w:pStyle w:val="VCAAtablecondensed"/>
            </w:pPr>
            <w:r>
              <w:t>3</w:t>
            </w:r>
          </w:p>
        </w:tc>
        <w:tc>
          <w:tcPr>
            <w:tcW w:w="594" w:type="dxa"/>
            <w:vAlign w:val="center"/>
          </w:tcPr>
          <w:p w14:paraId="1B1A8289" w14:textId="42B38922" w:rsidR="006D3A44" w:rsidRPr="008327C7" w:rsidRDefault="006D3A44" w:rsidP="00BE412F">
            <w:pPr>
              <w:pStyle w:val="VCAAtablecondensed"/>
            </w:pPr>
            <w:r>
              <w:t>21</w:t>
            </w:r>
          </w:p>
        </w:tc>
        <w:tc>
          <w:tcPr>
            <w:tcW w:w="594" w:type="dxa"/>
            <w:vAlign w:val="center"/>
          </w:tcPr>
          <w:p w14:paraId="630E89D9" w14:textId="7CA0C3ED" w:rsidR="006D3A44" w:rsidRPr="008327C7" w:rsidRDefault="006D3A44" w:rsidP="00BE412F">
            <w:pPr>
              <w:pStyle w:val="VCAAtablecondensed"/>
            </w:pPr>
            <w:r>
              <w:t>4</w:t>
            </w:r>
          </w:p>
        </w:tc>
        <w:tc>
          <w:tcPr>
            <w:tcW w:w="675" w:type="dxa"/>
            <w:vAlign w:val="center"/>
          </w:tcPr>
          <w:p w14:paraId="50E10661" w14:textId="3E894E7D" w:rsidR="006D3A44" w:rsidRPr="006B2DFA" w:rsidRDefault="006D3A44" w:rsidP="00BE412F">
            <w:pPr>
              <w:pStyle w:val="VCAAtablecondensed"/>
            </w:pPr>
            <w:r>
              <w:t>2</w:t>
            </w:r>
          </w:p>
        </w:tc>
      </w:tr>
      <w:tr w:rsidR="006D3A44" w:rsidRPr="008327C7" w14:paraId="74818B84" w14:textId="77777777" w:rsidTr="00D51A95">
        <w:tc>
          <w:tcPr>
            <w:tcW w:w="1083" w:type="dxa"/>
          </w:tcPr>
          <w:p w14:paraId="32F5E598" w14:textId="77777777" w:rsidR="006D3A44" w:rsidRPr="0071638A" w:rsidRDefault="006D3A44" w:rsidP="00BE412F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2</w:t>
            </w:r>
          </w:p>
        </w:tc>
        <w:tc>
          <w:tcPr>
            <w:tcW w:w="1673" w:type="dxa"/>
            <w:vAlign w:val="center"/>
          </w:tcPr>
          <w:p w14:paraId="1E75BAAF" w14:textId="36C65C90" w:rsidR="006D3A44" w:rsidRPr="006D3A44" w:rsidRDefault="006D3A44" w:rsidP="00BE412F">
            <w:pPr>
              <w:pStyle w:val="VCAAtablecondensed"/>
            </w:pPr>
            <w:r w:rsidRPr="006D3A44">
              <w:t>D</w:t>
            </w:r>
          </w:p>
        </w:tc>
        <w:tc>
          <w:tcPr>
            <w:tcW w:w="594" w:type="dxa"/>
            <w:vAlign w:val="center"/>
          </w:tcPr>
          <w:p w14:paraId="25878379" w14:textId="3494E0C3" w:rsidR="006D3A44" w:rsidRPr="008327C7" w:rsidRDefault="006D3A44" w:rsidP="00BE412F">
            <w:pPr>
              <w:pStyle w:val="VCAAtablecondensed"/>
            </w:pPr>
            <w:r>
              <w:t>1</w:t>
            </w:r>
          </w:p>
        </w:tc>
        <w:tc>
          <w:tcPr>
            <w:tcW w:w="594" w:type="dxa"/>
            <w:vAlign w:val="center"/>
          </w:tcPr>
          <w:p w14:paraId="5ACB7FC3" w14:textId="4E7F5A07" w:rsidR="006D3A44" w:rsidRPr="008327C7" w:rsidRDefault="006D3A44" w:rsidP="00BE412F">
            <w:pPr>
              <w:pStyle w:val="VCAAtablecondensed"/>
            </w:pPr>
            <w:r>
              <w:t>5</w:t>
            </w:r>
          </w:p>
        </w:tc>
        <w:tc>
          <w:tcPr>
            <w:tcW w:w="594" w:type="dxa"/>
            <w:vAlign w:val="center"/>
          </w:tcPr>
          <w:p w14:paraId="4BF14EA1" w14:textId="06AD996F" w:rsidR="006D3A44" w:rsidRPr="008327C7" w:rsidRDefault="006D3A44" w:rsidP="00BE412F">
            <w:pPr>
              <w:pStyle w:val="VCAAtablecondensed"/>
            </w:pPr>
            <w:r>
              <w:t>2</w:t>
            </w:r>
          </w:p>
        </w:tc>
        <w:tc>
          <w:tcPr>
            <w:tcW w:w="594" w:type="dxa"/>
            <w:vAlign w:val="center"/>
          </w:tcPr>
          <w:p w14:paraId="03625AD2" w14:textId="4CE3F776" w:rsidR="006D3A44" w:rsidRPr="008327C7" w:rsidRDefault="006D3A44" w:rsidP="00BE412F">
            <w:pPr>
              <w:pStyle w:val="VCAAtablecondensed"/>
            </w:pPr>
            <w:r>
              <w:t>82</w:t>
            </w:r>
          </w:p>
        </w:tc>
        <w:tc>
          <w:tcPr>
            <w:tcW w:w="675" w:type="dxa"/>
            <w:vAlign w:val="center"/>
          </w:tcPr>
          <w:p w14:paraId="22EFD0F6" w14:textId="60995649" w:rsidR="006D3A44" w:rsidRPr="008327C7" w:rsidRDefault="006D3A44" w:rsidP="00BE412F">
            <w:pPr>
              <w:pStyle w:val="VCAAtablecondensed"/>
            </w:pPr>
            <w:r>
              <w:t>10</w:t>
            </w:r>
          </w:p>
        </w:tc>
      </w:tr>
      <w:tr w:rsidR="006D3A44" w:rsidRPr="008327C7" w14:paraId="064F133B" w14:textId="77777777" w:rsidTr="00D51A95">
        <w:tc>
          <w:tcPr>
            <w:tcW w:w="1083" w:type="dxa"/>
          </w:tcPr>
          <w:p w14:paraId="28D249B4" w14:textId="77777777" w:rsidR="006D3A44" w:rsidRPr="0071638A" w:rsidRDefault="006D3A44" w:rsidP="00BE412F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3</w:t>
            </w:r>
          </w:p>
        </w:tc>
        <w:tc>
          <w:tcPr>
            <w:tcW w:w="1673" w:type="dxa"/>
            <w:vAlign w:val="center"/>
          </w:tcPr>
          <w:p w14:paraId="266256E2" w14:textId="72D9E11E" w:rsidR="006D3A44" w:rsidRPr="006D3A44" w:rsidRDefault="006D3A44" w:rsidP="00BE412F">
            <w:pPr>
              <w:pStyle w:val="VCAAtablecondensed"/>
            </w:pPr>
            <w:r w:rsidRPr="006D3A44">
              <w:t>A</w:t>
            </w:r>
          </w:p>
        </w:tc>
        <w:tc>
          <w:tcPr>
            <w:tcW w:w="594" w:type="dxa"/>
            <w:vAlign w:val="center"/>
          </w:tcPr>
          <w:p w14:paraId="25ABE36F" w14:textId="7590285A" w:rsidR="006D3A44" w:rsidRPr="008327C7" w:rsidRDefault="006D3A44" w:rsidP="00BE412F">
            <w:pPr>
              <w:pStyle w:val="VCAAtablecondensed"/>
            </w:pPr>
            <w:r>
              <w:t>50</w:t>
            </w:r>
          </w:p>
        </w:tc>
        <w:tc>
          <w:tcPr>
            <w:tcW w:w="594" w:type="dxa"/>
            <w:vAlign w:val="center"/>
          </w:tcPr>
          <w:p w14:paraId="4E40F02A" w14:textId="3668EBDF" w:rsidR="006D3A44" w:rsidRPr="000E318F" w:rsidRDefault="006D3A44" w:rsidP="00BE412F">
            <w:pPr>
              <w:pStyle w:val="VCAAtablecondensed"/>
            </w:pPr>
            <w:r>
              <w:t>13</w:t>
            </w:r>
          </w:p>
        </w:tc>
        <w:tc>
          <w:tcPr>
            <w:tcW w:w="594" w:type="dxa"/>
            <w:vAlign w:val="center"/>
          </w:tcPr>
          <w:p w14:paraId="2C4A691B" w14:textId="722DA87E" w:rsidR="006D3A44" w:rsidRPr="008327C7" w:rsidRDefault="006D3A44" w:rsidP="00BE412F">
            <w:pPr>
              <w:pStyle w:val="VCAAtablecondensed"/>
            </w:pPr>
            <w:r>
              <w:t>28</w:t>
            </w:r>
          </w:p>
        </w:tc>
        <w:tc>
          <w:tcPr>
            <w:tcW w:w="594" w:type="dxa"/>
            <w:vAlign w:val="center"/>
          </w:tcPr>
          <w:p w14:paraId="3DAEEF39" w14:textId="5CA5EBD9" w:rsidR="006D3A44" w:rsidRPr="008327C7" w:rsidRDefault="006D3A44" w:rsidP="00BE412F">
            <w:pPr>
              <w:pStyle w:val="VCAAtablecondensed"/>
            </w:pPr>
            <w:r>
              <w:t>1</w:t>
            </w:r>
          </w:p>
        </w:tc>
        <w:tc>
          <w:tcPr>
            <w:tcW w:w="675" w:type="dxa"/>
            <w:vAlign w:val="center"/>
          </w:tcPr>
          <w:p w14:paraId="05263097" w14:textId="6455CA42" w:rsidR="006D3A44" w:rsidRPr="008327C7" w:rsidRDefault="006D3A44" w:rsidP="00BE412F">
            <w:pPr>
              <w:pStyle w:val="VCAAtablecondensed"/>
              <w:rPr>
                <w:highlight w:val="lightGray"/>
              </w:rPr>
            </w:pPr>
            <w:r>
              <w:t>8</w:t>
            </w:r>
          </w:p>
        </w:tc>
      </w:tr>
      <w:tr w:rsidR="006D3A44" w:rsidRPr="008327C7" w14:paraId="0CC0A79A" w14:textId="77777777" w:rsidTr="00D51A95">
        <w:tc>
          <w:tcPr>
            <w:tcW w:w="1083" w:type="dxa"/>
          </w:tcPr>
          <w:p w14:paraId="22A176B5" w14:textId="77777777" w:rsidR="006D3A44" w:rsidRPr="0071638A" w:rsidRDefault="006D3A44" w:rsidP="00BE412F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4</w:t>
            </w:r>
          </w:p>
        </w:tc>
        <w:tc>
          <w:tcPr>
            <w:tcW w:w="1673" w:type="dxa"/>
            <w:vAlign w:val="center"/>
          </w:tcPr>
          <w:p w14:paraId="2753C10B" w14:textId="2B9E2FD0" w:rsidR="006D3A44" w:rsidRPr="006D3A44" w:rsidRDefault="006D3A44" w:rsidP="00BE412F">
            <w:pPr>
              <w:pStyle w:val="VCAAtablecondensed"/>
            </w:pPr>
            <w:r w:rsidRPr="006D3A44">
              <w:t>B</w:t>
            </w:r>
          </w:p>
        </w:tc>
        <w:tc>
          <w:tcPr>
            <w:tcW w:w="594" w:type="dxa"/>
            <w:vAlign w:val="center"/>
          </w:tcPr>
          <w:p w14:paraId="53217AD1" w14:textId="4A3D2B6E" w:rsidR="006D3A44" w:rsidRPr="008327C7" w:rsidRDefault="006D3A44" w:rsidP="00BE412F">
            <w:pPr>
              <w:pStyle w:val="VCAAtablecondensed"/>
            </w:pPr>
            <w:r>
              <w:t>4</w:t>
            </w:r>
          </w:p>
        </w:tc>
        <w:tc>
          <w:tcPr>
            <w:tcW w:w="594" w:type="dxa"/>
            <w:vAlign w:val="center"/>
          </w:tcPr>
          <w:p w14:paraId="46718A21" w14:textId="27B7F28E" w:rsidR="006D3A44" w:rsidRPr="008327C7" w:rsidRDefault="006D3A44" w:rsidP="00BE412F">
            <w:pPr>
              <w:pStyle w:val="VCAAtablecondensed"/>
            </w:pPr>
            <w:r>
              <w:t>60</w:t>
            </w:r>
          </w:p>
        </w:tc>
        <w:tc>
          <w:tcPr>
            <w:tcW w:w="594" w:type="dxa"/>
            <w:vAlign w:val="center"/>
          </w:tcPr>
          <w:p w14:paraId="0CCCE48A" w14:textId="56E0F206" w:rsidR="006D3A44" w:rsidRPr="008327C7" w:rsidRDefault="006D3A44" w:rsidP="00BE412F">
            <w:pPr>
              <w:pStyle w:val="VCAAtablecondensed"/>
            </w:pPr>
            <w:r>
              <w:t>10</w:t>
            </w:r>
          </w:p>
        </w:tc>
        <w:tc>
          <w:tcPr>
            <w:tcW w:w="594" w:type="dxa"/>
            <w:vAlign w:val="center"/>
          </w:tcPr>
          <w:p w14:paraId="2B683FBA" w14:textId="0EB1B21D" w:rsidR="006D3A44" w:rsidRPr="008327C7" w:rsidRDefault="006D3A44" w:rsidP="00BE412F">
            <w:pPr>
              <w:pStyle w:val="VCAAtablecondensed"/>
            </w:pPr>
            <w:r>
              <w:t>11</w:t>
            </w:r>
          </w:p>
        </w:tc>
        <w:tc>
          <w:tcPr>
            <w:tcW w:w="675" w:type="dxa"/>
            <w:vAlign w:val="center"/>
          </w:tcPr>
          <w:p w14:paraId="408B114B" w14:textId="520AC585" w:rsidR="006D3A44" w:rsidRPr="008327C7" w:rsidRDefault="006D3A44" w:rsidP="00BE412F">
            <w:pPr>
              <w:pStyle w:val="VCAAtablecondensed"/>
              <w:rPr>
                <w:highlight w:val="lightGray"/>
              </w:rPr>
            </w:pPr>
            <w:r>
              <w:t>15</w:t>
            </w:r>
          </w:p>
        </w:tc>
      </w:tr>
      <w:tr w:rsidR="006D3A44" w:rsidRPr="008327C7" w14:paraId="19FE0B65" w14:textId="77777777" w:rsidTr="00D51A95">
        <w:tc>
          <w:tcPr>
            <w:tcW w:w="1083" w:type="dxa"/>
          </w:tcPr>
          <w:p w14:paraId="55EA7305" w14:textId="77777777" w:rsidR="006D3A44" w:rsidRPr="0071638A" w:rsidRDefault="006D3A44" w:rsidP="00BE412F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5</w:t>
            </w:r>
          </w:p>
        </w:tc>
        <w:tc>
          <w:tcPr>
            <w:tcW w:w="1673" w:type="dxa"/>
            <w:vAlign w:val="center"/>
          </w:tcPr>
          <w:p w14:paraId="1E4B69E0" w14:textId="6E9D1866" w:rsidR="006D3A44" w:rsidRPr="006D3A44" w:rsidRDefault="006D3A44" w:rsidP="00BE412F">
            <w:pPr>
              <w:pStyle w:val="VCAAtablecondensed"/>
            </w:pPr>
            <w:r w:rsidRPr="006D3A44">
              <w:t>E</w:t>
            </w:r>
          </w:p>
        </w:tc>
        <w:tc>
          <w:tcPr>
            <w:tcW w:w="594" w:type="dxa"/>
            <w:vAlign w:val="center"/>
          </w:tcPr>
          <w:p w14:paraId="4E296ECC" w14:textId="024867FF" w:rsidR="006D3A44" w:rsidRPr="008327C7" w:rsidRDefault="006D3A44" w:rsidP="00BE412F">
            <w:pPr>
              <w:pStyle w:val="VCAAtablecondensed"/>
            </w:pPr>
            <w:r>
              <w:t>20</w:t>
            </w:r>
          </w:p>
        </w:tc>
        <w:tc>
          <w:tcPr>
            <w:tcW w:w="594" w:type="dxa"/>
            <w:vAlign w:val="center"/>
          </w:tcPr>
          <w:p w14:paraId="268C5955" w14:textId="2ECA4B99" w:rsidR="006D3A44" w:rsidRPr="008327C7" w:rsidRDefault="006D3A44" w:rsidP="00BE412F">
            <w:pPr>
              <w:pStyle w:val="VCAAtablecondensed"/>
            </w:pPr>
            <w:r>
              <w:t>4</w:t>
            </w:r>
          </w:p>
        </w:tc>
        <w:tc>
          <w:tcPr>
            <w:tcW w:w="594" w:type="dxa"/>
            <w:vAlign w:val="center"/>
          </w:tcPr>
          <w:p w14:paraId="714BE7D2" w14:textId="21C2FBA3" w:rsidR="006D3A44" w:rsidRPr="008327C7" w:rsidRDefault="006D3A44" w:rsidP="00BE412F">
            <w:pPr>
              <w:pStyle w:val="VCAAtablecondensed"/>
            </w:pPr>
            <w:r>
              <w:t>5</w:t>
            </w:r>
          </w:p>
        </w:tc>
        <w:tc>
          <w:tcPr>
            <w:tcW w:w="594" w:type="dxa"/>
            <w:vAlign w:val="center"/>
          </w:tcPr>
          <w:p w14:paraId="08094A3F" w14:textId="503C5888" w:rsidR="006D3A44" w:rsidRPr="008327C7" w:rsidRDefault="006D3A44" w:rsidP="00BE412F">
            <w:pPr>
              <w:pStyle w:val="VCAAtablecondensed"/>
            </w:pPr>
            <w:r>
              <w:t>8</w:t>
            </w:r>
          </w:p>
        </w:tc>
        <w:tc>
          <w:tcPr>
            <w:tcW w:w="675" w:type="dxa"/>
            <w:vAlign w:val="center"/>
          </w:tcPr>
          <w:p w14:paraId="0F50C226" w14:textId="361D3BB7" w:rsidR="006D3A44" w:rsidRPr="008327C7" w:rsidRDefault="006D3A44" w:rsidP="00BE412F">
            <w:pPr>
              <w:pStyle w:val="VCAAtablecondensed"/>
            </w:pPr>
            <w:r>
              <w:t>63</w:t>
            </w:r>
          </w:p>
        </w:tc>
      </w:tr>
      <w:tr w:rsidR="006D3A44" w:rsidRPr="008327C7" w14:paraId="63DD2165" w14:textId="77777777" w:rsidTr="00D51A95">
        <w:tc>
          <w:tcPr>
            <w:tcW w:w="1083" w:type="dxa"/>
          </w:tcPr>
          <w:p w14:paraId="4207DC83" w14:textId="77777777" w:rsidR="006D3A44" w:rsidRPr="0071638A" w:rsidRDefault="006D3A44" w:rsidP="00BE412F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6</w:t>
            </w:r>
          </w:p>
        </w:tc>
        <w:tc>
          <w:tcPr>
            <w:tcW w:w="1673" w:type="dxa"/>
            <w:vAlign w:val="center"/>
          </w:tcPr>
          <w:p w14:paraId="42A3579F" w14:textId="1BBDF918" w:rsidR="006D3A44" w:rsidRPr="006D3A44" w:rsidRDefault="006D3A44" w:rsidP="00BE412F">
            <w:pPr>
              <w:pStyle w:val="VCAAtablecondensed"/>
            </w:pPr>
            <w:r w:rsidRPr="006D3A44">
              <w:t>C</w:t>
            </w:r>
          </w:p>
        </w:tc>
        <w:tc>
          <w:tcPr>
            <w:tcW w:w="594" w:type="dxa"/>
            <w:vAlign w:val="center"/>
          </w:tcPr>
          <w:p w14:paraId="0F6533EC" w14:textId="1A889AF3" w:rsidR="006D3A44" w:rsidRPr="008327C7" w:rsidRDefault="006D3A44" w:rsidP="00BE412F">
            <w:pPr>
              <w:pStyle w:val="VCAAtablecondensed"/>
            </w:pPr>
            <w:r>
              <w:t>28</w:t>
            </w:r>
          </w:p>
        </w:tc>
        <w:tc>
          <w:tcPr>
            <w:tcW w:w="594" w:type="dxa"/>
            <w:vAlign w:val="center"/>
          </w:tcPr>
          <w:p w14:paraId="3885B150" w14:textId="05AD09FD" w:rsidR="006D3A44" w:rsidRPr="008327C7" w:rsidRDefault="006D3A44" w:rsidP="00BE412F">
            <w:pPr>
              <w:pStyle w:val="VCAAtablecondensed"/>
            </w:pPr>
            <w:r>
              <w:t>13</w:t>
            </w:r>
          </w:p>
        </w:tc>
        <w:tc>
          <w:tcPr>
            <w:tcW w:w="594" w:type="dxa"/>
            <w:vAlign w:val="center"/>
          </w:tcPr>
          <w:p w14:paraId="7BF015F6" w14:textId="5A64DABE" w:rsidR="006D3A44" w:rsidRPr="008327C7" w:rsidRDefault="006D3A44" w:rsidP="00BE412F">
            <w:pPr>
              <w:pStyle w:val="VCAAtablecondensed"/>
            </w:pPr>
            <w:r>
              <w:t>51</w:t>
            </w:r>
          </w:p>
        </w:tc>
        <w:tc>
          <w:tcPr>
            <w:tcW w:w="594" w:type="dxa"/>
            <w:vAlign w:val="center"/>
          </w:tcPr>
          <w:p w14:paraId="44877EA5" w14:textId="6A288ED3" w:rsidR="006D3A44" w:rsidRPr="008327C7" w:rsidRDefault="006D3A44" w:rsidP="00BE412F">
            <w:pPr>
              <w:pStyle w:val="VCAAtablecondensed"/>
            </w:pPr>
            <w:r>
              <w:t>3</w:t>
            </w:r>
          </w:p>
        </w:tc>
        <w:tc>
          <w:tcPr>
            <w:tcW w:w="675" w:type="dxa"/>
            <w:vAlign w:val="center"/>
          </w:tcPr>
          <w:p w14:paraId="0FF6585D" w14:textId="30FC32C2" w:rsidR="006D3A44" w:rsidRPr="008327C7" w:rsidRDefault="006D3A44" w:rsidP="00BE412F">
            <w:pPr>
              <w:pStyle w:val="VCAAtablecondensed"/>
            </w:pPr>
            <w:r>
              <w:t>4</w:t>
            </w:r>
          </w:p>
        </w:tc>
      </w:tr>
      <w:tr w:rsidR="006D3A44" w:rsidRPr="008327C7" w14:paraId="413E23BA" w14:textId="77777777" w:rsidTr="00D51A95">
        <w:tc>
          <w:tcPr>
            <w:tcW w:w="1083" w:type="dxa"/>
          </w:tcPr>
          <w:p w14:paraId="355714A8" w14:textId="77777777" w:rsidR="006D3A44" w:rsidRPr="0071638A" w:rsidRDefault="006D3A44" w:rsidP="00BE412F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7</w:t>
            </w:r>
          </w:p>
        </w:tc>
        <w:tc>
          <w:tcPr>
            <w:tcW w:w="1673" w:type="dxa"/>
            <w:vAlign w:val="center"/>
          </w:tcPr>
          <w:p w14:paraId="68C03943" w14:textId="6209C0E5" w:rsidR="006D3A44" w:rsidRPr="006D3A44" w:rsidRDefault="006D3A44" w:rsidP="00BE412F">
            <w:pPr>
              <w:pStyle w:val="VCAAtablecondensed"/>
            </w:pPr>
            <w:r w:rsidRPr="006D3A44">
              <w:t>D</w:t>
            </w:r>
          </w:p>
        </w:tc>
        <w:tc>
          <w:tcPr>
            <w:tcW w:w="594" w:type="dxa"/>
            <w:vAlign w:val="center"/>
          </w:tcPr>
          <w:p w14:paraId="31619D14" w14:textId="56340ADA" w:rsidR="006D3A44" w:rsidRPr="008327C7" w:rsidRDefault="006D3A44" w:rsidP="00BE412F">
            <w:pPr>
              <w:pStyle w:val="VCAAtablecondensed"/>
            </w:pPr>
            <w:r>
              <w:t>2</w:t>
            </w:r>
          </w:p>
        </w:tc>
        <w:tc>
          <w:tcPr>
            <w:tcW w:w="594" w:type="dxa"/>
            <w:vAlign w:val="center"/>
          </w:tcPr>
          <w:p w14:paraId="08D3C4A9" w14:textId="259126E3" w:rsidR="006D3A44" w:rsidRPr="008327C7" w:rsidRDefault="006D3A44" w:rsidP="00BE412F">
            <w:pPr>
              <w:pStyle w:val="VCAAtablecondensed"/>
            </w:pPr>
            <w:r>
              <w:t>32</w:t>
            </w:r>
          </w:p>
        </w:tc>
        <w:tc>
          <w:tcPr>
            <w:tcW w:w="594" w:type="dxa"/>
            <w:vAlign w:val="center"/>
          </w:tcPr>
          <w:p w14:paraId="3F2C4A4E" w14:textId="4C8D9633" w:rsidR="006D3A44" w:rsidRPr="008327C7" w:rsidRDefault="006D3A44" w:rsidP="00BE412F">
            <w:pPr>
              <w:pStyle w:val="VCAAtablecondensed"/>
            </w:pPr>
            <w:r>
              <w:t>9</w:t>
            </w:r>
          </w:p>
        </w:tc>
        <w:tc>
          <w:tcPr>
            <w:tcW w:w="594" w:type="dxa"/>
            <w:vAlign w:val="center"/>
          </w:tcPr>
          <w:p w14:paraId="212B740B" w14:textId="6EC80428" w:rsidR="006D3A44" w:rsidRPr="008327C7" w:rsidRDefault="006D3A44" w:rsidP="00BE412F">
            <w:pPr>
              <w:pStyle w:val="VCAAtablecondensed"/>
            </w:pPr>
            <w:r>
              <w:t>54</w:t>
            </w:r>
          </w:p>
        </w:tc>
        <w:tc>
          <w:tcPr>
            <w:tcW w:w="675" w:type="dxa"/>
            <w:vAlign w:val="center"/>
          </w:tcPr>
          <w:p w14:paraId="7AE58224" w14:textId="0A546660" w:rsidR="006D3A44" w:rsidRPr="008327C7" w:rsidRDefault="006D3A44" w:rsidP="00BE412F">
            <w:pPr>
              <w:pStyle w:val="VCAAtablecondensed"/>
            </w:pPr>
            <w:r>
              <w:t>3</w:t>
            </w:r>
          </w:p>
        </w:tc>
      </w:tr>
      <w:tr w:rsidR="006D3A44" w:rsidRPr="008327C7" w14:paraId="28E8E204" w14:textId="77777777" w:rsidTr="00D51A95">
        <w:tc>
          <w:tcPr>
            <w:tcW w:w="1083" w:type="dxa"/>
          </w:tcPr>
          <w:p w14:paraId="07ED65C6" w14:textId="77777777" w:rsidR="006D3A44" w:rsidRPr="0071638A" w:rsidRDefault="006D3A44" w:rsidP="00BE412F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8</w:t>
            </w:r>
          </w:p>
        </w:tc>
        <w:tc>
          <w:tcPr>
            <w:tcW w:w="1673" w:type="dxa"/>
            <w:vAlign w:val="center"/>
          </w:tcPr>
          <w:p w14:paraId="3966102E" w14:textId="2B39ED5B" w:rsidR="006D3A44" w:rsidRPr="006D3A44" w:rsidRDefault="006D3A44" w:rsidP="00BE412F">
            <w:pPr>
              <w:pStyle w:val="VCAAtablecondensed"/>
            </w:pPr>
            <w:r w:rsidRPr="006D3A44">
              <w:t>C</w:t>
            </w:r>
          </w:p>
        </w:tc>
        <w:tc>
          <w:tcPr>
            <w:tcW w:w="594" w:type="dxa"/>
            <w:vAlign w:val="center"/>
          </w:tcPr>
          <w:p w14:paraId="1B8797D8" w14:textId="62E81D75" w:rsidR="006D3A44" w:rsidRPr="008327C7" w:rsidRDefault="006D3A44" w:rsidP="00BE412F">
            <w:pPr>
              <w:pStyle w:val="VCAAtablecondensed"/>
            </w:pPr>
            <w:r>
              <w:t>3</w:t>
            </w:r>
          </w:p>
        </w:tc>
        <w:tc>
          <w:tcPr>
            <w:tcW w:w="594" w:type="dxa"/>
            <w:vAlign w:val="center"/>
          </w:tcPr>
          <w:p w14:paraId="3BD8F8DC" w14:textId="7DBEEE43" w:rsidR="006D3A44" w:rsidRPr="008327C7" w:rsidRDefault="006D3A44" w:rsidP="00BE412F">
            <w:pPr>
              <w:pStyle w:val="VCAAtablecondensed"/>
            </w:pPr>
            <w:r>
              <w:t>12</w:t>
            </w:r>
          </w:p>
        </w:tc>
        <w:tc>
          <w:tcPr>
            <w:tcW w:w="594" w:type="dxa"/>
            <w:vAlign w:val="center"/>
          </w:tcPr>
          <w:p w14:paraId="0DCFDD07" w14:textId="20C77B99" w:rsidR="006D3A44" w:rsidRPr="008327C7" w:rsidRDefault="006D3A44" w:rsidP="00BE412F">
            <w:pPr>
              <w:pStyle w:val="VCAAtablecondensed"/>
            </w:pPr>
            <w:r>
              <w:t>67</w:t>
            </w:r>
          </w:p>
        </w:tc>
        <w:tc>
          <w:tcPr>
            <w:tcW w:w="594" w:type="dxa"/>
            <w:vAlign w:val="center"/>
          </w:tcPr>
          <w:p w14:paraId="7A5F057E" w14:textId="1FDD6EC8" w:rsidR="006D3A44" w:rsidRPr="00141B54" w:rsidRDefault="006D3A44" w:rsidP="00BE412F">
            <w:pPr>
              <w:pStyle w:val="VCAAtablecondensed"/>
            </w:pPr>
            <w:r>
              <w:t>3</w:t>
            </w:r>
          </w:p>
        </w:tc>
        <w:tc>
          <w:tcPr>
            <w:tcW w:w="675" w:type="dxa"/>
            <w:vAlign w:val="center"/>
          </w:tcPr>
          <w:p w14:paraId="19365BCD" w14:textId="0CEFAC1A" w:rsidR="006D3A44" w:rsidRPr="008327C7" w:rsidRDefault="006D3A44" w:rsidP="00BE412F">
            <w:pPr>
              <w:pStyle w:val="VCAAtablecondensed"/>
              <w:rPr>
                <w:highlight w:val="lightGray"/>
              </w:rPr>
            </w:pPr>
            <w:r>
              <w:t>15</w:t>
            </w:r>
          </w:p>
        </w:tc>
      </w:tr>
      <w:tr w:rsidR="006D3A44" w:rsidRPr="008327C7" w14:paraId="73A21F2D" w14:textId="77777777" w:rsidTr="00D51A95">
        <w:tc>
          <w:tcPr>
            <w:tcW w:w="1083" w:type="dxa"/>
          </w:tcPr>
          <w:p w14:paraId="0933770B" w14:textId="77777777" w:rsidR="006D3A44" w:rsidRPr="0071638A" w:rsidRDefault="006D3A44" w:rsidP="00BE412F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9</w:t>
            </w:r>
          </w:p>
        </w:tc>
        <w:tc>
          <w:tcPr>
            <w:tcW w:w="1673" w:type="dxa"/>
            <w:vAlign w:val="center"/>
          </w:tcPr>
          <w:p w14:paraId="166A8E55" w14:textId="68537F91" w:rsidR="006D3A44" w:rsidRPr="006D3A44" w:rsidRDefault="006D3A44" w:rsidP="00BE412F">
            <w:pPr>
              <w:pStyle w:val="VCAAtablecondensed"/>
            </w:pPr>
            <w:r w:rsidRPr="006D3A44">
              <w:t>C</w:t>
            </w:r>
          </w:p>
        </w:tc>
        <w:tc>
          <w:tcPr>
            <w:tcW w:w="594" w:type="dxa"/>
            <w:vAlign w:val="center"/>
          </w:tcPr>
          <w:p w14:paraId="10E3023D" w14:textId="61AA12D2" w:rsidR="006D3A44" w:rsidRPr="008327C7" w:rsidRDefault="006D3A44" w:rsidP="00BE412F">
            <w:pPr>
              <w:pStyle w:val="VCAAtablecondensed"/>
            </w:pPr>
            <w:r>
              <w:t>8</w:t>
            </w:r>
          </w:p>
        </w:tc>
        <w:tc>
          <w:tcPr>
            <w:tcW w:w="594" w:type="dxa"/>
            <w:vAlign w:val="center"/>
          </w:tcPr>
          <w:p w14:paraId="6FD989D7" w14:textId="54A0F707" w:rsidR="006D3A44" w:rsidRPr="008327C7" w:rsidRDefault="006D3A44" w:rsidP="00BE412F">
            <w:pPr>
              <w:pStyle w:val="VCAAtablecondensed"/>
            </w:pPr>
            <w:r>
              <w:t>10</w:t>
            </w:r>
          </w:p>
        </w:tc>
        <w:tc>
          <w:tcPr>
            <w:tcW w:w="594" w:type="dxa"/>
            <w:vAlign w:val="center"/>
          </w:tcPr>
          <w:p w14:paraId="0789F957" w14:textId="3E31A13C" w:rsidR="006D3A44" w:rsidRPr="008327C7" w:rsidRDefault="006D3A44" w:rsidP="00BE412F">
            <w:pPr>
              <w:pStyle w:val="VCAAtablecondensed"/>
            </w:pPr>
            <w:r>
              <w:t>71</w:t>
            </w:r>
          </w:p>
        </w:tc>
        <w:tc>
          <w:tcPr>
            <w:tcW w:w="594" w:type="dxa"/>
            <w:vAlign w:val="center"/>
          </w:tcPr>
          <w:p w14:paraId="532F3860" w14:textId="11033E89" w:rsidR="006D3A44" w:rsidRPr="008327C7" w:rsidRDefault="006D3A44" w:rsidP="00BE412F">
            <w:pPr>
              <w:pStyle w:val="VCAAtablecondensed"/>
            </w:pPr>
            <w:r>
              <w:t>7</w:t>
            </w:r>
          </w:p>
        </w:tc>
        <w:tc>
          <w:tcPr>
            <w:tcW w:w="675" w:type="dxa"/>
            <w:vAlign w:val="center"/>
          </w:tcPr>
          <w:p w14:paraId="411C86C4" w14:textId="4482C90A" w:rsidR="006D3A44" w:rsidRPr="008327C7" w:rsidRDefault="006D3A44" w:rsidP="00BE412F">
            <w:pPr>
              <w:pStyle w:val="VCAAtablecondensed"/>
              <w:rPr>
                <w:highlight w:val="lightGray"/>
              </w:rPr>
            </w:pPr>
            <w:r>
              <w:t>4</w:t>
            </w:r>
          </w:p>
        </w:tc>
      </w:tr>
      <w:tr w:rsidR="006D3A44" w:rsidRPr="008327C7" w14:paraId="711BA7B3" w14:textId="77777777" w:rsidTr="00D51A95">
        <w:tc>
          <w:tcPr>
            <w:tcW w:w="1083" w:type="dxa"/>
          </w:tcPr>
          <w:p w14:paraId="2D92EF0B" w14:textId="77777777" w:rsidR="006D3A44" w:rsidRPr="0071638A" w:rsidRDefault="006D3A44" w:rsidP="00BE412F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10</w:t>
            </w:r>
          </w:p>
        </w:tc>
        <w:tc>
          <w:tcPr>
            <w:tcW w:w="1673" w:type="dxa"/>
            <w:vAlign w:val="center"/>
          </w:tcPr>
          <w:p w14:paraId="78E94FD6" w14:textId="6651D0C3" w:rsidR="006D3A44" w:rsidRPr="006D3A44" w:rsidRDefault="006D3A44" w:rsidP="00BE412F">
            <w:pPr>
              <w:pStyle w:val="VCAAtablecondensed"/>
            </w:pPr>
            <w:r w:rsidRPr="006D3A44">
              <w:t>B</w:t>
            </w:r>
          </w:p>
        </w:tc>
        <w:tc>
          <w:tcPr>
            <w:tcW w:w="594" w:type="dxa"/>
            <w:vAlign w:val="center"/>
          </w:tcPr>
          <w:p w14:paraId="29A8B297" w14:textId="6867521B" w:rsidR="006D3A44" w:rsidRPr="008327C7" w:rsidRDefault="006D3A44" w:rsidP="00BE412F">
            <w:pPr>
              <w:pStyle w:val="VCAAtablecondensed"/>
            </w:pPr>
            <w:r>
              <w:t>7</w:t>
            </w:r>
          </w:p>
        </w:tc>
        <w:tc>
          <w:tcPr>
            <w:tcW w:w="594" w:type="dxa"/>
            <w:vAlign w:val="center"/>
          </w:tcPr>
          <w:p w14:paraId="47D8096C" w14:textId="5EC5CEF7" w:rsidR="006D3A44" w:rsidRPr="008327C7" w:rsidRDefault="006D3A44" w:rsidP="00BE412F">
            <w:pPr>
              <w:pStyle w:val="VCAAtablecondensed"/>
            </w:pPr>
            <w:r>
              <w:t>71</w:t>
            </w:r>
          </w:p>
        </w:tc>
        <w:tc>
          <w:tcPr>
            <w:tcW w:w="594" w:type="dxa"/>
            <w:vAlign w:val="center"/>
          </w:tcPr>
          <w:p w14:paraId="45EE4169" w14:textId="65A1CEEB" w:rsidR="006D3A44" w:rsidRPr="008327C7" w:rsidRDefault="006D3A44" w:rsidP="00BE412F">
            <w:pPr>
              <w:pStyle w:val="VCAAtablecondensed"/>
            </w:pPr>
            <w:r>
              <w:t>13</w:t>
            </w:r>
          </w:p>
        </w:tc>
        <w:tc>
          <w:tcPr>
            <w:tcW w:w="594" w:type="dxa"/>
            <w:vAlign w:val="center"/>
          </w:tcPr>
          <w:p w14:paraId="6050366E" w14:textId="0B8BEA83" w:rsidR="006D3A44" w:rsidRPr="008327C7" w:rsidRDefault="006D3A44" w:rsidP="00BE412F">
            <w:pPr>
              <w:pStyle w:val="VCAAtablecondensed"/>
            </w:pPr>
            <w:r>
              <w:t>5</w:t>
            </w:r>
          </w:p>
        </w:tc>
        <w:tc>
          <w:tcPr>
            <w:tcW w:w="675" w:type="dxa"/>
            <w:vAlign w:val="center"/>
          </w:tcPr>
          <w:p w14:paraId="62F567C8" w14:textId="11B04E9A" w:rsidR="006D3A44" w:rsidRPr="008327C7" w:rsidRDefault="006D3A44" w:rsidP="00BE412F">
            <w:pPr>
              <w:pStyle w:val="VCAAtablecondensed"/>
            </w:pPr>
            <w:r>
              <w:t>4</w:t>
            </w:r>
          </w:p>
        </w:tc>
      </w:tr>
      <w:tr w:rsidR="006D3A44" w:rsidRPr="008327C7" w14:paraId="42578422" w14:textId="77777777" w:rsidTr="00D51A95">
        <w:tc>
          <w:tcPr>
            <w:tcW w:w="1083" w:type="dxa"/>
          </w:tcPr>
          <w:p w14:paraId="4CFD83DA" w14:textId="77777777" w:rsidR="006D3A44" w:rsidRPr="0071638A" w:rsidRDefault="006D3A44" w:rsidP="00BE412F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11</w:t>
            </w:r>
          </w:p>
        </w:tc>
        <w:tc>
          <w:tcPr>
            <w:tcW w:w="1673" w:type="dxa"/>
            <w:vAlign w:val="center"/>
          </w:tcPr>
          <w:p w14:paraId="34B813CB" w14:textId="6BC2C90A" w:rsidR="006D3A44" w:rsidRPr="006D3A44" w:rsidRDefault="006D3A44" w:rsidP="00BE412F">
            <w:pPr>
              <w:pStyle w:val="VCAAtablecondensed"/>
            </w:pPr>
            <w:r w:rsidRPr="006D3A44">
              <w:t>D</w:t>
            </w:r>
          </w:p>
        </w:tc>
        <w:tc>
          <w:tcPr>
            <w:tcW w:w="594" w:type="dxa"/>
            <w:vAlign w:val="center"/>
          </w:tcPr>
          <w:p w14:paraId="14DC252C" w14:textId="33C42776" w:rsidR="006D3A44" w:rsidRPr="008327C7" w:rsidRDefault="006D3A44" w:rsidP="00BE412F">
            <w:pPr>
              <w:pStyle w:val="VCAAtablecondensed"/>
            </w:pPr>
            <w:r>
              <w:t>14</w:t>
            </w:r>
          </w:p>
        </w:tc>
        <w:tc>
          <w:tcPr>
            <w:tcW w:w="594" w:type="dxa"/>
            <w:vAlign w:val="center"/>
          </w:tcPr>
          <w:p w14:paraId="5C8AB4F7" w14:textId="072AB895" w:rsidR="006D3A44" w:rsidRPr="008327C7" w:rsidRDefault="006D3A44" w:rsidP="00BE412F">
            <w:pPr>
              <w:pStyle w:val="VCAAtablecondensed"/>
            </w:pPr>
            <w:r>
              <w:t>29</w:t>
            </w:r>
          </w:p>
        </w:tc>
        <w:tc>
          <w:tcPr>
            <w:tcW w:w="594" w:type="dxa"/>
            <w:vAlign w:val="center"/>
          </w:tcPr>
          <w:p w14:paraId="504D5979" w14:textId="0CF7D006" w:rsidR="006D3A44" w:rsidRPr="008327C7" w:rsidRDefault="006D3A44" w:rsidP="00BE412F">
            <w:pPr>
              <w:pStyle w:val="VCAAtablecondensed"/>
            </w:pPr>
            <w:r>
              <w:t>11</w:t>
            </w:r>
          </w:p>
        </w:tc>
        <w:tc>
          <w:tcPr>
            <w:tcW w:w="594" w:type="dxa"/>
            <w:vAlign w:val="center"/>
          </w:tcPr>
          <w:p w14:paraId="426E4675" w14:textId="19F429E2" w:rsidR="006D3A44" w:rsidRPr="008327C7" w:rsidRDefault="006D3A44" w:rsidP="00BE412F">
            <w:pPr>
              <w:pStyle w:val="VCAAtablecondensed"/>
            </w:pPr>
            <w:r>
              <w:t>40</w:t>
            </w:r>
          </w:p>
        </w:tc>
        <w:tc>
          <w:tcPr>
            <w:tcW w:w="675" w:type="dxa"/>
            <w:vAlign w:val="center"/>
          </w:tcPr>
          <w:p w14:paraId="124A4C7F" w14:textId="46F78351" w:rsidR="006D3A44" w:rsidRPr="008327C7" w:rsidRDefault="006D3A44" w:rsidP="00BE412F">
            <w:pPr>
              <w:pStyle w:val="VCAAtablecondensed"/>
            </w:pPr>
            <w:r>
              <w:t>5</w:t>
            </w:r>
          </w:p>
        </w:tc>
      </w:tr>
      <w:tr w:rsidR="006D3A44" w:rsidRPr="008327C7" w14:paraId="5A95CB63" w14:textId="77777777" w:rsidTr="00D51A95">
        <w:tc>
          <w:tcPr>
            <w:tcW w:w="1083" w:type="dxa"/>
          </w:tcPr>
          <w:p w14:paraId="3274F39B" w14:textId="77777777" w:rsidR="006D3A44" w:rsidRPr="0071638A" w:rsidRDefault="006D3A44" w:rsidP="00BE412F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12</w:t>
            </w:r>
          </w:p>
        </w:tc>
        <w:tc>
          <w:tcPr>
            <w:tcW w:w="1673" w:type="dxa"/>
            <w:vAlign w:val="center"/>
          </w:tcPr>
          <w:p w14:paraId="4BB24053" w14:textId="2AA77CAB" w:rsidR="006D3A44" w:rsidRPr="006D3A44" w:rsidRDefault="006D3A44" w:rsidP="00BE412F">
            <w:pPr>
              <w:pStyle w:val="VCAAtablecondensed"/>
            </w:pPr>
            <w:r w:rsidRPr="006D3A44">
              <w:t>D</w:t>
            </w:r>
          </w:p>
        </w:tc>
        <w:tc>
          <w:tcPr>
            <w:tcW w:w="594" w:type="dxa"/>
            <w:vAlign w:val="center"/>
          </w:tcPr>
          <w:p w14:paraId="105A80C7" w14:textId="20758774" w:rsidR="006D3A44" w:rsidRPr="008327C7" w:rsidRDefault="006D3A44" w:rsidP="00BE412F">
            <w:pPr>
              <w:pStyle w:val="VCAAtablecondensed"/>
            </w:pPr>
            <w:r>
              <w:t>4</w:t>
            </w:r>
          </w:p>
        </w:tc>
        <w:tc>
          <w:tcPr>
            <w:tcW w:w="594" w:type="dxa"/>
            <w:vAlign w:val="center"/>
          </w:tcPr>
          <w:p w14:paraId="7B0B16D9" w14:textId="57DA3C7D" w:rsidR="006D3A44" w:rsidRPr="008327C7" w:rsidRDefault="006D3A44" w:rsidP="00BE412F">
            <w:pPr>
              <w:pStyle w:val="VCAAtablecondensed"/>
            </w:pPr>
            <w:r>
              <w:t>8</w:t>
            </w:r>
          </w:p>
        </w:tc>
        <w:tc>
          <w:tcPr>
            <w:tcW w:w="594" w:type="dxa"/>
            <w:vAlign w:val="center"/>
          </w:tcPr>
          <w:p w14:paraId="73788AC0" w14:textId="6A4F6EF5" w:rsidR="006D3A44" w:rsidRPr="008327C7" w:rsidRDefault="006D3A44" w:rsidP="00BE412F">
            <w:pPr>
              <w:pStyle w:val="VCAAtablecondensed"/>
            </w:pPr>
            <w:r>
              <w:t>13</w:t>
            </w:r>
          </w:p>
        </w:tc>
        <w:tc>
          <w:tcPr>
            <w:tcW w:w="594" w:type="dxa"/>
            <w:vAlign w:val="center"/>
          </w:tcPr>
          <w:p w14:paraId="726FD4C5" w14:textId="0460AE42" w:rsidR="006D3A44" w:rsidRPr="008327C7" w:rsidRDefault="006D3A44" w:rsidP="00BE412F">
            <w:pPr>
              <w:pStyle w:val="VCAAtablecondensed"/>
            </w:pPr>
            <w:r>
              <w:t>34</w:t>
            </w:r>
          </w:p>
        </w:tc>
        <w:tc>
          <w:tcPr>
            <w:tcW w:w="675" w:type="dxa"/>
            <w:vAlign w:val="center"/>
          </w:tcPr>
          <w:p w14:paraId="1526FBFD" w14:textId="0C09DA1E" w:rsidR="006D3A44" w:rsidRPr="008327C7" w:rsidRDefault="006D3A44" w:rsidP="00BE412F">
            <w:pPr>
              <w:pStyle w:val="VCAAtablecondensed"/>
            </w:pPr>
            <w:r>
              <w:t>41</w:t>
            </w:r>
          </w:p>
        </w:tc>
      </w:tr>
      <w:tr w:rsidR="006D3A44" w:rsidRPr="008327C7" w14:paraId="10028E8D" w14:textId="77777777" w:rsidTr="00D51A95">
        <w:tc>
          <w:tcPr>
            <w:tcW w:w="1083" w:type="dxa"/>
          </w:tcPr>
          <w:p w14:paraId="3FA87938" w14:textId="77777777" w:rsidR="006D3A44" w:rsidRPr="0071638A" w:rsidRDefault="006D3A44" w:rsidP="00BE412F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13</w:t>
            </w:r>
          </w:p>
        </w:tc>
        <w:tc>
          <w:tcPr>
            <w:tcW w:w="1673" w:type="dxa"/>
            <w:vAlign w:val="center"/>
          </w:tcPr>
          <w:p w14:paraId="3D3F3488" w14:textId="766685A8" w:rsidR="006D3A44" w:rsidRPr="006D3A44" w:rsidRDefault="006D3A44" w:rsidP="00BE412F">
            <w:pPr>
              <w:pStyle w:val="VCAAtablecondensed"/>
            </w:pPr>
            <w:r w:rsidRPr="006D3A44">
              <w:t>C</w:t>
            </w:r>
          </w:p>
        </w:tc>
        <w:tc>
          <w:tcPr>
            <w:tcW w:w="594" w:type="dxa"/>
            <w:vAlign w:val="center"/>
          </w:tcPr>
          <w:p w14:paraId="3CCF216B" w14:textId="710176F4" w:rsidR="006D3A44" w:rsidRPr="008327C7" w:rsidRDefault="006D3A44" w:rsidP="00BE412F">
            <w:pPr>
              <w:pStyle w:val="VCAAtablecondensed"/>
            </w:pPr>
            <w:r>
              <w:t>4</w:t>
            </w:r>
          </w:p>
        </w:tc>
        <w:tc>
          <w:tcPr>
            <w:tcW w:w="594" w:type="dxa"/>
            <w:vAlign w:val="center"/>
          </w:tcPr>
          <w:p w14:paraId="7141E1CE" w14:textId="603D6879" w:rsidR="006D3A44" w:rsidRPr="008439D3" w:rsidRDefault="006D3A44" w:rsidP="00BE412F">
            <w:pPr>
              <w:pStyle w:val="VCAAtablecondensed"/>
            </w:pPr>
            <w:r>
              <w:t>8</w:t>
            </w:r>
          </w:p>
        </w:tc>
        <w:tc>
          <w:tcPr>
            <w:tcW w:w="594" w:type="dxa"/>
            <w:vAlign w:val="center"/>
          </w:tcPr>
          <w:p w14:paraId="0780972C" w14:textId="2EDDD149" w:rsidR="006D3A44" w:rsidRPr="008327C7" w:rsidRDefault="006D3A44" w:rsidP="00BE412F">
            <w:pPr>
              <w:pStyle w:val="VCAAtablecondensed"/>
            </w:pPr>
            <w:r>
              <w:t>53</w:t>
            </w:r>
          </w:p>
        </w:tc>
        <w:tc>
          <w:tcPr>
            <w:tcW w:w="594" w:type="dxa"/>
            <w:vAlign w:val="center"/>
          </w:tcPr>
          <w:p w14:paraId="6B3425DC" w14:textId="0EB2A382" w:rsidR="006D3A44" w:rsidRPr="008327C7" w:rsidRDefault="006D3A44" w:rsidP="00BE412F">
            <w:pPr>
              <w:pStyle w:val="VCAAtablecondensed"/>
            </w:pPr>
            <w:r>
              <w:t>24</w:t>
            </w:r>
          </w:p>
        </w:tc>
        <w:tc>
          <w:tcPr>
            <w:tcW w:w="675" w:type="dxa"/>
            <w:vAlign w:val="center"/>
          </w:tcPr>
          <w:p w14:paraId="26ED8CB1" w14:textId="7637585D" w:rsidR="006D3A44" w:rsidRPr="008327C7" w:rsidRDefault="006D3A44" w:rsidP="00BE412F">
            <w:pPr>
              <w:pStyle w:val="VCAAtablecondensed"/>
            </w:pPr>
            <w:r>
              <w:t>11</w:t>
            </w:r>
          </w:p>
        </w:tc>
      </w:tr>
      <w:tr w:rsidR="006D3A44" w:rsidRPr="008327C7" w14:paraId="7CB816C7" w14:textId="77777777" w:rsidTr="00D51A95">
        <w:tc>
          <w:tcPr>
            <w:tcW w:w="1083" w:type="dxa"/>
          </w:tcPr>
          <w:p w14:paraId="4D236A06" w14:textId="77777777" w:rsidR="006D3A44" w:rsidRPr="0071638A" w:rsidRDefault="006D3A44" w:rsidP="00BE412F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lastRenderedPageBreak/>
              <w:t>14</w:t>
            </w:r>
          </w:p>
        </w:tc>
        <w:tc>
          <w:tcPr>
            <w:tcW w:w="1673" w:type="dxa"/>
            <w:vAlign w:val="center"/>
          </w:tcPr>
          <w:p w14:paraId="62A747DC" w14:textId="5622808E" w:rsidR="006D3A44" w:rsidRPr="006D3A44" w:rsidRDefault="006D3A44" w:rsidP="00BE412F">
            <w:pPr>
              <w:pStyle w:val="VCAAtablecondensed"/>
            </w:pPr>
            <w:r w:rsidRPr="006D3A44">
              <w:t>B</w:t>
            </w:r>
          </w:p>
        </w:tc>
        <w:tc>
          <w:tcPr>
            <w:tcW w:w="594" w:type="dxa"/>
            <w:vAlign w:val="center"/>
          </w:tcPr>
          <w:p w14:paraId="467CC167" w14:textId="4445D315" w:rsidR="006D3A44" w:rsidRPr="008439D3" w:rsidRDefault="006D3A44" w:rsidP="00BE412F">
            <w:pPr>
              <w:pStyle w:val="VCAAtablecondensed"/>
            </w:pPr>
            <w:r>
              <w:t>8</w:t>
            </w:r>
          </w:p>
        </w:tc>
        <w:tc>
          <w:tcPr>
            <w:tcW w:w="594" w:type="dxa"/>
            <w:vAlign w:val="center"/>
          </w:tcPr>
          <w:p w14:paraId="3B145746" w14:textId="45BFAAAA" w:rsidR="006D3A44" w:rsidRPr="008327C7" w:rsidRDefault="006D3A44" w:rsidP="00BE412F">
            <w:pPr>
              <w:pStyle w:val="VCAAtablecondensed"/>
            </w:pPr>
            <w:r>
              <w:t>48</w:t>
            </w:r>
          </w:p>
        </w:tc>
        <w:tc>
          <w:tcPr>
            <w:tcW w:w="594" w:type="dxa"/>
            <w:vAlign w:val="center"/>
          </w:tcPr>
          <w:p w14:paraId="1664DD84" w14:textId="65031405" w:rsidR="006D3A44" w:rsidRPr="008327C7" w:rsidRDefault="006D3A44" w:rsidP="00BE412F">
            <w:pPr>
              <w:pStyle w:val="VCAAtablecondensed"/>
            </w:pPr>
            <w:r>
              <w:t>15</w:t>
            </w:r>
          </w:p>
        </w:tc>
        <w:tc>
          <w:tcPr>
            <w:tcW w:w="594" w:type="dxa"/>
            <w:vAlign w:val="center"/>
          </w:tcPr>
          <w:p w14:paraId="3692D690" w14:textId="422402F8" w:rsidR="006D3A44" w:rsidRPr="008327C7" w:rsidRDefault="006D3A44" w:rsidP="00BE412F">
            <w:pPr>
              <w:pStyle w:val="VCAAtablecondensed"/>
            </w:pPr>
            <w:r>
              <w:t>25</w:t>
            </w:r>
          </w:p>
        </w:tc>
        <w:tc>
          <w:tcPr>
            <w:tcW w:w="675" w:type="dxa"/>
            <w:vAlign w:val="center"/>
          </w:tcPr>
          <w:p w14:paraId="32AAA357" w14:textId="7A92C74C" w:rsidR="006D3A44" w:rsidRPr="008327C7" w:rsidRDefault="006D3A44" w:rsidP="00BE412F">
            <w:pPr>
              <w:pStyle w:val="VCAAtablecondensed"/>
            </w:pPr>
            <w:r>
              <w:t>3</w:t>
            </w:r>
          </w:p>
        </w:tc>
      </w:tr>
      <w:tr w:rsidR="006D3A44" w:rsidRPr="008327C7" w14:paraId="5750C99E" w14:textId="77777777" w:rsidTr="00D51A95">
        <w:trPr>
          <w:trHeight w:val="329"/>
        </w:trPr>
        <w:tc>
          <w:tcPr>
            <w:tcW w:w="1083" w:type="dxa"/>
          </w:tcPr>
          <w:p w14:paraId="3D4ED2D2" w14:textId="77777777" w:rsidR="006D3A44" w:rsidRPr="0071638A" w:rsidRDefault="006D3A44" w:rsidP="00BE412F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15</w:t>
            </w:r>
          </w:p>
        </w:tc>
        <w:tc>
          <w:tcPr>
            <w:tcW w:w="1673" w:type="dxa"/>
            <w:vAlign w:val="center"/>
          </w:tcPr>
          <w:p w14:paraId="13FA85F4" w14:textId="04AAB19D" w:rsidR="006D3A44" w:rsidRPr="006D3A44" w:rsidRDefault="006D3A44" w:rsidP="00BE412F">
            <w:pPr>
              <w:pStyle w:val="VCAAtablecondensed"/>
            </w:pPr>
            <w:r w:rsidRPr="006D3A44">
              <w:t>C</w:t>
            </w:r>
          </w:p>
        </w:tc>
        <w:tc>
          <w:tcPr>
            <w:tcW w:w="594" w:type="dxa"/>
            <w:vAlign w:val="center"/>
          </w:tcPr>
          <w:p w14:paraId="0CF195F2" w14:textId="6BF49B54" w:rsidR="006D3A44" w:rsidRPr="008327C7" w:rsidRDefault="006D3A44" w:rsidP="00BE412F">
            <w:pPr>
              <w:pStyle w:val="VCAAtablecondensed"/>
            </w:pPr>
            <w:r>
              <w:t>10</w:t>
            </w:r>
          </w:p>
        </w:tc>
        <w:tc>
          <w:tcPr>
            <w:tcW w:w="594" w:type="dxa"/>
            <w:vAlign w:val="center"/>
          </w:tcPr>
          <w:p w14:paraId="2B121026" w14:textId="21F7D4F0" w:rsidR="006D3A44" w:rsidRPr="008327C7" w:rsidRDefault="006D3A44" w:rsidP="00BE412F">
            <w:pPr>
              <w:pStyle w:val="VCAAtablecondensed"/>
            </w:pPr>
            <w:r>
              <w:t>8</w:t>
            </w:r>
          </w:p>
        </w:tc>
        <w:tc>
          <w:tcPr>
            <w:tcW w:w="594" w:type="dxa"/>
            <w:vAlign w:val="center"/>
          </w:tcPr>
          <w:p w14:paraId="6F025439" w14:textId="3BB0B28F" w:rsidR="006D3A44" w:rsidRPr="008327C7" w:rsidRDefault="006D3A44" w:rsidP="00BE412F">
            <w:pPr>
              <w:pStyle w:val="VCAAtablecondensed"/>
            </w:pPr>
            <w:r>
              <w:t>59</w:t>
            </w:r>
          </w:p>
        </w:tc>
        <w:tc>
          <w:tcPr>
            <w:tcW w:w="594" w:type="dxa"/>
            <w:vAlign w:val="center"/>
          </w:tcPr>
          <w:p w14:paraId="4766076B" w14:textId="04BEFAB5" w:rsidR="006D3A44" w:rsidRPr="008327C7" w:rsidRDefault="006D3A44" w:rsidP="00BE412F">
            <w:pPr>
              <w:pStyle w:val="VCAAtablecondensed"/>
            </w:pPr>
            <w:r>
              <w:t>15</w:t>
            </w:r>
          </w:p>
        </w:tc>
        <w:tc>
          <w:tcPr>
            <w:tcW w:w="675" w:type="dxa"/>
            <w:vAlign w:val="center"/>
          </w:tcPr>
          <w:p w14:paraId="2ADEAC36" w14:textId="2DA4B4AB" w:rsidR="006D3A44" w:rsidRPr="00C549DD" w:rsidRDefault="006D3A44" w:rsidP="00BE412F">
            <w:pPr>
              <w:pStyle w:val="VCAAtablecondensed"/>
            </w:pPr>
            <w:r>
              <w:t>6</w:t>
            </w:r>
          </w:p>
        </w:tc>
      </w:tr>
      <w:tr w:rsidR="006D3A44" w:rsidRPr="008327C7" w14:paraId="49643BAB" w14:textId="77777777" w:rsidTr="00D51A95">
        <w:tc>
          <w:tcPr>
            <w:tcW w:w="1083" w:type="dxa"/>
          </w:tcPr>
          <w:p w14:paraId="5153A3C4" w14:textId="77777777" w:rsidR="006D3A44" w:rsidRPr="0071638A" w:rsidRDefault="006D3A44" w:rsidP="00BE412F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16</w:t>
            </w:r>
          </w:p>
        </w:tc>
        <w:tc>
          <w:tcPr>
            <w:tcW w:w="1673" w:type="dxa"/>
            <w:vAlign w:val="center"/>
          </w:tcPr>
          <w:p w14:paraId="10BE693A" w14:textId="236C8856" w:rsidR="006D3A44" w:rsidRPr="006D3A44" w:rsidRDefault="006D3A44" w:rsidP="00BE412F">
            <w:pPr>
              <w:pStyle w:val="VCAAtablecondensed"/>
            </w:pPr>
            <w:r w:rsidRPr="006D3A44">
              <w:t>E</w:t>
            </w:r>
          </w:p>
        </w:tc>
        <w:tc>
          <w:tcPr>
            <w:tcW w:w="594" w:type="dxa"/>
            <w:vAlign w:val="center"/>
          </w:tcPr>
          <w:p w14:paraId="73D7936F" w14:textId="22B3BF77" w:rsidR="006D3A44" w:rsidRPr="008327C7" w:rsidRDefault="006D3A44" w:rsidP="00BE412F">
            <w:pPr>
              <w:pStyle w:val="VCAAtablecondensed"/>
            </w:pPr>
            <w:r>
              <w:t>7</w:t>
            </w:r>
          </w:p>
        </w:tc>
        <w:tc>
          <w:tcPr>
            <w:tcW w:w="594" w:type="dxa"/>
            <w:vAlign w:val="center"/>
          </w:tcPr>
          <w:p w14:paraId="30400076" w14:textId="64C50CAC" w:rsidR="006D3A44" w:rsidRPr="008327C7" w:rsidRDefault="006D3A44" w:rsidP="00BE412F">
            <w:pPr>
              <w:pStyle w:val="VCAAtablecondensed"/>
            </w:pPr>
            <w:r>
              <w:t>4</w:t>
            </w:r>
          </w:p>
        </w:tc>
        <w:tc>
          <w:tcPr>
            <w:tcW w:w="594" w:type="dxa"/>
            <w:vAlign w:val="center"/>
          </w:tcPr>
          <w:p w14:paraId="225E8184" w14:textId="76841785" w:rsidR="006D3A44" w:rsidRPr="008327C7" w:rsidRDefault="006D3A44" w:rsidP="00BE412F">
            <w:pPr>
              <w:pStyle w:val="VCAAtablecondensed"/>
            </w:pPr>
            <w:r>
              <w:t>29</w:t>
            </w:r>
          </w:p>
        </w:tc>
        <w:tc>
          <w:tcPr>
            <w:tcW w:w="594" w:type="dxa"/>
            <w:vAlign w:val="center"/>
          </w:tcPr>
          <w:p w14:paraId="1E9B65D8" w14:textId="44873EE1" w:rsidR="006D3A44" w:rsidRPr="008327C7" w:rsidRDefault="006D3A44" w:rsidP="00BE412F">
            <w:pPr>
              <w:pStyle w:val="VCAAtablecondensed"/>
            </w:pPr>
            <w:r>
              <w:t>7</w:t>
            </w:r>
          </w:p>
        </w:tc>
        <w:tc>
          <w:tcPr>
            <w:tcW w:w="675" w:type="dxa"/>
            <w:vAlign w:val="center"/>
          </w:tcPr>
          <w:p w14:paraId="6C9C3257" w14:textId="1384176E" w:rsidR="006D3A44" w:rsidRPr="00C549DD" w:rsidRDefault="006D3A44" w:rsidP="00BE412F">
            <w:pPr>
              <w:pStyle w:val="VCAAtablecondensed"/>
            </w:pPr>
            <w:r>
              <w:t>52</w:t>
            </w:r>
          </w:p>
        </w:tc>
      </w:tr>
      <w:tr w:rsidR="006D3A44" w:rsidRPr="008327C7" w14:paraId="6B82360D" w14:textId="77777777" w:rsidTr="00D51A95">
        <w:tc>
          <w:tcPr>
            <w:tcW w:w="1083" w:type="dxa"/>
          </w:tcPr>
          <w:p w14:paraId="2551FA0C" w14:textId="77777777" w:rsidR="006D3A44" w:rsidRPr="0071638A" w:rsidRDefault="006D3A44" w:rsidP="00BE412F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17</w:t>
            </w:r>
          </w:p>
        </w:tc>
        <w:tc>
          <w:tcPr>
            <w:tcW w:w="1673" w:type="dxa"/>
            <w:vAlign w:val="center"/>
          </w:tcPr>
          <w:p w14:paraId="54F2598D" w14:textId="15B71CD8" w:rsidR="006D3A44" w:rsidRPr="006D3A44" w:rsidRDefault="006D3A44" w:rsidP="00BE412F">
            <w:pPr>
              <w:pStyle w:val="VCAAtablecondensed"/>
            </w:pPr>
            <w:r w:rsidRPr="006D3A44">
              <w:t>A</w:t>
            </w:r>
          </w:p>
        </w:tc>
        <w:tc>
          <w:tcPr>
            <w:tcW w:w="594" w:type="dxa"/>
            <w:vAlign w:val="center"/>
          </w:tcPr>
          <w:p w14:paraId="70626317" w14:textId="4D839AB2" w:rsidR="006D3A44" w:rsidRPr="008327C7" w:rsidRDefault="006D3A44" w:rsidP="00BE412F">
            <w:pPr>
              <w:pStyle w:val="VCAAtablecondensed"/>
            </w:pPr>
            <w:r>
              <w:t>83</w:t>
            </w:r>
          </w:p>
        </w:tc>
        <w:tc>
          <w:tcPr>
            <w:tcW w:w="594" w:type="dxa"/>
            <w:vAlign w:val="center"/>
          </w:tcPr>
          <w:p w14:paraId="098066A4" w14:textId="4CD2804C" w:rsidR="006D3A44" w:rsidRPr="008327C7" w:rsidRDefault="006D3A44" w:rsidP="00BE412F">
            <w:pPr>
              <w:pStyle w:val="VCAAtablecondensed"/>
            </w:pPr>
            <w:r>
              <w:t>5</w:t>
            </w:r>
          </w:p>
        </w:tc>
        <w:tc>
          <w:tcPr>
            <w:tcW w:w="594" w:type="dxa"/>
            <w:vAlign w:val="center"/>
          </w:tcPr>
          <w:p w14:paraId="1DEE49AB" w14:textId="4290B116" w:rsidR="006D3A44" w:rsidRPr="008327C7" w:rsidRDefault="006D3A44" w:rsidP="00BE412F">
            <w:pPr>
              <w:pStyle w:val="VCAAtablecondensed"/>
            </w:pPr>
            <w:r>
              <w:t>4</w:t>
            </w:r>
          </w:p>
        </w:tc>
        <w:tc>
          <w:tcPr>
            <w:tcW w:w="594" w:type="dxa"/>
            <w:vAlign w:val="center"/>
          </w:tcPr>
          <w:p w14:paraId="598CDF6A" w14:textId="43E66BCA" w:rsidR="006D3A44" w:rsidRPr="008327C7" w:rsidRDefault="006D3A44" w:rsidP="00BE412F">
            <w:pPr>
              <w:pStyle w:val="VCAAtablecondensed"/>
            </w:pPr>
            <w:r>
              <w:t>6</w:t>
            </w:r>
          </w:p>
        </w:tc>
        <w:tc>
          <w:tcPr>
            <w:tcW w:w="675" w:type="dxa"/>
            <w:vAlign w:val="center"/>
          </w:tcPr>
          <w:p w14:paraId="35CF4605" w14:textId="79C1F334" w:rsidR="006D3A44" w:rsidRPr="00C549DD" w:rsidRDefault="006D3A44" w:rsidP="00BE412F">
            <w:pPr>
              <w:pStyle w:val="VCAAtablecondensed"/>
            </w:pPr>
            <w:r>
              <w:t>2</w:t>
            </w:r>
          </w:p>
        </w:tc>
      </w:tr>
      <w:tr w:rsidR="006D3A44" w:rsidRPr="008327C7" w14:paraId="52918DBE" w14:textId="77777777" w:rsidTr="00D51A95">
        <w:tc>
          <w:tcPr>
            <w:tcW w:w="1083" w:type="dxa"/>
          </w:tcPr>
          <w:p w14:paraId="7D608109" w14:textId="77777777" w:rsidR="006D3A44" w:rsidRPr="0071638A" w:rsidRDefault="006D3A44" w:rsidP="00BE412F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18</w:t>
            </w:r>
          </w:p>
        </w:tc>
        <w:tc>
          <w:tcPr>
            <w:tcW w:w="1673" w:type="dxa"/>
            <w:vAlign w:val="center"/>
          </w:tcPr>
          <w:p w14:paraId="7A434142" w14:textId="2CDA3687" w:rsidR="006D3A44" w:rsidRPr="006D3A44" w:rsidRDefault="006D3A44" w:rsidP="00BE412F">
            <w:pPr>
              <w:pStyle w:val="VCAAtablecondensed"/>
            </w:pPr>
            <w:r w:rsidRPr="006D3A44">
              <w:t>C</w:t>
            </w:r>
          </w:p>
        </w:tc>
        <w:tc>
          <w:tcPr>
            <w:tcW w:w="594" w:type="dxa"/>
            <w:vAlign w:val="center"/>
          </w:tcPr>
          <w:p w14:paraId="012B7F16" w14:textId="209C1564" w:rsidR="006D3A44" w:rsidRPr="008327C7" w:rsidRDefault="006D3A44" w:rsidP="00BE412F">
            <w:pPr>
              <w:pStyle w:val="VCAAtablecondensed"/>
            </w:pPr>
            <w:r>
              <w:t>1</w:t>
            </w:r>
          </w:p>
        </w:tc>
        <w:tc>
          <w:tcPr>
            <w:tcW w:w="594" w:type="dxa"/>
            <w:vAlign w:val="center"/>
          </w:tcPr>
          <w:p w14:paraId="7CB71713" w14:textId="1EED6EC7" w:rsidR="006D3A44" w:rsidRPr="008439D3" w:rsidRDefault="006D3A44" w:rsidP="00BE412F">
            <w:pPr>
              <w:pStyle w:val="VCAAtablecondensed"/>
            </w:pPr>
            <w:r>
              <w:t>3</w:t>
            </w:r>
          </w:p>
        </w:tc>
        <w:tc>
          <w:tcPr>
            <w:tcW w:w="594" w:type="dxa"/>
            <w:vAlign w:val="center"/>
          </w:tcPr>
          <w:p w14:paraId="16FD3AED" w14:textId="15BF8CC8" w:rsidR="006D3A44" w:rsidRPr="008327C7" w:rsidRDefault="006D3A44" w:rsidP="00BE412F">
            <w:pPr>
              <w:pStyle w:val="VCAAtablecondensed"/>
            </w:pPr>
            <w:r>
              <w:t>93</w:t>
            </w:r>
          </w:p>
        </w:tc>
        <w:tc>
          <w:tcPr>
            <w:tcW w:w="594" w:type="dxa"/>
            <w:vAlign w:val="center"/>
          </w:tcPr>
          <w:p w14:paraId="0BCA6141" w14:textId="708888E1" w:rsidR="006D3A44" w:rsidRPr="008327C7" w:rsidRDefault="006D3A44" w:rsidP="00BE412F">
            <w:pPr>
              <w:pStyle w:val="VCAAtablecondensed"/>
            </w:pPr>
            <w:r>
              <w:t>3</w:t>
            </w:r>
          </w:p>
        </w:tc>
        <w:tc>
          <w:tcPr>
            <w:tcW w:w="675" w:type="dxa"/>
            <w:vAlign w:val="center"/>
          </w:tcPr>
          <w:p w14:paraId="72D139DE" w14:textId="40F810BB" w:rsidR="006D3A44" w:rsidRPr="00C549DD" w:rsidRDefault="006D3A44" w:rsidP="00BE412F">
            <w:pPr>
              <w:pStyle w:val="VCAAtablecondensed"/>
            </w:pPr>
            <w:r>
              <w:t>1</w:t>
            </w:r>
          </w:p>
        </w:tc>
      </w:tr>
      <w:tr w:rsidR="006D3A44" w:rsidRPr="008327C7" w14:paraId="1E0A964B" w14:textId="77777777" w:rsidTr="00D51A95">
        <w:tc>
          <w:tcPr>
            <w:tcW w:w="1083" w:type="dxa"/>
          </w:tcPr>
          <w:p w14:paraId="34F7839F" w14:textId="77777777" w:rsidR="006D3A44" w:rsidRPr="0071638A" w:rsidRDefault="006D3A44" w:rsidP="00BE412F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19</w:t>
            </w:r>
          </w:p>
        </w:tc>
        <w:tc>
          <w:tcPr>
            <w:tcW w:w="1673" w:type="dxa"/>
            <w:vAlign w:val="center"/>
          </w:tcPr>
          <w:p w14:paraId="16813D30" w14:textId="4A6AAB64" w:rsidR="006D3A44" w:rsidRPr="006D3A44" w:rsidRDefault="006D3A44" w:rsidP="00BE412F">
            <w:pPr>
              <w:pStyle w:val="VCAAtablecondensed"/>
            </w:pPr>
            <w:r w:rsidRPr="006D3A44">
              <w:t>B</w:t>
            </w:r>
          </w:p>
        </w:tc>
        <w:tc>
          <w:tcPr>
            <w:tcW w:w="594" w:type="dxa"/>
            <w:vAlign w:val="center"/>
          </w:tcPr>
          <w:p w14:paraId="7715066B" w14:textId="07A6AC7B" w:rsidR="006D3A44" w:rsidRPr="008327C7" w:rsidRDefault="006D3A44" w:rsidP="00BE412F">
            <w:pPr>
              <w:pStyle w:val="VCAAtablecondensed"/>
            </w:pPr>
            <w:r>
              <w:t>24</w:t>
            </w:r>
          </w:p>
        </w:tc>
        <w:tc>
          <w:tcPr>
            <w:tcW w:w="594" w:type="dxa"/>
            <w:vAlign w:val="center"/>
          </w:tcPr>
          <w:p w14:paraId="7CA4289C" w14:textId="2033964B" w:rsidR="006D3A44" w:rsidRPr="008327C7" w:rsidRDefault="006D3A44" w:rsidP="00BE412F">
            <w:pPr>
              <w:pStyle w:val="VCAAtablecondensed"/>
            </w:pPr>
            <w:r>
              <w:t>44</w:t>
            </w:r>
          </w:p>
        </w:tc>
        <w:tc>
          <w:tcPr>
            <w:tcW w:w="594" w:type="dxa"/>
            <w:vAlign w:val="center"/>
          </w:tcPr>
          <w:p w14:paraId="40B6DEAF" w14:textId="76198A25" w:rsidR="006D3A44" w:rsidRPr="008327C7" w:rsidRDefault="006D3A44" w:rsidP="00BE412F">
            <w:pPr>
              <w:pStyle w:val="VCAAtablecondensed"/>
            </w:pPr>
            <w:r>
              <w:t>10</w:t>
            </w:r>
          </w:p>
        </w:tc>
        <w:tc>
          <w:tcPr>
            <w:tcW w:w="594" w:type="dxa"/>
            <w:vAlign w:val="center"/>
          </w:tcPr>
          <w:p w14:paraId="4289BCB6" w14:textId="4CD5918C" w:rsidR="006D3A44" w:rsidRPr="008439D3" w:rsidRDefault="006D3A44" w:rsidP="00BE412F">
            <w:pPr>
              <w:pStyle w:val="VCAAtablecondensed"/>
            </w:pPr>
            <w:r>
              <w:t>15</w:t>
            </w:r>
          </w:p>
        </w:tc>
        <w:tc>
          <w:tcPr>
            <w:tcW w:w="675" w:type="dxa"/>
            <w:vAlign w:val="center"/>
          </w:tcPr>
          <w:p w14:paraId="7A16587A" w14:textId="383D751C" w:rsidR="006D3A44" w:rsidRPr="00C549DD" w:rsidRDefault="006D3A44" w:rsidP="00BE412F">
            <w:pPr>
              <w:pStyle w:val="VCAAtablecondensed"/>
            </w:pPr>
            <w:r>
              <w:t>6</w:t>
            </w:r>
          </w:p>
        </w:tc>
      </w:tr>
      <w:tr w:rsidR="006D3A44" w:rsidRPr="008327C7" w14:paraId="7F2F91DC" w14:textId="77777777" w:rsidTr="00D51A95">
        <w:tc>
          <w:tcPr>
            <w:tcW w:w="1083" w:type="dxa"/>
          </w:tcPr>
          <w:p w14:paraId="17347398" w14:textId="77777777" w:rsidR="006D3A44" w:rsidRPr="0071638A" w:rsidRDefault="006D3A44" w:rsidP="00BE412F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20</w:t>
            </w:r>
          </w:p>
        </w:tc>
        <w:tc>
          <w:tcPr>
            <w:tcW w:w="1673" w:type="dxa"/>
            <w:vAlign w:val="center"/>
          </w:tcPr>
          <w:p w14:paraId="52435879" w14:textId="793DE6B4" w:rsidR="006D3A44" w:rsidRPr="006D3A44" w:rsidRDefault="006D3A44" w:rsidP="00BE412F">
            <w:pPr>
              <w:pStyle w:val="VCAAtablecondensed"/>
            </w:pPr>
            <w:r w:rsidRPr="006D3A44">
              <w:t>C</w:t>
            </w:r>
          </w:p>
        </w:tc>
        <w:tc>
          <w:tcPr>
            <w:tcW w:w="594" w:type="dxa"/>
            <w:vAlign w:val="center"/>
          </w:tcPr>
          <w:p w14:paraId="7CA5F404" w14:textId="28C2976D" w:rsidR="006D3A44" w:rsidRPr="008439D3" w:rsidRDefault="006D3A44" w:rsidP="00BE412F">
            <w:pPr>
              <w:pStyle w:val="VCAAtablecondensed"/>
            </w:pPr>
            <w:r>
              <w:t>3</w:t>
            </w:r>
          </w:p>
        </w:tc>
        <w:tc>
          <w:tcPr>
            <w:tcW w:w="594" w:type="dxa"/>
            <w:vAlign w:val="center"/>
          </w:tcPr>
          <w:p w14:paraId="058F4A66" w14:textId="4C380BC9" w:rsidR="006D3A44" w:rsidRPr="008327C7" w:rsidRDefault="006D3A44" w:rsidP="00BE412F">
            <w:pPr>
              <w:pStyle w:val="VCAAtablecondensed"/>
            </w:pPr>
            <w:r>
              <w:t>40</w:t>
            </w:r>
          </w:p>
        </w:tc>
        <w:tc>
          <w:tcPr>
            <w:tcW w:w="594" w:type="dxa"/>
            <w:vAlign w:val="center"/>
          </w:tcPr>
          <w:p w14:paraId="6525D1CA" w14:textId="1D28FA09" w:rsidR="006D3A44" w:rsidRPr="008327C7" w:rsidRDefault="006D3A44" w:rsidP="00BE412F">
            <w:pPr>
              <w:pStyle w:val="VCAAtablecondensed"/>
            </w:pPr>
            <w:r>
              <w:t>44</w:t>
            </w:r>
          </w:p>
        </w:tc>
        <w:tc>
          <w:tcPr>
            <w:tcW w:w="594" w:type="dxa"/>
            <w:vAlign w:val="center"/>
          </w:tcPr>
          <w:p w14:paraId="76EE2F0F" w14:textId="480CE0D8" w:rsidR="006D3A44" w:rsidRPr="008327C7" w:rsidRDefault="006D3A44" w:rsidP="00BE412F">
            <w:pPr>
              <w:pStyle w:val="VCAAtablecondensed"/>
            </w:pPr>
            <w:r>
              <w:t>9</w:t>
            </w:r>
          </w:p>
        </w:tc>
        <w:tc>
          <w:tcPr>
            <w:tcW w:w="675" w:type="dxa"/>
            <w:vAlign w:val="center"/>
          </w:tcPr>
          <w:p w14:paraId="1DBC7A54" w14:textId="311A9370" w:rsidR="006D3A44" w:rsidRPr="00C549DD" w:rsidRDefault="006D3A44" w:rsidP="00BE412F">
            <w:pPr>
              <w:pStyle w:val="VCAAtablecondensed"/>
            </w:pPr>
            <w:r>
              <w:t>4</w:t>
            </w:r>
          </w:p>
        </w:tc>
      </w:tr>
      <w:tr w:rsidR="006D3A44" w:rsidRPr="008327C7" w14:paraId="41127BB4" w14:textId="77777777" w:rsidTr="00D51A95">
        <w:tc>
          <w:tcPr>
            <w:tcW w:w="1083" w:type="dxa"/>
          </w:tcPr>
          <w:p w14:paraId="70F62297" w14:textId="196A6119" w:rsidR="006D3A44" w:rsidRPr="0071638A" w:rsidRDefault="006D3A44" w:rsidP="00BE412F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21</w:t>
            </w:r>
          </w:p>
        </w:tc>
        <w:tc>
          <w:tcPr>
            <w:tcW w:w="1673" w:type="dxa"/>
            <w:vAlign w:val="center"/>
          </w:tcPr>
          <w:p w14:paraId="2D99FA89" w14:textId="56C87D40" w:rsidR="006D3A44" w:rsidRPr="006D3A44" w:rsidRDefault="006D3A44" w:rsidP="00BE412F">
            <w:pPr>
              <w:pStyle w:val="VCAAtablecondensed"/>
            </w:pPr>
            <w:r w:rsidRPr="006D3A44">
              <w:t>D</w:t>
            </w:r>
          </w:p>
        </w:tc>
        <w:tc>
          <w:tcPr>
            <w:tcW w:w="594" w:type="dxa"/>
            <w:vAlign w:val="center"/>
          </w:tcPr>
          <w:p w14:paraId="072D2108" w14:textId="639708C7" w:rsidR="006D3A44" w:rsidRPr="008439D3" w:rsidRDefault="006D3A44" w:rsidP="00BE412F">
            <w:pPr>
              <w:pStyle w:val="VCAAtablecondensed"/>
            </w:pPr>
            <w:r>
              <w:t>22</w:t>
            </w:r>
          </w:p>
        </w:tc>
        <w:tc>
          <w:tcPr>
            <w:tcW w:w="594" w:type="dxa"/>
            <w:vAlign w:val="center"/>
          </w:tcPr>
          <w:p w14:paraId="6958D96A" w14:textId="34389302" w:rsidR="006D3A44" w:rsidRPr="008327C7" w:rsidRDefault="006D3A44" w:rsidP="00BE412F">
            <w:pPr>
              <w:pStyle w:val="VCAAtablecondensed"/>
            </w:pPr>
            <w:r>
              <w:t>12</w:t>
            </w:r>
          </w:p>
        </w:tc>
        <w:tc>
          <w:tcPr>
            <w:tcW w:w="594" w:type="dxa"/>
            <w:vAlign w:val="center"/>
          </w:tcPr>
          <w:p w14:paraId="1099A97A" w14:textId="796C8FF6" w:rsidR="006D3A44" w:rsidRPr="008327C7" w:rsidRDefault="006D3A44" w:rsidP="00BE412F">
            <w:pPr>
              <w:pStyle w:val="VCAAtablecondensed"/>
            </w:pPr>
            <w:r>
              <w:t>13</w:t>
            </w:r>
          </w:p>
        </w:tc>
        <w:tc>
          <w:tcPr>
            <w:tcW w:w="594" w:type="dxa"/>
            <w:vAlign w:val="center"/>
          </w:tcPr>
          <w:p w14:paraId="72076B5C" w14:textId="54DBC135" w:rsidR="006D3A44" w:rsidRPr="008327C7" w:rsidRDefault="006D3A44" w:rsidP="00BE412F">
            <w:pPr>
              <w:pStyle w:val="VCAAtablecondensed"/>
            </w:pPr>
            <w:r>
              <w:t>40</w:t>
            </w:r>
          </w:p>
        </w:tc>
        <w:tc>
          <w:tcPr>
            <w:tcW w:w="675" w:type="dxa"/>
            <w:vAlign w:val="center"/>
          </w:tcPr>
          <w:p w14:paraId="39435113" w14:textId="0D8FFD60" w:rsidR="006D3A44" w:rsidRPr="00C549DD" w:rsidRDefault="006D3A44" w:rsidP="00BE412F">
            <w:pPr>
              <w:pStyle w:val="VCAAtablecondensed"/>
            </w:pPr>
            <w:r>
              <w:t>12</w:t>
            </w:r>
          </w:p>
        </w:tc>
      </w:tr>
      <w:tr w:rsidR="006D3A44" w:rsidRPr="008327C7" w14:paraId="61C8F8EA" w14:textId="77777777" w:rsidTr="00D51A95">
        <w:tc>
          <w:tcPr>
            <w:tcW w:w="1083" w:type="dxa"/>
          </w:tcPr>
          <w:p w14:paraId="6B501A80" w14:textId="406C98A0" w:rsidR="006D3A44" w:rsidRPr="0071638A" w:rsidRDefault="006D3A44" w:rsidP="00BE412F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22</w:t>
            </w:r>
          </w:p>
        </w:tc>
        <w:tc>
          <w:tcPr>
            <w:tcW w:w="1673" w:type="dxa"/>
            <w:vAlign w:val="center"/>
          </w:tcPr>
          <w:p w14:paraId="7B159383" w14:textId="6479F5D0" w:rsidR="006D3A44" w:rsidRPr="006D3A44" w:rsidRDefault="006D3A44" w:rsidP="00BE412F">
            <w:pPr>
              <w:pStyle w:val="VCAAtablecondensed"/>
            </w:pPr>
            <w:r w:rsidRPr="006D3A44">
              <w:t>B</w:t>
            </w:r>
          </w:p>
        </w:tc>
        <w:tc>
          <w:tcPr>
            <w:tcW w:w="594" w:type="dxa"/>
            <w:vAlign w:val="center"/>
          </w:tcPr>
          <w:p w14:paraId="05C901E7" w14:textId="67F80DA9" w:rsidR="006D3A44" w:rsidRPr="008439D3" w:rsidRDefault="006D3A44" w:rsidP="00BE412F">
            <w:pPr>
              <w:pStyle w:val="VCAAtablecondensed"/>
            </w:pPr>
            <w:r>
              <w:t>5</w:t>
            </w:r>
          </w:p>
        </w:tc>
        <w:tc>
          <w:tcPr>
            <w:tcW w:w="594" w:type="dxa"/>
            <w:vAlign w:val="center"/>
          </w:tcPr>
          <w:p w14:paraId="0B5AB165" w14:textId="3230F8AB" w:rsidR="006D3A44" w:rsidRPr="008327C7" w:rsidRDefault="006D3A44" w:rsidP="00BE412F">
            <w:pPr>
              <w:pStyle w:val="VCAAtablecondensed"/>
            </w:pPr>
            <w:r>
              <w:t>56</w:t>
            </w:r>
          </w:p>
        </w:tc>
        <w:tc>
          <w:tcPr>
            <w:tcW w:w="594" w:type="dxa"/>
            <w:vAlign w:val="center"/>
          </w:tcPr>
          <w:p w14:paraId="31542531" w14:textId="1BC07DA8" w:rsidR="006D3A44" w:rsidRPr="008327C7" w:rsidRDefault="006D3A44" w:rsidP="00BE412F">
            <w:pPr>
              <w:pStyle w:val="VCAAtablecondensed"/>
            </w:pPr>
            <w:r>
              <w:t>10</w:t>
            </w:r>
          </w:p>
        </w:tc>
        <w:tc>
          <w:tcPr>
            <w:tcW w:w="594" w:type="dxa"/>
            <w:vAlign w:val="center"/>
          </w:tcPr>
          <w:p w14:paraId="042396CE" w14:textId="42A15F16" w:rsidR="006D3A44" w:rsidRPr="008327C7" w:rsidRDefault="006D3A44" w:rsidP="00BE412F">
            <w:pPr>
              <w:pStyle w:val="VCAAtablecondensed"/>
            </w:pPr>
            <w:r>
              <w:t>23</w:t>
            </w:r>
          </w:p>
        </w:tc>
        <w:tc>
          <w:tcPr>
            <w:tcW w:w="675" w:type="dxa"/>
            <w:vAlign w:val="center"/>
          </w:tcPr>
          <w:p w14:paraId="5C7D675B" w14:textId="43C9ACA7" w:rsidR="006D3A44" w:rsidRPr="00C549DD" w:rsidRDefault="006D3A44" w:rsidP="00BE412F">
            <w:pPr>
              <w:pStyle w:val="VCAAtablecondensed"/>
            </w:pPr>
            <w:r>
              <w:t>5</w:t>
            </w:r>
          </w:p>
        </w:tc>
      </w:tr>
      <w:tr w:rsidR="006D3A44" w:rsidRPr="008327C7" w14:paraId="294BC423" w14:textId="77777777" w:rsidTr="00D51A95">
        <w:tc>
          <w:tcPr>
            <w:tcW w:w="1083" w:type="dxa"/>
          </w:tcPr>
          <w:p w14:paraId="6E950CAE" w14:textId="1AA75A27" w:rsidR="006D3A44" w:rsidRPr="0071638A" w:rsidRDefault="006D3A44" w:rsidP="00BE412F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23</w:t>
            </w:r>
          </w:p>
        </w:tc>
        <w:tc>
          <w:tcPr>
            <w:tcW w:w="1673" w:type="dxa"/>
            <w:vAlign w:val="center"/>
          </w:tcPr>
          <w:p w14:paraId="671469F1" w14:textId="35D8062D" w:rsidR="006D3A44" w:rsidRPr="006D3A44" w:rsidRDefault="006D3A44" w:rsidP="00BE412F">
            <w:pPr>
              <w:pStyle w:val="VCAAtablecondensed"/>
            </w:pPr>
            <w:r w:rsidRPr="006D3A44">
              <w:t>A</w:t>
            </w:r>
          </w:p>
        </w:tc>
        <w:tc>
          <w:tcPr>
            <w:tcW w:w="594" w:type="dxa"/>
            <w:vAlign w:val="center"/>
          </w:tcPr>
          <w:p w14:paraId="153130C6" w14:textId="2AF15E75" w:rsidR="006D3A44" w:rsidRPr="008439D3" w:rsidRDefault="006D3A44" w:rsidP="00BE412F">
            <w:pPr>
              <w:pStyle w:val="VCAAtablecondensed"/>
            </w:pPr>
            <w:r>
              <w:t>31</w:t>
            </w:r>
          </w:p>
        </w:tc>
        <w:tc>
          <w:tcPr>
            <w:tcW w:w="594" w:type="dxa"/>
            <w:vAlign w:val="center"/>
          </w:tcPr>
          <w:p w14:paraId="1B28D6D3" w14:textId="08C1758A" w:rsidR="006D3A44" w:rsidRPr="008327C7" w:rsidRDefault="006D3A44" w:rsidP="00BE412F">
            <w:pPr>
              <w:pStyle w:val="VCAAtablecondensed"/>
            </w:pPr>
            <w:r>
              <w:t>15</w:t>
            </w:r>
          </w:p>
        </w:tc>
        <w:tc>
          <w:tcPr>
            <w:tcW w:w="594" w:type="dxa"/>
            <w:vAlign w:val="center"/>
          </w:tcPr>
          <w:p w14:paraId="08C62DA7" w14:textId="00C6EA1B" w:rsidR="006D3A44" w:rsidRPr="008327C7" w:rsidRDefault="006D3A44" w:rsidP="00BE412F">
            <w:pPr>
              <w:pStyle w:val="VCAAtablecondensed"/>
            </w:pPr>
            <w:r>
              <w:t>11</w:t>
            </w:r>
          </w:p>
        </w:tc>
        <w:tc>
          <w:tcPr>
            <w:tcW w:w="594" w:type="dxa"/>
            <w:vAlign w:val="center"/>
          </w:tcPr>
          <w:p w14:paraId="35D220B5" w14:textId="6A0FBF69" w:rsidR="006D3A44" w:rsidRPr="008327C7" w:rsidRDefault="006D3A44" w:rsidP="00BE412F">
            <w:pPr>
              <w:pStyle w:val="VCAAtablecondensed"/>
            </w:pPr>
            <w:r>
              <w:t>33</w:t>
            </w:r>
          </w:p>
        </w:tc>
        <w:tc>
          <w:tcPr>
            <w:tcW w:w="675" w:type="dxa"/>
            <w:vAlign w:val="center"/>
          </w:tcPr>
          <w:p w14:paraId="72E1A43E" w14:textId="792F026C" w:rsidR="006D3A44" w:rsidRPr="00C549DD" w:rsidRDefault="006D3A44" w:rsidP="00BE412F">
            <w:pPr>
              <w:pStyle w:val="VCAAtablecondensed"/>
            </w:pPr>
            <w:r>
              <w:t>9</w:t>
            </w:r>
          </w:p>
        </w:tc>
      </w:tr>
      <w:tr w:rsidR="006D3A44" w:rsidRPr="008327C7" w14:paraId="1C223081" w14:textId="77777777" w:rsidTr="00D51A95">
        <w:tc>
          <w:tcPr>
            <w:tcW w:w="1083" w:type="dxa"/>
          </w:tcPr>
          <w:p w14:paraId="68923816" w14:textId="0393FD02" w:rsidR="006D3A44" w:rsidRPr="0071638A" w:rsidRDefault="006D3A44" w:rsidP="00BE412F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24</w:t>
            </w:r>
          </w:p>
        </w:tc>
        <w:tc>
          <w:tcPr>
            <w:tcW w:w="1673" w:type="dxa"/>
            <w:vAlign w:val="center"/>
          </w:tcPr>
          <w:p w14:paraId="4C7E816D" w14:textId="3B71CF7A" w:rsidR="006D3A44" w:rsidRPr="006D3A44" w:rsidRDefault="006D3A44" w:rsidP="00BE412F">
            <w:pPr>
              <w:pStyle w:val="VCAAtablecondensed"/>
            </w:pPr>
            <w:r w:rsidRPr="006D3A44">
              <w:t>B</w:t>
            </w:r>
          </w:p>
        </w:tc>
        <w:tc>
          <w:tcPr>
            <w:tcW w:w="594" w:type="dxa"/>
            <w:vAlign w:val="center"/>
          </w:tcPr>
          <w:p w14:paraId="2C381FD8" w14:textId="1B7CE864" w:rsidR="006D3A44" w:rsidRPr="008439D3" w:rsidRDefault="006D3A44" w:rsidP="00BE412F">
            <w:pPr>
              <w:pStyle w:val="VCAAtablecondensed"/>
            </w:pPr>
            <w:r>
              <w:t>9</w:t>
            </w:r>
          </w:p>
        </w:tc>
        <w:tc>
          <w:tcPr>
            <w:tcW w:w="594" w:type="dxa"/>
            <w:vAlign w:val="center"/>
          </w:tcPr>
          <w:p w14:paraId="002A74DE" w14:textId="21EC013F" w:rsidR="006D3A44" w:rsidRPr="008327C7" w:rsidRDefault="006D3A44" w:rsidP="00BE412F">
            <w:pPr>
              <w:pStyle w:val="VCAAtablecondensed"/>
            </w:pPr>
            <w:r>
              <w:t>33</w:t>
            </w:r>
          </w:p>
        </w:tc>
        <w:tc>
          <w:tcPr>
            <w:tcW w:w="594" w:type="dxa"/>
            <w:vAlign w:val="center"/>
          </w:tcPr>
          <w:p w14:paraId="77D2227D" w14:textId="75F89B36" w:rsidR="006D3A44" w:rsidRPr="008327C7" w:rsidRDefault="006D3A44" w:rsidP="00BE412F">
            <w:pPr>
              <w:pStyle w:val="VCAAtablecondensed"/>
            </w:pPr>
            <w:r>
              <w:t>25</w:t>
            </w:r>
          </w:p>
        </w:tc>
        <w:tc>
          <w:tcPr>
            <w:tcW w:w="594" w:type="dxa"/>
            <w:vAlign w:val="center"/>
          </w:tcPr>
          <w:p w14:paraId="53821E4E" w14:textId="5D6751D7" w:rsidR="006D3A44" w:rsidRPr="008327C7" w:rsidRDefault="006D3A44" w:rsidP="00BE412F">
            <w:pPr>
              <w:pStyle w:val="VCAAtablecondensed"/>
            </w:pPr>
            <w:r>
              <w:t>15</w:t>
            </w:r>
          </w:p>
        </w:tc>
        <w:tc>
          <w:tcPr>
            <w:tcW w:w="675" w:type="dxa"/>
            <w:vAlign w:val="center"/>
          </w:tcPr>
          <w:p w14:paraId="6741AE51" w14:textId="5FBB7C3F" w:rsidR="006D3A44" w:rsidRPr="00C549DD" w:rsidRDefault="006D3A44" w:rsidP="00BE412F">
            <w:pPr>
              <w:pStyle w:val="VCAAtablecondensed"/>
            </w:pPr>
            <w:r>
              <w:t>16</w:t>
            </w:r>
          </w:p>
        </w:tc>
      </w:tr>
    </w:tbl>
    <w:p w14:paraId="6B0BF201" w14:textId="77777777" w:rsidR="000E229F" w:rsidRPr="001E7E2A" w:rsidRDefault="000E229F" w:rsidP="000E229F">
      <w:pPr>
        <w:pStyle w:val="VCAAHeading3"/>
        <w:rPr>
          <w:lang w:val="en-AU"/>
        </w:rPr>
      </w:pPr>
      <w:r w:rsidRPr="001E7E2A">
        <w:rPr>
          <w:lang w:val="en-AU"/>
        </w:rPr>
        <w:t>Data analysis</w:t>
      </w:r>
    </w:p>
    <w:p w14:paraId="444FF837" w14:textId="6BCF1D78" w:rsidR="000E229F" w:rsidRPr="008D405F" w:rsidRDefault="000E229F" w:rsidP="00BE412F">
      <w:pPr>
        <w:pStyle w:val="VCAAbody"/>
        <w:rPr>
          <w:lang w:val="en-AU"/>
        </w:rPr>
      </w:pPr>
      <w:r w:rsidRPr="008D405F">
        <w:rPr>
          <w:lang w:val="en-AU"/>
        </w:rPr>
        <w:t xml:space="preserve">Students generally answered the questions in </w:t>
      </w:r>
      <w:r w:rsidR="00B36820" w:rsidRPr="008D405F">
        <w:rPr>
          <w:lang w:val="en-AU"/>
        </w:rPr>
        <w:t>the Data</w:t>
      </w:r>
      <w:r w:rsidR="003016A3">
        <w:rPr>
          <w:lang w:val="en-AU"/>
        </w:rPr>
        <w:t xml:space="preserve"> analysis</w:t>
      </w:r>
      <w:r w:rsidRPr="008D405F">
        <w:rPr>
          <w:lang w:val="en-AU"/>
        </w:rPr>
        <w:t xml:space="preserve"> section very well, particularly questions that required </w:t>
      </w:r>
      <w:r w:rsidR="008D405F" w:rsidRPr="008D405F">
        <w:rPr>
          <w:lang w:val="en-AU"/>
        </w:rPr>
        <w:t xml:space="preserve">definitions or </w:t>
      </w:r>
      <w:r w:rsidRPr="008D405F">
        <w:rPr>
          <w:lang w:val="en-AU"/>
        </w:rPr>
        <w:t xml:space="preserve">standard, routine calculations (Questions 1, 2, </w:t>
      </w:r>
      <w:r w:rsidR="00B36820" w:rsidRPr="008D405F">
        <w:rPr>
          <w:lang w:val="en-AU"/>
        </w:rPr>
        <w:t>9</w:t>
      </w:r>
      <w:r w:rsidRPr="008D405F">
        <w:rPr>
          <w:lang w:val="en-AU"/>
        </w:rPr>
        <w:t xml:space="preserve"> </w:t>
      </w:r>
      <w:r w:rsidR="00B36820" w:rsidRPr="008D405F">
        <w:rPr>
          <w:lang w:val="en-AU"/>
        </w:rPr>
        <w:t>and 10</w:t>
      </w:r>
      <w:r w:rsidRPr="008D405F">
        <w:rPr>
          <w:lang w:val="en-AU"/>
        </w:rPr>
        <w:t xml:space="preserve">). Students did not </w:t>
      </w:r>
      <w:r w:rsidR="00B37F0E">
        <w:rPr>
          <w:lang w:val="en-AU"/>
        </w:rPr>
        <w:t>answer well</w:t>
      </w:r>
      <w:r w:rsidRPr="008D405F">
        <w:rPr>
          <w:lang w:val="en-AU"/>
        </w:rPr>
        <w:t xml:space="preserve"> questions that required the use or analysis of graphical or tabular information (Questions </w:t>
      </w:r>
      <w:r w:rsidR="00B36820" w:rsidRPr="008D405F">
        <w:rPr>
          <w:lang w:val="en-AU"/>
        </w:rPr>
        <w:t>3</w:t>
      </w:r>
      <w:r w:rsidRPr="008D405F">
        <w:rPr>
          <w:lang w:val="en-AU"/>
        </w:rPr>
        <w:t>, 1</w:t>
      </w:r>
      <w:r w:rsidR="00B36820" w:rsidRPr="008D405F">
        <w:rPr>
          <w:lang w:val="en-AU"/>
        </w:rPr>
        <w:t>1</w:t>
      </w:r>
      <w:r w:rsidRPr="008D405F">
        <w:rPr>
          <w:lang w:val="en-AU"/>
        </w:rPr>
        <w:t xml:space="preserve"> and 1</w:t>
      </w:r>
      <w:r w:rsidR="00B36820" w:rsidRPr="008D405F">
        <w:rPr>
          <w:lang w:val="en-AU"/>
        </w:rPr>
        <w:t>4</w:t>
      </w:r>
      <w:r w:rsidRPr="008D405F">
        <w:rPr>
          <w:lang w:val="en-AU"/>
        </w:rPr>
        <w:t>).</w:t>
      </w:r>
    </w:p>
    <w:p w14:paraId="78FCCDD4" w14:textId="35C0C147" w:rsidR="000E229F" w:rsidRDefault="00C8172A" w:rsidP="000E229F">
      <w:pPr>
        <w:pStyle w:val="VCAAHeading4"/>
        <w:rPr>
          <w:lang w:val="en-AU"/>
        </w:rPr>
      </w:pPr>
      <w:bookmarkStart w:id="1" w:name="Question_2"/>
      <w:bookmarkEnd w:id="1"/>
      <w:r>
        <w:rPr>
          <w:noProof/>
          <w:lang w:val="en-AU"/>
        </w:rPr>
        <mc:AlternateContent>
          <mc:Choice Requires="wpg">
            <w:drawing>
              <wp:anchor distT="0" distB="0" distL="114300" distR="114300" simplePos="0" relativeHeight="251660288" behindDoc="0" locked="0" layoutInCell="1" allowOverlap="1" wp14:anchorId="30CD77AE" wp14:editId="40D60F81">
                <wp:simplePos x="0" y="0"/>
                <wp:positionH relativeFrom="column">
                  <wp:posOffset>6985</wp:posOffset>
                </wp:positionH>
                <wp:positionV relativeFrom="paragraph">
                  <wp:posOffset>408940</wp:posOffset>
                </wp:positionV>
                <wp:extent cx="5673090" cy="2410460"/>
                <wp:effectExtent l="0" t="0" r="22860" b="8890"/>
                <wp:wrapTopAndBottom/>
                <wp:docPr id="27" name="Group 27"/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5673090" cy="2410460"/>
                          <a:chOff x="0" y="0"/>
                          <a:chExt cx="6195710" cy="2680970"/>
                        </a:xfrm>
                      </wpg:grpSpPr>
                      <pic:pic xmlns:pic="http://schemas.openxmlformats.org/drawingml/2006/picture">
                        <pic:nvPicPr>
                          <pic:cNvPr id="6" name="Picture 6"/>
                          <pic:cNvPicPr>
                            <a:picLocks noChangeAspect="1"/>
                          </pic:cNvPicPr>
                        </pic:nvPicPr>
                        <pic:blipFill>
                          <a:blip r:embed="rId1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3355340" cy="2680970"/>
                          </a:xfrm>
                          <a:prstGeom prst="rect">
                            <a:avLst/>
                          </a:prstGeom>
                        </pic:spPr>
                      </pic:pic>
                      <wps:wsp>
                        <wps:cNvPr id="7" name="Text Box 7"/>
                        <wps:cNvSpPr txBox="1"/>
                        <wps:spPr>
                          <a:xfrm>
                            <a:off x="3597290" y="492368"/>
                            <a:ext cx="2598420" cy="2111132"/>
                          </a:xfrm>
                          <a:prstGeom prst="rect">
                            <a:avLst/>
                          </a:prstGeom>
                          <a:solidFill>
                            <a:schemeClr val="lt1"/>
                          </a:solidFill>
                          <a:ln w="6350">
                            <a:solidFill>
                              <a:prstClr val="black"/>
                            </a:solidFill>
                          </a:ln>
                        </wps:spPr>
                        <wps:txbx>
                          <w:txbxContent>
                            <w:p w14:paraId="2DE3604E" w14:textId="616997C4" w:rsidR="00D51A95" w:rsidRPr="00CF43E0" w:rsidRDefault="00D51A95" w:rsidP="0071638A">
                              <w:pPr>
                                <w:pStyle w:val="VCAAbody"/>
                                <w:rPr>
                                  <w:lang w:val="en-GB"/>
                                </w:rPr>
                              </w:pPr>
                              <w:r w:rsidRPr="00CF43E0">
                                <w:t xml:space="preserve">From the </w:t>
                              </w:r>
                              <w:r w:rsidRPr="00CF43E0">
                                <w:rPr>
                                  <w:lang w:val="en-GB"/>
                                </w:rPr>
                                <w:t>segmented bar chart:</w:t>
                              </w:r>
                            </w:p>
                            <w:p w14:paraId="282B48B7" w14:textId="77777777" w:rsidR="00D51A95" w:rsidRPr="00CF43E0" w:rsidRDefault="00D51A95" w:rsidP="0071638A">
                              <w:pPr>
                                <w:pStyle w:val="VCAAbody"/>
                                <w:rPr>
                                  <w:lang w:val="en-GB"/>
                                </w:rPr>
                              </w:pPr>
                              <w:r w:rsidRPr="00CF43E0">
                                <w:rPr>
                                  <w:lang w:val="en-GB"/>
                                </w:rPr>
                                <w:t>under 55 years:</w:t>
                              </w:r>
                              <w:r w:rsidRPr="00CF43E0">
                                <w:rPr>
                                  <w:lang w:val="en-GB"/>
                                </w:rPr>
                                <w:tab/>
                              </w:r>
                              <w:r w:rsidRPr="00CF43E0">
                                <w:rPr>
                                  <w:lang w:val="en-GB"/>
                                </w:rPr>
                                <w:tab/>
                              </w:r>
                            </w:p>
                            <w:p w14:paraId="2AF03529" w14:textId="06E5AAE3" w:rsidR="00D51A95" w:rsidRPr="00CF43E0" w:rsidRDefault="00D51A95" w:rsidP="0071638A">
                              <w:pPr>
                                <w:pStyle w:val="VCAAbody"/>
                                <w:rPr>
                                  <w:lang w:val="en-GB"/>
                                </w:rPr>
                              </w:pPr>
                              <w:r w:rsidRPr="00CF43E0">
                                <w:rPr>
                                  <w:lang w:val="en-GB"/>
                                </w:rPr>
                                <w:tab/>
                                <w:t>35% international</w:t>
                              </w:r>
                            </w:p>
                            <w:p w14:paraId="3C2F726F" w14:textId="24C72510" w:rsidR="00D51A95" w:rsidRPr="00CF43E0" w:rsidRDefault="00D51A95" w:rsidP="0071638A">
                              <w:pPr>
                                <w:pStyle w:val="VCAAbody"/>
                                <w:rPr>
                                  <w:lang w:val="en-GB"/>
                                </w:rPr>
                              </w:pPr>
                              <w:r w:rsidRPr="00CF43E0">
                                <w:rPr>
                                  <w:lang w:val="en-GB"/>
                                </w:rPr>
                                <w:tab/>
                                <w:t>65% domestic</w:t>
                              </w:r>
                            </w:p>
                            <w:p w14:paraId="3802B16A" w14:textId="77777777" w:rsidR="00D51A95" w:rsidRPr="00CF43E0" w:rsidRDefault="00D51A95" w:rsidP="0071638A">
                              <w:pPr>
                                <w:pStyle w:val="VCAAbody"/>
                                <w:rPr>
                                  <w:lang w:val="en-GB"/>
                                </w:rPr>
                              </w:pPr>
                              <w:r w:rsidRPr="00CF43E0">
                                <w:rPr>
                                  <w:lang w:val="en-GB"/>
                                </w:rPr>
                                <w:t>55 years and over:</w:t>
                              </w:r>
                              <w:r w:rsidRPr="00CF43E0">
                                <w:rPr>
                                  <w:lang w:val="en-GB"/>
                                </w:rPr>
                                <w:tab/>
                              </w:r>
                            </w:p>
                            <w:p w14:paraId="4D4E2CA9" w14:textId="77777777" w:rsidR="00D51A95" w:rsidRPr="00CF43E0" w:rsidRDefault="00D51A95" w:rsidP="0071638A">
                              <w:pPr>
                                <w:pStyle w:val="VCAAbody"/>
                                <w:rPr>
                                  <w:i/>
                                  <w:iCs/>
                                  <w:lang w:val="en-GB"/>
                                </w:rPr>
                              </w:pPr>
                              <w:r w:rsidRPr="00CF43E0">
                                <w:rPr>
                                  <w:lang w:val="en-GB"/>
                                </w:rPr>
                                <w:tab/>
                                <w:t>55% international</w:t>
                              </w:r>
                            </w:p>
                            <w:p w14:paraId="0DE276E9" w14:textId="4B143107" w:rsidR="00D51A95" w:rsidRPr="00CF43E0" w:rsidRDefault="00D51A95" w:rsidP="0071638A">
                              <w:pPr>
                                <w:pStyle w:val="VCAAbody"/>
                                <w:rPr>
                                  <w:i/>
                                  <w:iCs/>
                                  <w:lang w:val="en-GB"/>
                                </w:rPr>
                              </w:pPr>
                              <w:r w:rsidRPr="00CF43E0">
                                <w:rPr>
                                  <w:lang w:val="en-GB"/>
                                </w:rPr>
                                <w:tab/>
                                <w:t>45% domestic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30CD77AE" id="Group 27" o:spid="_x0000_s1026" style="position:absolute;margin-left:.55pt;margin-top:32.2pt;width:446.7pt;height:189.8pt;z-index:251660288;mso-width-relative:margin;mso-height-relative:margin" coordsize="61957,26809" o:gfxdata="UEsDBBQABgAIAAAAIQCxgme2CgEAABMCAAATAAAAW0NvbnRlbnRfVHlwZXNdLnhtbJSRwU7DMAyG&#10;70i8Q5QralN2QAit3YGOIyA0HiBK3DaicaI4lO3tSbpNgokh7Rjb3+8vyXK1tSObIJBxWPPbsuIM&#10;UDltsK/5++apuOeMokQtR4dQ8x0QXzXXV8vNzgOxRCPVfIjRPwhBagArqXQeMHU6F6yM6Rh64aX6&#10;kD2IRVXdCeUwAsYi5gzeLFvo5OcY2XqbynsTjz1nj/u5vKrmxmY+18WfRICRThDp/WiUjOluYkJ9&#10;4lUcnMpEzjM0GE83SfzMhtz57fRzwYF7SY8ZjAb2KkN8ljaZCx1IwMK1TpX/Z2RJS4XrOqOgbAOt&#10;Z+rodC5buy8MMF0a3ibsDaZjupi/tPkGAAD//wMAUEsDBBQABgAIAAAAIQA4/SH/1gAAAJQBAAAL&#10;AAAAX3JlbHMvLnJlbHOkkMFqwzAMhu+DvYPRfXGawxijTi+j0GvpHsDYimMaW0Yy2fr2M4PBMnrb&#10;Ub/Q94l/f/hMi1qRJVI2sOt6UJgd+ZiDgffL8ekFlFSbvV0oo4EbChzGx4f9GRdb25HMsYhqlCwG&#10;5lrLq9biZkxWOiqY22YiTra2kYMu1l1tQD30/bPm3wwYN0x18gb45AdQl1tp5j/sFB2T0FQ7R0nT&#10;NEV3j6o9feQzro1iOWA14Fm+Q8a1a8+Bvu/d/dMb2JY5uiPbhG/ktn4cqGU/er3pcvwCAAD//wMA&#10;UEsDBBQABgAIAAAAIQB/CmGYdwMAABcIAAAOAAAAZHJzL2Uyb0RvYy54bWycVV1v4ygUfV9p/gPy&#10;e+s4n43VdJRtt9VI1Uy07WqeCcYxKgYWSOLur98DttOmma9OpToXuFzOPfdcuPzY1JLsuHVCq0WS&#10;nQ8SwhXThVCbRfLP4+3ZRUKcp6qgUiu+SJ65Sz5effjjcm9yPtSVlgW3BEGUy/dmkVTemzxNHat4&#10;Td25NlxhsdS2ph5Du0kLS/eIXst0OBhM0722hbGacecwe9MuJlcxflly5r+UpeOeyEUCbD5+bfyu&#10;wze9uqT5xlJTCdbBoL+BoqZC4dBDqBvqKdlacRKqFsxqp0t/znSd6rIUjMcckE02eJPNndVbE3PZ&#10;5PuNOdAEat/w9Nth2efdnTUPZmXBxN5swEUchVya0tbhFyhJEyl7PlDGG08YJifT2WgwB7MMa8Nx&#10;NhhPO1JZBeZP9rHqr27nNJtPZlm/c3oxmM/izrQ/OD2CYwTL8d9xAOuEg59rBbv81vKkC1L/Uoya&#10;2qetOUO5DPViLaTwz1F6KEwApXYrwVa2HYDOlSWiWCTThChaQ/FYDYeSadBa2BB82h00ZHSv2ZMj&#10;Sl9XVG340hloFp0UvNNj9zg8Om4thbkVUoYqBbtLDPp+o49vcNNq70azbc2Vb5vJcokctXKVMC4h&#10;Nuf1miMZ+6nIUGI0skdGxgrl285x3nLPqnB+CRx/A3vATfPDQgT9gjNk5KC2X9XXaDSZjMY/UAk4&#10;tM7fcV2TYAArMKA0NKe7e9eh6V06SlsAERnwBN3j8nE9exid8Peu/nqoqOGAEMK+CGLWC+Ix9M6f&#10;uiGzwGHnFDqQ+AbTXe3D/HeIGk3ms2HoObTceD4cTS/aYvQ9OZzML8bDnrMMf6NhlFPfWe/kDNXU&#10;UhS90OLdzK+lJTuKW1X6VqtvvKQie3TBaDKIxTiKEMpx2L+WlD118F55QUNSoV4vPATLN+umI22t&#10;i2dwZjVqjlydYbcCce+p8ytqcYljEg+T/4JPKTXA6M5KSKXtf9+aD/6oPVYTssejsEjcv1sabgz5&#10;SUEV82wctOjjYDyZBZLt65X16xW1ra81GELrAF00g7+XvVlaXX/F+7UMp2KJKoazF4nvzWvfPlV4&#10;/xhfLqNTexHdqweD6yuL5AY+H5uv1JquBzyk8Fn3OjxphdY39IjSy63XpYh9EghuWe14R09EK74+&#10;sI6et9fj6PXynl/9DwAA//8DAFBLAwQKAAAAAAAAACEAc0lk6czmAgDM5gIAFAAAAGRycy9tZWRp&#10;YS9pbWFnZTEucG5niVBORw0KGgoAAAANSUhEUgAAAuQAAAJDCAYAAABDvQEzAAAAAXNSR0IArs4c&#10;6QAAAARnQU1BAACxjwv8YQUAAAAJcEhZcwAAIdUAACHVAQSctJ0AAP+lSURBVHhe7L2Hvx3F0S36&#10;/Q/vvd+9993nj5yTiCJjogGTc8YkYxuMyRmbYGNyzjmYnHMWIJEzCBAIASIq53Si6k1N7TpV1V09&#10;07PPFshc1/r1Pl2rVq3pmSNQs5k9+7/mQ2cAak4QJq41xeAdqoChc42qI/+c55XTiaHzeuTrq5Xt&#10;n5egEx6Mhem8Oomf77z8DmKbu4XId6hWplaZ7kp1yOtgkL+e6mPl+zBSHfGsHQyuuw4YOtf4z3m1&#10;g5/vvHzk66uVC/a8mqNT54XoxLl16vosvOc1OLcFe14YOg+B1UFvyHNOIUfTKbRzLK9nYT+vdtfX&#10;qTX/x6ca/yf7dOpYOWjnWF7Pz3le7a4nxGB8FtS5hejUeeXi3/G8crx+qedVh06ddyev38J0XoiF&#10;6Rr91OfVKU0d2vFI9Wi+2JCnresOiqHzVEe9qu5IhDqfPJecvjznOpXfFaNOF9f9jvrj1ys8+F31&#10;vXUKDJ2nOupVeT4h/K763joFhs5THXWquMv3CeH7aNb3qXPH0Hmuj59r1vcJ0a6P3yfA0Hn7PvKq&#10;mRA/lU+MtKLqaJS3517lm/IMWd+32plRpaI83cvwFFW+Kc+QrVf5CkSVivJ0L6NOEdfrPRG+SrN5&#10;PiGoq763uXu6Q1d8VcjmHT32re/LccbQmcwt6lUhm/bSiH1jph1g6EzmFlVHoFqoqOoQxCrNpD3q&#10;VBg6b23I9eAZzatgFdwv3bZOSPECVsjgmUaKs2AVVWjmq9LgfhmenqsaNmeFKGUmCHNEzHEnVWjm&#10;q9Lgfhk800hxNtNDz6oRa7gTQ88siIl5gnTy4JlGirNgFVVkZhFysYY7acirBTHCWwV16cEzjRRn&#10;wSqqyMwi5GzOXTJsXUC8VK2OevXgmUaKs2AVVWRmEXI25y4ZPAtBnFSshrtk8CxEyMUa7qTBsxAe&#10;J5B+HjzTEE4qoUZUNHgWIuRjDStEiSF1Qsxojntl8EwjxVmwigbPQoR8rGGFKGONzwl0Pw2ehQi5&#10;WMOdNHgWIuRiDXfy4BnNGTbzwP3S7fWEXKzhTho8C+FxFuLBaprRnCGVFKiLB89ChHysYYUoY00O&#10;x/007Myq+NWHdOLgWYiQjzWsEKXMBGGOsBx30eCZD6nEGu6kwbMQKV7AClHKTBDmCMuBtyHHoFkz&#10;hB4Yuk7g0JzAevCg0LoUq2E9qINmIaiSgvTz8NQcmhPYfh4UWkeszmNYD+7AEYIqKUg/DwqtSbEa&#10;1iOnw4fv4flQJQXx4EGhNSlWw3pUdfgsw3qwGkcIqqQg/TwotCbFaliPqg6fZVgPUvv6FE+wHqTG&#10;0JoUq2E9qjp8lmE9SI2hNQSfZVgPUmNoDcFnGdaD1BhaQ/BZhvUgNYbWpFgN61HVwaE5gfXgga8h&#10;fJZh+0mNoTUpVsN6VHVwaE5gPXjgawifZdh+UmNoDcFnGdaD1BhaQ/BZhvXgwTMNYqsg/aTG0HWC&#10;zzKsB6kxtIbgswzrwYNnGsRWQfpJjaHrBA7NCawHDwytQnicwPaTGoMyDWKrIB6kxtB1AofmBNaD&#10;B4XWEavzGPUeecjz4dCcwHrwoNA6YnUeo9yQh6A221pn5CP2qYOnJk68tMbTa1iteAgnr/mIferg&#10;qTHa8SJQt8ysB2Xt+cazZsCg7va8WIsRdjbxsRCvdj0wwu4mXqIdnA+DemIvRBM/jLCjWb+et+/D&#10;oB58lW6eNfHDCDsoy3PRKgzJch0s5NjSzVwzP+vBTMjlAKNpX6iWY0tFa0J9FTBsLq9NQD7N+kK1&#10;HFsqWhPqq4Bhc3ltBuxp1heq5dhSaeKotRixTxM3hudTjVjDHs18GFqL0Qkfypr5eBoMm+usGlpL&#10;Pu17CayP9mjih5HyqYM9pvUhTme5sD7ao4kfRuyT4+BuyOOszqr+UDmL8VUhl+PEGq21fZTVedXV&#10;cxQIT5XXaSE9GCEnWZ13XV37N4XX12Q9PLc9lDXx8YGh83wMdj2+trkPo64nF9an+Xr8eXMfRsxh&#10;6DwPtoeyOh9d9+d5Ph7iHgz6KVxT5Dmk6u0cOeyJPTB0HqN+PTQbvE+cpRCqvK46p1RdeJrV+eQh&#10;zyVUeV11Trruz2lW54Oo12Do3EcnNLqemiOaHCutxdC5D08jHM1yfBhaa/vyvOqPhaHzfEhf3loQ&#10;rNFa25fnVVdHRb3GR9iX40OaYEPe7gIWdvzyzovOaMGd13/+JPwHCwua/87+PX7LvMpmq134z629&#10;Ff57/M6a4z/n1RQ/7xUb7NHT/f/5k/DvhfbOa3BXY2BDTja+GbJSSWu8uYb1YcaHX8HwfNIgXcpN&#10;e6U13lxDPDTjw68Qa33SHgjpiME+UvV1DK8aezDrw68Qa33SHoyUwvowk4ZXZY9cn3Ql9KpSElIK&#10;8dBMczTxqToC+9RpvLlG7FHlmEbsUwdfzT5SjXWaiasE68FME5CefXK7pcsi9vE13lzDejDTBKRn&#10;n9xu6bKIfXyNNw9ha1VKD6THVx45kC6L2MfXePMQtlalTB8FX3loPgXpsmAPqcQajVR18D7EsIfU&#10;Y6WGdFlYD2ZSwNC5gH2qujXyfaodq6q2Vu2TAnbxsKyPVCX2SXsgqqpNfFJgD9ud9qJKXGcPqcQa&#10;BLLBhnzwsAfOR9gzmPVwb7trQXjracfL82kXurddH2897Xlh6EzmTRH65HlZVdiT7xMCQ2cyb4rQ&#10;J8/LqsKePA8PGDqT+WCAPnle1ar214Oh885gMOelmfbXhqHzwXgJ0CPPJ1ZpZjBrCXsH48VAj3Z9&#10;OnF8RKfOS/fhvBM+iIVpPe37YOj8p15PrGrPJwSGztv1schfT6zqzHowdN6uD4F78WeeT6wKmTyf&#10;EBg6b9fHotyQo1EnzBCd8LIesRuGzkNw1foMDp3wqvPA0HkIXR3sWhC8nsF65Xhg6FxDV3K86sAe&#10;nfKpAobONXQlx6sO1mNwbnXdGDpPwa6pPViPwbkNdi0Mu6b2YD0G59aJ9SA66RPONDB0rqErOE8r&#10;89FJn3CmgaFzDV3BeVqZj877+G4YOtfQFfEZHH4qHwyda+hKnU8ufiofDJ2n8FOtJxd1Phg6D8HV&#10;Op9cLGw+zoc6CRg6k3k+4kW2v2Txil1T8FQYOpN5PuIVtOeDsF75PqESQ2cybwa7lsH5tOMVqjB0&#10;JvNmkBXIrB3YznyvUIWhM5k3g13B4HxslucVqmKf9mBXMDifVFaFauXg1iPdNmsC29WeB8Oupz1g&#10;p/VpzwtDZzJvjsF1E+yZ2Kx9tO8Rr6A9L+sTu6bgqTB4xlxT2BXYrAna9fFUGDxjrg6hEnPhbNY+&#10;8n08FYbOZJ4PuwKbNUU7Pp7Kcnk+IewKbNYU1icPxYbcE9NCOEKeZwLhLYjnCPm4x+MYFJrRelsR&#10;3oJ4jpDnmUB4C+I5Qp57pCKcBfEcIc8zgfAWxHOEPNWEFd6DhObSPSlOIuR5JhDegniOkI97PI5B&#10;NYyQ83tSnISusN6ypNcMgXiOkOceqQgXg2oYIef3eDxxHLrCWsuSXjMCCc3pHqkIF4NqHJrjmYXU&#10;BMRxhDzVhBXeg4TmdI/ttJnABnO+B0JqAuI4Qp71UhEuBtUwQo57dEXzFjY0L68M9rAsQUJzWi8V&#10;4WJQjUNz3MMsQXgLCc2y3vcItQgJzWm97bKZgPQcmuMeZgnCW0ho1tenPBBUwwg57tGVMBOQniPk&#10;JWd4PHEcuqL1UhEuBtUwQo57dIV5yyGYpwh5yRlpnkOzWm8rngeC9Bya4x5mCcJbEM8R8nGPxyGI&#10;x9Cs1ttKqGOQniPkeSYQ3oJ4jpCPezwOQTxGyLFeV5hPbMgJHJpDUGsVE1YpNIeI2dDHIlQzwi7S&#10;VftgaIZfbVfIhFUKzSGYlYrNQnBoDhF2kaaJj8xtF/mkqxSaQ6RYnWlwaA6BjGZJ09wHYVnyES7u&#10;0VUGhWYQMcPg0BwCGc2SprkPwnZSlnbyqxSaQZCXZhgcmkPEHWkPBIfmGLaTsrST72U9GD6L4NBM&#10;POPM90BwaI4Rd6aU4oPBDL/GPT6L4NCMnqUyOydg6JwRdnoMQ4flbQfVQ1bAoRk9S2V2TuCIuVAd&#10;MwwOzTE0S5omPjKPu3wdgyPmPJ+4H8GhOYZmSePrGKSRTM9sp69jcMScZhDIxCyCQ3MM3UUaX8cg&#10;TYy4kxji4h4OzSF8JmYRHJpjxF2+jsGhOYTvg6E5AYfmEDFHPprRiPWEsCulY3BoDhH6MJNy49Ac&#10;ImbJRzMaVi3zuIuY5C0rDNsUo66OiA/OEDbHJwfpY1lYTdyR6+HrhM3xQdTp0seysJq4QzMpP+T9&#10;mrBpjUWdppM+3jyEXxMWZ1X9jDpNJ328eQi/JizOqvoZdZpcjxwdo0pb55V7LKuJO3I9mhyrSmu9&#10;YqWtp2E1vk8Omh/LB2qqdHV1htXkdPjwj9fcvU7jHydGzpFzfWJdjrtFncY/ToycI+f6xDph/HqM&#10;Ok2uTw60T8qz7nh1dUanNIg6na6ntMj7NWLTdYtcTZ0uV+PNNdI+xKbrVahyJPxXbJxzmFjDPlzB&#10;4JoGhWTSIVnIYnDGsKztSDM+MHjGHIN90t0ECsl0B2chi8EZw3K2QzPC2roGhs41Yh9fTyGZ7RBG&#10;azA482E7NMMsBtdCxJ024yGc1SAoJLMdwmgNBmcawsd19vA7LawmzqwPBWcMy9oOzWgNBmcawsd1&#10;9tAVDMkElo0zHsxgcMawrO3QjNZgcKaR4hGxT1pv2TjjwQwGZxrC2w7NaBZDMoHlrYY9rMJqEBSW&#10;CTMezGBwpiEV26GZmI2BoTOZi4dVWA2CQjLbIYzWYHCmYStWwx4xGwNDZzIXD6uwGoawYYcwUqEQ&#10;hcDyVsP9MRsDQ2cyJ4Q+GJIJhA87hNEVDK5rWF53SKYVYcao04Q+GJIJKCTjGWd6MIvBGcNyts79&#10;VmE1jLjTgn24gsE1DQrJeMaZHsxicMawnFe3LIZkKaR9uILBNQ0KyaRDspDF4IxhOa9e+aFOnaVQ&#10;pcLQOYFCMp5VQ/cQMM/t1vB6mvr4HhiS8awauofQdC0Mf006ywGGzokRLtdR91ShSkU1T5G7CgGG&#10;zokRLtdR9whirt4vz6cOGDonD+FyHTF0Toi5Oj+/nrsKAYbOyaMTPoiYq3P26wtuPXXonI/OEBSa&#10;yYHfg1xTr5RPjCrnuEYhGc+qoXsEyOU6VKG5B4bOCcLlOtb5NEPY19wHQ+cEYXMdpUOj+XoIYV9z&#10;HwydEyg0k4O4w/eocqZaqKjq8IGhcwJywue6Yug81Vnll3usOmDonICc8LnHwtB5qtOytbesMNLL&#10;yKnYWbojD+zh+zRzb8dHKnaW7shDtUcz97RXtU9YTflg6LwOaXWq4vPIpitphNWUD4bO65DySbEp&#10;tOsTVlM+GDqvQ8onxRK4Jpq0TzXCnpQPhs7rkPJJsQSuiSbt0xyeD4bO65BeT5WPrtE87dMM7BN7&#10;NXP3PeqgO2jenk8M9om9mrn7HoycijdrH+jh+zRzT/sgmlV8Lu3hAdV+R6d8ELpiVV6P54Wh8zp4&#10;HoJUxeeb+/gV5EIeQ+d18DwEqYrmZd7cx68gF/IYOq+D5yGQSvaGvDnkIM2W7mHwDlVo1/3nPK+c&#10;zubu+R3VyvbPS9AJD8bCdF6dxMJ2XuQzeLcFe17N10cdzftC5K+n+lj5PtWQjua9GoPrrsN/zovx&#10;yz+vOlQrF+x5NUenzgvRiXPr1PVZeM9rcG4L9rxy3Cs35DkHzTlIO4v30JljxZq4B0PnPnI0OejU&#10;sUJN3IOh8/aR45SjyFlPp3xykOP0051XniYHOSv6Kc+rU2eWs6JQEXfkuOSuuBPryVtRno/O0mh+&#10;tBg5x2pH4/fkOOWoOqFoT+P3YOjcR72mE4o8TQi/B0Pn7SHHpZPnlXO0hem8ctezMJ1XHvKcFrbz&#10;0iq/wzoVG3JMPakVerAK9om7QqZawR7VKkRd7jHINevDOQ+LkKnO2SNUeYyF3xGyGDpP9ek5j2qE&#10;CsqZZY9Q5TEWGDr3fXyVhWbYI1aFCBWUa9b3iRkLDJ37Pr5Kw+bsEapi+D6a9X1ixgJDZ7k+fs4s&#10;/uRRjVBBuWZ9H79PgKEzGRZxn844ZxZ/8rAIGT/XLM5DVaovBfbwVZoNFZSHilDlMXGXheeDoXOv&#10;T6vYw1NZNlRQHipClcfEXRZ5PrECwSx7VKvCOYLyUMHDslWI67EHIcdXsymfalCH52O9bJaD2IOA&#10;oTOZC0KFrwoR+3o+mgszHxg687tiVQzPx1dqhF0xw6MZMHSW8qhypprnU9VFiBV5PqEqBIbO1Iac&#10;h541gfbA8D1SvIAVMnim4XExWEXKVI/HCbhLhqfnahrSz0qZCcLcB3eSWmYWHifgLhk80/A4C1aI&#10;UmZNIT4y03UCcV4FoTtp8EzD42KwipSpHo+z4E4aPAtBnFdBcJcMnml4XAxWkTLV43EC7pKR0hNf&#10;VbWDZxoeF4NVpEz1eJyAu2TwLARxXgXBXTJ4FsLjLMQDB89CeJxA+nnwTEO4sKLBKho8C5HiBawQ&#10;paf3OIHup8EzDY+LwSoaqZ4UL2CFKD29xwl0Pw2ehfA4C/HAwbMQHmchHqyWmSDMY3AXDZ6F8DgL&#10;8cDBsxAeZyEerJaZQCopcBcNnoVI8QJWiNLTe5yF9sCQTIPykNXQnRi+OsULWCFKmQnCPAZ30eCZ&#10;j3RFe+DgWYgUL2CFKGUmCPMYZkMupGdWD98nBIfmEMSwh65TrhkEh+YYxFKfZkOGQRULYeKulAeG&#10;5hDEsIeucwiDiBkBVdiHdRiSaVDFQhivC0PnxGBojkFs6MMhTB2sD3diSKZBFQthvC4MnRODoTkG&#10;saEPhzAMnw19RGMzAYbOEekuysMODs0xiKU+zVIIw/BZBvtYL5kLMHRu4XlgCIPg0ByDWOrjrKrD&#10;ZxmhD3FNfIiNPVIdPsvd1McZMRicCXyWYT0IcQeH5hjEhj6Uex0cmkMQQ32ccSVWp1hG6IGIOzg0&#10;xyCWfVhDc840ODSHIIb6OONKrE6x3Bl6IDB0TvDZ0Ic1NOdMw2e5k/o440rIIIiNIWxeh89yN77y&#10;YB6DM4HPcid7aA2GZRDExhA27MKQjMGhOQQx7KHrFJITPE6Q8rEMgtgYwoZdGJIxODSHIIY9dJ1D&#10;GETMCKji+UhWB9Hm+XBoDkEMe+g6hzCImAnhfjEQtdnWOiMfsU8dPDVx4qU1nl7DasVDOHnNR+yT&#10;Aqs8NUYTLwvqlpn1oKw933jWDBjU3Z4XazHCziY+FuLVrgdG2N3ES7T5PlX+VIu9EFV9ITDCjmb9&#10;ep7nU+VPNXwVFc+q+kJghB2U5bloFYZkaYcqZ6rhq6iYq+qLYT2YCbkcYOT0aUWoptz6VOmrgGFz&#10;eW0C8qnv04pQTbn1qdJXAcPm8toM2FPfpxWhmnLrE2qqoLUYsU8TN4bnU41Ywx7NfBhai9EJH8qa&#10;+XgaDJvrrBpaSz7tewmsj/Zo4oeR8qmDPab1IU5nhHp/66P19b0CjNgnx6HyQ52IJsuoQqd8OoV/&#10;9/NKHbdz57Vw/cYWtvPq3Hp09vNjYTwvDJ23g4X5vAbj2cn1dAp8XoNBZ6+zzn5e/Oe86oGh838v&#10;pNfeifPq7HXWWfv4z3l1DsGGXC9A5u0vCzvzuutV5JXjFms0I/Mqr+rjYLVawahXtedF85ixsxhV&#10;NULsnEK1Bqt5XvU+4SxG3TFIgaE5H9UaqdZ5dcKn7hikqFchqlVSzXNLoZM+5FDnE9c1I/M6n1w0&#10;X48GVknBupTe5+OuVH8+8hyqVVglRZ2bX2dWqnU+9chzqFZhlRR1bn49ZtvzYWC1zoGQ61Pn5tc1&#10;OxgfBlYXBh/NtuMTqjFvxyeNXF0a4lDlVX0crJKiWldfz/VBVGukWqWr9yBFtS5V12yej8bAhrxJ&#10;U5UWa53wyvHQGgzJCMjk+DCqtJ3yauKBwNA5o6lPCujTxCulbboeDJ0zZD11jtUq8clDlU8nkL8e&#10;Ug1mPVozGJ8coI94VblSLaWo6mRoDYZknQe6yxGqjkW1lKKqk6E1GJJZ5HgxqtYjtSpHqlX55IB1&#10;GMyFyPVCVK1HavWOTY7pgfsxmAvR5BgpLfKd8EE08UmhU+vplA+iiQ8CQ+eI/PWQKqXN9yFUaZv4&#10;pGDXU3+0ekU1OqWpA3qIT5Uj1eoV1dCalD7Hpw7lhhyNcs0wtDrsy/XikJxn+R4IDK3Wma1UA0Or&#10;w75cLw7JeZbvgcDQ6rA31weBIXOeiWeOF4fNeZ7ngaAu7WN7wzwFDlZ7HppLgcPmPM/zQFCX9rG9&#10;YZ4Ch+Q8y/dAcNics3wfgvbhGQHzHC8OzTFyPRDkIWoKzvJ9ELoz7MM8x4vDcvIzxwOBodUUnLXv&#10;Ffbk+nBYzp/XQ9Q4C31yvTBS6lwfDsv58zpoH5yFPrleGFrdjg+H5ew8xweBweqwL8yrgKHV7fhw&#10;2JyzfB8EdZI67AvzFDi0uh0fBIaeD85He/Es34djsD4IDpnrWjMfrdaZraTBYTk7z/FBcMhc15r5&#10;aLXuG9iQL0yoWw+GzlP4pZ4XohPn1qnrk+ODofMU/nNeaXTqvHLw73penfL6pZ7XTwUMnaewsJ1X&#10;3Xr+c146+/mxsJ3XT+WDofMU/nNe1VjYfBIf6kR7DD6QzBg28+B184yyfFBP7EEMswLKLIegHnqV&#10;nDNm6mG7ZUYZw2YeqEc6ZcZIZTGPwTzPKGOmHtSjX2U0gXXwPFKZndHgmeZYlQftoD2Iywf1SCfP&#10;KGNGUMVjMM8zyhg28yA98ipcPqhHOnlGGTMeLE+ZdPKMMobNPEgPzTgnjvl62G7OOWPGg+WpRzp5&#10;RhnDZh6oR7plphX1sN2cc8awmQfpkVfhGDbzQD3SLTMa/MqwmQWG7pKMYTMP0uPNGDbzQD3SyTPL&#10;CGxmgaG7JGPYzIP0eDOGzTxQj3TyjLIYwscK6iOe5qHKZh6kh2acE5cP2y0elDEk82YM6iOe5qHK&#10;ZoRYQQzNOBc+Hxjc5XvYjBAraPBMOIHNPITdnAufD3FIeXhZzAkfzhg28xB2cy58PsQh5WEzQrEh&#10;92hq5gh5ngmEl5x/SnBV9JpDeByDQjNarysYlmEQzxHyPBMILzn/lOCq6ImTinAWxHOEPM+EFd6C&#10;eI6Qp5qwwutc5hyai3sYKU4i5HkmrPAWxHOEfNwTcuGcIuSsjpHiJHSF9ZolTahDEM8R8twjFeFi&#10;UA0j5PwejyeOQ1dYa1nSa0YgoTndIxXhYlCNQ3M8s5CagDiOkKeasMJ7kNCc7rGdNhPYYM73QEhN&#10;QBxHyLNeKsJJrucUIcc6XdG8hQ3Nyysz7KFZhoTmtF4qwkmu5xKaYx2zBOEtJDTLes1SxiOEhOa0&#10;3naFOj2X0BzrmCUIbyGhWU9PGs8DQTWMkOMeXbFZOJcIeckZHk8ch65oPVcwJAtBNYyQ4x5dYT6u&#10;ME8R8pIz0jyHZrXeVjwPBOk5NMc9zBKEtyCeI+TjHo9DEI+hWa3XFQzJNEjPEfI8EwhvQTxHyMc9&#10;HocgHiPkWK8rzCfeIRfYpvYgSwjR1D1Pj6FzD1bRdB0E7PI7ic13xdC5jxyVVVTrU1Xk/Vq1XwwM&#10;nfvIUTU5cpXWrzVxJ+R0YOjcQ5O1NtES6o8fonlHDPRostY6bVU9F9ajPce6tYS1tBZD16tcq2E7&#10;O+Vjke+KUa8nVTWsIn8FIfz1EJPviqFzHzkqq8hfQQjsjLuJyXfF0LmPHJVV5K8gBHbG3U39MHTu&#10;I0/VDClH5DtxtE6uuIlX8/NqttJcNYbOQ6TX4/NVWr+W6shBfe9/xRLL1FlgXQ8PtoYhcz2zOkbM&#10;EDB0Tsj10RmGZAT24OHB1jBkrmdWx7CM7YjBHjxsxc8wJCNwPw8PtoYhcz2zOoZl4rqF9qnq1Jmt&#10;ELifRwpSw5C5nvGwsExVhmAPHinomqfTHraeyjBkrmd6CPIzBPfzsCAmrMU6AutsPc6IwRCewXXR&#10;6YqfYUhG4H4eFsSEtVhHYJ2txxkzGMwzuK51HnQNQzKC9vCr8SzWEdjD1uNMGAyeE7hudQxhdA1D&#10;MgF7xFVhpI6hWQFrYjad2Vz6eVgIo2sYkgnYw68SdF10toM1MZuXIbifh4UwuoYhmYA9/CrB1nlm&#10;GT1SsLVYqT38agyftT51Gs5CHdetjiGMrcVKBHvEVb871hHYg4cHW8OQOb/qYSGMrcVKBHvEVWH8&#10;ugVrqrS2hiFzftXDImYQGDpnaJ/ad8jbBYbOGRSS8awKuoOBTF53PTrhQyEZz6qgOxidOidEUy9/&#10;PZrNc9Qd7aLKo6m750UhGc+qoDs0mq4nhaY+3nqQETbPEUPnjLxuwYL0QWZhWg/il+hDoZl6pDqQ&#10;berloRProZCMZ1XQHRrI5jlUo6kHhs4ZwuY51vsMDk190uthPs9R9BZN15NCU5/0elKVNLyOzq1H&#10;Z/Wo8pFKniuGzhF5nQLPox2kfJCVSt6xMHSOyOms2ZDXWWA9rZGKnmFwxkh7WFhHvyvHy2rijrQ7&#10;Qip6hsFZU3iOIXLcrSbuQKbaJ6xSaIah2PnzobdnHkyeNBGmTJ8hfNjZ3wezpo6HL78cA2O/Hwez&#10;5vYUrO8+b8Zk+PrLL+Crb76H6bO7oE/V4g5kfB9GWKXQDKPah2A1cQcynfBBVPuEVczb8SFYTdyR&#10;didwrc4HUeUTVzFvx4dgNXFH2p3AtTofRJUPY2Hx0TWaUwgrqPJhWA1mcVd7PjGqfHSN5hTCCqp8&#10;GFaDWdzVnk8M350hFW+mkfYQWE37PhZpn7SXV8HQOSHtIbAavyPHByG6tE/ay6tQaAaR9hBYjd+B&#10;bMpL8zJv7uNX/I60Rwp+h+9O0Hzd8ap8/IrfkfawEJ3fYd0X2Dvk/07A0PkvBQvyvNi5p6cLPnr+&#10;Xjhuny1h9Q23hL9ecz/0tmoG/T3w6dM3wH77HAkPDHsJ7rnyPPjrSf+Ed7+ZAn3Fhp7RX+i+f/t+&#10;2GXr/eC2Z1+CJ+66AU4+8mR48ZMfC13/gG5B4Zf5J+GnOq+f/uq1c0QMnddjwZ6Xt55fwnl1Cv85&#10;r38vLMjz+mVesZ/qvH76q/ef8xJg6NzDoDfkOQv7KS9XexdKZ4SF/bzaXV+n1sw+PT2z4Z3Xnodb&#10;Lj0NVlhtPTjp6vviDXmxyf7mhSvht5vuALe9P7F8t7t78qdw67lHwZ/PvAY+GT8D+nFTPr8Xfnzz&#10;Tthhg43h4lfHlz49M7+DJ687FQ466mx4fexUs3nX6PR5DRb/J/t06lg5aOdYXs/PeV7trifEYHwW&#10;1LmF6NR55eLf8bxyvH6p51WHTp13J6/fwnReiIXpGv3U59UpTR3a8Uj1aL7YkKet6w5KYRmdMUJW&#10;cpphMFOFtA8B8xyneh8My+iMkfahmd8Vo06HdavxO0I2zjEso7MUREUzfMVgdn5fN7z/0sOwzvob&#10;mw05K7qnjYY/rbUirHPwuerWk14Y/sgtsONWO8JNj4yAOb390Dv3Rzhzt81huW3/onR9MPLVx2Hf&#10;rX8Df7/6IZg6r1cfuQSFZXSWgqhohq8YzKZQp6CwjM4YIevlOT4hREUz8tG9vo/PCigsozNGyHo5&#10;hmXq0a6P16dBYRmdMep9yMsyMX4qH4TlfB+Erni+GJrz4ClCX6vxPUPWU2HoTOYWvopm+IrBbAqe&#10;QnPkI7nfEbOeikIynoXQlVCPrxjMplCnIJ+QqYenopCMZ3kgPb5iCO8jx91q0h264qkoLKOzFEJf&#10;DGF85DhTSMazELriqSgso7MUREX99CqczJuBQjKehag6AtYoQrYeoqIZBjNVHnUqCslbG3JfqjMP&#10;VsE+TftCtO8Td3geeSoBVnlUI1TYPN8nRNzh+fiqNNijWoUIFTYvMrUhP7nYkOv7vRHfvnI1rLL4&#10;orD36Xcrdj589tJjsP9Wm8IfLv4XfD2jC6Z+ej9sWWzcNz/kEqUC+H7k63DMnlvC7sefBx+Nm1Gz&#10;YqzyqEaoiDvyfELk+fgqDZuzR9wXotoHkecTwnawR71PqFgwPohO+LDHwuKDaM/Hgj2a+8QdeT4I&#10;rcrz8VUhhGMPT2URKuKOPB+EVrXrU61gj+Y+cUe+l0baJ4Tl6o+S8qlG3ME+zb0sUh6Wqz9KyieG&#10;VsUd7JPnpWE7Uh6xqhrsk6f05oR8nxC2oxMeCPap96pW5Pl4VcuVzyHXZjR4FoPYuEZBFRoUWkPg&#10;0ByB+XhQaG2KZXDNDp6FoEpY4x7ukoGvITg0R2A+HhRaSyzVPVBwPw+ehfArzMWDQmtTLKPVW2zI&#10;PxjYkN9fbMh1Ry+8eumesOQii8Bx178ywCK+e+tpOHz7jWDI78+HV7+eAp/f+WdYc/klYJ/THykd&#10;Wu4wefS7cPqB28JKux4Dj3zwQ4ulI8hxmIsHBesIHJoTcM0OCq0j+CyCQnuwGkcIv8JcPCi0NsUy&#10;uGYHhdYRiE1VpJ8HhlYxiPdq0qsHhdalWAbX7KDQOgKxqYr086DQOgKxfsUbFFpH8FkEhfZgzusg&#10;liq2TkGsDAqt02xYQVBwPw8KrSNwaI7AfDzwNQSxVLF1CmJlUGhdimVwzQ4KrSNwaI7AfDzwNQSx&#10;VLF1CmJlUGgdwWcRFNqDOa+D2FRF+vXgmYZmbY15Oyi0juCzCArtwZzXQWyqIv168ExDs7bGvB0U&#10;Wkfg0ByB+XhgaCWCuJhHSE0GBWUamrU15u2g0DoCh+YIzMeDQmuJpboH6eVBoTUaXsX286DQOgKH&#10;5gjMx4NCa4mlugcK5x1yjHRbGr5PCA7NIYhhD12nXDMIDs0xiKU+zYYMgyoWwsRdKQ8MzSGIYQ9d&#10;5xAGETMCqrAP6zAk06CKhTBeF4bOicHQHIPY4lVtyE+KNuTz4KFjNoAlig356Xd9MMAifnjnGThi&#10;hw3hf+5wCjz98Xcw4pwdYcjSi8BBF71YVMkDx9Qx78KZh2wH/+/mh8Btr4yBfuXOEIa7NDB0TgyG&#10;5hjEhj4cwjB8NvQRjc0EGDpHpLsoDzs4NMcglvp6e3vh0UcfhUcefgQeeagYjzwMD6uB+SOPKP5h&#10;Go881BpF7WE1Sh8crC/7eQQ8e6BnhY/1Qs76DKwHf2qPYjzzzDN4GYqQ82f4LIOuDw3hmvgQG3uk&#10;OnyWu6mPM2IwOBP4LMN6EGyH/K7sdda/L32dB35frT8/9vdFWtK3+Ko/Pzgy/hyWP/HPDXql1lOO&#10;lrY1XnzhheBsBcTy9WENzTnT4NAcghjq44wrsTrFcmfogcDQOcFnQx/W0JwzDZ/lTurjjCshgyA2&#10;hrB5HT7L3fjKg3kMzgQ+y53soTUYlkEQG0PYsAtDMgaH5hDEsIeuU0hO8DhByscyCGJjCBt2YUjG&#10;4NAcghj20HUOYRAxI6CK5yNZHUSb58OhOQQx7KHrHMIgYiaE+02dXlOdUaeQc+wma9HaHO8Fhc4f&#10;G4NnzAk6cV4NPPq6aEO+AW3I7Yc658B9R6wDixcb8jPu/lDxsiH/v7c5EZ4c+Q0MO2tbGLJUsSG/&#10;+KWiKsefMua9ckP+PzY5CG4e/kWxIeeKj3ffeQeOOfpo2HevvWGfvYuxzz409toH9t2bfg5w+2Bd&#10;DdS3evblepGXfZjjz2KUNfRhvsKHvfbVXGsdpS+PyAd56Sk9Cp58WI+alk/meeHYe6+9YL111oV1&#10;117HjnWCeTi8muZ4rofWhpqQHxrknk4Pr17kG66/AZ1r67q09fsK/vzs28bvi72xl+o00Kfk8Gfk&#10;Qz3m2GWv4tCHz6vlSVqsqxH54Fosx38Ok9eZr7Fzncvfl67robW6J6zpHl3Xc2+EtVDPeTF+vdFG&#10;rfPF8+ZR5NH1Ic77fdk/PziUV8KHRkvfus7sGXm4PvTPe/k7a3Hsw39+Yh/ki5/Gp6XxzotHwY8a&#10;9an6N6kH/fdC+HdE3t8ZvX19cMUVl7dxXsVInleLa53LwHnx+Wb4DPz7mY/N6+BR5dPyYh9zXkVv&#10;fF44UNMaygOHPq/yXDBHj9bP5HnhCHwGzqvF8XkNXKOSb/VqD9VX+hR8x86r4No6L72ewBt7y/Wg&#10;Dw/jgVyrR/sUtbnz5qk/oYwGeyCD9v65QJQbcpHHje0uKUQTn84f85d1XgjyGtx5VWkxdF4FaG3I&#10;1y025HjLit2Qz4NHTvh1ekO+44bwv3c+DZ799Ht47YJdYMgyi8DBF7+sVLQhP6vYkP/qN4fCv177&#10;snZDPmHCBBgxYgQ8+8wz8OyzPJ4t8mKUPxXnDt0XDqUL/c3QNW9gf6jlXA/d4w2lbXBeTzz+GCy5&#10;+OKw2H8vAosWv5tF8WcxyvxXrRx5HppXY7GitpjW488iH+CY1z48UINa9MBRcGWf1rIXc0HNeGF/&#10;q7bqyqu0zrU476zfu1ybgWF+v5iHWt2vh+rh4R279As4M7hHD+aLn+3++UmcV3kdveusB1/zVm3g&#10;d6Pq5s+D9mFezfn3ZQZ66Fz74NA+rcF/fowe5y2v9dZdtzxHfwTXo7wmPFc6c90UXw5d00PVOvXn&#10;h33a+fPjnZeqT5kyRf2bNIb8rWD/fmjy905vXy8cdeSRsM+ee9WcV4uPBtfUSJ2Xy7dq7lC1tn5f&#10;rdw77qDOC4fSJc+rVa8aA+fFWp3rEfTh6NR5maF0HT0vHJoLazTWXH11mD1njvoTSsDQeRVS/1w0&#10;RfAOuW82uEN0Ehg6z8XCf146ywF1LLjzauSR3JCjSx+8f9Mh5S0rJ9/85kAF8dWIJ+H3W24AGx11&#10;Bbz7w0z45rGTYegKS8L+f39KqYoN9qi34JS9t4K19zsJnh01QVV84CMU+/r7ob8Y+LOvv29g9Ksh&#10;HGpj3npYHxy2J+VBNetl63GPeGkuHroe+1Sd1+zZs2HpJZaE5ZdZFs484/TiX0izB8YcNbycuDnF&#10;Txp6znXdJxxqQ173xh44Qh/toXnsHbLyyuVGbO0111LnSyO+FvF11r/v1O8+7NE+wuve0IPmYY/O&#10;mRO9Xo+ueT3tnRdftxEjhg9cz9R1tkPz8e8mzK2+/s+P9MXrqfpz+Pbbb8MaxV+2uCH/zWabD5wn&#10;nn98zXDo66KvDc29ntgDB/XX/fmRvng9/u9LPHiIB/WEPjRSPjTXPf3Z3/UQ/w2R+3cGbsiPPuoo&#10;OP7YY4P10NDroXzw58V87EG89dFeoQfpmQt566Nrotc9Hhf7WK+4J3c91gdHqK/yqfIIe/CYKZ+f&#10;6rxyfTZYb73y3xn6zyiivX1U+/9cIAY25Lap2oKq+EpDq5nVsyqwNlTbTt/H6tmBZsRZTZiFoCp1&#10;Udia5LrigxQYVm07c3zYgWbCyzzHRzwwQtbPPFCVdAPKckP+kLplxXpM/PRBWGvJxWDv0+8ZeHcb&#10;Fe88cz/sssnGcNqN98OEeT0wY9wI2GmdVWDzQy5t3SdOPl+++zL8fvtN4dAzL4cx0/gfHKrxKwVV&#10;mJfcZh6oSjqttF3VHgTy8Hwk15UQVONXCq6FnZhZBhHrSaf5uXPnwNJLLQXLL7ccnH322aqSAnmE&#10;PsxKlgLV5BWDa2En1TWDsHrW0IyB74zju6NrDx1aZLFHDN+HWS+zIF5eMbgWdtmMYfXkwTMNycNK&#10;DFLEPsT4GW7I11l77XIjy7y8Yoiaf3qZhui5m2Ya6e4YpI19iLHZxyNHwpqrr1Ge15ZbbDFQZQXr&#10;bK+GzyK4gkEZzTRsHlYtqMo+oiXGzzxQlXShWuaarYL4WEbyOi+qUhcFbciPOepoOOHY48oq12nu&#10;w/pYtcw1mwYGvwoXdqe8iJdXDqnyPMw8UJV0odp22swHO4i2KrMgXl45uK47qc6ZhmVJFypjTR3I&#10;R3sx42UWxMsrB9fnw4brrV/+BzzXpSLQLM0xhEPY3PexQA0NVg/cspLTnoNOeA3Wg3s7sRZGJ7wG&#10;66F7B7sWBK9n0F7Fhvz9Fx+Eddb/tfvFQH2zvoNTd9wA1trrFJjc1dqS982BZ+6+CnbaeT94YNj7&#10;0N1X/Fds1zS44vBdYfktDoTx8+jhif398+DtF+6GvbbfEa64+0WY3RM+VDFGp85rsB66d2FYj0a5&#10;IV+y2JAvixvyf6hKMyxs51VuyPGd3rVwQ94+Frbz6pRXlU+5IR/KG/JqDGYturdqPU3g+ZgN+eZ2&#10;Q57CYNaie731tIOFwUf3dWI98Ya8fSxM54X4j081BuvDvZ1cj2zI20en1hPcQy7A0JnM8xEvMs/H&#10;U4kXhVTS8H00m+cTArtsZ56Pp9JeGMzXIVTa3jwfTyUczvJ8+nvmwJtP3gprrrku/OWC22BqFz5n&#10;RXf3w5yR98NBO+8G5z7+AUwvNoPffzIMLjn9aPj79Y/C2OndA7q5Y56Fw3beHo6/63WYMncuTPrm&#10;XbjpvBPgxPNug48neR+8iOGtWtZjV1aFlI/OMDSTQqiyfe15IJATPs8HwRvyFVobcttJoZkUQlXo&#10;o7MUPBVywuf5IFZdhTbk67Q25LYz36damefjqZAT3mZVCFU2z/NIgbvxfut1iw35Wxkb8hDoIaug&#10;4KwKocr25XmkUG7I1xjchhxz4Sg4q0K1Ks/Dg10PM/UIVdaHgrMqeCrpzfMoN+RHHw3HHycbcuyU&#10;bptVIVSFPhicVcFTSW+eByJUYi6czapQraLQTAqeyva254O5cDargqfSPhicVaHaJ85SQNUG669f&#10;3gLHuXTarAqeyvrkIbiHnEELoVfJpR5mHrxunlGWD+qJPYhhVkCZ5RDUQ6+Sc8ZMPWy3zChj2MwD&#10;9UinzBipLOYxmOcZZczUg3r0qwwf/cW/XL//ciQ8cvulsN/e+8Jx/7wKhn38DcyY0606i9f5/fDJ&#10;83fCWf+4Gl5+8w149I4b4eob7oExE2ZBfyFgPyh0377zKJxy4vnw3Btvw/OP3gFXXH4TfPTN1MKD&#10;HUWfB+nBkJy4fFCPdPKMMmYEVTwG8zyjjGEzD9Ijr8JVwW7I8ZYVjLSPzCwsT5l08owyhs08SA/N&#10;OCeOeQ92Q267OeeMGQ+Wpx7p5BllDJt5oB7plplW1MN2c84Zw2YepAdf8cOY3oY814fd9IwGvzJs&#10;ZoGhuyRj2MwD9eCGfK1iQ473kNOGvD0fepVcBr8ybGaBobskY9jMg/R4M4bNPFCPdPKMshjCxwrq&#10;I57mocpm3oZcemjGOXH5sN3iQRlDMm/GoD7iaR6qbEaIFcTQjHPh84HBXb6HzQixggbPhBPYzEPY&#10;zbnw+RCHlIeXxZzw4YxhM8EG6/GGPOzmXPh8iEPKw2aEYkPu0QQOzTFia82EVQrNEUIu9LHA0LmG&#10;rpCu2gdDM/GMM19HGYXmCMRJBWeejsChOYZmSdPER+a2K/QJqxSaI8RcX/Ev12+/HAUfFX/5fTTy&#10;o3KMHPMNTJ09j0yKYG1/fw9MHTcWPv34Yxgz9nuYOY9ubiGN9u6HWZO+h1Efj4TPx4yFacXm3jt2&#10;jNAn7sHQOSGXI3BojqFZ0rTng5BKtQ8CQ+eEFAcwx7llhUO0AsuSh2Y0ODSnIZVqHwSH5hA+AwMb&#10;cn3LCgfnutv6kIdmNDg0pxF7+dDBjNR4xkDG9+LQjMx1FnpYHQKj/A+ZckP+lqqE6tBLoEPzCM1Q&#10;vd5HMzLXWehhdfGGnEE6qw69BByaY2iWNE18rC6dxX4cmmNd7BP3Izg054E01TrSSCbzOMPHHobv&#10;kDM4NBc6EJDz+JSHgCukSesQpPFhK+RFXNzDoTkf5KMZBofmNGyl+lgcmmPEPmkvDs0RQq7eR+ca&#10;ulKlQ3BojmFZzIjBDXl4ywqH5gghJz4eMHQmcy9zn0NukT4UW2jGR1pHbK5PnYp9MDTvwSrirN6h&#10;Skdsrg+qqnTsU60iWEWcaSblFuoExHLd12hg6NxCfHKcdGbBPjpPwa8Ryz5V/YwqjfjUO+X46DwF&#10;v0Ys+2iN3pD/8x9yD7nvQwg9UqjThfUmWg2u6bq3IUdYjzizjI86HddZk9Zi6LpVcs2yPuJOixwP&#10;BOrww7D4oU5vQ86jGhhpnfjkOKUzRL2D2pAX5/Ub86FO6sZXHtXA0LmF+OQ4pTMEe9XB1xHDtbge&#10;AkPnFuKT45TOEOyF8G5ZYWidgBiuxfUQGDqPQT71TnUI15NyDHUaXEvVNeo0uT6IKl3ok9KGOgFG&#10;Vd2iTiNe1UrWeRAPy+EtK/GG3OoExKbrVYg7Qp//8iXNERqngSFznnEWe6RcMXRuke9T7YSVquMI&#10;tIvt8D1SrimeEHul9Rg614h9UtAucUcOkwPssp1pn6ojxD4pYMicZ4wcRpCuYaWqU6PuCLaeUmPI&#10;nGcM9kltyC1SxxAfC1+fdvF8UmoMnVuwT2pDrlHlxD4Wvj7t4vmk1Rg614h90mjuY5nyHfLyKSt2&#10;Q64R+8SuAgydC2IfhK/G0LlGlc9IdQ/5bzbfQun8DsvGGgGGzgWxD8JXY+hcw/fxIbq4I/apck3X&#10;Yh+Er8fQeQj8v6qpDbkF+/hHrj6KRlrp+/j6uuP5Xh4wdC7wParUPpr4pF0IvpcHDJnzjLPYI+Wa&#10;4gn5PtXALhy0IY8feyjAkDnPOLMMImYQGDoPgdXkO+TVrYwqFYbOCRSS8awauoeAeW63htfT1Mf3&#10;wJCMZ9XQPYSma2H4a9JZDjB0ToxwuY66pwpVKqp5itxVCDB0ToxwuY66RxBz9X55PnXA0Dl5CJd2&#10;tBvys11lzKX9CH69risGhs7JI8dniNmQxz6ImKtz9us567HA0Dnh5/TRGV63dWs25D7S62m6ppRP&#10;jCpnqpUbcvWUFemo6tXA0DkBuVyHKjT3wNA5QbhcxzqfZgj76ny8e8j99TCbuzLp0MjtDhH2NffB&#10;0DmBQjM5iDt8jypnqoWKqg4fGDonICd8riuGzlOdVX65x/Ih75Bj6AoBOeFzj4Wh81SnZWtuWdHL&#10;8OwoNKOhu2WGwRnD4zyQikK7Cig040EUFJwxfJahu2WGwZkg7aJBKgphNapqAlFQcMbwWY2wSqEZ&#10;Qoq3EIWv5tAcQ7PWJ9b7rEZYpdAMIcVbiIKCMwaH5jzU+RCv8xBhFfOUj+Z5Q15+qHPgHXJRUHDG&#10;8FkB1+p8EFU+cRVzr4NCct6Q81NWCKKg4IzhswKu1fkgUryGVXh6Cs14EAUFZwKfZega3UOe3pBX&#10;OxHi9YQ9FJrxEPvEqHKhGm/Iy3vIt9Abcg0MnXsQBUV8dArNeIh9YqQrCO0QzzQwdO5Be2BwJkjx&#10;KaT1UvFuWUkdW+cICs14EAUFZ4IUH4NUFMIKwopVeT0Umqny1xAFBWca6Yrut14806DQjIZXQS7k&#10;KTRTjbSeQ3MMzcrcV1NoRt+y4nfEPIVmUiAVhbACW6m9hzwX8cGE8RfSBIN3qAKGzjWqjvxznldO&#10;J4bO65Gvr1a2f16CTngwFqbz6iTaP6/4KSvN4B+Z2MFfpfbPa+ApK2vSO+S6xsDQuUaqQ14Hg/z1&#10;VB8r34eR6tCz8rq1+Q65zjoNDJ1rVJ0X30OO98bbe8hzsXCel521g5/vvBB90Yc689dTrVyw59Uc&#10;nTovRCfOrVPXZ+E9r3bc5LGHC/a8MHQeAquD3pDnnEKOplNo51hez8J+Xu2ur1Nr/o9PNRZ2H/tN&#10;nflfDJSznk6tOQfhscoN+cA3dfrw1vdznle76wkxGB/Utb8hz0enzisH5Ya8dctKexvyfHTyvHK8&#10;2r0mTbEgzivekOejU+fdyevXCa+FbT2If8fzakfjfaizDu2cV6pH88WGPG1dd1AMnac66lV1RyLU&#10;+eS55PTlOdep/K4Ydbq47nfUH79e4cHvqu+tU2DoPNVRr8rzCeF31ffWKTB0nuqoU8Vdvk8I30ez&#10;6rGHuCFv3bJS546h81RHnYpyzfo+IXJ8hvA3daoNud8nwNB5rCDU+8irZkL8VD4x0gqspDbk1NWe&#10;u+biuu8Zsr5vtTMi3JD7vn6vhqfQXFz3PUO2XuUrEFUqytO9jDpFXK/3RPgqYcvHHh7VfENODvVr&#10;yFulRrpDV3xVyOYdPfat78txxtCZzC3qVSGb9tKIfWOmHWDoTOYWVUegWqgA97GHIWJfzaSPWqfC&#10;0HlrQ64Hz2heBavgfum2dUKKF7BCBs80UpwFq6hCM1+VBvfL8PRc1bA5K0QpM0GYI2KOO6lCM1+V&#10;BvfL4JlGirOZHnpm0Tt7Crz32jNw3733wdPDXoMfJ8yAnvlaIZ2zvx4OD9xzN9x7zz1wD/584FH4&#10;cNTY8iv25Sge2EMGzzRSnAWrqCIzi5CLNdxJQ14tiBHeKqhLD55ppDgL3JDPhaWXoFtWzik25LGm&#10;zgczO2xdQLxUrY569eCZRoqzaG3If0Uf6vR6ENU+3CWDZyGIk4rVcJcMnoUIuVjDnTR4FsLjBNLP&#10;g2cM3LjSPeT4xUBS0RoCd9LgWYiQjzWsECWG1AkxoznulcEz86HO5IZcgztp8CxEyMcaVogy1vic&#10;QPfT4FmIkIs13EmDZyFCLtZwJw+e0Zxhsxh2Q07dXk/IlXnvLBjz4Wvw0N13F38v4N8NrXH3PXDf&#10;/Q/D+Fk9pXbu9Mnw7otPl7V7i78/8O+Qe+5+DD4t/s7pNX/nIHgFPHhGc4ZUUqAuHjwLEfKxhhWi&#10;jDU5HPfTsDOr4lcf0omDZyFCPtawQpQyE4Q5wnLcRYNnPqQSa6iTNuRzWpmuE1K8gBWilJkgzBGW&#10;K59Dzq0yeNYMoQeGrhM4NCewHjwotC7FalgP6qBZCKqkIP08PDWH5gS2nweF1hGr8xjWgztwhKBK&#10;CtLPg0JrUqyG9Uh1dP34Htx+7dVwy113wu233AyXn3MmXHDu5fDKJ9/CvH5USH//vPFw659/A0NW&#10;WAFWKseKsO6W+8EtT30A83rpCOIcQnx4UGhNitWwHlUdPsuwHqzGEYIqKUg/DwqtSbEa1Ks35Omn&#10;rNT76IGhFYwUT7AepMbQmhSrQb12Q46hNQSfZZCPHhRaQ/BZhvUgNYbWEHyWYT1IjaE1BJ9lWA9S&#10;Y4gCP/woG/IU6n0YHJoTWA8e+BrCZxm2n9QY3oYc2RSsh/YJwaE5gfXgga8hfJZh+0mNoTUEn2VY&#10;D1JjaA3BZxnWgwfPNIhNI96QY2gFwWV7Z8KYD16Bu67+B+y/3SawKv79sPwKsOnOf4J/3fsQjGtt&#10;yOcUG/K3nr4Xjv3jfjB0zbVhh/0PgwuvuBNGjpsebMj5DOzgmQaxVZB+UmPoOoFDcwLrwQNDqxAe&#10;J7D9pMagTIPYKogHqTF0ncChOYH14EGhdcTqPEa9Rx6oXzbkGLpO4NCcgDzCQaF1xOo8hvvFQNRm&#10;W+uMfMQ+dfDUxImX1nh6DasVD+HkNR+xTx08NUY7XgTqlpn1oKw933jWDBjUzQ59cyfB1YfvBn/4&#10;243w3ZTZ0NPTBeM/GwYXnbg/7H/EefDG5xOgT/1L8ptXb4PfHHQ+PPL4Y/BEOR6H50e8A99MngP9&#10;0bsbeZD18KqaAiPsbuIl2sH5MKgn9kLU+81tbcj5OeS2o75foLUYkjXzYVAPvko3z+r9Vq18h5yy&#10;eheEVmFIlutgIceWbuaa+VkPZkIuBxjSJ7es1G3INeTYUtGaUF8FDJvLaxOQD96yMvAc8tp7yMOj&#10;yLGlojWhvgoYNpfXZsCeZn2hWo4tlSaOWosR+9S5lU9ZCW5Z8Xyq0DtnDFxw5B6w0mKLlL/ffU6/&#10;H/B7nwd8+vtg+vcj4ZIzjofDTr4Qnn/v8/Lbo/vn95f9MfQxMTSja3Ww2uY+ngbD5jqrhtaST/te&#10;AuujPZr4YaR86mCPaX2I01kVeEOOc+ujPfL9UOv55Di4G/I4q7OqP1TOYnxVyOU4sUZrbR9ldV51&#10;9RwFwlPldVpID0bISVbnXVfX/k0R93336nWw9jJLw0XPfSVs32x4+u5LYLONfwPXPDAMZvfQ1+jP&#10;7/8RLjjiMHjos+nQx9oCC9t5NV+Pr23uw6jrqUa5IXe+GKj5evx5cx9GzGHovArV39TZZD3+PM/H&#10;Q9yDQT+Fa4o8h1Td8rIhr/pQZ+gVe2PoPEb9emg2OB/+YiB857/dDbnF4NYjszqfPOS5hCqvq85J&#10;1/05zep8EPjV+fFjDzUwdO5jAlx50u9gyBLFhnyRReCQC59VtT4Y//WHcN35/4Qrbn8SRn83Gbr7&#10;vY24fy7xeeSdl/0ZA0PnPjyNcDTL8WFore3L86o/FobO8yF9eWtBsEZrbV+el9RTXwyEofN8hH05&#10;PqQJNuTtLmBhxy/vvOiMFtx5dc65B169eHdYYpGl4Pp3pyq+Hz589kHYc6P1YN9zboXR0+bB/Pk9&#10;MPaBM2CVpZeBtTfYHU695EZ446OvYG5f6l2N5vil/glvCn7sYbkhb/CUlZ8DTX5nOd/UubCAz6vZ&#10;n8kF9yc4b0Nej/ZW2PnzKjfkq7U25Jsv2KespLHgfl8/L9o/L96Qn5DckOsshfFmQ/771oa8v7cb&#10;vnjjcTj9mGPgtqffgplzuyreFfcw2N9Xuv8/fxIWTmyY3JDrLBeDuxoDG3LfBtm4UnXIph2pisdj&#10;2FzP4w5kPJ9mLMH3SnekKh6PkeqgWowmbBX8I6d9UhWPx5gP3fDkqZvBEv+9BFzyyo+m9vWrT8Ef&#10;tl4fljvwHBj+ZbFZnzMeDttlY1hyscVg8UUXLf9Fu+iyQ+HAMx6AKd19xYadu8lBXmMgn6p5qPKJ&#10;0dQ91eF5EJdyT/G6ojUpvX7soWzIUZ0+ggfbwTPPgzivgkjxuqI1GJIJyltWosceojZ9BA+2g2ee&#10;B3FeBeF3ICsVraGaj7hifTRSLrZDq+iLgeSWFapV+YTACCucUc1HXIl9GCkX20Gz8pYVdQ85VxEp&#10;Hw8YYQdnVPMRV5poCcj7tSYsIaxhVHfEaNrhaas35L57zOKGfH8Ysvgi5X9wHXLhM9DX1w2fP3sZ&#10;7LXTwfDulG6ltcDo7++F2RO/gitO3RtWWnQp2HSXQ+Hxt7+Cvv5+GP/qv2DnTdekv38KbxyrrbY3&#10;jJjaAx++/hhsuWrx99OvloBD/nYFjAmOk74+TVhCXEu7p2A7dG/oQ3nIavg1y1b1M3J86oBq6dC9&#10;oQ/lIauxofuUFdtRdQSGz1cdOUbNhrw50Kcdr7BnMOvh3nbXgvDW046X59MudG+7Pt562vPC0JnM&#10;Lfrho7uOhGWKf7kdfvmz0Kverfji5cfhoC3WgRUPPg9GfEXvnqNP16wp8PnnH8Ddl/0Ndlh/FVhp&#10;tQ3h1GsegYldfYUbd9sj6gz/hd/VNQ/mzZsLc8uBcxqUx4O0WNd9zPOcPXhITYbUQx/OrY9oaBBH&#10;WtKFPlrrecV6qmt+2tSpsNSSSzZ+DnkIvO7p371GtSrPwwOGZLwhH7rWWsG1ketjh9TD6yZ5fI1l&#10;EJe6znrOPtW/L65ZH62zHuKjB2ljH5xLbtfjbcg1NNP+7yvuHYwXAz1Cn3JDvhptyLfYbLOBa8DX&#10;QV8ffY1k2Ouja6zXv4fQQ+eehx6kZR/RIS8+6fXwsD66N8+nr1/fKEjQ19W7zrngvnJDflSxIT/W&#10;f4e8Ghj4027I9//bjXDvWb+HtVZYDrba+wT4eNIs83eNQcF/9uSVsNUGa8IWf7oWxk76ER658XTY&#10;9Dc7w01PvAFze7tg7Ov3w04brQGL/arYkC+1Cjw4chz93dM7E9566ja4/KJr4Otpc0u/zlwfDJ23&#10;62ORv55Y1Zn1YOi8XR8C9+LPPJ9YFTL+hrwOGDrPXU81yg05GnXCDNEJL+sRu2HoPARXrc/g0Amv&#10;Og8MnYfQ1cGuBcHrGaxXncf0b1+FA7dYA9bY5g/w2qjvYV5PL8yZMRGe/dcVsO3aa8DOf7sBPpkU&#10;f6iir3cujHrtQThwm/Vgve3/BPe88b3zyKoYY8d+Dffdcw/ceMP1cEM5bijmNMr8ehw413wrL3gc&#10;qLux0KEH+bCecxqlFnuUh/YpPcpBvWVPy4c9cD0D+rKmfMqfrMFeGrquNTnnhbprrr4allxs8fKW&#10;FW9DjqHzFOp+9zmwHoNzKzfkxV/Q+GQeug58vWiU10BdI3196Pq1rjNer4E+rSVN6joPaNkHj9ny&#10;oBrnrYFe3KNG+PsKvUKf5HmVP5VHy4f6qM56/DBs/VNWCHW/Lwyda+gKztPKfHg++kOd+I2d4fmW&#10;I3GduZ59nRM+oZfUC87xGcgjD/Kx6yevmMf+InfWw3Xri3Xq+fFH+b+YjE7/vga3IWcUG/ITZUO+&#10;3mY7wJarLl3Ol1h2Ndjj5Jvg8/HTi7U6q539Gey/4fKw9PJD4TT8XFNfF7z2+B3wm9VXhg3/dAG8&#10;OHYG9PdMh0fPOhhWWXKx4s/P4rDP+Y/DjL5i7bPGwetPPQxPvPBZ8MheQieuD6LOB0PnKfxU68lF&#10;nQ+GzkNwtc4nF+hBG/L4lpUm6NR6nA91EjB0JvN8xItsf8niFbum4KkwdCbzfMQraM8HYb3yfUIl&#10;hs5k3gx2LYPzGeju74Vxr98Khx+wP/z55MvhzQ9GwnuvPA6n/3nnYuO0Fpx166MwqYseVxUeEf/F&#10;+OrDl8F2G20Pl9/2Mswp/qVYh48++gjOPOMMOOLwP8MRf6bxFxwqLwfmIVczSh+ch701PmVPmHNP&#10;wzXoMbCecNR4HvanP8ESiyzW+up87ykr4W/CR6iKfdqDXUG+T3kPebGxXHbpZcrzLK+Pd51rro/5&#10;/fDwfHJHq6fd31c42j2vcgQa9sHrVv+UFR/x7yv/d6aBoTOZN4fekK+04ormnGtH65p06veFw/19&#10;5Q69nnb6eWgfzpXf6C9GqysYw/uNyO8s7/dVbsiDD3Vip3TbzEdrQ74EbcgPOPt+eP/WE2CDlZYp&#10;39VeYbUN4OQrH4Qfp+GTVXRfH8x84XhY/r//G5ZbYV0498nX4JORH8JDN1wGW622PCyyyr5w89Of&#10;QlfR0zv+JThgk9XKfy5WWmN3ePyLKTDxm7Hw7FPPw5hZrYcQBAhX3fy8cpDv46kwdCbzfNgV2Kwp&#10;2vHxVJbL80Hghpy+Oj9cgc2awvrkodiQe2JaCEfI80wgvAXxHCEf93gcg0IzWm8rwlsQzxHyPBMI&#10;b0E8R8hzj1SEsyCeI+R5JhDegniOkKeasMJ7kNBcuifFSTA7bdxX8OYrr8Lrb74F7732NJz7l11g&#10;o20PhIdfHVX5Kfiv3x8Ox+53MFx2y4utDTn5c13gcQyqYYSc35PiJHSF9ZYlvWYIxHOEPPdIRbgY&#10;VMMIOb+H+PKbOluPPTz77LNLjkOr2cOy5KEZgYTmdI9UhItBNQ7N8cyCarwhX3tNvIecOI5QSzVh&#10;hfcgoTndYzttJrDBnO+BkJqAOI6QZ71UhItBNYxyQz50bXhr4JYV6rGdwlvY0Ly8MtjDsgQJzWm9&#10;VISLAeWGHN8Zxw0bfaiT9dRjO4W3kNAs632PUIuQ0JzW2y6bCUjPoTnuYZYgvIWEZn19ygNBNYyQ&#10;4x5dwax8Dnn0lBXSc4S85IwJxYa89aHO4s/t7y96Fvq6p8H95/8Z1lxyseJ3vjisvuGOcMm9w2DK&#10;XHyzh3264dNzNin/I22Z5daC4295BF56cRg8/uB9cMWF58E//3kTvP7Rt8XfR6R94sI/lBv8JZda&#10;Hg47704YM/p1eOaNUeUTwOyqyN9yCOYpQl5yRprn0KzW24rngSA9h+a4h1mC8BbEc4R83ONxCOIx&#10;NKv1thLqGKTnCHmeCYS339RJPAdxwnOPwOMQxGOEHOt1hfnEhpzAoTkEtVYxYZVCc4iYDX0sQjUj&#10;7CJdtQ+GZvjVdoVMWKXQHIJZqdgsBIfmEGEXaZr4yNx2kU+6SqE5RIrVmQaH5hDds6fAsNv+Cdtv&#10;uimccOVD8C2+i+HoCP3w5Xsvw0lHnwy3PPd58S9KXYtXTkfVuYWuMig0g4gZBofmEMholjTNfRC2&#10;k7K0k1+l0AyCvMoNefChTg7REqijmtHg0BzDdlKWdvK9rAeD2HJDHnyok4Nz3W19yEMzGhyaY8Sd&#10;KaX4YDDDr3GPzyI4NKNnqczOCRi4SaENuTxlJez0GIYOy9sOqoesgEMzepbK7JzeIbcbcgJFqI4Z&#10;BofmGJolTRMfmcddvo7BEXOeT9yP4NAcQ7Ok8XUM0kimZ7YztSEncMScZhBqQ178844bcvzQ/5yJ&#10;n8Blx/0OlsYPZC66BGywzf5wxwsfwIweujceoAe+u3bHchO/5PJrwp8fGqU+lxRjxhfDYPeV8QED&#10;i8E6m+wA119/HXwybma5nnCVtFKeW3BoDuEzMYvg0Bwj7vJ1DA7NIXwfDM0JODSHiDny0YxGrCeE&#10;XSkdg0NziNCHGXylxx7ae8g5NIeIWfLRjIZVyzzuIiZ5ywrDNsWoqyPigzOEzfHJQfpYFlYTd+R6&#10;+Dphc3wQdbr0sSysJu7QTMoPeb8mbFpjYTT4vwG7ZsEnL94Nv99tJzj41Kvgo28nV37ZT+/cSfDK&#10;o7fAeVfdAaOn4qMRdVWgj1O1Lr8mLM6q+hl1mk76ePMQfk1YnGlNuSFPPoc8jbo6IjxWHaq0dV5h&#10;vfo55H6GqDoGIzxWCqyp0lqvWGnraViN75MD1OHGBm9Z0Rtyjdz1VOnq6gyryemIMbAhL87LPoe8&#10;uXudBuvNffyOXJ9Yl+NuUafxjxMj58jMeresMPzjCSN1uWWl3JDzYw/7emDcqBFw+u82Kx8ksNji&#10;y8JW+x0HL44cO/BmTveYO2GjpYvaYsvApgeeB5+1Pr/UV/zd9MH7Y2DMd9Pks0q9s2D4hXuXG/yl&#10;V94QjrzuFZjZa7fwer3x2gmybh91dUanNIg6na6ntMj7NWLTdYtcTZ0uV6Pn/oY85UNsul6FKkdC&#10;7Ya8XWDonEEhGc+qoDsYyOR116MTPhSS8awKuoPRqXNCNPXy16PZPEfdodHTNQc+ff4W2GfXneG0&#10;i++CHyZOhx71jvfUT++D3++xExx9+WPQ3dUFMyf/AI9cfS4cdcJF8M43kwf+JbmwnVfT9aTQ1Mdb&#10;DzLCph3thhxvWYnRifUgOuGDTI7PELUh93wQnVgP4pfmg+8arju0+XPIQx8Gsk3X5KHd8+IvBsI/&#10;D1tujl+dLwqeVYF9QiCb51CNph4YOmcIm+dY7zM41PmEG/L0epiP6/29Y+GSo/aClRb773JDfvD5&#10;TxdsoSv+jujrnQcfvfQQ7LEh/bsAbzfZeK+T4MUPv4Vu/E6Lvllw8192LP9DbZkV1oJDT78aPp84&#10;BT59Zzi8+trbMHVut3njZ+4P78HWay0P62x9ELw8Ff9vrtSqIOu3oNBMPbyOTnggOukjlTxXDJ0j&#10;8joFnkcT8IY85YOsVPKOhaFzRE5nYkNOEVqEhp5GQEF10VBIZn+mQGF9Ul1VXhShJu6INRoYoYZC&#10;Mp5Vg8L6pLqrPClCTQ5jQZFmdC3HhzRTvx4BZ5x4FBx+xDFw7rnXwrB3RsG0uV1Gg5g7aSScf/iO&#10;sMzSy8Eaq60Be/3xBLjl4Zfg6wkzoFfdY267fMaCQmsoJONZUx9idUaqdn3irmY+cebNZUNefqiz&#10;2JBjhJqQwQg1Fly3Gr8rZgQUWuN7ICzLG/J1ynfIKUJNyGCEGguuW43fFTMCCs8nRns+cVe1jx54&#10;3XhD3tQHI9TEDKLKh5xyfDB0bkEd/MVA1Rvyah+MUBMziCofRBOfmCVQhBpvZuchKEJNzCCqfBAU&#10;lkn5EBu/Q04RdhFHM+bmd0+BN5+8A04+eA/49arLw2L/TRvyFdfYHI46+TT46IeZMP37z+GqPx0A&#10;66y4VPm7x1uWFltsSVhrk23huHNvghmz5sK8KV/B3ZefBjuvuxwsUWzYt9z5ILjhkREwbtrc1v+x&#10;pcCf/b1z4fG/7Q4HnHoLdKuNOiFet4AirFNoBpHyYHg+cRdGzDKohqE1fofPEijCumV4ZjUxKCwT&#10;d5Em5cW1WBN3xBp5h5zC8xCGZ1YTgyLsDLswNJv9Drk2Ck2bwB6+PbDHYH0Q5ENOg/HrxHo64cEg&#10;r8G7pdbU1Ln5SvyOcD3NfQmhD6OpX8qnKRa0T8iZDbn72MN21hN3tOcTI+UTcnZDHoN8mq4o1pOP&#10;ZtoHhs4R7axQ++T1W1W5IS+fsjK4b+pE0Hpy15EGeYhLnh+pzDvkW+gNefug9eSuIw3yEJfB+A12&#10;LQhaj2baA/mIk+dZdQ+5htfbdI20Hs00B36J0DfPXgzXPT92gBuMp7empn6eRz38Ds029xR4a2rq&#10;53nUw+/I9cENOT9lxYO3pqZrJI/6rgV2y4pectPFxxi8QxXadf85zyuns7l7fke1sv3zEnTCg7Ew&#10;nVcn0f558Vfn04bcv2WlOegog79K7Z8X30PO75DrGqP5+qijeV+I/PVUHyvfpxrSgbPyKSttbcib&#10;H7kJ2j2v8h7y1jd12nvIc7FwnpedtYOf97z6og15/nqqlR06r/l9MGvqBBj79dcwcfps6O2aBJed&#10;dBOM7cm9WYXRqfNCdOLcOnR9FuLzasdNNuQL9rxy3Cs35DkHzTlIO4v30JljxZq4B0PnPnI0OejU&#10;sUJN3IOh8/aR45SjyFlPp3xykOP0051XniYH4YoG7iFX39T5U55Xp84sXNHAPeTmKSs8I8RHDl18&#10;5K24XlW/nrwV5fnoLA3UVW/Im6/HQzsav6feKW9DXu/Tzpo9hBq/B0PnPuo1nVDkaUL4PRg0y32H&#10;3IO4pDHo8+qfAg+f+UcYuszycPglD8HXb9wH5z05UisUclZUjxyXvOPkOOV45fnUoTMuiDynds7L&#10;PvYwD7GLD63yO6xTsSHH1JNaoQerYJ+4K2SqFexRrULU5R6DXLM+nPOwCJnqnD1ClcdY+B0hi6Hz&#10;VJ+e86hGqKCcWfYIVR5jgaFz38dXWWiGPWJViFBBuWZ9n5ixwNC57+OrNGzOHqEqhu+jWXzs4dyB&#10;DTk/ZaXOGUNnMixCxs+ZxZ88qhEqKNcswJDWN3U22ZBj6EyGRdynM86ZxZ88LELGzzWL81CV6kuB&#10;PXwVsuX/WXA25NSh+3yfmIm7LDwfDJ17fVrFHrEq3JCHCso16/vETNxlkecTKxDMske1KpwjKA8V&#10;PCxbhbgeexByfIUtN+RHNd+Qk4N2xzkPyzZD4FFsyJ+84HjYeMVlYf1dD4fbLzkPRk2ak/DVbOBT&#10;gbDL99FcmPnA0JnfFatieD6+UiPsihkezYChs5RHlTPVYp+cDXnsG/vkqEJg6ExtyHnoWRNoDwzf&#10;I8ULWCGDZxoeF4NVpEz1eJyAu2R4eq6mIf2slJkgzH1wJ6llZuFxAu6SwTMNj7NghShl1hTiIzNd&#10;JxDnVRC6kwbPNDwuBqtImerxOAvupMGzEMR5FQR3yeCZhsfFkA053rJyTrEh93qqffhIMlJ64quq&#10;dvBMw+NiFBvylYoN+a/4KSt+T7UPd8ngWQjivAqCu2TwLITHWYgHDp6F8DiB9PPgGQM3rvLV+boS&#10;Qjxw8CxEihewQpSe3uMEup8Gz8yHOrPuIRcP7RMixQtYIUpP73EC3U+DZyE8zkI8cPAshMdZiAer&#10;ZSYI8xB2Q47h99T5kEIGz0J4nIV40OiHWeM/hwduuhYuueY2eP/rqdDbzz706kN7YPjqFC9ghSg9&#10;vcdZaA8MyTQoD1kN3Ynhq1O8gBWilJkgzGNwFw2e+UhXuJ825PQfXJ46xQtYIUqZCcI8htmQC+mZ&#10;1cP3CcGhOQQx7KHrlGsGwaE5BrHUp9mQYVDFQpi4K+WBoTkEMeyh6xzCIGJGQBX2YR2GZBpUsRDG&#10;68LQOTEYmmMQG/pwCFMH68OdGJJpUMVCGK8LQ+fEYGiOQWzowyEMw2dDH9HYTIChc0S6i/Kwg0Nz&#10;DGKpb+Ad8mJDjo899DowdG5BPjQ0FwND5xaeB4YwCA7NMYilvnJDju+Qtx576HX4LIN8aAjXxIfY&#10;2CPV4bPcTX2cEYPBmcBnGdaDYDvwGwllQx6DtKEP5ZphcGgOQQz1ccaVWJ1iGaEHgjriD3X6PsSy&#10;D2tozpkGh+YQxFAfZ1yJ1SmWO0MPBIbOCT4b+rCG5pxp+Cx3Uh9nXAkZBLExmI3fIfc7fJZ98JUH&#10;8xicCXyWO9lDazAsgyA2hrBhF4ZkDA7NIYhhD12nkJzgcYKUj2UQxMYQNuzCkIzBoTkEMeyh6xzC&#10;IGJGQBXPR7I6iJZ8eEOe8uHQHIIY8uCMKxTCIGImhPvFQNRmW+uMfMQ+dfDUxImX1nh6DasVD+Hk&#10;NR+xTwqs8tQYTbwsqFtm1oOy9nzjWTNgUHd7XqzFCDub+FiIV7seGGF3Ey/R5vtU+VMt9kJU9RHm&#10;mg15+A55fb9AazEkS/tU+VMNX0XFs6o+wqp8y4r7Djll9S4IrcKQLO1Q5Uw1fBUVc1V9MawHMyGX&#10;Awzpk3vIww25dg6PQrn2qdZXAcPm8toE5IO3rPCG3L+HXDuHR5FjS6VKXwUMm8trM2BPfZ9WhGrK&#10;rU+oqYLWYsQ+dW7lYw+DW1Y8n2rEGvZo5sPQWoxO+FDWzMfTYNhcZ9XQWvJp30tgfbRHEz+MlE8d&#10;7DGtD3E6I/j+9NhD+nIo66P1fq8PjNgnx6HyQ52IJsuoQqd8OoV/9/NKHbdz57Vw/cYWtvPq3Hp0&#10;9tOBn7LS9Js6c9HJ88LQeRXyvqmzfSyI8xqMZyfXg9etvaesWPB5DQadOK/yHfLVW1+dn/xQ50+L&#10;Tv6+Ouk1WDRZS/wccgsMnf97Ib32TpxXJ69Mp7z+3c9Lb8g1OnFeTRFsyPUCZN7+srAzr7teRV45&#10;brFGMzKv8qo+DlarFYx6VXteNI8ZO4tRVSPEzilUa7Ca51XvE85i1B2DFBia81GtkWqdVyd86o5B&#10;inoVQqvMhrx87KFU89xS6KQPOdT56Hq8IZdqnU8umqwnBlZJwbqU3ufjrlR/Psih3JBXfFNn9XGw&#10;Soq69fh1ZqVa51MHvSHHLwbSNY3q42CVFHXr8esx254PA6t1DoRcnzo3v67ZZj68IT/BbMix2szH&#10;x2B9NNuOT6jGvB2fNHJ1aYhDlVf1cbBKimpdfT3XB1GtkWqVLqxtaDbkWCVFlQfCr2s2z0djYEPe&#10;pKlKi7VOeOV4aA2GZARkcnwYVdpOeTXxQGDonNHUJwX0aeKV0lZ6zO+Hvq4J8NAV/4C/nncFXH/V&#10;lXDKkX+CU86+Gj4cOxn6ivrAVxXP74MJnwyD4/9wFJx31TVw5UXnwblnXwHvfjUJ+lE3ADpi1Xoq&#10;1xSgyqcTyF8PqQazHq1J6csN+VKtp6w4XwyUC/SXY1StjmopRVUnQ2swJBOUt6wsUmzI1VNW2gG6&#10;yxGqVke1lKKqk6E1GJJZ5HgxqtYjNauSd8jlQ51VPjlgHQZzIXK9EFXrkRrNyltWWk9ZwXvIuYpo&#10;ckwP3I/BXIgmx0hpke+ED6KJTwqdWE+5IT+q2JAf679D7kH79PX3lR40+srnmuNP5nTe1xqi53rx&#10;s/Bhz/zzIlVKm+9DqNI28UnBrqf+aPWKanRKUwf0EJ8qR6pVKTZs+JSVlFfVMXJRbsjRKNcMQ6vD&#10;vlwvDsl5lu+BwNBqndlKNTC0OuzL9eKQnGf5HggMrQ57c30QGDLnmXjmeHHYnOfVHr1dU+Hp07eH&#10;rQ6/DMrPMs/vhSmfDoOzD9wRDj75Cvh43HTox6/GLzbjkz97DvbfZD04+bGvoLvo7Z76JTx08VHw&#10;x5Mvho/Hzyg27+TJwUfWx2dWcylw2JzneR4I6tI+tjfMU+CQnGf5HggOm3NmN+TeN3VaaB+eETAP&#10;OQ8cmmPkeiDIQ9QUnDXbkOvO8Pj2KGlwWE5+5nggMLSagrP2vcKeKh95h/ztQkOh6zpLefgQNc5C&#10;n1wvjJTaq5QbcvXV+chxiMr2+e4+tA/OQp9cLwytbseHw3J2nuODwGB12BfmVcDQap7hZjh+h9wH&#10;h86/+GI0PP74Y/D4Y8F4/HEzHis4HqQpeBxYL36+9ab8nyC70jQ4tFr35fogMPR8cD7ai2f5PhyD&#10;9UFwyFzXmvlotc5sJQ0Oy9l5zoYcwSFzXbO+VaBOUeu+gQ35woS69WDoPIVf6nkhOnFunbo+dT7j&#10;37sH1l16CTj3iS+E7ZsFT995IWy+0ZZw7YMvw+yePuidNxEuPnBbWG6rP8Gsvpau2Lx/OOJh2Ge7&#10;7eD8m5+C6d3yrkYKP9V5ITB0nkIn1tSp80LoW1b8r87/9zwv/aFOzTfFwnZenfRKAT/UuW6xIX8r&#10;8ZSVJsDQeQoL8rz0hzqrblnRqFvPwnBe7WBhOi/ekDd9DjnjyiuvLH+n+OcVnwzEc/wP8XLOI6zr&#10;WjEOOuCAAc9O/b7Qp3veDJj44ziYU/ydpmtNsDD9vvCNstlTx8P34yZBL/+f7DaxUJ1XAfRp54uB&#10;QnRqPYkPdaI9Bh9IZgybefC6eUZZPqgn9iCGWQFllkNQD71Kzhkz9bDdMqOMYTMP1COdMmOkspjH&#10;YJ5nlDFTD+rRrzKaQDv0wmuX7QVLLrIUXP/u1FYd+X744NkHYLeN14MDz7sNvpw2D6Z//hj8dp2V&#10;YNODLiwVPL776DU4avetYN+TLoSPJ8xq8U3AXvgqvszlg3qkk2eUMSOo4jGY5xllDJt5kB55Fa4K&#10;5YZ8Cf3V+RhpH5lZWJ4y6eQZZQybeZAemnFOHPMeynvIi79811kTN+S2m3POmPFgeeqRTp5RxrCZ&#10;B+qRbplpRT1sN+ecMWzmQXrwtbxua8cb8lwfdtMzGvzKsJkFhu6SjGEzD9RTfjFQsSEvP9RZbsjb&#10;86FXyWXwK8NmFhi6SzKGzTxIjzdj2MwD9UgnzyiLIXysoD7iaR6qbOZtyKWHZpwTF6LckOMGuxgH&#10;Fpvqk046EU464aTiZzFOPAlOxoE5czhwXvAnnXgiLL/sshkbclmJrMWqbDYf+vvmwug3n4Hrrjgf&#10;zv7b2fDh+LkFqx3Yg0cTYHCX72EzQqygwTPhBDYrzqt7Fjxw9T/gL8dfCGP6kQm7ORc+H+KQ8vCy&#10;mBM+nDFsJsANuXx1vu7mXPh8iEPKw2aEYkPu0dTMEfI8EwgvOf+U4KroNYfwOAaFZrReVzAswyCe&#10;I+R5JhBecv4pwVXREycV4SyI5wh5ngkrvAXxHCFPNWGF17nMOTQX9zBSHEc3PHv6lrDEIovDZcN/&#10;aNXo9asRT8Lvt1wP1vjjRfD62GnwxX1Hw1orLAF7nvJAqWGfyaPfhdMP2A6G7HEsPDbyx2IrTzx7&#10;CUIunFOEnNUxUpyErrBes6QJdQjiOUKee6QiXAyqYYSc30P8wFfnmw05hVazh2XJQzMCCc3pHqkI&#10;F4NqHJrjmQXV7Ic6ieMItVQTVngPEprTPbbTZgIbzPkeCKkJiOMIedZLRTjJ9ZwCr5tsyKVHqzVv&#10;YUPz8soMe2iWIaE5rZeKcJLLXG/I6R1y1pNOqzVvIaFZ1muWMh4hJDSn9bYr1Om5hOZYxyxBeAsJ&#10;zXp60ngeCKphhBz36Apm5XPIo3fISc8R8pLPh6vUhvzVV15RlZQHQnzWHrqW2pCHOoZ4hRz36Apm&#10;vXN+gBduPwc2XbH498+Gv4XnvpJNHofWhw6ENM+hWa23Fc8DQXoOzXEPswSAvmJDfu8158BxJ10E&#10;n5UbcuJxcDDLPA0Nj0MQj6FZrdcVDMk0SM8R8jwTCG/fISeegzjhuUfgcQjiMUKO9brCfOIdcoFt&#10;ag+yhBBN3fP0GDr3YBVN10HALr+T2HxXDJ37yFFZRbU+VUXer1X7xcDogw/vOBKWXXRROOyK54vN&#10;tFS/GP44HLTFurDyIefDK19NhFfP2xmGLLMIHHjBMKWaD1PGvAdnHbId/O/ND4HbXhljPDxUrbIz&#10;55XXgaFzD03W2kRLSHfoDXmnH3uIHk3WWqetqofIe+xhE0dB3VrCWlqLoetVrtWwnYPzkQ2599X5&#10;OcCo15OqGlaRvwKN+B1yBvnlu2Lo3EeOyiryVxACO+NuYvJdMXTuI0dlFdX6qltWsDPutkx6Q87A&#10;0LnF2msVG/KiV79D3gn098yEaZO/hFO2WqzckD//Ff7fXIJ/Xs3RCQ+G59XfPRUmjvsCJkyRteND&#10;GeZMnwzjJk0d+AwXI31ezVaaq8bQeYj0enweOXrsob1lJe2Tcs9Bfe9/xRLL1FlgXQ8PtoYhcz2z&#10;OkbMEDB0Tsj10RmGZAT24OHB1jBkrmdWx7CM7YjBHjxsxc8wJCNwPw8PtoYhcz2zOoZlMJs99lXY&#10;ZsgyMHSrP8E7U3oHau88dS/svN4asO1fr4eRE6fBS2duA6ssvQgcfPHLRVV8pox5t9yQ/49NDoKb&#10;h3/hbsh5LTjee+9dOP7YY2H//faLxu94vm8xL8ZArZUPDOYTw9TZB3+2BnvwGNAGY6DW6hmoLQgf&#10;HC3tPnvvDYstsmjNhtxmCH2d/Wpci3UE1tl6nBGDITyD6zx4Q47/sTFwDVrnzNeDr0V0fVq6AW0w&#10;TE17tHLtXeWDQ9fDtTT1Keeqh/MBrqWr88F7cKueQ66vs2VtJgwGzwlctzqGMLqGIZmAPeIqMQMb&#10;8uK8VlhuObk2OPT1UddIXxM9TK3Vw/Om17mcsweOVj7gg0NrnaHrA2vB0fIZ8FI6b5haoR816tPW&#10;NSToa5y6znaG81iJYA986knehpxnlsENOf5HFg5/Q6474mxosSHHe8txQ44VW0XEDMJniZfRBdcc&#10;uGrNhhyD5wTp1zqGMLYWKxHsEVf97gG2vxu+e+cpuOPy8+C9LycPePDwYGsYMudXPSyEsbVYiWCP&#10;uCqMX7dgDQ/vOeRc40zP+VUPi5hBYOicoX1q3yFvFxg6Z1BIxrMq6A4GMnnd9eiED4VkPKuC7mB0&#10;6pwQTb389Wg2z1F3IPr7uuDrNx6Gkw/dG7bb/kA49+Ir4O6HHoZ//u1IWGOV1eHMmx+CSfPmwCvn&#10;7gRDWhty7YEb8jPLd8h/D7dnvEP+5ZgxcMstt8Cll17SGpfKuKTIy+HMtdbkQY3rqvcyz0Pryryi&#10;XrWeyFvPW2OgV4+wT3QXXnghLL7YYq0NOd6yEiPvty3QvzONTvggk+MzpLUhX3H5FeSczfXBnObl&#10;78xcG6UrOfyp6qWmVdfa1HUeyIMa13lgTc+1NuJVzfhgTvPoz2LOeRUDrxt9dX6zLwbyfl+I3N9Z&#10;HZp6YOBP/dX5a6y6mlwD9/eluaBW1otc9/IItRHPw/FBvpi7/+5gXZkHtVAzMFqc8Qk5VSvrRa56&#10;v/vuu9ZVbB91v6/wHXL+fYUQ3tavuqr1oU7ckL8qG3LRW4RsuSEvevH+c83XwXcP0Qs3/XEtGLrh&#10;1sWG3P+gIIVm6uF1dMIDUbLF39HjPn0ZTjt4R9jzoL/AG2MmD9RDVPlIxdeEwNA5Iq9T4Hk0Ab9D&#10;nvJBVip5x8LQOSKns2ZDXmeB9bRGKnqGwRkj7WFhHf2uHC+riTvS7gip6BkGZ03hOYbIcbeauAOZ&#10;ap+wSqEZRrUPQWnm90NPbzd0dXeXP+dNHgk3nbkXrPvrveCBF0dCd18fjH3gOFhr+SXggHOfN70T&#10;Rr0Np+yzNayx9wnw9CfjB3gBakXfP5/+pU/Pn5Xn0eJPyunZteHzaVO89mGd9Ylr1ies67mnl3rs&#10;3Ynz6oOZs2bC0kssSR/qHHiH3P5ObYaw1zkG1+p8EFU+cRXzHB/ekK+95lrm/O31oWuna9511nU7&#10;D6+n1drfSfWfHxyp9YQ+ODyt6LWO6rFer8fWqjfk1b8vgtX4v7P2fGJU+VCt3JDjYw9/hbesbN46&#10;bz3oGoS8XB/m+FrJdZYezWuO5nT9Oee5+IhO6sLTT72e8LikZ87WYp5res5aGva7HhA5vy+L9O+L&#10;Knjs8B1yrwdD5wSAq668ijbkFbespLNiQz60yYZcuuPV9MO8ad/DMw9eC3/ee0/Ydeed4B83PQ0X&#10;HrgGDN1ga3juq1nUM78P5kz+Dl54/HY4/tADYY8dfgvb7nkIXPfEezCzu7jm/UV9+jh497kH4Mh9&#10;j4ELr3kOPhk5DE7eYxtYZamVYfcTr4NvZ3XB3CnfwqNXnAYbr7UKrL/tfnDL8x/CLP3UsZ6Z8OFL&#10;j8GFJx8KO++4DWy+3X5w8z3DYNIcfIBwgd558MU7T8Hf/nwo7L7zQfDP626B1+89He5+ZzKM//oD&#10;OOl3O8Haqy4LK6y0Kmy5zQ6w9z9uhffHToTJ476E5++4HLbZ4yDoGnjs8Hzo654DX7//Mlx9xvGw&#10;/647wEYb7wZnX/8ofD99XnHOpPOuWh38DmRTXpqvO17so29Z8brjDoSn9CA6v8O6L7B3yP+dgKHz&#10;XwoW5Hm17Vz8C7+vazqMuPNS2GqVdeC4yx6A7+b0lu96T//mWdhu7ZVhy0OvKjI+Qj98WfxD/8cd&#10;N4MD/noJfDbFf9ehU/hl/kmIz4vvIaenrNQ9hzwXP/3VC4/IG3J6yooPDJ3XY8Gel7eedo7o+VTD&#10;6svr1sY75Asa7Z6Xfod8YfnqfI3m5/Xvgbrzwv8ASN2yUgd0HriHvPi96nfIczF06NByQz64e8j7&#10;Ye64D+Gco/4E5976CPw4Yy70982DL5++CNZdchEYuhFtyPHvu+lj34OzjjoETrnkVvim+Pur/D/G&#10;z18Bqy69LGxz9K3w5befwb3H7wybr7kKLL7I5vC7Q8+BWx55Bt77+AO44pi9YLklloStL7gPbv7n&#10;CfDom5/D28/fBX/8zeqw0Y4Hw5PvfF2upnfOeLjzpAPgsgeHw6yu4j+uumfAW/efD0NXXBsOO/de&#10;mDCvF75++T449cRzYPgH35Rfxjdn4hg4/jfrwdXv0NPPpv3wGVxw5Laww++OgDdb75D/8Pbz8I+T&#10;D4CVl10K/ucGe9GGvOjt75kBbz9zJ5x65kXw0tdTobe3C8Y9+Q/47bqrwC7H/Kv4DwW6NfWn+RM+&#10;uKPghpyespKPdo6IoXMPg96Q5yzsp/mlENq7UDojLOzn1e76OrXmtnyKf5B7u2fD568/Cn/ZeyfY&#10;59gL4N2vJw3Ue+dOgvP/sC0sv8XvYUoP/isP3+3uhvdfvh/23H57uPBfz5bvKLBe42c9LwcLu0+z&#10;LwYS5KynU2vOQXis8h7ymi8G8tb3c55Xu+sJMRgf1OEmZ0FvyDt1Xjko7yFvfVPngt6Qd/K8crza&#10;vSZNsSDOC9+JH9SGHG9ZwQ158h3yapTvkBf/jhjUhrxvBjx54z9gpwNOgxdH/iAfduwfB6dtuvjA&#10;hrx/3kR4+qYzYPNt/wh3vDh64B3m+f0z4bHjN4dllxkCf7+n+Odt7jh49oYTYdVfDYUTzr8Pxrfe&#10;1Z7+wf0wdOXl4X+t90d4dyLd59w1cxzcdflJsOqvd4Sbn8J/Vvth9Iu3wGabHgz3DnsDPv3kk2KM&#10;hNeeuQN+t+qSsPmuv4dnPh4Pw++4Gvbc9RC444k3YNrseeU3lU5/5Qp47NMZpS9tyLcvNuR/KTfk&#10;A7+vOZPgsF1+Df9zw73L9ff398L3H7wAJ+63C1xw14vQ09L1TvkIzjv+UDj89DtgdlfnN+Q5Xu1o&#10;vA911qGd80r1aL7YkKet6w5KYRmdMUJWcpphMFOFtA8B8xyneh8My+iMkfahmd8Vo06HdavxO0I2&#10;zjEso7MUREUzfMVgNgWr6IZJ346GEU/dD+ce9yf441lXw8vfhv8Q9MOsD++DvbbaDv75zEiYPq8L&#10;po37BO684q9w5OlXw1s/0L+QwiNTWEZnKYiKZviKwWwKdQoKy+iMEbJenuMTQlQ0Ix/dqx57qDbk&#10;de4UltEZI2S9HMMy9cjxGbhlRW3IvT4NCsvojFHvQ16WifFT+SAs5/sgsJLakGMNQ3MePIXmyEdy&#10;vyNmPRWGzmQuCDfkoqIZvmIwm4Kn0Bz5SO53xKynopCMZyF0JdTjKwazKdQpyCdk6uGpKGje/B1y&#10;6sRXjKuuuoq+BCixIa9bJT720G7I0x26IvN+6B7/Olzw5x1gm5NvgQ8mzBuoFNtluObAVcp7yJ/7&#10;aibM+mI4nH/wJrDk7qfBAyMnlW8yIdDrh7euhVWWWgq2PfJimNc7FYbf/U/YcNEt4JxrX4aZvHH/&#10;7mXYYMhK8KuN/gZ8s2bPnMlw/3VnwEobbQvXPf4aMvD4JYfB2mtsBgcf9hc49uhj4Nhjj4HjjjkW&#10;jjv6WDjr/CvhzVE/wOcvPQyH7bgZDN18bzjv+rvgpdffh3EzuwbOy27Ip8j5dk2Ho/faAv5Xa0OO&#10;t6q89uj1sOkWO8BNT77PqhJyjTD4VTiZNwOFZDwLUXUErFFYNueLgcJjYzCjqyHqVBSStzbkvlRn&#10;HqyCfZr2hWjfJ+7wPPJUAqzyqEaosHm+T4i4w/PxVWmwR7UKESpsXu8zd/p38OrLz8Kd118J5519&#10;Adz+2HD4flrr/jqDgpnfDZ8OuwtOPv1SePDJp+Hhe26Bq6+8Ad4c/cPAt4Slj4TgtVSrEKEi7sjz&#10;CZHn46s0bM4ecV+Iah8Ebsjnll8MFD5lpQrWh9cSu4cIFQvGB1FsyPGbOou/qKu+qbPaBzMe1fhp&#10;fBDt+ViwR1qFG9fUhtyi2kdDq/J8fFUI4dgjVpW3rLgbckLc4ft40Kp2faoV7NHcJ+7I99JI+4Sw&#10;XN1Ryg35Uc3fIWffgXvIi/HKK6+qSh7KDXnRK/eQY7/nYTnJ+mDKW3fAsduvBluccgt8OLAhR0UP&#10;3PzHobB2uSGfAT++9QQct/VqsPSup8GDH9kN+fSvhsGayy8JG+33V5gyfzq8+sAFsOnAhhwVxVAb&#10;8nGt3p45k+D+a4sN+Ya8IZ8Ld525Lwxd/Xfw+tdTys9QyVHws1td9NmtYiP/7tN3w6l/2hd+8+v1&#10;Yf1NtoUTz70ZPvx2SqkuN+R/2a7ckL9RbMjZpdyQ70kb8nmFd8+8GfD8nefA0PW3hMvuf6W4GgPK&#10;8oi9PV3lZ8JwbtE6J6dSB9vRCQ8E+TTbkHvg9dSrQliufA65NqPBsxjExjUKqtCg0BoCh+YIzMeD&#10;QmtTLINrdvAsBFXCGvdwlwx8DcGhOQLz8aDQWmKp7oGC+3nwLIRfYS4eFFqbYhm2nweFqOZO+wZe&#10;fuEFeOXtj+DHCdOdr9/lDh59MPXbUTDixWHw2jsfwrjpcwf+RcZq0vErz/xBwToCh+YEXLODQusI&#10;Poug0B6sxhHCrzAXDwqtTbEMrsmGHO8hP+cfZ5dsCNZqjkBBNRkYWsUg3qtJrx4UWpdiGVyzG3IK&#10;rSMQm6pwTQaF1hGI9SveoNA6gs8iKLQHc14HsVSxdQpiZVCICjcp9KFO/mKgEBTag7m0Ol3RHjzw&#10;NQSxVLF1CmJlUNgN+ZblhhxZDxQpnxAcmiMwHw98DUEsVWydglgZFFpH8FkEhfZgzusgNlWRfj14&#10;pqFZWyO+vGVlYEPOoXUEn6UNOX8lvmzIObSSQKxU9Ic6pWYHzzSE7YNpb98Fx++wKqy5x1nw6ujJ&#10;0FcUqNbakG+AXww0E2Z89hL8c/9fwxJD94PbnvsUuvvJB2Pm2OGwzsrLwK4nXANdekN+jd6QD4cN&#10;VvE25Ge2NuSvF0w3PHLhH2DtFdeASx57D/pbxyj7+2bC+O8/hS++nFRy0NcNk775FIY9fi+cc9Se&#10;sOxiy8O+/7yzOCOgDfkR28H2+/NTVsgD1Ia8fIe8aza8/OCVsMpKa8Af/3kLfDuPtuQc3372Gkyd&#10;o/+vAQX76UEhSgQxIcuQXh4UWqPhVWw/bcjnFDMMrSNwaI7AfDwotJZYqnugcN4hx0i3peH7hODQ&#10;HIIY9tB1yjWD4NAcg1jq02zIMKhiIUzclfLA0ByCGPbQdQ5hEDEjoAr7sA5DMg2qWAjjdWHonBgM&#10;zTGIDX04hKmD9eFODMk0qGIhjNeFoXNiMDTHIDb04RCG4bOhj2hsJsDQOSLdRXnYwaE5BrHUV27I&#10;B74YqGpDngL50NBcDAydW3geGMIgODTHIJb6yg158Zdt/YY8BfKhIVwTH2Jjj1SHz3I39XFGDAZn&#10;Ap9lWA+C7bAb8hikDX0o1wyDQ3MIYqiPM67E6hTLCD0Q1KE/1Fm1ISeWfVhDc840ODSHIIb6OONK&#10;rE6x3Bl6IDB0TvDZ0Ic1NOdMw2e5k/o440rIIIiNwWz8Drnf4bOtD3UWv1PZkBMoOBOELH6oE3vp&#10;lhWs8WBgWAZBLKIfeiZ8AJcduzusuupmcMF9L8P0eXjPdFHvGQdn7bASrLX+FvD4p1Ogf/b38MgV&#10;x8P6q6wNZ133MEya01P6YIz/4F+w9sprwUWPfQjz+6fBq/efH2zIC6Q25NcVG/KBW1b64ZOnroZf&#10;r7UyrLvtgXBzsZ4fi/X09cyFr999Ee6542746LsZ8MkHn8HIMd9DF37b5vx+mPHt23DkRkNgpT1P&#10;AVz99B8/gwuP2hF+u/dh8Mpn44sV0vH4lpX/uSF9qLO/2NSPfu0x2HOd5WGNTXeBc//1DHw7eSb0&#10;9ffD+NGvw9VX3QrT+MkuBcgHX3lIhUIYRMwIqOL5SFYH0ZIPb8hTPhyaQxBDHpxxhUIYRMyEcL+p&#10;02uqM+oUco7dZC1am+O9oND5Y2PwjDlBJ86rXY/Broe1g/VJoV2Pwa6nStvOmto9D8JcsyEPb1lp&#10;97zCvk6dV77PqmpDrnlCk/VobdjXxIfh9RDXjptFuw62D69b/Yc6w2N5x+7Megbr0+wpKznHHtx6&#10;BO36tINOn5fW5njHKB97WHnLSrWP3pC/+qpsyGP4Prwht489bHheffPgvaduhT02XxfWXG97OPfG&#10;B+H9D96DO6+8Av608+qw7PKrwO+OPR9eeOZd+Oqjl+GkA7aHTXc7HB5783OY19MLc6eOhRv+sh3s&#10;d9bd8N3MLuib/SM8efXxsMavhsJpFz0Ik7roXedZHz8K66yyAvxq7aNh9Fz6oGTXjHFw56UnwLJD&#10;N4cL73kB5vX1Q9fUL+GKP+0GKy+zNKy2xgaw9fY7wk477gh7/e5wuOmFkTCnpwdevPs2OPnMK+DV&#10;T3+A7t4+6Jk+Fk7aeB044Jz7y/8DPWvi13D1X39XbLJ3gsv/9RDc8+jr8Pl3U6Fn1vfwxx03gv9e&#10;ZWt4f3ZPuZnvmvEDPHH9abBxsbYhq60LW/12O9hppx1hl90OhVuGf1bestK6UhXIuM5JVP2+EPle&#10;9KFO+8VAhCbr0Qj78n3KDbnI48Z2lxSiiU/nj/nLOi8EeQ3uvKq0GDqvQpNj1iHltbCdV5P1IFL6&#10;Jj5Nj1mF8ikrrcce/lM9ZWVhPC8MnVeBv6lzncqvzq/HT3leOZ6iseqc3lyU1612Q14PDJ1XYUGe&#10;V7khX6311fm1G3JCp67ngjwvRhOvhem8+DnkJyQ25Bg6DzHwlJXi97r5ZpvBzsXGM3fgJnWpxZco&#10;P9SpN+Sp86pC95wZ8Pnbj8Pxu20Fq620Cmx40F/h1ZFfwY3HbgvHn301vDFqLEydMRd6e+bBhLGf&#10;wgNXnQm777Q9bL/d9nDc386D+4d9AOOmz4F5U7+Fp87dBzZcYyVY7FeLlRvqw698AB6+8p9w4G83&#10;hKUWWxQWXWwF2Gb3w+DuUT/CLScfCuuhdrElYc0NfgOX3fM0TJ49r9hQf1dsuq+GfTZeHhZfbAnY&#10;cu+j4ZHXR8P0ecUmur8Xhg9/Ex64717410UnwgF77gJ77vZ7uPSel+H7qXT/dG/PXPj8lfvgiB02&#10;hi33OBzufXkkfPfh8/CXQ/aAlZZZEhZddEnYdMc94O7Xvyo35XOK/zAY/uBN8LutN4Wll1oRdjvo&#10;WHj0lY+K43U7z7MnpK5ukz8/iCp9Ey/UbpjYkGPovAqibHL0GME75L7Z4A7RSWDoPBcL/3npLAfU&#10;seDOqzPXpmqVzbHwnBdhYTqvpkhtyBEL23k18UltyBELz3mRA/s084vVg18PobxuQwezIbfn1Qyd&#10;Py++hxw35FtuPpjHHi5c59U5/DznVb8h11kM/U2dOHBzzfeUlxt1fAILcljDwTXOcZinrGg0OC/c&#10;dBYDN5805tMHKls/mWcN63WPx8U+4uX3yFqEI559wjXxYH2hKH5W+8hgvXiEPVhvitw/Pzlo4pXe&#10;kOssFw3+/DgY2JDbpmoLquIrDa1mVs+qwNpQbTt9H6tnB5oRZzVhFoKq1EVha5Lrig9SYFi17czx&#10;YQeaCS/zHB/xwAhZP/NAVdJppe2q9kBQt+9Ducx8iApfKbgWdtvMA1VJp5W2q9qDQB6ej+S6EoJq&#10;/ErBtbATM8sgYj3pNG+fQ+5/db4FeYQ+zEqWAtXkFYNrYSfVNYOwetbQjFHeslL8ZUuPPYw9Yvg+&#10;zHqZBfHyisG1sMtmDKsnD55pSB5WYpAi9iHGz3DDQu+Qy4c65RVD1PzTyzREz90000h3xyBt7EOM&#10;zfCxh/pDnVxlBetsr4bPIriCQRnNNGweVi2oyj6iJcbPPFCVdKFa5pqtgvhYRvI6L6pSF4XcsnLC&#10;sXIPeROfm266CVZfbTUaq9JYDX+q3IwhrZ+6XnB/OeKI0lWcOWPGg6yEuyikyvMw80BV0oVq22kz&#10;H+wg2qrMgnh55eC67qQ6ZxqWJV2ojDV1IB/txYyXWRAvrxxcLzbkA09ZobpUBJqlOYZwCJv7Phao&#10;ocHqgVtWctpz0AmvwXpwbyfWwuiE12A9dO9g14Lg9QzWa7AeureT6+mUT7vQvQvDejT4HXK8h3ww&#10;39S5sJ1X9T3k+VjYzqtTXlU+5Ya8fIfc/1CnxmDWonur1tMEno/ZkGe+Qz6Ytehebz3tYGHw0X2d&#10;WE+8IW+GiRMnlL9bPfD/hugR1r0xduzYAc9OnBfiPz7VGKwP93ZyPbIhbx+dWo/zoU4Chs5kno94&#10;ke0vWbxi1xQ8FYbOZJ6PeAXt+SCsV75PqMTQmcybwa5lcD7teIUqDJ3JvBlkBTJrB7Yz3ytUYehM&#10;5s1gV5Dvo29ZwQ257bSuVQhVsU97sCvI9wlvWWl3PdXKfJ8Q2CndNmsC29WeB4O78X/3527IQ9gz&#10;sVkTYOhM5s2Bm66BD3W2ecuKPRObtY/2PeIVtOdlfWLXFDwVBs+Yq0K5IQ++GMiuwGZN0K6Pp8Lg&#10;GXN1CJWYC2ez9pHv46kwdCbzfNgV2Kwp2vHxVJbL80HgU1b4q/PtCmzWFNYnD8WG3BPTQjg4l8Gv&#10;DOEFzEloToaGxyGIxxCNHvzKIN5yCOYpOJfBrwzhLYjnEJ0e/Cp6zgTEc4iOB78yqnkO0cnA11Cv&#10;GQJrKUSnR4gUJ8F5z5xp8PnIt+HFF4bBK2+8A1+PnwLdvXi/GWv4tR/m/vgRvFTohg2j8dJLr8KY&#10;b8ZBDz6yaUBPaoHHIUSPoXMZIVKchPTy4FdGNc8hOj34VfScCZin0LmMEMTbDTnesiIhvTz4lVHN&#10;c4hOD34VPWcC5iU0xwoLqtkNOXEcnOuBr6EHzwSspRCdHvzKsBmBtDqYYz29akhNQByHaPTgV9Fz&#10;JmCewm7Ipcd2Ci8gTofoSEuvDFuzkLA6HvzKM8kExOOGfK1iQ473DNOGnPXUYzuFFxDHIRoZ+Brq&#10;aYSQsDoe/MqwGUH0HJqjwa8M4QXEcYhGDw3hwgrXMESnB78yoNiQh9/UKXoOzdEI4fHEcYhGD34V&#10;veUYVMMQnR78yiDe44in0ByNEGmeQzR68CsjxdHg0BwNfmUIL2BOQnMyNDwOQTyGaPTgV0aKo8Gh&#10;ORr8yhBeNuTMSWhOhobHIYjHEI0e/MogPrEhJ3BojuGZ2VxnFJojhFzoY4Ghcw1dIV21D4Zm4hln&#10;vo4yCs0RiJMKzjwdgUNzDM2SpomPzG1X6BNWKTRHyOUIHLjB7p3xNdxx+blw6a13w7PPPg9PPnQn&#10;XHXtNfDE65/CrB7elBP6e6bAgyftCpv/ehPYtDW22/MIuOe5kdDVV/WBEfTQ64nXhqFzQi5H4NAc&#10;Q7Okac8HIZVqHwSGzgkpTn11vrplhUO0AsuSh2Y0ODSnIZVqHwSH5hA+IxtyfcsKB+e62/qQh2Y0&#10;ODSnEXv50MGM1HjGQMb34tCMzHUWelgdAqP8D5liQ/5W5Td1hl4CHZpHaIbq9T6akbnOQg+r0xty&#10;e8sK6aw69BJwaI6hWdI08bG6dBb7cWiOdbFP3I/g0JwH0lTrSCOZzOOs6qvzOTQXOhCQ8/iUh4Ar&#10;pEnrEKTxYSvkRVzcw6E5H+SjGQaH5jRspfpYHJpjxD5pLw7NEUKu3kfnGrpSpUNwaI5hWcyI8b6p&#10;k0NzhJATHw8YOpO5l7nPIbdIH4otNOMjrSM216dOxT4YmvdgFXFW71ClIzbXB1VVOvapVhGsIs40&#10;k3ILdQJiue5rNDCKn70z4cFTDoY9DzsLPho7AXp6e2HO1B/hvhsvgT8ceRaM+PBb8+2d4967H36z&#10;x6lw2x13wp2t8eCTL8MXP86APqVjhGupWpdfI5Z9qvoZVRrxqXfK8dF5Cn6NWPbRGr0h188h930I&#10;oUcKdbqw3kSrwTVd9zbkCOsRZ5bxUafjOmvSWgxdt0quWdZH3GmR44FAHX4YFj/U6W3IeVQDI60T&#10;nxyndIaod1Ab8uK87GMPqRtfeVQDQ+cW4pPjlM4Q7FUHX0cM1+J6CAydW4hPjlM6Q7AXwrtlhaF1&#10;AmK4FtdDYOg8BvnUO9UhXE/KMdRpcC1V16jT5PogqnShT0ob6gQYVXWLOo14VStZ50E8LEfPIQ83&#10;5FYnIDZdr0LcEfr8ly9pjtA4DQyZ84yz2CPliqFzi3yfaiesVB1HoF1sh++Rck3xhNgrrcfQuUbs&#10;k4J2iTtymJ4pn8OOay0HB53zCJSPVkIUP995+j7Yb5d94M4nXodu/O5h5Psnw/UnHAY3vDcRurq7&#10;oZtHb0+xGad3x+MjCLBWVRdgyJxnjBxGkK5hpapTo+4Itp5SY8icZwz2SW3ILVLHEB8LX5928XxS&#10;agydW7BPakOuUeXEPha+Pu3i+aTVGDrXiH3SaO5jGbllJf3Yw9gndhVg6FwQ+yB8NYbONap8ysce&#10;qnvIRed3WDbWCDB0Loh9EL4aQ+cavo8P0cUdsU+Va7oW+yB8PYbOQ/RVbMgt2Mc/cvVRNNJK38fX&#10;1x3P9/KAoXOB71Gl9tHEJ+1C8L08YMicZ5zFHinXFE/I96kGduFIfzEQA0PmPOPMMoiYQWDoPARW&#10;Kz7UqbMUqlQYOidQSMazaugeAua53RpeT1Mf3wNDMp5VQ/cQmq6F4a9JZznA0DkxwuU66p5iQz7x&#10;E9hk1aVh9b1Og6nd/A1efTDi8Ttg7z3+AA8N+5juDZ/fB1OHnQerLL0UrLX+7+DyB4bBuMkzoLe8&#10;b1ywsJwXI+bq/fJ86oChc/IQLu1oN+Spr87XGSLtR/DrdV0xMHROHjk+Q8yGPPZBxFyds1/PWY8F&#10;hs4JP6ePzvC6rVuzIfeRXk/TNaV8YlQ5U63ckKunrEhHVa8Ghs4JyOU6VKG5B4bOCcLlOtb5NEPY&#10;V+cTv0OOwVWBsLZ68803wxqrrw5rrNYaxXx1/Lkq5Tgv81aNx+o4Ck1ZK+ZH/uUvyjVG0/OKgaFz&#10;AoVmchB3+B5VzlQLFVUdPjB0TkBO+FxXDJ2nOqv8co/lQ94hx9AVAnLC5x4LQ+epTsvW3rLC0G25&#10;S/KAvYPpR7DHYH0Q5ENOg/HrxHo64cEgr8G7pdbUyLlvFtz/pw1gySWWh92OuBS+nT4X5vzwHlx/&#10;1hFw6uX3wrezuktd/9zJcOo+W8LSiy8BSyy+ePltY6usty387brnYVqxkcd318P1NFqHQujDaOqX&#10;8mmKBe0Tcrwh56es6BqivfXEHe35xEj5hBxvyNdZ03+HnHyarijWk49m2geGzhHtrFD75PVbVbkh&#10;78A3dSJoPbnrSIM8xCXPj1RmQ76F3pC3D1pP7jrSIA9xGYzfYNeCoPVopj2Qjzh5nlX3kGt4vcjp&#10;r84vxyJqrsev6EuB+MuAdA1z/4uBfNB52Rz/Purt7YWent7y/94O/N/fGoReiDCvg+dRD79Ds3We&#10;5RcD9eM5d0NP8XvU5+ytqc4vhOcRAddQXO++/j66/sXwvowo99i4IeenrHjw1pTrzSCP+q7sDXlz&#10;yMGbLj7G4B2q0K77z3leOZ3N3fM7qpVOtWsM/H3/38JKy68I2/zuGDj7nHPgouvvh7FT4v9VNGfy&#10;d/DqiKfgnGMPhd+svTIMGbopnHP7c+rd9aZYgOf1s6L984qfstIJ0FEGf5XaP6+Bp6yUG3Lfp/n6&#10;qKN5X4j89VQfK9+nGtKBs/K6tbUhb37kJmj3vMp7yFsb8tyvzrdYOM/LztrBz3tefe5TVvKAyvCb&#10;Os2GvNiAm1pipL+pMx99U0bDJUfvC5vsfAK8/s0k5/NNzc6rGvleaQzeo7+vC7568UbYZqPfwInX&#10;DYeZNf8RskDOq78f5kz9AYY9dhuccMjecNQJp8HHE2aWtXbOUDbk+d3tnFeOe+WGHA0wNGdRXWWQ&#10;j2ZC5LjkqdpZT9yDoXMfoU+7yPEJ654+9Ik1GDr3Efp4yHEKfaZ+/jL8Ycu1YM3VVoUtdvsj3P/K&#10;JzB55lxIPTelt3s2vP/crbDjRmvAhrseBQ++P9H9UGe4mlmzZsJXX38Fn4/+vDVGw+jPcXwOo4t5&#10;yRXzcmCu5gN11gx44Gh54Ch1ygvn+LM1H637BnjOHZ8BTcKHuZLngT4tr1AX+eBxcE7cRx99CEsu&#10;sUTrmzr5KSt1v9fqKoN8NOMhx6neC0Pn5Ya8+MsW/5c0XZ/4OmNurhHq+NqYa8gDdaSp+33RaOUD&#10;PA+9HvZqrSfwCX9faZ/WMVv5gLY1ss6rpcONSnpDnvcbrf996cwHeYjS76l34g05vhv66402ap27&#10;vc40WtdjgOdhf18D2gFdywt1Az2tWslrjq9z65g4Z50e2muA44Ee7MNerGmthedc43rJ82h54Gjl&#10;rJsT3Eub8/tCaF3q98V8vCEXoKbqmBhXXXUVbcJ5841z3pSrd8UHalrX4nM35FVrmT9vMjx/2yVw&#10;xpX3wddTZiX/HkP459UPs6fNhF48KacagjzqdPUKBHlpJgT5dHfNg67+Pjm3/l6Y/MXrcMHpf4O7&#10;Xvsaekplq+aAXOpRr1OK4s/Pd58Oh9P/dgSst9JysOefTyk25LNaqur1eEdq9qFOQuziQ6v8DutU&#10;bMjTxnWHtFaI1CF15qnqjkSo88lzyenLc65T+V0x6nRx3e+oP369woPfVd87oJjfB3MnjYH7rjof&#10;zrniZrj98jNgp43Xg3U22RkuvPsFGDej2JSXG+3Qsx96506EF+84G7beeEe44o5XYC5/+NPAMh+8&#10;/z6cesopcOjvfz8w/nAIjZAr562ff1A1zetR+oSczp166IN1dz1q7uXe4PVorfFt1QfyFnfwQQcV&#10;fyktShvy1oc6636jGDpPddSpKNes7xMix2dI65s6l1l6aTl/fT2KEV0vNU+NsKfk2Lf10/UJj43r&#10;wZ8BN6Bp1QfyFmfyFld3Xu4Ie1o+2IfXzduQx9fZh6ewvx2ZE3zPkPV9q50R+h3yFZdfvv46JwZf&#10;Hzf3fBLe5viYq3nuKI8d+BvfxLG9Ea2nyHFTztcvvqr+dQ7hq4Qtb1k5KudDnRbkUGzIryw25Lix&#10;9t4Nb23INWc26K0a5gcObMjT56UrdedFSHtpoKp3zni468YXYHqZ1fflOGPoTOYW9aqC7e+Bj994&#10;E76YNq38jwZdTSH2jZl2gKEzfP3+iw/g8J3WjTbkKVAtVID72MMQsa9m0ketU2HovLUh14NnNK+C&#10;VXC/dNs6IcULWCGDZxopzoJVVKGZr0qD+2V4eq5q2JwVopSZIMwRMcedVKGZr0qD+2XwTCPF2UwP&#10;PSP0z50EN515KOzzx7Phyzl9MG/WZHjzsevh4B02gXW22g8eGP4RdJfPFxcfmc2Hr957GY7e5wC4&#10;9OYXYM7AhpxeYwD88MMP8NRTT8F9991XjvsrRqjROc81p3Vhrjmd81xzWhfmmuPcG7ovHKFG5/jz&#10;zjvugCUWW7y8ZeWcYkPuXc2Qszlmdti6gHipWh316sEzjRRn0dqQF3/prrLSygPnzues85ALr48e&#10;rOFamGuOc2/ovnCEGp3zXHNap/OQ0z0815weuFGhe8j5i4H4qvKMwb8NGjwLEfKxhhWixJA6IWY0&#10;x70yeKbvIV9n6FBzDficdc5zzVUNrdE9+qfmdU3nYZ1znmtOD82FGp3zXHNap/MJEycWV06urIVc&#10;Y67SjOYMm8WwG3Lq9npCjvNyQ6433ThvbboHNt5qhJtxfKc83pDrwTOaM6SSAnXx4FmIkp8/G966&#10;/SzYZO9rYMpAhcGdPPjVop7jfhp2ZlX8OoD5fTBl1Aj42zGnwEtfjIWesi7dgbpEyMcaVohSZoIw&#10;R1iOur7/4iP48y7rlxvyT1ob8hjSGfuSD23I57QyXSekeAErRCkzQZgjLDfwxUB28KwZQg8MXSdw&#10;aE5gPXhQaF2K1bAe1EGzEFRJQfp5eGoOzQlsPw8KrSNW5zGsB3fgCEGVFKSfB4XWpFgN6+F1zPr2&#10;Vfj1SkvCMde+TAx+IGPeVHj1vsth+403gTNufggmzestKrEHQD98/f5wOOnIE+HGJz+G7n6qsncM&#10;8eBBoTUpVsN6VHX4LMN6sBpHCKqkIP08KLQmxWpQ75y5cwfuIU8/ZaXeRw8MrWCkeIL1IDWG1qRY&#10;DeodshK9Q45PWaHQGoLPMshHDwqtIfgsw3qQGkNrCD7LsB6kxtAags8yrAepMUSB7yTKhjyFeh8G&#10;h+YE1oMHvobwWYbtJzWG96FOZFOwHtonBIfmBNaDB76G8FmG7Sc1htYQfJZhPUiNoTUEn2VYDx48&#10;0yA2jXhDjqEVBJ9tfaiTN9etzbjZkOsackpT8q1BG3I+Azt4pkGsRh/MnPAtvDbyS5g+Fx9MQF1d&#10;s6bC6A/fgG8mzoI50yfCR2+NgGeeGwFjvpsEPX29MPv7j+GB68+FnYYuC8ttfATc++ST8Mqb78HM&#10;LvyMFEDvvFnw7efvw4vPPQ1PPvcyjP5qQusbqgk9c2fAF6NGwSdfjoNJP4yB1196CT744geY19MH&#10;3TMmwPtvvAZTu3tg3oyJ8OFbw+H5Ya/AmO8nl95yXsXafxwDLz33FDz1xFMw7KW34Lsp9C5xz9yp&#10;MPKVx+Eff9oD1lxjY/jHtTfD44Vm5IS5Zb23exZ88dkoeOfrKeY2HSj+Xp86YSy89twz8OSTT8CI&#10;tz6CCbPwppayWgy893scvPPe5/B9cayuGePh7ZeHwVPPvAijJ88Z8MLo7+uBqeO+hDeGP1+s70l4&#10;ubg+P07X/yc93JDTPeTNQD6yIcfQdQKH5gTkEQ4KrSNW5zHcLwaiNttaZ+Qj9qmDpyZOvLTG02tY&#10;rXgIJ6/5iH3q4Kkx2vEiULfMrAdl7fnGs2bAoG52mPbli7D2covBcTe80mIIU0cNhxMP2Qv+cevD&#10;MKVL/4NLP3HW3zMD3nzuHjjn4hvhkyn8D2RzyHrYvykwwu4mXqIdnA+DemIvRL3f3NaGnJ9Dbjvq&#10;+wVaiyFZMx8G9eCrdPOs3m/V1i0rtCEPOyird0FoFYZkuQ4WcmzpZq6Zn/VgJuRygCF9uGGhW1bq&#10;NuQacmypaE2orwKGzeW1CcgHb1kZeA557Yc6w6PIsaWiNaG+Chg2l9dmwJ5mfaFaji2VJo5aixH7&#10;1LmVjz0MblnxfFKInrLSGnxrysAtKq0NeDl3hr2HXB8To2o9/dA95Vt44e6r4PDf7QHrHX4ZfPrj&#10;9GIT2Q3vvXgHHLPXHrD3XnvBLY++APdcdSYcuu8e8Nstt4Z9T7gUPvxmYrERnQCfvnQTbPD/LQLL&#10;//YMePuLL+Cb78dBV28fdE37Fp574n548OmXYOSn78BN554Ie+++H9z0wijo7umC799/Cs4+6lDY&#10;btdD4bi/XweXnnM87LLN1vCH48+D++64Bo763d6w1bb7wVvfjIbbzz8VDt5vd9h+661h/5Mvh+Ff&#10;FWss/v4stvww5qW74PA//AXue+V9+GDEY3D8njvCH489F974dnax4Z4LE776EM49/HewypAt4Man&#10;XoRRo7+ACbO7YNK7T8OZxfG33ev3cOw9H7Y20QB9PTPhwwevgb+fdxW8+NZI+PyjF+CsvxwIfzjm&#10;H/DON1Oge/YEePvxW+C4g/aBzff6G9z12BNw7VmnwSH77Albb7YZ7HHQqTBqEm34+3pmF9fnAfj7&#10;X8+AWx9/Cd5+4S44+pB94aDjL4PpXfRENjzmD8WG/Ai1Ibe/pfB3lgZvyHGe/r3n+6HW88lxcDfk&#10;cVZnVX+onMX4qpDLcWKN1to+yuq86uo5CoSnyuu0kB6MkJOszruurv2bIu7rnTMOrtxvffj1XqfB&#10;N3OZ7YfPRzwCR//5OLj/pZHQ3d8P0798Ds48/ig4/x7auHfPngIv3Xk1nHrKeTDisx+gpzDnbh8/&#10;3XlR1mQ9vra5D6Oupxrhhpz55uvx5819GDGHofMqVH9TZ5P1+PM8Hw9xDwb9FK4p8hxSdcvjdat/&#10;ykroFXtj6DxG/XpoNjgf/mIg3JC1uyG3GNx6ZFbnk4c8l1DlddU56bo/p1mdDwK/Oj98DrkFhs5D&#10;lE9ZwQ9o6tHaZLsj1BYD/0zILSsI/7wIYd4Pc6eMh/cfvQ5223I9+L+2Pw0++HZq+QSS0Z+8AWfu&#10;viYss8JqcPg/b4H3P/4EPi821tedcAisv9Kv4aIn3oXpPcU2dvII2KrYkK+0yxWA710jemZNgAev&#10;vwzOvuhm+Hw8fv9GD0z57m04Zr0hMGS9HeHR0dNh3AcvwNUn7A2LLbYi7PKnM+C5t96FN4a/CCNe&#10;eQvefucVOPC368Aii64ER1z3FLw/8lP4YtQ7cOfFx8KGq24O5938PMzAY8/5CE7ddyvYcIez4PvZ&#10;PdAzt/h79u4TYP01NoGL/jWCHpzQMx3+dfqxsMYa28MTn3zVumWlF8a//xpce8Ju8L9X3RT2u+Et&#10;oPf0+2HUsNvhwO2K/3B4/M1i09xTXIu58OXbj8CB66wMu/7hb/DK6O9hzIu3w1923xQWXXo9OPGS&#10;2+DN94v1jfkc7jrjQFh6mVXhvGc+La/D+NHvw5mH7A4HnHQuvDduOvTMmQw3H138x8EKv4Ybv+YP&#10;HdsNOT9lhSrymobUU18MhKHzfIR9OT6kCTbk7S5gYccv77zojBbceXXUeX4/dM8aC9ecejj88YS/&#10;wfU33gq33XINXHzp5fDQsPeKf4B7y2eLzvz+FThur9/AcksvB6sUG6utdtkXzrriDvj0++IfymLD&#10;rhzbxi/1T3hT8GMPyw258xzyhQlNfmc539S5sIDPq9mfyQX3JxivW3uPPbRob4WdP69yQ75aa0O+&#10;eTuPPewEFtzv6+dF++fFG/ITkhtyncUoN+R8+wlvsjmvGkqLT1mxG3JG3nn14zOwx70Px/5uB/h/&#10;tj+12JBPKZ+FjU+QeebSA2HNNTeEW178Avr6C+38Hhh13xmw+9Bl4LBrn4Xxs4ttrLMhH//Za3Di&#10;IfvD/oedCTf/647ycz533n4t/HGD5Ys/w4vC0Te+DX1dU+Hthy6AtZbeGI65+GmYVhyvfB53cU17&#10;e7rgysN2hUWX3wRenTiz4PHZ6D3w4bA7YNd1VoKTz78VJswpjj13JBy90yaw7bH3wezeQtPXDZ++&#10;dQtsssZ6cNZVT6oN+THFhnw7tSEvzq9rDox69BxYTG3I+6d8BBf9ZTdYepdz4I2viv8waf1f7N55&#10;0+GZC/eAIatvCP+8+Vnonzkarj/1YFhhjYPh3hFfQBf+nV5cs++GXQ6LL7kc7H/VS2Xf+FFvwikH&#10;7gpHnnc9fD+rC+b3d8OIC46E1ZdZC878VD58+cMXH7ob8qbYMLkh11ku2v/nAjGwIfdtkI0rVYds&#10;2pGqeDyGzfU87kDG82nGEnyvdEeq4vEYqQ6qxWjCVsE/ctonVfF4jFQH1WJIh6572lilgXyq5qHK&#10;J0ZT91SH50Fcyj3F64rWpPTlhnypYkO+nN6Qozp9BA+2g2eeB3FeBZHidUVrMCQTlLesFH/Zrj1U&#10;b8hRmz6CB9vBM8+DOK+C8DuQlYrWUM1HXLE+GikX26FVUG5a5JYVqlX5hMAIK5xRzUdciX0YKRfb&#10;QbPylhV1DzlXESkfDxhhB2dU8xFXmmgJyPu1JiwhrGFUd8Ro2uFpqzfkvrtmzWMPcXOtN9zFT8wH&#10;OD2UHofekKfPK2QpL/UTP4LjD9wJ/m/ekLf45646BNZceyO445WxpXZ+sZ0d/cDfYc91l4R9Ln4E&#10;vpvZ7WzIe+GzV++HfXfaCy646z2YV35WiroFBdM7E9597GIYuvwWcOLVw4E+itiq9vfCtX/eHRZZ&#10;YTN4d8a8FtsDH718N+y23nJw3DnXwY+te7rxPx66u+bCrJlT4YNh98IRvx0CK66yHvz9yidkQ35G&#10;sSFfczt4vNyQt9bTOw++eOp8WLTYkO9Tbsj74McRt8HBW60OKx77r/I+84G3zvp6YOSIm2G1lVaG&#10;A06/CrpmfwU3nnYIrLjWofDg618PPLnlx5evgsWWWAa2Oe8J7iz/g6d73lyYOX0cvPnwv2CfzdeB&#10;JRcZUmzI5WkqP4wpNuS7hhtyuR4EykNWY0P3KSu2Q2cpL5+vOnKMmg15c6BPO15hz2DWw73trgXh&#10;racdL8+nXejedn289bTnhaEzmTdF6JPnZVVhT75PCAydybwpQp88L6sKe/I8PGBIpjfk3jd15gI9&#10;89ZUrerUefkb8uYYzHlpJs/DA4bOB+MlQI+UD25awg25hmYGs5awdzBeDPQIfcoN+WqtDXnFO+Sd&#10;OD6iU+el+3DeCR/EwrKeckN+VLEhP9Z/h7wa6jnkuMluba7LOXO48WaOR8Dlb8hDKFXNhvxf7ob8&#10;0WJDXmxvyw35f5sN+afD74Z911sXTr3wIZjU1WfXM78LZs6cW7khx8cUlhvy5b0N+bJw7DnXwg+4&#10;Ie/rhnGj3oLrzjsDzr/6Nnj5/ZHw+og7YIu18B3yJ6BX3bKyZuuWFX7kAm/I8R3yfVsb8jFP3Qj7&#10;/HoI/L97XQRvfTNj4LtC+ov1fP7WI7D2qqvAAaddAdPnFBvyv+KG/Pflhpw/NRZuyHt75sF3n7wO&#10;N196EVxy9e3wyoefwPPn/xlWXxbfIU9tyOufssIIGX9DXgcMnXtHao5yQ45GnTBDdMLLesRuGDoP&#10;wVXrMzh0wqvOA0PnIXR1sGtB8HoG65XjgaFzDV3J8aoDe3TKpwoYOtfQlRyvOliPwbnpW1b8r87P&#10;87drag/WY3Bu+kOdmm+Khe28OrEeRJUPblrqn7JCEA/fDUPnGrqC87QyH56P/lBn1YZcQzz8VWHo&#10;XENXcJ5W5qPzPr4bhs41dEV82sfgNuTqHfLWxrrckOOGW23Sy9F6N3xgzpvylk5/qLOt85r4IRxX&#10;bMj5lhXk0OO5K4sN+dBgQ/7gWbDnOuGG/FdqQ94HX779OPzht6vBDgefACNG/aBu0+yHWV89Dw8/&#10;O6rYEM+A98oN+W9aG3JSlCg2wNcUG/JF1YYccEP+kt6Qd8PM0c/DsbttCbucfh/MKjb+/f3d8Pl7&#10;97Q25E8GG3K8ZeXLaEOO75DvXW7I+2HqyMfh6F03giWH7ANPvffNwBNh8FaYz964HzZaZx045aqH&#10;oX/2l3BT+Q55sCF/qdiQL0kbcigcf/jsDTj54N3h2LOvh2+m43n0wFtXFmspN+S0cca12FtWUhvy&#10;aqAPbcjjW1aaAH3K6zNIOB/qJGDoTOb5iBfZ/pLFK3ZNwVNh6Ezm+YhX0J4Pwnrl+4RKDJ3JvBns&#10;Wgbn045XqMLQmcybQVYgs3ZgO/O9QhWGzmTeDHYF+T64IV9mCf7qfO8pK3leoSr2aQ92Bfk+5T3k&#10;xV+89NX57a+nWpnvEwI7pdtmTWC72vNgcHd53TI35CHsmdisCTB0JvPmME9ZafMecnsmNmsf7XvE&#10;K2jPy/rEril4KgyeMVeFckMefKjTrsBmIcKnrJSbctxsFxtts0HnDTjnPMdRaMMNeQgMnjGn0T/+&#10;fTj2gB3hf2x9Arw7dvLAO+TPXn4grL7WhnDrS1+WOW6K9Yb8e9yQT38Tdv7V/wcrbf5XGDNnHsyd&#10;MR7Gjf0YLj5+P1h+hTXgoOPPhUeeH178s/gOvDniBbjlnDPhma+KTSNvyJfZDI6/bBjMar0bXaLY&#10;kJf3kC+7MbwynZ5YMrAhX7fYkP/zWvhx1jwYc9ufYdMhy8Pel78Ic3r6YObkb+Dxey+CjVZfB/52&#10;6QMwZ+5smDd3Ktx35nGw9iqbw41vjII5cybB9+OLTW+xIR/9+Dmw2Cobw35XvUqb6q4f4L4LjoF1&#10;VxwCf7vpKZg6r7u8Fn09s+CVe/8O2+58CDz6VvEfJ7PGwA2nHAQrrHog3PfKGOhurZ035L8t3yHv&#10;gXdeuhe2WX9NOOGCW+HHGbNh2sSv4aHTD4FVl14Njnt7GsyaOg3mFr3fj/4A/oxfDHQ4PYfc/pb8&#10;35kH3JDTV+dTl3TarCmsTx6KDbknpoVwhDzPBMJbEM8R8nGPxzEoNKP1tiK8BfEcIc8zgfAWxHOE&#10;PPdIRTgL4jlCnmcC4S2I5wh5qgkrvAcJzaV7UpxEyPNMILwF8RwhH/d4HINqGCHn96Q4CV1hvWVJ&#10;rxkC8Rwhzz1SES4G1TBCzu8hfo55h/zskuPQavawLHloRiChOd0jFeFiUI1DczyzoJr9UCdxHKGW&#10;asIK70FCc7rHdtpMYIM53wMhNQFxHCHPeqkIF4NqGOWGfOja8NbALSvUYzuFt7CheXllsIdlCRKa&#10;03qpCBcDyg35Wq2nrNA75KynHtspvIWEZlnve4RahITmtN522UxAeg7NcQ+zBOEtJDTr61MeCKph&#10;hBz36Apm5XPIo6eskJ4j5CVvbcjDDbca0aY80JW1YtCG3HoLZD0hh7Perjnw7ZsPwwE7bAK/WmVn&#10;uG3YhzC9pxemTfoKLj10Y1h+lbXgrzc8A9NnzoI5M8bBU5ccDVustBhse/Rl8O4XE6C7+zu44Ler&#10;wgrLbgTHn3cFPPjoczBh2nT49OWH4Oi9t4E1Vl4Z1t1oU9h+h11g7z0PgksffAtmF/8hM2f86GLz&#10;+2dYcZHV4MDjroIPf5xabqr7e7tgUlE7dpeNYbFFh8CZwz6GabPmwryZ4+DZ28+FzVZeEg489h/w&#10;3lcTYOJbt8ABWw2FVTbaDf5+/mVw/c13wK23XQIbDVkJdt7/GHhy+LswedZMeO/282HH4j/Qt/vT&#10;SXDJldfDiM8mw2zcHJ93aLGBXg12Pepa+GLyTOid3w+TxrwJ5x+5D+y45+/hxsdege9+HAej3ngS&#10;zj7hmCJ/HabMmQMTP3kBTjtwW1hyiU3hgtufg/GzuorN9RQYftOJsNhiS8KvD7sMvp40FT57dxgc&#10;uv2G8OttdoVTzr4Arr/tXrjp1INg9eLvqk2PuQQexWs9bwa8M+xe2HX9FWHTXX8PD785GuZ24UdP&#10;KbzfmWY1b7+pk3gO4oTnHoHHIYjHCDnW6wrziQ05gUNzCGqtYsIqheYQMRv6WIRqRthFumofDM3w&#10;q+0KmbBKoTkEs1KxWQgOzSHCLtI08ZG57SKfdJVCc4gUqzMNDs0hkNEsaZr7ICxLPsLFPbrKoNAM&#10;ImYYHJpDIKNZ0jT3QdhOytJOfpVCMwjyKjfkwYc6OURLoI5qRoNDcwzbSVnayfeyHgxiyw35IvYe&#10;cg7Odbf1IQ/NaHBojhF3ppTig8EMv8Y9Povg0IyepTI7J2DgJoU25PKUlbDTYxg6LG87qB6yAg7N&#10;6Fkqs3N6h5w35PodcopQHTMMDs0xNEuaJj4yj7t8HYMj5jyfuB/BoTmGZknj6xikkUzPbGdqQ07g&#10;iDnJ9Ya83FzjLSit21BKjvlwBO+gV2/ICfbIgp5ZU+Dzt16A2268Bi655Fp4/OX3YGJXF3wz5n14&#10;4IbL4bIrroZ7nhgO342bAFPGfw0vPXwvXHPZJXDDnY/AWyO/hXnFBnrsG4/AtZdfBtfeeAeMeG8s&#10;fVt1zywY8+HrcN9tN8AVhf6Kq6+HB554BabO6ynfAZ/+zUfwzP23waUXXw6331N4jf4Ops3thf6u&#10;ou/z9+DOG66GSy+5DG57/i34buI0mDHpaxjx9APFsS+F2+99GN777FuYPXsSvP70/XBlwV1y1Q3w&#10;1PAP4MeJX8E9118JN9x2H7z16TfF+vpgzo+j4Jn7boMrL78S/vXgizBhbnH8sR/B0/feUhzjcrj1&#10;jkfhk28nQldxmfBJKBNGvwdP3X8H3PPYMPho5MfwwRvD4bkRH8LM4j9U+ooN9LcfvQL33nodXHLx&#10;lfDQ06/At1NnwcSvv4SXH7+rXPO1tz0MH331PUybOhHefPYhuOaKS+Dq626BZ1//FL75eATces2V&#10;cPVN98A7YybA3JkT4e1XnoIbrrgUrrzxX/D8m5/A9OI/QDj07wqBjGWJwVd67KG9h5xDc4iYJR/N&#10;aFi1zOMuYpK3rDBsU4y6OiI+OEPYHJ8cpI9lYTVxR66HrxM2xwdRp0sfy8Jq4g7NpPyQ92vCpjUW&#10;dZpO+njzEH5NWJxV9TPqNJ308eYh/JqwONMa/Q55/BzyNOrqiPBYdajS1nmF9ernkPsZouoYjPBY&#10;KbCmSmu9YqWtp2E1vk8OUIcbFrxlRW/INXLXU6WrqzOsJqcjxsCGvDgv+xzy5u51Gqw39/E7cn1i&#10;XY67RZ3GP06MnCMz692ywvCPJwzO9C0rAxvy1gY94nG0uIF5a9NuvxioGfr6emDe3Fkwa/asYoOL&#10;Yzb09PcV3OySI34OzCs26T3d82DOgK4Yc7rKp5z09/eWt0rMmTevfDwin2X5hJGuudQzdy704EYd&#10;b+8oenq7ZotPccxZRS/WsQe99Hq6unvKD0jKeuhYvf2FT08X+c+ZWz4esa9YC659blc39BXHwXXA&#10;/D7o6SrWXvh29+KjifuhZ17ruKXn7OL8ugcec4hr7Ct88fhYm1uc+8B5Ff8x0T1P1o51/CIkfJKK&#10;rHkWXQs8T1zfHMy7yv+Aww+IzsNrhc84L+p9fd0tH1oPnkdPocNj8XVMQddx7m/IUz7EputVqHIk&#10;1G7I2wWGzhkUkvGsCrqDgUxedz064UMhGc+qoDsYnTonRFMvfz2azXPUHe2iyqOpu+dFIRnPqqA7&#10;NJquJ4WmPt56kBE27Wg35HjLSoxOrAfRCR9kcnyGqA2554PoxHoQvzQf3KisO7T5c8hDHwayTdfk&#10;od3z4i8Gwj8PeMuK+OQ5sk8IZPMcqtHUA0PnDGHzHOt9Boc6n3BDnl4P87Z+w/XXwyorrASrrFiM&#10;leKxMo6itnKhwZ+oG1LMceieww87TLnWo+n1kfVbUGimHl5H59ajs3pU+UglzxVD54i8ToHn0QS8&#10;IU/5ICuVvGNh6ByR05nYkFOEFqGhpxFQUF00FJLZnylQWJ9UV5UXRaiJO2KNBkaooZCMZ9WgsD6p&#10;7ipPilCTw1hQpBldy/EJvXRGqrQP1TBCTQ5jQaE1FJLxrKkPsTojVbs+cVcznzjz5rIhLz/UWWzI&#10;MUJNyGCEGguuW43fFTMCCq3xPRCW5Q35Oq17yDFCTchghBoLrluN3xUzAgrPJ0Z7PnFXtY8eeN14&#10;Q97UByPUxAyiyoeccnwwdG5BHfzFQNUb8mofjFATM4gqH0QTn5glUIQab2bnIShCTcwgqnwQFJZJ&#10;+RAbv0NOEXYRRzPmcN7b21N+KD0ec8sxpxyamwPzBnLhu7u7lG8ICn1smzF8lkAR1ik0g0h5MDyf&#10;uAsjZhlUw9Aav8NnCRRh3TI8s5oYFJaJu0iT8uJarIk7Yo28Q07heQjDM6uJQRF2hl0Yms1+h1wb&#10;haZNYA/fHthjsD4I8iGnwfh1Yj2d8GCQ1+DdUmtq5twP/V1T4MW7roKTTj0Gjjmy+Jfx8cfBP6++&#10;CV4f9T109Snt/D6YMvZ9uOasv8HRxxa6E06Fq2+4Hz4fN618vmm4nmbrEIQ+jKZ+KZ+mWNA+IWc2&#10;5O5jD9tZT9zRnk+MlE/I2Q15DPJpuqJYTz6aaR8YOke0s0Ltk9dvVeWGvHzKyuC+qRNB68ldRxrk&#10;IS55fqQy75BvoTfk7YPWk7uONMhDXAbjN9i1IGg9mmkP5CNOnmfVPeQaXm/TNdJ6NNMeQp/BeHpr&#10;aurnedTD79Bsc0+Bt6amfp5HPfyOXB/ckPNTVjx4a2q6RvKo71pgt6zoJTddfIzBO1ShXfef87xy&#10;Opu753dUK221v28evH/5PrDxHqfCd9095b1o/b1T4fHbL4D9j/wHvDx6Mt2HVmzGZ/74Dhy59fpw&#10;6G0jYV5/P8wbPwruOfsPcMTfr4Wvps+R+9UaYcGc18+P9s8L3yWSDbl/y0pz0FEGf5XaPy++h5zf&#10;Idc1RvP1UUfzvhD566k+Vr5PNaQDZ3jLCj32sOmGvPmRm6Dd8yrvIW99U6e9hzwXC+d52Vk7+HnP&#10;C79ePnyHnGt1qFYu2PNqjk6dF6IT59ap67Pwnlc7brIhX7DnleNeuSHPOWjOQdpZvIfOHCvWxD0Y&#10;OveRo8lBp44VauIeDJ23jxwnVvROGwO7rrkcHHD2Qy2G8NbT98O+O+8Ldz7xJnT3FbquKXDjUbvA&#10;spseCBN6Wqr53fDBS/fB3jvuApfc/RLM6u5rdWvkrCYPOU45ipz1dEqTg3BFA/eQq2/q/CnPq1Nn&#10;Fq5o4B5y85QVnhHiI4cuPvJWXK+qX0/eivJ8dJYG6qo35M3X46Edjd9T75S3Ia/3aWfNHkKN34Oh&#10;cx/1mk4o8jQh/B4MmuW+Q+5BXNLo5HnlHC3Xqwo5LnnHyXFauM4rD3lO7ZyXfexhHmIXH1rld1in&#10;YkOOqSe1Qg9WwT5xV8hUK9ijWoWoyz0GuWZ9OOdhETLVOXuEKo+x8DtCFkPnqT4951GNUEE5s+wR&#10;qoTpnfw5bL3asrDJvmfA5zO6mYVXH7sd9tnnD/Dgyx9DT7Ehn/Hls7Dd+qvARgec29IgAL798FX4&#10;y+6/gQNPuwQ+n4QfvpAqQTO8llgVIlRQrlnfJ2YsMHTu+/gqDZuzR6iK4ftoFh97OHdgQ85PWalz&#10;xtCZDIuQ8XNm8SePaoQKyjULMIS/qbPBhhxDZzIs4j6dcc4s/uRhETJ+rlmch6pUXwrs4auQLf/P&#10;grMhpw7d5/vETNxl4flg6Nzr0yr2iFXhhjxUUK5Z3ydm4i6LPJ9YgWCWPapV4RxBeajgYdkqxPXY&#10;g5DjK2y5IT+q+YacHLQ7znlYthliDwKGzmQuCBW+KkTs6/loLsx8YOjM74pVMTwfX6kRdsUMj2bA&#10;0FnKo8qZarFPzoY89o19clQhMHSmNuQ89KwJtAeG75HiBayQwTMNj4vBKlKmejxOwF0yPD1X05B+&#10;VspMEOY+uJPUMrPwOAF3yeCZhsdZsEKUMmuhayrccvyusPLya8Fh598GH46dABO/fh9uOP+vcPoV&#10;d8Pn42dB//w++OqRk2HtFZeE3U66xzhO+vwd+OvvtoU19j4Bnvp4HHnaIyjoTho80/C4GKwiZarH&#10;4yy4kwbPQhDnVRDcJYNnGh4XQzbkeMvKOcWG3Oup9uEjyUjpia+q2sEzDY+L0dqQ/4qfsuL3VPtw&#10;lwyehSDOqyC4SwbPQnichXjg4FkIjxNIPw+eMXDjKl+dryshxAMHz0KkeAErROnpPU6g+2nwrLyH&#10;vLUhz7uHXDy0T4gUL2CFKD29xwl0Pw2ehfA4C/HAwbMQHmchHqyWmSDMQ9gNOYbfU+dDChk8C+Fx&#10;FuLBapkJpJICd9HgWYgUL2CFKD29x1loDwzJNCgPWQ3dieGrU7yAFaKUmSDMY3AXDZ75SFe4nzbk&#10;c5I+KV7AClHKTBDmMcyGXEjPrB6+TwgOzSGIYQ9dp1wzCA7NMYilPs2GDIMqFsLEXSkPDM0hiGEP&#10;XecQBhEzAqqwD+swJNOgioUwXheGzonB0ByD2NCHQxj8UOesb9+Hs3+/Hay4whqw2+8Oh9PPuwhu&#10;ePBZ+OLHKdDbj5pueP2CXWHVpReFA857vsjJA8fUMe/CmQdvB/9789/Dba9+WbhZd4Qw3KWBoXNi&#10;MDTHIDb04RCG4bOhj2hsJsDQOSLdRXnYwaE5BrHUN/AOebEhx8ceeh0YOrcgHxqai4GhcwvPA0MY&#10;BIfmGMRS35CVWu+Qtx576HX4LIN8aAjXxIfY2CPV4bPcTX2cEYPBmcBnGdaDYDvw2cyyIY9B2tCH&#10;cs0wODSHIIb6OONKrE6xjNADQR3xhzp9H2LZhzU050yDQ3MIYqiPM67E6hTLnaEHAkPnBJ8NfVhD&#10;c840fJY7qY8zroQMgtgYzMbvkPsdPss++MqDeQzOBD7LneyhNRiWQRAbQ9iwC0MyBofmEMSwh65T&#10;SE7wOEHKxzIIYmMIG3ZhSMbg0ByCGPbQdQ5hEDEjoIrnI1kdREs+vCFP+XBoDkEMeXDGFQphEDET&#10;wv1iIGqzrXVGPmKfOnhq4sRLazy9htWKh3Dymo/YJwVWeWqMJl4W1C0z60FZe77xrBkwqDv0Gjdq&#10;OJyy29qw5GJLwZob7wwX3jEMpnT1tDTz4MWztoUhSy0CB138UpFjUOfUMe+VG/L/sfFBcPPwL9wN&#10;eR3Yi1+bAyPsbuIl2nyfKn+qxV6Iqj4CPvZLNuThO+T1/QKtxZAs7VPlTzV8FRXPqvoIq/ItK+47&#10;5JTVuyC0CkOytEOVM9XwVVTMVfXFsB7MhFwOMKRP7iEPN+TaOTwK5dqnWl8FDJvLaxOQD96ywhty&#10;/x5y7RweRY4tlSp9FTBsLq/NgD31fVoRqim3PqGmClqLEfvUuZWPPQxuWfF8qhFr2KOZD0NrMTrh&#10;Q1kzH0+DYXOdVUNryad9L4H10R5N/DBSPnWwx7Q+xOmM4PvTYw9xQ04KUWm93+sDI/bJcaj8UCei&#10;yTKq0CmfTuHf/bxSx+3ceXX4zHqmwCOX/hWO+Mf1cPcVf4Uth64Ka2yyM1z6wAiYgl8LXGzIh/9z&#10;Bxiy9CJwcLkhF0wpNuRnHbId/K/NDoZbR+CGXFdjjBg+HPbYbbfiv3zXg/WDoTmcR5p1hfP6eYS9&#10;4byqrkedLqyFem+4GnVeONZbd91yo9L0mzpz0ck/PU3+LPJTVpZYbHFz/uE10fnAvLhGus5zPVir&#10;h6fRP1ND66p8wrkeYW+oq8v1wOvW3lNWLJr8vlLoxJ8fvmUFv7VxqSWXjK5VOYJ/LqquT6gLtRs0&#10;+POj87p6qNE1/hlp2jyv999/X13BfDT5fcXPIbfoxJ+fnw/ptXfivDp5ZTrl9e9+XnpDrtGJ82qK&#10;YEOuFyDz9peFnXnd9SryynGLNZqReZVX9XGwWq1g1Kva86J5zNhZjKoaIXZOoVqD1ZbX/Dnw+J82&#10;gQ0OOQe68Gt+e2bCm/dfDVsvvygMWW9XuP/Z96Gnvxe+uucIWGP5JYoN+ctlH/vgPeSn7b81rLrH&#10;sfD4R+PcDbleC/4v0a6urnLgVxfj4HlX1zxVm1cOyvGn1KguP3lOOfdJr3hbD9JbL+H18SX3vNgj&#10;HFJjLXtIHq4J9dOmTYOllliCNuTlYw/lCupr2Ryd9CGHOh9d5w350DXXUufL1yO8Rnx95NqQnkY8&#10;19dVcvHRNX9ITevZVw/Sai+eC6/7kEuvh/TWx87n0Ya84ps6q38P7f2+BMxKtc6nDnpD/ptNNyvP&#10;ka5X9fXRQ18f0fN1Zs73ief6+DjYh+b5PjjEy/o29xE9foV7/BSr6t+XzOt+X1znDfkJZkOO1WY+&#10;Pgbro9l2fEI15u34pJGrS0Mcqryqj4NVUlTr6uu5PohqjVSrdGFtQ7MhxyopqjwQfl2zeT4aAxvy&#10;Jk1VWqx1wivHQ2swJCMgk+PDqNJ2yquJBwJD54ymPimgTxOvlLbKY9Y3r8L6KywBx10nG23omQWv&#10;PnA1/HbDjeCMWx6CSfN6YOroB2HrNVeEbQ67DhUD2rEfjIDDd9oM9j7xAhg5YWaLpXrVeqrWFKLK&#10;pxPIXw+pBrMerUnpy+eQL9V6yorzxUC5QH85RtXqqJZSVHUytAZDMkF5y8oi9ikr7QDd5QhVq6Na&#10;SlHVydAaDMkscrwYVeuRmlXJO+Tyoc4qnxywDoO5ELleiKr1SI1m5S0r6kOdXEU0OaYH7sdgLkST&#10;Y6S0yHfCB9HEJ4VOrKfckB9VbMiP9d8h99DJ88LQOQKZPB9SpbT5PoQqbROfFOx66o9Wr6hGpzR1&#10;QA/xqXKkWpViw4ZPWUl5VR0jF+WGHI1yzTC0OuzL9eKQnGf5HggMrdaZrVQDQ6vDvlwvDsl5lu+B&#10;wNDqsDfXB4Ehc56JZ44Xh815Xu0xbcyzMHTZxeGEm15tdZF6yscvwgm/2xVOvekBmDCvG3pmj4cz&#10;DtgSVtj6jzCdv71zfi98MOIR2HP7beDcmx+H6fN6S56DvfTxmdVcChw253meB4K6tI/tDfMUOCTn&#10;Wb4HgsPmnNkNufdNnRbah2cEzEPOA4fmGLkeCPIQNQVnzTbkujM8vj1KGhyWk585HggMrabgrH2v&#10;sKfKR94hf7vQUOi6zlIePkSNs9An1wsjpfYq5YZcfXU+chyisn2+uw/tg7PQJ9cLQ6vb8eGwnJ3n&#10;+CAwWB32hXkVMLSaZ/475D44bM4Zeeq8CtRJ6rAvzFPg0Op2fBAYej44H+3Fs3wfjsH6IDhkrmvN&#10;fLRaZ7aSBofl7DxnQ47gkLmuWd8qUKeodd/AhnxhQt16MHSewi/1vBCdOLdOXZ86n77pY+GEfbaG&#10;XQ8/Bz7/YQr09PVDT9ds+PTFB+CUY4+HB198F7p6+8vN98RXb4LtN9sGrnz1K5jd3QOzJn8JD95w&#10;FvzphAth+FfTy6/Pr8NPdV4IDJ2n0Ik1deq8EPxNnXjLiv/V+f+e56U/1Kn5pljYzquTXinghzrX&#10;LTbkbyWestIEGDpPYUGel/5QJ2/I61C3noXhvNrBwnRevCFv+hxyDwvTeSF+Kh8Mnafwn/OqBvq0&#10;88VAITq1nsSHOtEegw8kM4bNPHjdPKMsH9QTexDDrIAyyyGoh14l54yZethumVHGsJkH6pFOmTFS&#10;WcxjMM8zypipB/XoVxlNYB3wK/GnjBoOl/z9dLjouhvg9n/dAffedy/868674IH/n70/8ZesKrJH&#10;8f4v3vt936efAyqtiCKIiK3dTogjztq2tiPO8zy1yqCAgAwyKCqD4gwiIsqkyAwyozLPUIxVBVVF&#10;UeO9Fb+ME7kyIvaOvc8+ebPKgkesz84bsWLFOvvkhXaTnTfzlAvorgdWTb4Sn+Yfpkt+dyT9716H&#10;0jE/+Qn95Kgj6Aff/yGdc9UttHbUhreoW6EzHFoL1w6Z0UlkUoFR1HgO8MikAnwVQWf0UbkaugP5&#10;Fvar8znKPpp5eF4qnUQmFeCrCDojGWrhwEfo3kPOnxayPR/I/TRqVGAieF5mdBKZVICvIsiMTmtm&#10;Ff3w06hRAb6KoDP8iE9ZSQ/krT5ws5ksPAK+8uCwU1oBvoogM90XA40O5N17yLsD+XQ+8qi1LjwC&#10;vvLgsFNaAb6KoDNRBvgqgszoJDKpciifK2ROeMlTla/kQP6ZT3+aPv2pT9HyFSu6tSJY6JX66Wrx&#10;STXRTElnl+1Fq6Yb4sOrpLU+aT+qI11fL101nfVJNdFMpLN8qW9XTVfr2cUfcKBfnS//tEqGWvl2&#10;qEPJw1eC0YE8omUYkfLIFMprjZ8a6KrecoyIAyQsY/W2w+EZQHhEyiNTKK81fmqgq3rhtKOch/CI&#10;lEemrPIewiNSXnrKKm9rzRGWy2eAEqcB9uEH76HLzj+Nfv3LX9KJfzyd/n7b3bRq3dxYY33W0b3X&#10;X0wnjg7tvz/jPLp9iXxGqPahtxwj5dJcIuW8DihxGrYDvWVFk+oYwiNSHjPaUS6H9DhSLp4RfvLV&#10;+e5ALmHV8PCseFhGoWE5O6Md5XJID2E5ZB7Swx91yivkwiFSrfSUVT6ChuXsjJ/0lcIHuNiDoT2F&#10;cIiUh147ymltc4nuLSuTA7nOWLXlPXxYXh/BwMOygIblrF47ymmtuT2Qyyvk0IvOqi3voWFZ6C0r&#10;FVYKDctZvZ9KdTbXsBx0YAXKe2hYNtKLJvJgSI8j5TBjO1zxH91/8hOfoBe98IX0+c9/nr7wuXh9&#10;nhf3ofms9tDv8rFmUier8+EVXAu9rjY+E268wLHHxAf7Cere++KVzo3X5NrcZy/LJcv5pDxq9hhr&#10;Ih94ZPtJ67EOebpwzU6T6NDr6nHfccma+CQ8el3OHmON8x7n8Jj4JPeFma2e+jTzCrn8c4vAP7Xg&#10;ZVlEHEN4jpSD3nbAF14hV/ih6aBbSDHUvU3PYesIXjF0HwKeiieFbXflsHWMFpVX1PWlLvNxr+6X&#10;g8PWMVpUQ65c08a9Ie6ClgkOW0cYstchWkF5wh7IZ/2xh+wxZK992lo/hT+QK7zHEEdF317SXlnL&#10;Yfs11zr85MJ89EAefXV+Czj69aKqwyvad2CRv0IOiF+7K4etY7SovKJ9Byl4Mp8Wpt2Vw9YxWlRe&#10;UdfPb5inyy+/nP7wh5N1nSw//zhewv/B/fzjWKN8sFhz8h+MB69Y/0fmJ55mjeZDPl1mP7y3bkWa&#10;MZ/fl6z++xrzmX9JP1oTT8v5+8r2imX2M/192d/B7O7rj3wPGT/ieD/cH69cw7PI1QPadevxfSgC&#10;/ic4/qe4/9+FMvpn/yWXTHdBnmqb5NAcGarco+TKYWuPdp+6E3dq11FYFz8Re5RcS7wg9yrrOWxt&#10;kfuUYF3yiRamBTzlJ8s+tSvkPiVwaI4MaGEU5R53apMWfVfw/ZKaQ3NkAHxKB3KP0jXUxyPWl10i&#10;n5Kaw9Ye8CkdyC1qTvDxiPVll8inrOawtUXuU8ZwH8/gQF77HPLcJ3dVcNhakfswYjWHrS1qPvab&#10;OvlArrp4wrO5RsFha0Xuw4jVHLa2iH1iqC6fyH1qruVe7sOI9Ry2TlHvWkAZX3m4T47YJ9b3XS/2&#10;isBha0XsUVPHGOJTdhHEXhE4NEeGKvcouZZ4QbtPHTzVNsmhOTJUuUfsymHrFNwNXyGPLxKhrJKw&#10;jMDzqcLWVsWBSsB1yvWhNDONTwoJrZAJbG1VHKgEaV2G9Ynn2r0EEpZJuZqjVXGgqqGskogVbd4K&#10;CcukXM3RqjhQKXKu5ifdNp86JCyTepcdu6/Ox8ceFr8631aMsh+Dw9ZAfSqHhGXEo8VnGz6Qjz9l&#10;RcJ2BTlXd5awjKBlPxYSlhFsLj58cJWvzq99MVB+FQnLCJgbvidbCWKPsrNE8tX5PQfyiJOwjIC5&#10;iK+h7Yp1SFhGoFzfVSSXUBaIuD7wTDo31EfCMgJl426aSygLRFwfeCadG+ojYRlBiRfYjubRROxR&#10;c+bIFeWJGBKWEXjvmqtVcaASxJNlPwnLTIeSD3PK165kVRyoBPGkZwvvIbeQvlX5iZYOZ1JpNj3g&#10;Efu0uotOfDRX2KrU4UwqzaYFR83DdmpXkp54Rbq6j532mQeHrctQnxi2U8oZ6hOrYhZIdfyYq5iL&#10;2Ah1H8/WPBfmo4xk/JirmLOsvodc/qjTvkJe9/FsqkCt05rVkCuUEYeSj3S06g7k/Epv90edFqJT&#10;txTeR3MGapn2WQ01hfXKdZ7r85FHDs/6zOcM32s7kPeBPTmQ2R7DX1PzFNITD9XFEykrdXcg3/bZ&#10;9IR/lc8hj2dbIdP8iOVhmbyrkJ54qM5PoPIsw09IlauGQD1iH8vWrmR9VOcnUHmW4SekylXMRWwE&#10;9YgnLNvvmfr4iZYOZ1JppuCwdRllDwU6qSKuLesVLR3OpNJMwWErzVOUPRTopApbq0OqUqT6qOJM&#10;Ks0UHLbSPIZ4lHTK976H/P8LKD9Rj2xszPva+M/YP+d38uj8JyG/r/KBfCHY9M9eesXygVzBYet+&#10;bNz7ivYzzRUjnzq8vnveFnwgnz2mvS/3lpXki4E2Bwy/r0cGNuZ9PTqfsU11X5v+2XvsvhQcto6w&#10;4AN5y8Y25dM13RNlK8Hmfl/T7m9We37Mp47N3WfYFwMpWvYzqz23IL1W9x7yni8Givb3z7yvafeT&#10;YiE+rMPHHm7MA/ms7qsF3R91jr+pc2MfyGd5Xy1e0z4nQ7Gp76sPs7rvWT5/m9N9MTan52hT39es&#10;NH2YxqM0Y/nqW1b6LirhGVsBKau1ZBxgaij7CLhucer34fCMrYCyj2TxVI4+Hfe9Jp5I2bzm8Iyt&#10;SlCVZPzIAbaEPoWEZ2wFpGxec3jGViWoSjJ+5ABbQp9CwjO2AlI2qlt8UqhKMvGxs+ZjD82BvM9d&#10;wjO2AlI2qjk8048WH7xCbg/k0ZyFhGdsBfT7iJdncmwqH4bnYh8Gd0oHcu5xWC5CpLCc+GgdT+Rs&#10;pOKwleaK9ECuKsn4kQNsCZHCcuKjdTyRs5FKQitkKWwn1fMjB9gS+hTikzL9iFQSWiFrg+j5kUP5&#10;GC3uXlOesJ1IJeEZW5WQ+nIoE6PFWUIrZClsJ1JJeMZWJahK5uVROc2HQUIrZClqV+CeRMr2Q1WS&#10;cYCpefSpJLQeH8hjqa0ieAV8hs6lmN4nn4g82lQK7mLVkSp83e6TIp+IfGJVGfCoqxipwtctPvO0&#10;5v6b6R//+Huy/tH9vPr2e2jFGv5KfPVZ8+BtdLXVXHMd3bP4QVo/X7+SetRVjFSRT7T5pGjziVUW&#10;voZHPpei7sPgA/mq7ouB6p+y4uF9sJfcPUWq2Dg+jNGBnL+pc3SwrH/Kiq3SmiusOjaND2M6Hw94&#10;lFWlt6zkE3UfC6tq84lVKZSDR67q3rISHsgF+UTsE8GqpvWpK+Ax3CefaPeyKPuk8Fz/VUo+deQT&#10;8Bnu5VHy8Fz/VUo+Oawqn4BPm5eFnyh55Ko64NOmjHJBu08KPzELDwZ8+r3qijafqOu57nPIrZks&#10;ZMOQenDYvgBhOYX3wJKwuhJr4T1kQrIU0ilB57EiNcJyCj+PJWF1wto6h/fABK8U0ilB57EkrKbE&#10;WniPaGJ+biWd+q2P0X+95S3deqtbb6PPHfE7unHp6pFy7DG/gv70zffR28Z6Xu/64FfpxL9cS2u7&#10;A7l1TzH2MEvCakqshfeoTcQs4D2g5pVCOiXoPJaE1ZRYC5nFgZzfQ17+lJV+H7s4rAIo8QLvIWoO&#10;qymxFjK7zdZ6IJewGkHMAuJjl4TVCGIW8B6i5rAaQcwC3kPUHFYjiFnAe4iaQxX8ed3yR521r87v&#10;9wEQllN4Dyx+TBGzgJ8XNYc/kMsfdTJbgvewPikQllN4Dyx+TBGzgJ8XNYfVCGIW8B6i5rAaQcwC&#10;3gMLmYWwNei8qDlsXxCzgPcQNYfVCGIW8B5YyCyErUHnRc1h+wKE5RTeA4vDqhgRp/DzouaQykLY&#10;GtRD1By2L0BYTuE9sCSsTlhb5+j3aEObD8JyCu+BJWF1wto6hzuQK+kZVBzgIvgp6IVBZkOVjFTn&#10;OxxgUSNUCVidZT2DSgIskOsUyiCzoTpGqrMdCa+R8Eog1YH1elQI8IJcZ8EhP7E0VAV4rbIS2l91&#10;39/ozf/5EvrgZ75Ke33zW5O1++c/Qq/a6SX0le8fT/es5A/ml6kl1/6RXvvaD9CeRnvQj46nK255&#10;gMbn8VHoFRla65UVHGAl01AVYHWWldAaSwK8QjjVWT6vEOAFuc7XyqJGqBKwulV8IB+/ZcUfyKXP&#10;SwJ8CtVZTirbQ6jKAzpfK4saoUrA6p7Fr5CPDmD5xx5Kn5eEVDlUZzmpbA+hKsBrLcuR9hGqBFKd&#10;8hxaYUmATwGdheiFJXcgj3ygQ6YsR9rXUK0g1dmOVtqXAJ8COgvR81tWJh97OD6QRz7CwQcKyZVB&#10;ZkOUQKqzHa20LwFeIRx0FhxpH6EqINUpywEGGQK8ItXZjjLal1AVoFzaFb2wyBCqAlKd8hx5XwK8&#10;ItXZjmekkgCnSHWoZAYMMhuqZKQ62+FAjiXhlQrVWc4zUkmAU6Q6VDIDBpkNVTJSne1I+L6EVwJe&#10;q6wyyGQJ56EcdForg8yGKhmpznYktLacVXqE39QZycsWs0XLtYfsxWpbvDcWZn9tDmTgFLO4r2k9&#10;0rk5uuXC4+n4c66kexYvpQeXPThZV51+HH3svR+mn/3xYlozNy/6DQ/RL3f7GO13/l1Ou2Llw7R2&#10;Dp4LwazuizHEq6adZk/T3odgciAP37Iy7X2lc7O6r3afyYE8fMvKkP1YbTo3xAeIZoSbxs1jWgc/&#10;x89b/x91pteKrj2b/SzUZ9inrLRce2H7UUzrMw1mfV9W2+I9DVp8ZqUBrDadm9YnRYtPpJnVflq8&#10;p8G0HuncEB+rjeam3ZPFtB7pXLtPdyBXeT447ZZSDPGZ/TUfXffFEK+F3VdNy2HrGurKeVq94kFa&#10;s47fI26xns787TH0yd0Oogtve4jm54Vdc+lh9JynPZVe/MrP0K/Ov3Y0Lfzmdl9D9sMo6Yf4DL1m&#10;Dd2nrIw/9nBv8ykrm+N9cdi6BnxT547Vr87vx6a8rxZP1Xh1y2wr2g7k/eCwdQ0b874mn0PedCAX&#10;zOr53Jj3BQzxemTdV7vbxr6voeCwtUWtl6KkHLq7mn6IV92n3amkHLIXRn0/tqqj7tPupMohV88x&#10;eYV8VjfBmIVXzJedh/nE6NPOwivmy87DfKbDEK9h+ymoN4yO2StuoJ8dtgfte9QptBSvfK99gA78&#10;wOvpaU9+Mj35SVvQFk96Cv3HLu+nH518KS1fOzeaG+sManvfePc1HWaxn6Eo+eBA3r1CvsDPIddr&#10;9O96Y99X/RXyYdh49+XVtqr5DLlGm49XRQfyIdesqdv20482H8nce8h38gfyIdesqdv2049/js8Q&#10;Z8XG208Zw3zqzqXuxttPGbPyqUF9+h1ndc0aHun3VfKaxTUKB/K6tXT5UZZVg7VZDdCmaj8Z+3g9&#10;HCQTzmvSKoV0ZUrC97S2nRii4PBqP9niAwfJlNe8xUc9OFI2riJIV3RW6afqHhvm1tAtZ/2cvv6x&#10;99NxF1yf+ay4+zo68YRj6MP/tQs9f7un07Nf8Eo65IQLaMW60aF8ApnCowR6wmvtqwjSFZ1V+qm6&#10;h0A8Ih+tbSeF9PAogV46yZVnGLledJb3n0O+l+mUIB6pD1itSpCePnKgl05K3zIMr4dGMqA7kE8+&#10;hzz3yBH7gI0qD+H1kQO9dMpXgNeLBzILrdNODlHkPsLElR7I+Y86hddHDlXjZ1RZqB7TklmUp3OI&#10;NvcRxlfde8jNH3WiCwV0ftYiZhnocEglmYWv066HdOGjWmHiKoJ0RZeqNbdsDerjGa37vKQrUxLK&#10;66SvIkhXdKlac8uWwYFH5dLpkpfw+ojQLvK0iiBd0aVqP+mrGHBQba3yEF4fEejbSemjsvCs6FJl&#10;rumD+FgvMFHlIbw+ItC3k9JHZZHrOZRj+Dr28WCNLKgnb1lpGW/BLLwW6oHZWewFmIXXQj3s7EL3&#10;wsB+Fuo11GP9Q/fTCYfvSe/+0FfoqkXL3Sy85jfM06rl99Kff3Ugvep529FL3vFF+uPVS2gueJU8&#10;xerVq+i+e++lu+5aNF53jdciWpQs7dmFuXRJT+bSn6mHaOMlPezBrtxDtPHyffWwPbvQW0Q333wT&#10;PflJT+peIV/IN3UO/d1HmIUHgFfI+b3DuGc8J3h+ys+RPj9+ad96iI+dV128fE890EuXav2SHmbh&#10;U/YCny7f7w7kO+BAXsdCfl92dla/+8jHHshf8qIXjZ8f+7z4+8+X79nnW/stPrzumvyO7EIvX3Y2&#10;1Untfeys1+XL97AP/rlmDX/alcem+n1Ng4X42LnNYT8Wj/nEwOzmsh9gVj7BH3UKOGyleTvyTU6/&#10;ZfXKXUuIVBy20rwd+Q6m82F4r3afVMlhK82Hwe9lYT4lrwcXXUv7fekT9Kl9j6cla+yr3ukV52nd&#10;8rvolCO+Si970RvpsF9cSKvG7zWvgf+HeO+99qLPfeazsj47XqP8s1ijmn9CA97qJnPJ6mY/rRqu&#10;JzP8c6yb+KK2Cz1e7DXisrnR4trm6HcLtdF0PuiD43w8B82nPvlJeuLjHz/56nz/vPvfVw2pKveZ&#10;Dn4H7T54D/lTt/w3f8/m3u1zBC59DjHbrbRf+X113DjHXOrDa6LnNdZ0M/hpuMl17EKPl9mP9ejy&#10;MdctM9stU3O/+2KgxgN5ivz31f47s+CwlebDYT9l5ZlP39rdv3tOTB0+P6Nl+/Z5xizmOt14Jl3w&#10;cL8v7oE3s85nlHfL1BM9r4hPajs7yUer64/20+WjdeNNN5pnMEf0G9Hf2fS/L57UaV8NwbQ+kYoD&#10;Gbg+pEqulfPV9Gj3iVQcttK8HX4HvhqKaXwilefafFL4HfhqKLxPG0YH8kgsG0Gg1oVHQHkFOA3L&#10;6bKIOIbwHKqxC4+A8J5jgJdArQuPgPIewiNUZxceVY9KITxCdVh4BOo8QnW6+DHVW0YArYTq7EpR&#10;4jR0drQ2rKVbLvsjfeojn6DvX3QPyZ96oo9Hz9102V/ok2/7Hzr46D/Tw937zdFTtUC4m2+5mY79&#10;yU/o0EMPzdZhh4x+8rJ8xx0ia1Jzj+sxZ9ZhvEKfQ0a80RufwwKvsg8v42V8xItzv4bd16F00IEH&#10;0BaPf8L4QM5vWdHQ5xYLj0CdR6jOLjyqHpUCvIbloPCQHg7kWz9tq8nzUHyeO978TiYa+X3J72zc&#10;Yy2vyKfjyr8vpx0t+GRe8Mh8eImX/d3Paj+82MsfyEvPtfIK4WyoTrTyCPieh4bXYeERmVYK4flA&#10;/pzRgZz/qPPZ226r9xs8P/o85s9P8Xnu+JE+e555MTfl7wtcz+8r/+eHV+2+vFfksWjRovHzZ6HP&#10;c/5sS49DdXbhEfCVQPUIy8lKEfHCIVRjFx5V7zlAehyqswuPgPARJ7yE5WSlKPMI1diFR6DEyUJY&#10;ThYeAeUV4DQsp8si4hjCc6jGLjwCJU4WwnKy8AgorwCnYTldFhHHEJ5DNXbhERC+cCAXICwHRGa+&#10;tpWE5QQpl/p4cNjawnZEV/fhsEyeoYp1UklYTiCcdjiLdAKE5QDLimaIj+Z+KvVJuxKWE7RyAoTl&#10;1j98P51z7O700S9+m25eJa+Oi6bsc9uV59JXPv45+sGJV9Ca6ivkqU/uyWFrQSsnQFgOsKxopvNh&#10;aKfuw+CwtaDEma/ON29ZQahW4VnxsIwFwnIW2qn7MBCWY8SMHsjtH3UiUNtp7yMelrFAWM4i94ph&#10;A4z2kAHMxF4Iy2huq9TD6xgc/Lzxgfzi6jd1pl4KG5ZnWEb6/T6W0dxWqYfX2QO5/6NO0Xl16qVA&#10;WA6wrGiG+Hhducr9EJaDLvfJ5xkIy0UQTV0nGq00r1W5J8JykU64iC95KNARTVnHEE0M3xEv4fIZ&#10;hOViiI9lAITlLHynfi2E5YDcp+yFsJwg5fp9bG1hOzUdA2E5wLNclb0QlhOkXL+PrTSPqvBzyD3K&#10;l4KFZWKUdcK2+vSp4MNh+QhekVf9DjWdsK0+rKrp4FNXCbwiryxTckt1CmHRjzUWHKbesIGWLbqe&#10;vvuJ99DeR/+Z+DguPhWnDavosrNPom/tczhdft9D4XvI071U3Ao9YeFTmwdqGvXpd2rxsXUJcU9Y&#10;+FiNPZDbzyGPfQSpRwl9urQ/RGuBnu1HB3KG98grz8To06EPTVnLYfteiZ5nY+STHi0eDNbxH8Py&#10;H3VGB3KsOjjKOvVpcSpXjH4HcyAf3Zf/2EOZ5kesOjhs7aE+LU7ligGvPsQ6YdDL+yk4bO2hPi1O&#10;5YoBrz7EOmHQy/spOGydQ3z6nfqQ7qfkmOos0Cv1Lfo0rT6Mmi71KWlTnYKj1vfo06hXXQldBPXw&#10;XIRUpxC23K8hn0h9/iWWDEdqXAaH5shQ5R4lVw5be7T71J24U7uOwrr4idij5FriBblXWc9ha4vc&#10;pwTrkk+0MBPMz9EtV51FH3jHrnTi1Q/YTje18u7L6Kc/+j4df/Y/Om7d6uV0xWm/pH333JtOuewm&#10;WssflzjWlsC9Wl/BoTkyoIVRlHvcqU1a9F3B90tqDs2RAfApHcg9StdQH49YX3aJfEpqDlt7wKd0&#10;ILeoOcHHI9aXXSKfsprD1ha5TxnDfTyjb1kpfw557pO7Kjhsrch9GLGaw9YWNR/3xUA78Td1+r5F&#10;7pNrFBy2VuQ+jFjNYWuL2CeG6vKJ3KfmWu7lPoxYz2HrFPWuBZTxlYf75Ih9Yn3f9WKvCBy2VsQe&#10;NXWMIT5lF0HsFYFDc2Soco+Sa4kXtPvUwVNtkxyaI0OVe8SuHLZOwd3KH3XaqoSaisPWAgmtkNVh&#10;ZwRct05bRDNDfWIPDq2Q1WFnBEP3AsR7slULOGwtjHKtjnZGMb/uYbrkpG/R2z9+BN2zng/XXrXs&#10;1j/QO1/+PHrKk7ekpz9tK9rh+S+h939xH7r09mW0bnSYh651F4p8PxJaIavDzihyrt+vzacPHLYW&#10;D+XKjv5Abr86X5FzZT9B3O+bysFha/Fo8dnGHchzH0bO9TnH/Zb9eHDYWvDP9LEVP2/P6zmQxyjv&#10;Z+ieSj45as7SSz+HXCdqsxYcthYw1+pQw3APDlsLlGt17PMZhnRuuA+HrQXKtjrqhMXw/QjSueE+&#10;HLYWSFimBflE7FFzll6qqE3E4LC1gDnlW105bF2arPm1XqsPHLYWMKd867U4bF2a9GzvW1YAO9a6&#10;pQg8u5B5BjwW6sMQH3FaiN8s9jMLD0C8Fu5W2tNQ504/v55WLL6Dbl+8YsJbzI8O3cuXLKLrr7tu&#10;tK6nRfcuoYf5C4EM0v0M3QeQ+gBD/Uo+Q7GxfVIOB3J8yortMabbTz4xnU+Okk/K4UC+4/bxK+Ti&#10;M3RHuV58LDM9OGzNmGaH1qdt3qu6A/kMvqmTIftp3UcZ4qEubX6icgfyl9kD+fSQ/bTuowzxUJeF&#10;+C10LwzZj2Wmg/io00I8o9mhfrIfy0yH1GchntGehvpFHv2IJyw73FMR7WmoX+TRj3hiuE+MaE9D&#10;vcWjf6r5QD4cevGhm8+xcIcapnX/Z95Xy+Rw9/aJunL6+1LMwgPYnO5rlpj+vuxX57d9MVAL5CoL&#10;f5amvy+8ZUUO5LHP8P3JxPC5FO37qV+r3acOneCse96mOpAPv/IQTHtf3XvIxwfy1q/O99g878tn&#10;02Dzva8+1JUb976GY1b3xZjFvc3q+dl872thbhv3vlrcqwdyNuCwnEe9C4iPZVK0uLSpptlPPsNh&#10;6xipz7Ro8Un7kT71yTUcto6R+kRocer3aXGZnQ+jT9fiJPup6epdQHwsk6PFh9Hv4xX+mzrxKSu5&#10;zqPeBcTHMhFanPq9OGzdHcgn39QpEA/V5X62W4b4WCZCm8J6RRMcto4gHqqLfWxVBuvqB/J+J1Zg&#10;ldDvAg9VxjP9TjiQ86eslA/k/T6yH8vk6HfJfeIZDlvHSL1y9Lv0e7S4CKwunuGwdQzW1HQtLn0e&#10;jH4XQcvVWrz69tTiIh59un4FQ7wsk2I2Pm0uLbp+BaNvP7PyaXPxHvGEdxodyMvGfZf0VozSJW0V&#10;qfquJOjzaXNpmWtz7lPFUzn6dHk/nui/fr8iQjzVP9un4LB1aaJf1eaTIp7qn+1TcNi6NNGnyqdi&#10;nxSxj2XNxx7ygXz8R5197hy2Lk30qaS2bOyTosVnm/E3daYHcou87lMI+n300TIpNpVPjrKCO6UD&#10;uUxN5265vB97pmzsW3dmpK+Qx77xrEWksFzejz1Ttl8VKxg1ldTlWaBPkff7PRmxyrJtPilkqn92&#10;uHt5wnZiVcq2XT337Z9rceawleYe/aqULXtZ5L45Mw04bKW5R+0K0ksVtQlFrrJM2aNPxWHr8YHc&#10;LmSS1+AVmNdp3xeUeAUUupBZlDgPqKQjWawqA/O6Ij26Fr6GQpWaKdKakXOYlI5ksaoMzOtCZlHi&#10;fGWXzerINZjksJmHMDkv0EksZBYlzgMq6WjmkXK5BpOy9NFDGOW9QqbsQmZR4jz4QL6KnrKFvGVl&#10;n9GBPNf0+XDll+8rhNeu18msXcgsSpzH+ED+r/JHndEMo+6DKV3IUginHa/BlC5kKVIu12BSFrIU&#10;EafQeSxkAB9c5T3k+GIggdUIMCkLWYqUzzVQqJJD+4KcsRxmdSHrew95WlsPXshSpHyugUKVuSbm&#10;FHZeFrIUKZdrMCkLWYqUyzWYxEImOeCrCJjX6Wgm5XINJmUhSxFxHuoBtWSSA9opQaawkKVI+VwD&#10;hSpzTQuHeVk+8yo8xtBJXshSpHyugUKVminSmuE5TMlCFkM7uQaTspClKPEKKFSpmSKtGZ6bfDGQ&#10;X8iGIfXgsH0BwnIK74ElYXUl1sJ7yIRkKaRTgs5jRWqE5RR+HkvC6oS1dQ7vgQleKaRTgs5jSVhN&#10;ibXwHi0TMWKPyEc6JagHloTVlFgL71GbiFnAe0DNK4V0StB5LAmrKbEWMtsdyMfvIS9/ykq/j10c&#10;VgGUeIH3EDWH1ZRYC5ndZuvxK+TdgZzDagQxC4iPXRJWI4hZwHuImsNqBDELeA9Rc1iNIGYB7yFq&#10;DlU8YfQfMnogL6HfB0BYTuE9sPgxRcwCfl7UHNGBnNkSvIf1SYGwnMJ7YPFjipgF/LyoOaxGELOA&#10;9xA1h9UIYhbwHljILIStQedFzWH7gpgFvIeoOaxGELOA98BCZiFsDTovag7bFyAsp/AeWBxWxYg4&#10;hZ8XNYdUFsLWoB6i5rB9AcJyCu+BJWF1wto6R79HG9p8EJZTeA8sCasT1tY5wi8GkjE/2mcUI/fp&#10;Q6QWTr2sJtJbeK16KKeP7ch9+hCpOabxEsi0Zt5Dqul882wYOGR6Oi9oOdLJIT4e6jWtB0c6PcRL&#10;tQvzAWQm92L0+60aH8jxOeR+on9eYbUcWg3zAWSGH3UaWb/fs/CWlfAVcqn6XRhWxaFVq4OHXlun&#10;wQ3z8x5gUq4FHDrXfQ5504HcQq+tHatJ9TVw+Fofh0B8+C0rk88h7/2jzvQqem3tWE2qr4HD1/o4&#10;DDwzbC5V67W1M8TRajlynyFuQORTR66BxzAfwGo5ZuEj1TCfSMPha1vVYbXiM72XwvtYjyF+HCWf&#10;Pvhreh/hbNUK72M9hvhx5D4tDuGBPK/6rPov1bKZWJVyLU7QWK2fk6rPq6/fomBEqrZJD53hSDmt&#10;+rz7+tZ/KKK5IftB7mekGuITg8PW7VjofmLtcB+gb6aO9EAOfvh+4ny4D5BzHLauof5NnUP2E+dt&#10;PhHyGQ75qdxQtDmU+p7n563/U1ZSr9ybw9Y5+vcj2cJ88MVA9T/qBFKvyHth+9Gsz6cNbS6pKprq&#10;c7L9OJesz4fRr+GwdYxZaGy/lDOGXKus5bB1jEijnGQtPoDV+rk2r/5rcdi6HTrXthcGNFbr59q8&#10;+vqs6NfESOdafESTHMin3cDmjkfffckdbbz7euyfhEc38LGH3YE8+BzyzQlDfmct39S5uQD3Neyf&#10;yY33T3Dbgbwf0+1w9vfVHci3HR/Id5rmYw9ngY33+/rnYuPd1z/3GVvo1cvzj/2T8MjCdPe1sGdj&#10;ciCPbZjNO7VLDp0odSKew9c2zyeYiXyGsYLYqzxR6kQ8R2lCejmGsDXEVy77lDoRz8GP83Or6eK9&#10;X9X9D363/vVx3f9I8nr8//t42vZD+9H5tz4oMxvm6aEld9DpR36H3vbGV9Fb3/1R+tmJ59G9yx6m&#10;+Q3qjSvW9lPqRaj55BjqXpqIPIQruZd427Gakt5+7KEeyFldvkIEP4Es8hAu6jBKvO1YDYdWiu4t&#10;K8nHHspk+QoR/ASyyEO4qMOIJ5jVjtVIL0be8T4WJRc/YVVkDuT6R501nxQcaQeV9GLkndwHKLn4&#10;Ccm6t6yY95Cjyyj5ROBIJ1BJL0beGaIVMB/3hrCCtMdRn8gxdKKkLfsMYQVpj6M2IX2P8kTKSh1r&#10;h/gISj6MvFd2L8FP2NnUR+qUtYh7nq3NAy0+fWC1TtjZ1EfqlLWIe561VcmrxacPPQfy4WCfabzS&#10;mYXsB7PT7oUR7Wcar8hnWtjZaX2i/UznxWErzVOsuf8f9I6dXkgvedkr6DWvfjW95lWyXvmS/6Rt&#10;n/kc+vwRv6a7Hl5LGzbM0cP3XkV7vOu19J6D/kSLH15Ny2+/go7a7cP0lYN+TnesWG0O5f6K6fW5&#10;ru2pDA5baT4UqU+bl1elM20eETi0ij6HfBqwZ9ue6qpZ3Vd8IB+OhdyXZdo8InDYeiFeCvYo+UQH&#10;cgvLLGQv6exCvAD2SH26A/m24wN55RXyWVyfMav7snOcz8KHsTntZ3ofDltv6v3kqul8UnDYelof&#10;j/b95KrZ7IfD1tP6CDDLP9t8clXKtPmk4LD1tD4e3YGcjWZhxpiFl/fI3ThsnQJd77MwzMKrz4PD&#10;1ilsd6F7YWA/C/Wqe8zRrRf+hg488nd069KVht9At11yKn3uox+jn/7xIlqzfo7m1iyj477xDnrq&#10;C/6Hbl4zVm1YTZef+XN6+5vfTt876a/08Dr/VfoRNs19CThsbWE7LV598B4Lc7NvWYm/Or/N3+9p&#10;OniPhbnZP+q0/FBsbvc1i/0waj78/7nq/5QVgXrEbhy2trAdzsvKdkQ+9o86awdyC/WId8Vhawvb&#10;4bysbMfsfWI3Dltb2I76LAybyofD1ha20+fTik3lw2HrEjbVflrR58Nh6xTo9vm0YnPzCf6oU8Bh&#10;K83bkW9y+i2rV+5aQqTisJXm7ch3MJ0Pw3u1+6RKDltpPgx+Lwvzken1dPulF9JD6UF6wxo667c/&#10;pk995Tt0/o1LaW7DBnrojnPoDf+5DT3/nd+i+bGOPW678lz62Jt3pg/tdijdvHTVuDMMuh/NpoGf&#10;bPdKVRy20nwY/A7affhAvuX4c8j5QO4nvWsNqSr3mQ5+B+0+3XvI+dNCuq/On34/dWW7Twqe1Glf&#10;DYGfms4DwHTbp6zE8HfiqyHgsJXmw+E+ZWXK95D7O/HV9JjeI9/BdF7eJ3ctIVJxIAM3FH4HvhqC&#10;aX0iFQcycH1IlVwr56vp0e4TqThspXk7/A58NRTT+EQqz7X5pPA78NVQeJ82jA7kkVg2gkh5ZArl&#10;PYRHpHw+E3GAhGWs3neU9xAekfLIFMp7CI9IecxoRzkP4REpj0yhvIfwiJSXnrLKR9CwXHmmxGmk&#10;PGdzy26gnx+2B+1z1Ml0/1o+fs/THafsTs/b+in0xs/9rNNAf//1l9LX3/Uaeu7/fIlOv+beCQ8v&#10;RcQB0uNIuXimxGnYDvSeFb1lBMIjUh4z2lEuh/Q4Ui6eEX7yTZ3dgXyvjkNYNTw8Kx6WUWhYzs5o&#10;R7kc0kNYDpmH9PwfdQqHSLXSU1b5CBqWszN+0lcKH+BiD4b2FMIhUh567SiXQ3oc3YF8h+fSxZO3&#10;rMiMn1Tew4fl9RGAh2cFGpazeu0ol4O6A/lzxp+yIq+QQy8zflJ5Dw3LQh97pFqGhuWs3k/5SiF6&#10;hOUwA1agvIeGZWN9yYMhPY6Uw4ztpJVC9IiU1xqIeOEQtmP12lEuh/Q4Ug4ztgPecwzwEimvNVDm&#10;EZa1et+JPBiiR1gOM2AFynsIj0j5fCbiGMJzWNbqfSfVAaJHpDwyhfIewiNSPp+JOIbwHCkHve2A&#10;LxzIBQjLMWS0xqRdCcsxcjb18UjVQDoluroPh2Xw6KdSJu1KWI4BVju+SoGwHCOdEs0QH839lPiU&#10;uxKWY5RYW1kgLMeg+TV0yzm/pq9/9CP06/OupblOs5b+esBbaZstH0/v3ueMiZbxwE2X05677kL/&#10;z84fpGMvuHny6jnDu3PFYWsP2wUkLMPIGQBhOQYzlhXNcB+Gn5Sq7BR3JSzDEK/uQJ78USdCtQKZ&#10;qDMWCMsBflKqslPs5T0AYbsDefIecgRqO+19xMMyFgjLAflkSak+HGDwmM/ELANhGZuVKp8LOPg/&#10;ZORArp+ykk5GDGDD835C+imrQFjGZqXK5/IKOQ7k9hVyiVSdMwDCcoBlRTPER/N8KtYBiJyLfPJ5&#10;BsJygGVFE+sA0WhlMz8Z6wBEzlmGwUzOMhCWA+yUaGIdIJoc+aQwwuUzCMsxYiZnGQjLAflUrAMQ&#10;lmPEPhyWUyAsx8g58bGMRa4XpFMlHYCwHCP1AVNyQ1iOkbPiYxkLr9Y8nxKm+JYVwA/l6Osz8osD&#10;yrb4tKB8LQ+vySdaPWKdsi0+jD5d+VoeXpNPWKbkx3zcU7as8Yg061cupt99/5v03g9+ka64c9lY&#10;s5rO2vPV9MynPI52PfDssVKw9KbLaM/370L/14vfR0efc6M7kAP2OrV9xT1lOavNA32aWfpEeYq4&#10;pyxnVmNfIc8/h7yMvj4jvVYfato+r7Rf/xzyuGLUrgGk1yoBmprWe+VK3y/Da2KfFrCO/0OG37Ji&#10;D+QWrfup6fr6gNe0TOSYHMhH9+U/h3y4e5+G+8N94olWn1zX4u7Rp4mvk6Plyq0+uU6ZuJ+jT9Pq&#10;0wLrU/Lsu15fH5iVhtGns/2Slvm4J2y579Gq6dO1aqLcouwjbLlfQ81R0HsgnxYctgYktEJWg50A&#10;mGmb7scsfCS0QlaDnQBmdU+MoV7xfizb5mgnIiy763o64POfoE/t9itavAbH69GB/Jt6ILcefCDf&#10;Y9dd6P8eHciPKRzILc45+2x60xvf2B0u+BW/5/HifFzv+JxRzWucd4tzaEaL+65Ofcxcx49yeE40&#10;4znnDb2pnQ+vcW1nOg3qMRf5TPbAeiwzhz6/gswHMDmQ81tWcrT9thX2d2YxCx9mWny2GR/It3j8&#10;E8Lnp3ve8DyYeqLBMlznA45/8tz4eezW2Gcyw4s5W0NraqzJfsBBY3nLjWe6mnvj67v7GnMTDZaZ&#10;63wM1/1R56ge+jnk0e+L0fo768NQDw7+iS8G4n8envyELeReeeH5wXPByz5fvEZ59jyPV8eP9N3z&#10;zBw0o9X1ahz/HF+/+31xb1w7L86TutOihoZ9oIWP1QS+zgdzY/6Kyy8fP4vTY9rfVwrl2xxV7zF0&#10;PyUM9Snvp9QpI5qY3X5s1Y+aj3baXDlszWibVEQe06Dkw6x22q7FYWtGy2Tzgbxs1tLxWXmiDfCI&#10;fYa5T+OjHZ+VJ9pQ9xjmXvaq+6Tdkg+HrfsA9fyGdXTrVWfQJz7yETr4gsWjwzU66+mGYz9Cz95q&#10;C3rfAWeNavW//7pL6GvveiU9482fpZOuvHvCe6j+gaVLR//DcgVddOGFdOF4Ieef06zUZ1qvzcXn&#10;7LPOoidvsYX8Uad5hRzgZ1OfUYuYFaCnmrJPHelMyYfD1jiQb7fNsxb0/GBh1q5I17fs7EJ8eM3C&#10;B7N28fPGB7WFfjEQA7+v/HcW/RbLiD36IBP2i4H+4/nPD5+H0sJzkubTLMwvxMfOLsQr8rH95cuX&#10;jZ9DYJa/r2GdmCt7RGB1PDErH4bteFU0E3lx2LoPkYei1In54T5xh7mU57B1HyIPRaljec2H+8Qd&#10;5lKew9Z9iDwU2tlor5A/ksBh60cLNuZ9TeW8YQPNrV5MF/zym/ThT+9NN+CjDcdY+ref0cu224p2&#10;+fhRo0qvcPtV59En3/RSetNnv02X37Viwm8MPDr/ScjvC29Zwaes2N702PTPXnpFHMh3rHzsIYet&#10;+7Fx7yvazzRXjHzq8PrueZvRgXyWmPa+7Cvk/V+dv+kx/L4eGdiY9/XofMY21X1t+mfvsftScNg6&#10;QuFA3n65spI70m13K2EW+2Gk3fL+Wnzqmha0O6RKX8fdyD3iFNytK4B+nwAb5mn53dfRYZ95O33j&#10;iJM6zirXrVhEX3j7i+kZr/kErZgbdzesp7+dfzL992tfTt/8wQn04Kr1E71F/37qCqDfpw3DfMrq&#10;fp+6AkhV+GKgrbovBorfshKhfz9W07a3HDzXNpuq8EedO3Z/1Bl7RGz9atzlsPU0iOcitn6FWfqI&#10;gh/1Yw+HHsjrV7FoVyqGz/DE+FNWxt/UOd2BfJb3ZRWSl2bKXtypz7ahfbpfaRX1vZW9uFPuWtRV&#10;bR6MfqVVTHtV7vRfidGvavNhDNtPXR0j8onRr2rzYbTsRzV1dQz16UO/KleUZixffYW85aL9mjYf&#10;W5Uwm2vlmnyGw9YxWjQtmNW1Uk0+w2Hr6dHilCnm19GtfzuLPvTOD9Bvrrx/xCQuo/6Npx9OL3/h&#10;q+joK+7pvixo9bI76OSjv0Uf+OTudOY199LcvNFPkPgsAC1OLYqW/cxK04J0R5M/6jTf1Lkp72tW&#10;d5buCK+Q+09ZQSbIr5y6xGjbcb+qfz9tO2rzsVUZrKsfyIfvJ8I0mnim36ntQN7vM82eI6SaeIbD&#10;1jH6NbNQtGlSxDMctp4OLS6zvK+Wq21O99W6n83pvtrQ5rS53ZdVxRPeaXQg5zKSemEEr4BPPpUy&#10;dQU86ipGXx0xzA2b4xzLI2XqNTxSVcR4xBMpy2Hr0pzNsepIFVKDhUeqypn5dSvpkhP3oXd89hC6&#10;42F+93iqGNXzK+jPPz6APr/vD+mYY46hnxx1BP3wsEPplIuuptXjr82vX4lzrDpShdSWjX1yxoPD&#10;1rFPrLLwNTxSVY7Yx7L8sYerJgdyfMpKnzOHrXR5pExcg+WfWHWkCqktS7QNvqlzwIGcw1a6PPI5&#10;W6EGyz+xPFImri3LeaoqzZUAj1jFLD9v0YFcJuxc7JMz+ZRH5MNh62jOquCRq9IDeaqQ2rKxT87k&#10;Ux5tPrmCARYedVWaM6ROFVierSHv5x6CFl/LlnzqkInIx3v5qgW5h4DDVporUkWsSpH7Rj6WS6sY&#10;HLaKp3JVjsgnVlqkUzmDNQwctip51JylF/nUpgS5os0nVaXgsJU5kGPZbAisB0fsUeIVUOhCZhFx&#10;OaASZWkm4hSY0hXp0S1D56HUTJHWMTApas08Ik6BKV3ILCLOAwpVauYxv34N3XnVGXTKZbd238yZ&#10;QybXr3uYbrnyXPrtr39FJ516Jl1/51JaN6ff9KlXiYCr60JmEXE5oBJlaSbiPDApC1kK4aIOA1O6&#10;kFlEXI7xgXz8TZ37jA7k0UzdB1fSVdILX+v6hcwi4nKMD+T/Kh97WJqp+2BKF7IUwkUdBqZ0IUsR&#10;cR7qwQtZiohT6DwWMoAPrvJHnfhioBLUgxeyFCVeAYUqI33EKey8LGTde8jHB/KXBwfyHOphfVKU&#10;eAUUqoz0Eaew87KQpYg4D/XghSxFxHmoB9SaKdI6B6ZkIUsRcR7qwQtZiojzUA+oNVNopwRMyUKW&#10;osQroFBlpI84D+vBoZWF1ClrYSc5YnWJV0ChSs0UaZ0DU7KQxSh3rAcvZClKvAIKVWqmSOsc7kCu&#10;ZGTWj9gnBcJyDGHgYftSW4aBsBwgrMxZNmUA6Xgok0+VPDgsxxAGHraPUIaRMwrpwAc6Dq0spOOh&#10;TDTFYWthOCwHCJv6IJTpg/fBJIdWFtLxUCaa4rC1MByWA4RNfRDKADGb+qjGVwoOWzPKU1KnEwjL&#10;AcLK3OQV8vHHHkYTHLb2EB9ZlsvBYWuPyINDGQbCcoCwMrfN1uNXyLsDOYfqgJgFxEeWckN8hM09&#10;ShMxi2mZQyUMBypFzALeQ+AnnsAfezg5kOcQbeojtWUAhOUYwsgcKnRydYkFUg+GTNg/6pQDeewj&#10;LHygkRyVBcJyDGFkDhU6ubrEYjL1YHDYWhCzqQ80kqOyiFlMyhwqdFKGIWwOZdsmYhbT/IgFngOV&#10;ImYxCQ+r4fAMQ9gcyqZTHFoBCMsxhIGH7UtoLYg4RcnHMwxhcyibTnFoBSAsxxAGHraPUIaRMwrp&#10;RD5a9UG1bT4IyzGEgYftI5Rh5EyK8IuBZMyP9hnFyH36EKmFUy+rifQWXqseyuljO3KfEqCK1BxD&#10;vDxkWjPvIdV0vnk2DBwyPZ0XtBzp5BAfD/Wa1oMjnR7ipdp2n5q/9HIvRm1OsModyNNXyPvnFVbL&#10;oVXZp+YvPX5UFbLanOBZeMtK+Aq5VP0uDKvi0KrsUHOWHj+qClxtLof3AJNyLeDQOX0PeXogt87p&#10;VaS2PnV9DRy+1schEB9+y0r9U1asc3oVvbZ2avoaOHytj8PAM/1zVpGqpfY+qaYGq+XIfYa4AZFP&#10;HbkGHsN8AKvlmIWPVMN8Ig2Hr21Vh9WKz/ReCu9jPYb4cZR8+uCv6X2Es5Wg39/7WH3/rIIj92lx&#10;qP5RJ2PINmqYlc+s8Ei/r9J1Z3dfm9dvbHO7r9ntx1abDt2nrJgDOfjN8b44bF1D2zd1To+NcV8L&#10;8Zzlfvh5m8XHHuK+FoJZ3BfestJ9dX7xjzo3LWb5+5ql10Ix2/vanO5sKMp7n8V9zfZ5ttX0eOy+&#10;ZofxgVxCbiXehGXr25SwDBC5l5Qc+YTkKctIa4FEPKEsOrnCQiJSRWzsJZFPSJ6yjLQGOOIJZfNO&#10;ClFxROqIzVUMiXxC83QurRUSkSJiYx9RckSKiM1VDIl4QlDupJCI1BEbe0IZTcRsrhK4V8iDzyGP&#10;rxBBIpqIPNJaAGU0IUjZWOVfIbc8UL5CColoIvJIawGU6YTm5U4KiZJiOh+v4oMrf1ujPZDXfHIP&#10;zcudFBL5hCBlcwUgYScmb1l53OPo5Tv5A3nNx3oop1ncSSGRTyhjWa+wkCgpUnaYj+ZppwyJaCJi&#10;vcJCoqRYmI/maYeR1gKJaCJn8lohUVKknTafXBWzESRqPhZlz7IHo9xJIVGa2Fg+uQKAMlZEnZKS&#10;I54osTkmr5C3iIGatvXCQEnb4mE1HFoJmGnxAWraWXkN8WBw2BoY6lMC+wzxKmmH7ofD1oDup8+x&#10;rlKfNtR8ZoH2/YhqIfuxmpIen0PefcrKAr4YiP31GrXdSa+kqE0CVsOhlaI7kI8OYPZTVqYBu+sV&#10;aruTXklRmwSshkMrjxYvoLYf7XmVvkKuf9RZ82kBdBzgUrR6MWr70Z5k3VtWzB91ossYcs0ImOcA&#10;l2LINUpa5mfhwxjiU8Ks9jMrH8YQHwaHrRnt+xFVSdvuI6hph/iU4PfTf7V+RR2z0vSBPdSn5ii9&#10;fkUdVlPSt/j0oTuQs1GrGYdVp3OtXgitkbV7MDis2la+UweHVadzrV4IrZG1ezA4rDqdbfVhcGiO&#10;TD1bvBC+Rt7mwZAp6+Nn07oEBNSRh+VKQPgaeZsHQ6asj59N6xIQWiNr92AgfI3KH8j7v6nT+iAT&#10;cJ1yERCWA1o9GOKhaglUww7kdjK9vr9KGQjP6c8WDwaHVUugmt4rnan5dAfy7hXyS0YaCdu3Vckj&#10;hqo5S31avThK6qjTHci3HR/Ix6+QI1Tl52L3GNaHs9Sn1YvDqqfxQXjO5y0+DA6o07m0roHDqqfx&#10;QfgaVbsPQyZFnc6ldQkIq57Gh8Fh84X5WC9k7T6IhfowEJrb3jAfq7aV75SB8JzPW3wYCM1tb5iP&#10;Vdu5yYF8c0LffjhsXcKj9b4Ys7i3WT0/LT4cti7hsfsqY1b3xbDvIY8O5I/U++p7y0orNrf7mqVX&#10;CfxHnfyWlYsLn7IyBBy2LmFj3pf9o870LSsl9O1nc7ivafDYfdUxq/vaVD4cti7hsfuqY3PzKfxR&#10;J9tz4EKaAb6KEE0jk6odMpN7CANWIZXnGDIjj1qjAtMPP62ZVICvIsiMTmoGlKqc5wCPTCow/ZAZ&#10;+6hrCLxD5rGBP5N8HT28Yjk9sHQpLX94Na1PvvRn/erltHjJElrSrcWjtZRWPryG5jud8WqCXp9D&#10;a+HaITM6iUwqMIoazwEemVSAryLojD4qV0N3IB9/Drl8dT5H2UczD89LpZPIpAJ8FUFnJEMtHPgI&#10;3R918qeFbM8Hcj+NGhWYCJ6XGZ1EJhXgqwgyo9OaWUU//DRqVICvIugMP+JTVtIDeasP3GwmC4+A&#10;rzw47JRWgK8iyEz3xUCjA3n3R53dgXw6H3nUWhceAV95cNgprQBfRdCZKAN8FUFmdBKZVDmUzxUy&#10;J7zkqcpXEXRGMtTCtcNPq4dUgFZRBsic8JKnKl8JcoUwkqFWvh0cmIo9fCXIFbKQKafwVYR0GrXy&#10;7VCHkkdU5ZzyaQb4KkI6jVr5dqhDycNXgtGBPKJlGJHyyBTKa42fGuiq3nKMiAMkLGP1tsPhGUB4&#10;RMojUyivNX5qoKt64bSjnIfwiJRHpqzyHsIjUl56yipva80RlstngBKn4fgNc7Tsvpvp5GO+Rwcf&#10;cCidcMo5dP29S2nN/LzqNjxMFx7+Bfrohz5MHxmvT31hHzrlvOtpbffV+eIvyyLl0lwi5bwOKHEa&#10;tgO9ZUWT6hjCI1IeM9pRLof0OFIunhF+8tX57kAuYdXw8Kx4WEahYTk7ox3lckgPYTlkHtLzn7Ii&#10;HCLVSk9Z5SNoWM7O+ElfKXyAiz0Y2lMIh0h56LWjnNY2l+jesjI5kOuMVVvew4fl9REMPCwLaFjO&#10;6rWjnNaa2wO5vEIOveis2vIeGpaF3rJSYaXQsJzV+6lUZ3MNy0EHVqC8h4ZlI71oIg+G9DhSDjO2&#10;46s010h5rYGIFw5hO1aPDodWKaTHkXKYsR3weQe8RMprDZR5hGWt3nciD4boEZbDDFiB8h7CI1I+&#10;n4k4hvAclrV62+HQykL0iJRHplDeQ3hEyuczEccQniPloLcd8IVXyBV+aDroFlIMdW/Tc9g6glcM&#10;3YeAp+JJYdtdOWwdo0XlFXV9qct83Kv75eDQan5uLd16yR9oz89+nL6050F0ytmX0i133ksrVq+l&#10;uQ16IF9+81/ozTu/nt7znvfS+7r1PvrMnofTOdctnrySXkNtl7O5r7YJDltHGLLXIVpBecIeyGf9&#10;sYfsMWSvfdpaP0Xbxx4OcVT07SXtlbUctl9zrcNPLsxHD+TRV+e3gKNfL6o6vKJ9Bxb5K+SA+LW7&#10;ctg6RovKK9p3kIIn82lh2l05bB2jReUV7TtIwZP59FA/DlvHaFMNQ8mR+VlcbZY7HuI1/L6G7bRV&#10;zWHrFOX9xHxNG/dKEy3on/2XXDLdBXmqbZJDc2Soco+SK4etPdp96k7cqV1HYV38ROxRci3xgtyr&#10;rOewtUXuU4J1ySdaGOCuS46jN73kZfTBvX9Btyx+kNbM6SGcp7rJDWvpD9/+BH3pjFvonnvvoXtH&#10;i3/e/+AyWrVe9OUrGJ9ecGiODGhhFOUed2qTFn1X8P2SmkNzZAB8Sgdyj9I11Mcj1pddIp+SmsPW&#10;HvApHcgtak7w8Yj1ZZfIp6zmsLVF7lPGcB/P4EBe+xzy3Cd3VXDYWpH7MGI1h60taj72mzr5QK66&#10;eMKzuUbBYWtF7sOI1Ry2toh9Yqgun8h9aq7lXu7DiPUctk5R71pAGV95uE+O2CfW910v9orAYWtF&#10;7FFTxxjiU3YRxF4RODRHhir3KLmWeEG7Tx081TbJoTkyVLlH7Mph6xTcDV8hjy8SoaySsIzA86nC&#10;1lbFgUrAdcr1oTQzjU8KCa2QCWxtVRyoBGldhvWJ59q9BBKWSbmao1VxoBpj1d/ooy99Du28yxfp&#10;miUPU+love66X9CLn/0c+sjnD6Ez/3YbzZkeUNtFBAnLpFzN0ao4UClyruYn3TafOiQsk3qXHbuv&#10;zsfHHha/Ot9WjLIfg8PWQH0qh4RlxKPFZxs+kI8/ZUXCdgU5V3eWsIygZT8WEpYRbC4+fHCVr86v&#10;fTFQfhUJywiYG74nWwlij7KzRPLV+T0H8oiTsIyAuYivoe2KdUhYRqBc31Ukl1AWiLg+8Ew6N9RH&#10;wjICZeNumksoC0RcH3gmnRvqI2EZQYkX2I7m0UTsUXPmyBXliRgSlhF475qrVXGgEsSTZT8Jy0yH&#10;kg9zyteuZFUcqATxpGcL7yG3kL5V+YmWDmdSaTY94BH7tLqLTnw0V9iq1OFMKs2mBUfNw3ZqV5Ke&#10;eEW6uo+d9pkHh63LIJpft5yO/+gL6clPex595c930KqHH6IVDz00OhSuobnuPeFjrFtBx3zyrbT1&#10;v21JT37SFrTFk55Kr373V+i0S2+klevkaJ7uR/OYBVIdP+Yq5iI2Qt3HszXPhfkoIxk/5irmLKvv&#10;IZc/6rSvkNd9PJsqUOu0ZjXkCmXEoeQjHa26Azm/0tv9UaeF6NQthffRnIFapn1WQ01hvXKd5/p8&#10;5JHDsz7zOcP32g7kfWBPDmS2x/DX1DyF9MRDdfFEykrdHci3fTY94V/lc8jj2VbIND9ieVgm7yqk&#10;Jx6q8xOoPMvwE1LlqiFQj9jHsrUrWR/V+QlUnmX4CalyFXMRG0E94gnL9numPn6ipcOZVJopOGxd&#10;RtlDgU6qiGvLekVLhzOpNFNw2ErzFGUPBTqpwtbqkKoUqT6qOJNKMwWHrTSPIR4lnfK97yH//wLK&#10;T9QjGxvzvoY4r7j1fPr3pz+Rtn7Fh+nSC06gb3/2vfTql+9M7/7Q5+n3519Dy/HpKRvmu8P6Xddd&#10;TEce8W1644ufT9tu/TTa8aVvpGNOv5IeHr9lZWPi0flPQn5f5QP5QrDpn730iuUDuYLD1v3YuPcV&#10;7WeaK0Y+dXh997wt+EA+e0x7X+4tK5vJV+dbDL+vRwY25n09Op+xTXVfm/7Ze+y+FBy2jrDgA3nL&#10;xjbl0zXdE2UrweZ+X9Pub1Z7HuJz46l70dMe/zja6d3/S3+97g5avXYNLbnlEjr4C++iF7/8v+jH&#10;p18yeQUcmJ9fT8vuvoGOO+xrtPMOz6JX7voN+ssND9Jc4Y867X7WrV9HD618iJavWD5aK5JlOc79&#10;WmGW76UeKW+5oT6xB6/Yg5f1wazN/Ur3c//999GTn/Skxi8GUkz7z93GQnqt7j3kj3sc7bD99qP7&#10;jJ6PFaPnIH+O0udHFzx4LuWsTlfuwUt9/Oz0+0n56X3k3vCxhxvzQD7NPxvT/vPU/VHn+Js6d3rJ&#10;S8f3na+W5yfnrbb1efZc9Pvi1bIf7ccevFp8Un796P922udwlr+vaX+PFrPwYMzKh7E53Rdjc3qO&#10;NvV9zUrTh2k8SjOWr75lpe+iEp6xFZCyWkvGAaaGso+A6xanfh8Oz9gKKPtIFk/l6NNx32viiZTN&#10;aw7P2KoEVUnGjxxgSxDFHP310LfTFqMD+ccPOn3cEf6qPx9H//WSHenNe/yIrlmyasSlnvO0eumt&#10;9NvvfJxe9KI30+G/vpjWzOcqCa1vvPFG+uEPfkj77bffZO2/73hxntZpb7QwYz1CH7uSXjozqQcu&#10;O4d8wiXXdHXaGy3M7LP33vTExz/BHcj7fqMSnrEVkP9+bCU1h2f60eKDV8i3etrT5F4HrPQ5RR36&#10;2OfW5uOFGevRcYG25JPOOJ8By/rsl/qMvVlXOpDnz3OMSOF/O6km9kzZSMVhK80V9kC+3bO2ndyn&#10;vefsOTJ5+vxMluVML52xPh0/YEGfedhrY6EOepM5k9d87rjj9snzx8+qf2bj5zlFpJLQClkbRM+P&#10;HMrHaHH3mvKE7UQqCc/YqoTUl0OZGC3OElohS2E7kUrCM7YqQVUyL4/KaT4MElohS1G7AvckUrYf&#10;qpKMA0zNo08lofX4QB5LbRXBK+AzdC7F9D75ROTRplJwF6uOVOHrdp8U+UTkE6vKgEddxUgVvu7z&#10;WU/nf+dNtMXofxQ//4PzDL+BHrjmbPriO15GW7x9TzrzhiWj43fgs2GOrv/r6fSRt7ydDj76z/Tw&#10;XPlKAqKbb76Zjj76GDrooIO6dTDWgSYfr0xjFnoHjeYmmrFHOgNtytle5mPr8YI24tJlNemqaZjf&#10;f7/9R/+R9MSeT1nx8M87flf13wYjVWwcH8boQL716EA+Olg+/Wlb6T0HzzOvlEPNP+2aaBp/X5bv&#10;fud2bpR3C/V4RT6o0XM+vNJ6vFIOdedh1kQz3k/pLSvR8xyxEayqzSdWpVAOHrkK7yHn+3r2ttu5&#10;52By72ZNnpvgebY6rNQH9eTn2GeiC35frp8s9DLNeD+WyzRmodfyz8+dd945ef7yZzR+nlMuUniU&#10;fOrIJ+Az3Muj5OG5/quUfHJYVT4BnzYvCz9R8shVdcCnTRnlgnafFH5iFh4M+PR71RVtPlHXc93n&#10;kFszWciGIfXgsH0BwnIK74ElYXUl1sJ7yIRkKaRTgs5jRWqE5RR+HkvC6oS1dQ7vgQleKaRTgs5j&#10;SVhNibXwHvnEPF33u6/RUx/3OPrgd/44YRmrb7uIdv/ga2nr9+5D5978oDmQIzibpzuuOo++/OHP&#10;0PeOu4RWd6+Qq3sO9cCSsJoSa+E9ahMxC3gPqHmlkE4JOo8lYTUl1kJmu09ZGX9TZ/lTVvp97EEZ&#10;kS0AAP/0SURBVOKwCqDEC7yHqDmspsRayCwO5PyxhxJWI4hZQHzskrAaQcwC3kPUHFYjiFnAe4ia&#10;w2oEMQt4D1FzqII/r1v+qLP21fn9PgDCcgrvgcWPKWIW8POi5hgfyMevkMsfdTJbgvewPikQllN4&#10;Dyx+TBGzgJ8XNYfVCGIW8B6i5rAaQcwC3gMLmYWwNei8qDlsXxCzgPcQNYfVCGIW8B5YyCyErUHn&#10;Rc1h+wKE5RTeA4vDqhgRp/DzouaQykLYGtRD1By2L0BYTuE9sCSsTlhb5+j3aEObD8JyCu+BJWF1&#10;wto6hzuQK+kZVBzgIvgp6IVBZkOVjFTnOxxgUSNUCVidZT2DSgIskOsUyiCzoTpGqrMdCa+R8Eog&#10;1YH1elQI8IJcZ8EhP7E0VAV4rbIS2l9+85/p35++Bb3gPXvTwx0nWH79OfSV972RPrT/T+nWZWtG&#10;jPXiGD1uWENXnfsH2uObB9EFty+j7gXyLuAi0LqbmlQCDrCSaagKsDrLSmiNJQFeIZzqLJ9XCPCC&#10;XOdrZVEjVAlY3So+kPPnkGcfeyh9XhLgU6jOclLZHkJVHtD5WlnUCFUCVvesZ8hbVvKPPZQ+Lwmp&#10;cqjOclLZHkJVgNdaliPtI1QJpDrlObTCkgCfAjoL0QtL7kAe+UCHTFmOtK+hWkGqsx2ttC8BPgV0&#10;FqLnt6xMPvZwfCCPfISDDxSSK4PMhiiBVGc7WmlfArxCOOgsONI+QlVAqlOWAwwyBHhFqrMdZbQv&#10;oSpAubQremGRIVQFpDrlOfK+BHhFqrMdz0glAU6R6lDJDBhkNlTJSHW2w4EcS8IrFaqznGekkgCn&#10;SHWoZAYMMhuqZKQ625HwfQmvBLxWWWWQyRLOQznotFYGmQ1VMlKd7UhobTmr9Ai/qTOSly1mi5Zr&#10;D9mL1bZ4byzM/tocyMApZnFf03rkc3PrltEpu/0XbbvdznTEJfeMv21zjq484zj66Ac+Rb8+6+/d&#10;lwStWXY7XXTu2XTp9XeP51bRLRefRj/49h70m3P/0b1/fOGY3X0N86ppp9nTtPchmBzIw7esTHtf&#10;6dys7qvdZ3IgD78YaMh+rDadG+IDRDPCTePmMa2Dn+Pnrf+POtNrRdeezX4W6jPsU1Zarr2w/Sim&#10;9ZkGs74vq23xngYtPrPSAFabzk3rk6LFJ9LMaj8t3tNgWo90boiP1UZz0+7JYlqPdK7dpzuQqzwf&#10;nHZLKYb4zP6aj677YojXwu6rpuWwdQ29yg3zNL92JR37v2+jHXZ6C510xR206NI/0Lc++3H6we8v&#10;oofWr+8+9nDpdT+nVzznGfRvT3kqbfOMZ9A222xLu7zzU3TW9Ytp3Vz0FUExNsV9tbsISvohPkOv&#10;WcMq87GHe5tPWdkc74vD1jXgmzp3rH51fj825X21eKrGq1tmW9F2IO8Hh61r2Jj3Nfkc8qYDuWBW&#10;z+fGvC9giNcj677a3Tb2fQ0Fh60tar0UJeXQ3dX0Q7zqPu1OJeWQvTDq+7FVHXWfdidVDrl6jskr&#10;5LO6CcYsvGK+7DzMJ0afdhZeMV92HuYzHYZ4DduPZ+fWraAbLjuPTjjuODr5tL/QDXff774+f379&#10;Wlp09QV0/K9+Tccdfzyde/k1tPgh/zFcKWp733j3NR1msZ+hKPngQN69Qr7AzyHXa/TvemPfV/0V&#10;8mHYePfl1baq+Qy5RpuPV0UH8iHXrKnb9tOPNh/J3HvId/IH8iHXrKnb9tOPf47PEGfFxttPGcN8&#10;6s6l7sbbTxmz8qlBffodZ3XNGh7p91XymsU1CgfyurV0+VGWVYO1WQ3Qpmo/Gft4PRwkE85r0iqF&#10;dGVKwve0tp0YouDwaj/Z4gMHyZTXvMVHPThSNq4iSFd0Vumn6h4MmY59pNYshqr4UQK9dNpXEaQr&#10;Oqv0U3UPgXhEPlrbTgrp4VECvXSSK88wcr3oLN8dyMdfnb/XXnuZTgnikfqA1aoE6ekjB3rppPQt&#10;w/B6aCQDugP5+KvzI48csQ/YqPIQXh850EunfAV4vXggs9A67eQQRe4jTFzpgZz/qFN4feRQNX5G&#10;lYXqMS2ZRXk6h2hzH2F81b2H3PxRJ7pQQOdnLWKWgQ6HVJJZ+DrtekgXPqoVJq4iSFd0qVpzy9ag&#10;Pp7Rus9LujIlobxO+iqCdEWXqjW3bBkceFQunS55Ca+PCO0iT6sI0hVdqvaTvooBB9XWKg/h9RGB&#10;vp2UPioLz4ouVeaaPoiP9QITVR7C6yMCfTspfVQWuZ5DOYavYx8P1siCevKWlZbxFszCa6EemJ3F&#10;XoBZeC3Uw84udC8M7GehXgv1sLOz3M+sfKaFnd0c9mNhXyFfyDd1bm73NatXyDe3+5qVV82nO5Dv&#10;gAN5HQvZi52t7WcIIh93IE9eIS9hIXuxs9F+psHm4GPnNof9WCzEx85tDvuxeMwnBmY3l/0As/IJ&#10;/qhTwGErzduRb3L6LatX7lpCpOKwlebtyHcwnQ/De7X7pEoOW2k+DH4vC/OZxitVcdhK82HQHWg2&#10;Dfxku1eq4rCV5sPgd9DuY99DzgdyP+lda0hVuc908Dto90nfQz7tfurKdp8UPKnTvhoCPzWdB4Dp&#10;7ouBGg/kKfyd+GoIOGyl+XDYT1nZufFAnsLfia+mx/Qe+Q6m8/I+uWsJkYoDGbih8Dvw1RBM6xOp&#10;OJCB60Oq5Fo5X02Pdp9IxWErzdvhd+CroZjGJ1J5rs0nhd+Br4bC+7RhdCCPxLIRBGpdeASUV4DT&#10;sJwui4hjCM+hGrvwCAjvOQZ4CdS68Ago7yE8QnV24VH1qBTCI1SHhUegziNUp4sfU71lBNBKqM6u&#10;FCVOQ2ex8AhEPDgNy+myiDiG6jlsrStFidPQWSw8AnUeoTq78Kh6VArwErbWlUJ4fyDnt6xo6CwW&#10;HoE6j1CdXXhUPSoFeA3LQeEhPX8gFw6B2i5+TD2QKaCVUJ1deAR8JRCtDXDQy6OF9hTCIVRjFx5V&#10;j0oBXsIfyHXGTyqvEM6G6kQrj4DveWh4HRYekWmlEL77ps7Rgbz7o87uQA69zPhJ5RXCIVSjix9T&#10;vawUGl6HhUfAVwLVIywnC4+A8grhEKqxy0K5tIMeh+rswiPgK4HqEZaTlSLihUOoxi48qt5zgPQ4&#10;VGcXHgHhI054CcvJSlHmEaqxC49AiZOFsJwsPALKK8BpWE6XRcQxhOdQjV14BEqcLITlZOERUF4B&#10;TsNyuiwijiE8h2rswiMgfOFALkBYDojMfG0rCcsJUi718eCwtYXtiK7uw2GZPEMV66SSsJxAOO1w&#10;FukECMsBlhXNEB/N/VTqk3YlLCdo5QQIywGWFc10Ph6pTz7DYWtBKydAWA6wrGim82Fop+7D4LC1&#10;oMTxFwPlb1lBqFbhWfGwjAXCchbaqfswEJZjxIweyO1bVhCo7bT3EQ/LWCAsZ5F7xbABRnvIAGZi&#10;L4RlNLdV6uF1DI7uP2RGB/KLq9/UmXopbFieYRnp9/tYRnNbpR5eZw/k/i0rovPq1EuBsBxgWdEM&#10;8fG6cpX7ISwHXe6TzzMQlosgmrpONFppXqtyT4TlIp1wEV/yUKAjmrKOIZoYviNewuUzCMvFEB/L&#10;AAjLWfhO/VoIywG5T9kLYTlByvX72NrCdmo6BsJygGe5KnshLCdIuX4fW2keVeHnkHuULwULy8Qo&#10;64Rt9elTwYfD8hG8Iq/6HWo6YVt9WFXTwaeuEnhFXlmm5JbqFMKiH2ssOGztoT4tTrbygI+tS4h7&#10;wsKnNg/UNOrT79TiY+sS4p6w8LEaeyC3n0Me+whSjxL6dGl/iNYCPduPDuQM75FXnonRp0MfmrKW&#10;w/a9Ej3PxsgnPVo8GKzjP4blP+qMDuRYdXCUderT4lSuGP0O5kA+ui//sYcyzY9YdXDY2kN9WpzK&#10;FQNefYh1wqCX91Nw2NpDfVqcyhUDXn2IdcKgl/dTcNg6h/j0O/Uh3U/JMdVZoFfqW/RpWn0YNV3q&#10;U9KmOgVHre/Rp1GvuhK6COrhuQipTiFsuV9DPpH6/EssGY7UuAwOzZGhyj1Krhy29mj3qTtxp3Yd&#10;hXXxE7FHybXEC3Kvsp7D1ha5TwnWJZ9oYVrAU36y7FO7Qu5TAofmyIAWRlHucac2adF3Bd8vqTk0&#10;RwbAp3Qg9yhdQ308Yn3ZJfIpqTls7QGf0oHcouYEH49YX3aJfMpqDltb5D5lDPfxjL5lpfw55LlP&#10;7qrgsLUi92HEag5bW9R83BcD7cTf1On7FrlPrlFw2FqR+zBiNYetLWKfGKrLJ3Kfmmu5l/swYj2H&#10;rVPUuxZQxlce7pMj9on1fdeLvSJw2FoRe9TUMYb4lF0EsVcEDs2Roco9Sq4lXtDuUwdPtU1yaI4M&#10;Ve4Ru3LYOgV3K3/UaasSaioOWwsktEJWh50RcN06bRHNDPWJPTi0QlaHnREM3QsQ78lWLeCwtTDK&#10;tTramRpqKulFitZdKDhsLYxyrY52RpFz/X5tPn3gsLV4KFd29Ady+9X5ipwr+wnift9UDg5bi0eL&#10;zzbuQJ77MHKuzznut+zHg8PWgn+mj634eXtez4E8Rnk/Q/dU8slRc5Ze+jnkOlGbteCwtYC5Voca&#10;hntw2FqgXKtjn88wpHPDfThsLVC21VEnLIbvR5DODffhsLVAwjItyCdij5qz9FJFbSIGh60FzCnf&#10;6sph69Jkza/1Wn3gsLWAOeVbr8Vh69KkZ3vfsgLYsdYtReDZhcwz4LFQH4b4iNNC/Gaxn1l4AOK1&#10;cLfSnoY6T/Qb5mlubh09/NAKeuCBB2jZsuW0au1amhvxY8Wov4aWP/ggLVuxnJYvX0YrHlpJa8df&#10;IJTuZ+g+gNQHGOpX8hmKje2TcjiQ41NWbI8x3X7yiel8cpR8Ug4H8h23j18hF5+hO8r14mOZ6cFh&#10;a8Y0O7Q+bfNe1R3IZ/BNnQzZT+s+yhAPdWnzE5U7kL/MHsinh+yndR9liIe6LMRvoXthyH4sMx3E&#10;R50W4hnNDvWT/VhmOqQ+C/GM9jTUL/LoRzxh2eGeimhPQ/0ij37EE8N9YkR7GuotHv1TzQfy4dCL&#10;D918joU71DCt+z/zvlomh7u3T9SVhe7o0L1m5QP09wtOo+/vtxft+bU96aBDj6Qz/3EjPbSevxp/&#10;dOiee5iuOevX9NUvfpMOP+poOup7h9B39zuYzv7brbRmXg/tw7CR7+ufhunvK/+UlVlArrLwZ2n6&#10;+5p8ykp3II99hu9PJobPpWjfT/1a7T516ARn3fM21YF8+JWHYNr76t5DPj6Qt351vsfmeV8+mwab&#10;7331oa7cuPc1HLO6L8Ys7m1Wz8/me18Lc9u499XiXj2QswGH5TzqXUB8LJOixaVNNc1+8hkOW8dI&#10;faZFi0/aj/SpT67hsHWM1CdCi1Pqs/qBO+nknxxC73/Hu2mvH55Atzyw1rtsWEe3X3w8vfUlL6Jv&#10;/+lO4i/NX/fgbfT7w75EH/zsXnTJrYtpvXklXcFh6zL6dC1OrKjr6l1AfCyTo8WH0e/jFf6bOvEp&#10;K7nOo94FxMcyEVqc+r04bN0dyCff1CkQD9XlfrZbhvhYJkKbwnpFExy2jiAeqot9bFUG6+oH8n4n&#10;VmCV0O8CD1XGM/1OOJB3H3tYPJD3+8h+LJOj3yX3iWc4bB0j9crR79Lv0eIisLp4hsPWMVhT07W4&#10;9Hkw+l0ELVdr8erbU4uLePTp+hUM8bJMitn4tLm06PoVjL79zMqnzcV7xBPeaXQgLxv3XdJbMUqX&#10;tFWk6ruSoM+nzaVlrs25TxVP5ejT5f14ov/6/YoI8VT/rFPMraA/fu+r9JqX7kIH/eYCenDVulHf&#10;e6xbeRft9c6X01av+hg9NDdmN6ynf5x/Er3zda+hb/3oJHpgNc+NexOkTP/eGPFU/2yfgsPWpYk+&#10;VT4V+6SIfSxrPvaQD+TjP+rsc+ewdWmiTyW1ZWOfFC0+2+CbOpMDuUVe9ykE/T76aJkUm8onR1nB&#10;ndKBXKamc7dc3o89Uzb2rTsz0lfIY9941iJSWC7vx54p26+KFYyaSuryLNCnyPv9noxYZdk2nxQy&#10;1T873L08YTuxKmXbrp779s+1OHPYSnOPflXKlr0sct+cmQYcttLco3YF6aWK2oQiV1mm7NGn4rD1&#10;+EBul82GwHpwxB4lXgGFLmQWEZcDKlGWZiJOgSldkR7dMnQeSs0UaR0Dk6LWzCPiFJjShcwi4jyg&#10;UKVmY4wO1YtO+Q69/LnPotd8/Vd038P82neOB/7xS3rZc55OL/vAwc5x0T8upM++7RX01s/vS1fd&#10;vWLs7a5gYCdlIbOIuBxQibI0E3EemJSFLIVwUYeBKV3ILCIuBx/IV9FTtpC3rOwzOpBHM3UfXElX&#10;SS98resXMouIyzE+kP+r/FFnaabugyldyFIIF3UYmNKFLEXEeagHL2QpIk6h81jIAD64ynvI8cVA&#10;JagHL2QpSrwCClVG+ohT2HlZyIa/h1w9rE+KEq+AQpWRPuIUdl4WshQR56EevJCliDgP9YBaM0Va&#10;58CULGQpIs5DPXghSxFxHuoBtWYK7ZSAKVnIUpR4BRSqjPQR52E9OLSykDplLewkR6wu8QooVKmZ&#10;Iq1zYEoWshjljvXghSxFiVdAoUrNFGmdY/LFQLI0WoZTqI962b4AYTmGMDqPpaFaBsJygLCxRzQh&#10;HQ9lMCVLAj0FwnIMYXQeS0O1jJxRSCf2iKak46EMpmRpoC9AWA4QVj1UzaG6tctvoy+9Zlv6tx1e&#10;R8eedzGdedKv6Kgjj6GTTj+X7ln28Fi7nq7/+cdp+6duQW//xu/EYsTyWnLDZbTbe3ehp7/p0/S7&#10;KxeNWQ9lMCVLA30BwnKAsOqhag7VATErk9ZDlBzoeUjHQxlMydJAX4CwHCCszPOBfMvxe8jLn7IS&#10;+wjEBwthFUCJF8Q+6QTCcoCwMr/N1s+kJ/DH93UHcg7VATELiA+WhtUIYlYmrYcoEaoDYlYmrYco&#10;EaoDYhbo9+HnTQ/kOUTb7wMgLMcQRj1UyaE6IGaBso/92EM5kMc+wqpH6pMCYTmGMOqhSg7VATEr&#10;k9ZDlAjVATErk9ZDlAjVATErk9ZDlAj0FcLmUBZTNtBTxCx81ANLQnVAzMqUnRclAn2FsDmUxZQN&#10;9BQIyzGEUQ8shCoFEaeIPcBYCJtDWUzZQE+BsBxDGPXA0lAtI2cU0un3qEG16qNe6CkQlmMIo/Oq&#10;RKiWkTMpwi8GkjE/2mcUI/fpQ6QWTr2sJtJbeK16KKeP7ch9+hCpOabxEsi0Zt5Dqul882wYOGQa&#10;Dvf97df0nCc/gbZ67qvowOPPpFtuuoHO/PX36aNv2oU+9PXD6fLbltL8htV07t6vp22e8jh673fO&#10;7Kbh8cBNl9Meu+5C/+elu9KPz72J5ifO7dD9DJ8VcKTTQ7xUuzAfQGZyL0a/3yp+hXzysYfpK+T9&#10;8wqr5dBqmA8gM/yo08j6/Z6Ft6yEr5BL1e/CsCoOrVodPPTaOg1umJ/3AJNyLeDQue5zyCsHckF6&#10;Fb22dqwm1dfA4Wt9HALx4besTD6HvPePOtOr6LW1YzWpvgYOX+vjMPDMsLlUrdfWzhBHq+XIfYa4&#10;AZFPHbkGHsN8AKvlmIWPVMN8Ig2Hr21Vh9WKz/ReCu9jPYb4cZR8+uCv6X2Es1UrvI/1GOLHkfu0&#10;OIQH8rzqs+q/VMtmYlXKtThBY7V+Tqo+r75+i4IRqdomPXSGI+W06vPu61v/ocjn/vGLT9GTHvc4&#10;etfuv6Tlq1bT3PwcrVv1AP3+mP3pxTu+gPb8yUl0/5qV9Jc9X9MdyN934FmjKfVZOjqQ7/n+Xej/&#10;fvH76OhzbiT+PJYYMnPhhRfQru99H73qla/M1quTPFsvH61X+D70dqU91JM18oAP+sjtgj6tJ4s9&#10;GvZjl5vHMvfF65Uvf3l3UIm/qbPvd2/7cT7cB8g5DlvXgE9ZedITtwifk7SeLH5uRs+R7SO3K5tL&#10;18gHzzPX6bxd6Lt5LONjtemCPq0niz0afHjx89b/KSvp72Ka31epr7xkC/PBK+T8R51bPuUp+XPD&#10;K/n3gjn7nNhle86DF/++Bvzzk9aTxT4D9+Pmsabw4fW3v/1t/Bxa2Oc5ziWzvRL6NRy2jjELje2X&#10;csaQa5W1HLaOEWmUk6zFB7BaP9fm1X8tDlu3Q+fa9sKAxmr9XJtXX58V/ZoY6VyLj2gmB3Ipy4Mt&#10;lkBJy3yrT6wTdrhP2W24V46Fewg73KfsNtwrx8I9mF1P5+zzOtpidCD/zGF80FbcftEp9OHX/Aft&#10;+ImD6K93LqHz930DPWvLx9OuB3jd0hsvoz12fQ39Py/7AB17Pr9Cbrs5br75Zjr2Jz+hww45lA7l&#10;deihdNhodT8POaTLpT5kvFg3+slr3OtmTd6tST3ywOq4sQf/7HirZe+x1zjPfMZ1tJ/Uw/p0+Zib&#10;aCce3gdazB504IG0xROeIAfyBX4OeUk3xKMPrT54hXzrp201fj74nsfPc/YcjZ+30fOB58Y9tzaf&#10;aOHBvPeRBa3MhT5dP9oPPDgXbbQfmeF67JH5sF584BH54BqdfqTlg+t0XwwE6G9pyO9edLF6uI/C&#10;vod8+223lecEz8/ofmXJc9Dy/Ez7+9JrWA9e8GG9+PBM5NPV47lOb7wmexnzsgKfrm/yrrZ7OoQW&#10;LeK3BNZR+n3hd5V3YtR0C/NRZrhP7NbqwcqadojXpvKZBWa5n03tU8Pw/cTqVp/kQJ4itqkZD50o&#10;dSKew9c2zyeYiXyGsYLYqzxR6kQ8R2lCejmGsDXEVy77lDoRz8EH8gu++7buQP6Vn/zV9VbefD59&#10;fddX0f/v9V+lU6++l+74/VfpuU9/Mr1rr1M7BbT3XnMxfeXtr6Ad3/llOv3a+8as9Gv7KfUi1Hxy&#10;DHUvTUQewpXcS7ztWE1Jbz/2UA/krC5fIYKfQBZ5CBd1GCXedqyGQytFdyBPPvZQJstXiOAnkEUe&#10;wkUdRjzBrHasRnox8o73sSi5+AmrIvMKuf5RZ80nBUfaQSW9GHkn9wFKLn5Csu4tK+aPOtFllHwi&#10;cKQTqKQXI+8M0QqYj3tDWEHa46hP5Bg6UdKWfYawgrTHUZuQvkd5ImWljrVDfAQlH0beK7uX4Cfs&#10;bOojdcpaxD3P1uaBFp8+sFon7GzqI3XKWsQ9z9qq5NXi04eeA/lwsM80XunMQvaD2Wn3woj2M41X&#10;5DMt7Oy0PtF+pvPisJXmKW4/7zB6xhMfR2/7+s/d201W3XoR7fahN9B/fOq7dOmdy2n5nWfSG573&#10;LHrprge6V8Fvvuws+tDrXkrv/8YhdMPSlWPWXzG9Pte1PZXBYSvNhyL1afPyqnSmzSMCh1bR55BP&#10;A/Zs21NdNav7ig/kw7GQ+7JMm0cEDlsvxEvBHiWf6EBuYZmF7CWdXYgXwB6pT3cg33Z8IN+p/B7y&#10;WVyfMav7snOcz8KHsTntZ3ofDltv6v3kqul8UnDYelofj/b95KrZ7IfD1tP6CDDLP9t8clXKtPmk&#10;4LD1tD4e3YF8FkazRN9+OGxdwqP1vhizuLdZPT99Pqvu/wd98EVb03a7fJKuWzlH8xuEv+fKP9Hn&#10;3/sO+saPTqZ7V66judVL6cjPv4W2etG76M6183Io37CGLj3zl/S2N7yFDjn+XFq5rvwOcmBT3ReD&#10;w9YlzGJPs7ovBr6pk9+yEn91/iPzvuwfdVp+KDa3+5qlVwn8R538KSsXV/+osw0cti5hY96X/aPO&#10;2oHcom8/m8N9TYPH7quOWd3XpvLhsHUJj91XHZubT/BHnQwELqQZ0L8BhJ32VTsQkkc+mmnlOQbC&#10;KrQC0wcJO+krwFcREND2eWiV8hLgkalKsxoQkqlH27QCMZ7csJauO+479JadX0mfPfI0uvOBh2nV&#10;A4voDz8+nL78jQPpwmsW0fp5npunVdefQh958xvpy7+4gBY/vIoW33YZHbnfl+nL+/2Y/nbf6rHj&#10;QvaD+YX6SJ36aOarlJcAjyxV2SoCAlpk/ZPdgXz8OeT81fkSZR/NPDzPYSd9BfgqAgLTmqkCmUf3&#10;R538aSHjr86XgB6ZTmvm4XmZ0UlkUgG+ioDAtGaqQFYDAnpkftpXEWQGk/iUlfRA3uIjkTpi4RHw&#10;lYWEndIK8FUEmem+GGj8R53yKSvDfSSgReYZha88OOyUVoCvIiDstGaAryIgUo/SpPK5AiG5LkU+&#10;kwKBac2sqh8ITMY+WkUZgJBclyKfyRUSmNZM1hBwYCr28JUgVyDQ0wzwVQQEpjWTNQQIySOPqMo5&#10;DmTKqSatIiAwrZmsIUBIHnlEjqMDeUTLMCLlkSmU9xAekfL5TMQBEpaxet9R3kN4RMojUyjvITwi&#10;5TGjHeU8hEekPDKF8h7CI1JeesoqH0HDcuWZEqfRcetW0CVn/Ir23v2bdOChP6CfHftj+vWJv6OL&#10;rrmdHl7Hr4WPdaPD+y2XnUGHHnQY/eCHP6Qf/eiH9LNfnUTX3LGY5savrMN/MjNBxAHS40i5eKbE&#10;adgO9J4VvWUEwiNSHjPaUS6H9DhSLp4RfvJNneMDOXMIq4aHZ8XDMgoNy9kZ7SiXQ3oIyyHzkB4+&#10;ZUVeIRcOkWqlp6zyETQsZ2f8pK8UPsDFHgztKYRDpDz02lEuh/Q4ugP5DjiQ64yfVN7Dh+X1EYCH&#10;ZwUalrN67SiXwx/I5RVy6GXGTyrvoWFZ6GOPVMvQsJzV+ylfKUSPsBxmwAqU99CwbKwveTCkx5Fy&#10;mLGdtFKIHpHyWgMRLxzCdqxeO8rlkB5HymHGdsB7jgFeIuW1Bso8wrJW7zuRB0P0CMthBqxAeQ/h&#10;ESmfz0QcQ3gOy1q976Q6QPSIlEemUN5DeETK5zMRxxCeI+Wgtx3whQO5AGE5hozWmLQrYTlGzqY+&#10;HqkaSKdEV/fhsAwe/VTKpF0JyzHAasdXKRCWY6RTohnio7mfEp9yV8JyjBJrKwsE6rm5NXT/nTfT&#10;3668gq6+7ga6f/lDNDcvOu8zRyvuv53+zrobbqYHVq4dcfF1PCs+yuUztgtIWIaRMwDCcgxmLCua&#10;4T4MPylV2SnuSliGIV7dgTz5o06EagUyUWcsEJYD/KRUZafYy3sAwnYH8uQ95AjUdtr7iIdlLBCW&#10;A/LJklJ9OMDgMZ+JWQbCMjYrVT4XcHTvIe8O5PopK+lkxAA2PO8npJ+yCoRlbFaqfC5vWZm8Qm7e&#10;siKRqnMGQFgOsKxohvhonk/FOgCRc5FPPs9AWA6wrGhiHSAarWzmJ2MdgMg5yzCYyVkGwnKAnRJN&#10;rANEkyOfFEa4fAZhOUbM5CwDYTkgn4p1AMJyjNiHw3IKhOUYOSc+lrHI9YJ0qqQDEJZjpD5gSm4I&#10;yzFyVnwsY+HVmudTwhTesqLwQzn6+oz84oCyLT4tKF/Lw2vyiVaPWKdsiw+jT1e+lofX5BOWKfkx&#10;H/eULWs8+jSz9InyFHFPWc5q80CfZpY+UZ4i7inLmdXYV8jzzyEvo6/PSK/Vh5q2zyvt+1fIFd4j&#10;d6xdA0ivVQI0Na33ypW+X4bXxD4tYB3/h4y8ZSX+2MPW/dR0fX3Aa1omckwO5KP78l8MNNy9T8P9&#10;4T7xRKtPrmtx9+jTxNfJ0XLlVp9cp0zcz9GnafVpgfUpefZdr68PzErD6NPZfknLfNwTttz3aNX0&#10;6Vo1UW5R9hG23K+h5ijoPZBPCw5bAxJaIavBTgDMtE33YxY+Elohq8FOALO6J8ZQr3g/lm1ztBPT&#10;ouYx1D3yktAKWQ12wmLofkoY6hPthxlly47+QM5vWckxi/0wZuHDTIvPNuZAHvkwZrEfxqPNp/uj&#10;zik+hzz1AZgduqcI096X++r8nfir81WBrAb4pGC2zaGOoR4ctgaUbXPs91kYhvqU9wO+zVH1HkP3&#10;U8JQn/J+Sp0yoonZ7cdW/aj5aKfNlcPWjLZJReQxDUo+zGqn7Voctma0TDYfyMtmLR2flSfaAI/Y&#10;Z5j7ND7a8Vl5og11j2HuZa+6T9ot+XDYug9ldakT88yWO2Wk3ZIPh637UPIpsSVM65N2Sz4ctsaB&#10;vPujTvMKOVDyKbEC9FRT9qkjnSn5cNgaB/IdC5+yUvIpsQL0VFP2GY7Ih8PWfSjvp+Zje/KWFf6U&#10;lem/GEiB/eRXr+0nR+zRB5noDuTbjt9D/jJ7IJ8e2E/uNcw99gBaOlE2Pdgj9hnmXvZhDOvEXNkj&#10;AqvjiVn5MGzHq6KZyIvD1n2IPBSlTswP94k7zKU8h637EHkoSh3Laz7cJ+4wl/Ictu5D5KHQzkZ7&#10;hfyRBA5bP1qwMe9r4z9j/5zfyaPzn4T8vtyBfAGfQ+6x6Z+99Ip9B3IGh637sXHvK9rPNFeMfOrw&#10;+u55m9GBfJaY9r7sK+T+LSubB4bf1yMDG/O+Hp3P2Ka6r03/7D12XwoOW0coHMjbL1dWcke67W4l&#10;zGI/jLRb3l+LT13TgnaHVOnruBu5R5yCu3UF0O/ThrIy2ktdXUbkFaPfpw3DfMrqfp+6AkhV+GKg&#10;rbovBorfshKhfz9W07a3HDzXNpuq8EedO3Z/1Bl7RGz9atzlsPU0iOcitn6FWfqIgh/xsYfDD+T1&#10;q1i0KxXDZ3hi/Ckr42/qnO5APsv7sgrJSzNlL+7UZ9vQPt2vtIr63spe3Cl3LeqqNg9Gv9Iqpr0q&#10;d/qvxOhXtfkwhu2nro4R+cToV7X5MFr2o5q6Oob69KFflStKM5avvkLectF+TZuPrUqYzbVyTT7D&#10;YesYLZoWzOpaqSaf4bD19GhxalG07GdWPi1ocdp099WmaUG6o8l7yM03dW7K+5rVnaU7mryH3H3K&#10;CjJBfuXUJUbbjvtV/ftp21Gbj63KYF39QD58PxGm0cQz/U5tB/J+n2n2HCHVxDMcto7Rr5mFok2T&#10;Ip7hsPV0aHGZ5X21XG1zuq/W/WxO99WGNqfN7b6sKp7wTqMDOZeR1AsjeAV88qmUqSvgUVcx+uqI&#10;YW7YHOdYHilTr+GRqiLGI55IWQ5bl+ZsjlVHqpAaLDxSVcR4cNg69olVHpaBR65KkSqktmzskzMe&#10;HLaOfWKVha/hkapyxD6W5Y89XDU5kONTVvqcOWylyyNl4hos/8SqI1VIbVmibfBNnQMO5By20uWR&#10;z9kKNVj+ieWRMnFtWc5TVWmuBHjEKmb5eYsO5DJh52KfnMmnPCIfDltHc1YFj1yVHshThdSWjX1y&#10;Jp/yaPPJFQyw8Kir0pwhdarA8mwNeT/3ELT4WrbkU4dMRD7ey1ctyD0EHLbSXJEqYlWK3DfysVxa&#10;xeCwVTyVq3JEPrHSIp3KGaxh4LBVyaPmLL3IpzYlyBVtPqkqBYetzIEcy2ZDYD04Yo8Sr4BCFzKL&#10;iMsBlShLMxGnwJSuSI9uGToPpWaKtI6BSVFr5hFxCkzpQmYRcR5QqFIzj/m5tXTfdefRSSeeSCeO&#10;1u9+dyL9/pQz6ZZF93WfR66T8/Tw7RfRyb9lze863Uknn0ZX33AHrZ2bN1eJAA9dyCwiLgdUoizN&#10;RJwHJmUhSyFc1GFgShcyi4jLMT6Qj7+pc5/RgTyaqfvgSrpKeuFrXb+QWURcjvGB/F/xKSvxTN0H&#10;U7qQpRAu6jAwpQtZiojzUA9eyFJEnELnsZABfHCVP+rEFwOVoB68kKUo8QooVBnpI05h52Uh695D&#10;Pj6Qt/1Rp3pYnxQlXgGFKiN9xCnsvCxkKSLOQz14IUsRcR7qAbVmirTOgSlZyFJEnId68EKWIuI8&#10;1ANqzRTaKQFTspClKPEKKFQZ6SPOw3pwaGUhdcpa2EmOWF3iFVCoUjNFWufAlCxkMcod68ELWYoS&#10;r4BClZop0jqHO5ArGZn1I/ZJgbAcQxh42L7UlmEgLAcIK3OWTRlAOh7K5FMlDw7LMYSBh+0jlGHk&#10;jEI68IGOQysL6XgoE01x2FoYDssBwqY+CGWAVUtvoAPf8RL69+fuOPofflm7vOvL9OfLbh9/df7Y&#10;a+399OP370TPH/Wh3emNH6FfnHENrZ18kZCHMmMPBw5bC8NhOUDY1AehDBCzqY9qfKXgsDWjPCV1&#10;OoGwHCCszE1eIR9/7GE0wWFrD/GRZbkcHLb2iDw4lGEgLAcIK3PbbD1+hXz8sYfRRMwC4iNLuSE+&#10;wuYepYmYxbTMoRKGA5UiZgHvIfATT+CPPZwcyHOINvWR2jIAwnIMYWQOFTq5usQCqQdDJtzHHnYH&#10;8thHWPhAIzkqC4TlGMLIHCp0cnWJxWTqweCwtSBmUx9oJEdlEbOYlDlU6KQMQ9gcyrZNxCym+REL&#10;PAcqRcxiEh5Ww+EZhrA5lE2nOLQCEJZjCAMP25fQWhBxipKPZxjC5lA2neLQCkBYjiEMPGwfoQwj&#10;ZxTSiXy06oNq23wQlmMIAw/bRyjDyJkU4RcDyZgf7TOKkfv0IVILp15WE+ktvFY9lNPHduQ+JUAV&#10;qTmGeHnItGbeQ6rpfPNsGDhkOvX6+8mH0Os/ejD94dRT6dTxOvfSa2jxijW0wXwt/qKLfkrP/+9v&#10;08mnnkKndetUOuuiK2nR0tU0P9ENg+5HdzUMHOn0EC/VtvvU/KWXezFqc4JV7kCevkLeP6+wWg6t&#10;yj41f+nxo6qQ1eYEz8JbVsJXyKXqd2FYFYdWZYeas/T4UVXganM5vAeYlGsBh87pe8jTA7l1Tq8i&#10;tfWp62vg8LU+DoH48FtW6p+yYp3Tq+i1tVPT18Dha30cBp7pn7OKVC2190k1NVgtR+4zxA2IfOrI&#10;NfAY5gNYLccsfKQa5hNpOHxtqzqsVnym91J4H+sxxI+j5NMHf03vI5ytBP3+3sfq+2cVHLlPi0P1&#10;jzoZQ7ZRw6x8ZoVH+n2Vrju7+5rxnW24h/b6+CfptLvW0Pr5OZqbrPlRb7QmusX03Y+/l35166qx&#10;br5b86luSszqvmb3PNtq06H7lBVzIAe/Od4Xh61raPumzumxMe5rIZ6z3A8/b7P42EPc10Iwi/vC&#10;W1a6r84v/lHnpsUsf1+z9FooZntfm9OdDUV577O4r9k+z7aaHo/d1+wwPpBLyK3Em7BsfZsSlgEi&#10;95KSI5+QPGUZaS2QiCeURSdXWEhEqoiNvSTyCclTlpHWAEc8oWzeSSEqjkgdsbmKIZFPjPP5dXT3&#10;zz9AT/x/n0Db/8e76bATz6G7719Kq9auc694z8+vp/v+sBtt+bjH0ZZPfz3t8/NT6Y57FtPK1Ws7&#10;XerOSGuBKDkiRcTmKoZEPCEod1JIROqIjT2hjCZiNlcJ3CvkweeQx1eIIBFNRB5pLYAymhCkbKzy&#10;r5BbHihfIYVENBF5pLUAynRC83InhURJMZ2PV/HBNf2mzppP7qF5uZNCIp8QpGyuACTsxOQtK6P/&#10;e8Lf1Knauo/1UE6zuJNCIp9QxrJeYSFRUqTsMB/N004ZEtFExHqFhURJsTAfzdMOI60FEtFEzuS1&#10;QqKkSDttPrkqZiNI1Hwsyp5lD0a5k0KiNLGxfHIFAGWsiDolJUc8UWJzTF4hbxEDNW3rhYGStsXD&#10;aji0EjDT4gPUtLPyGuLB4LA1MNSnBPYZ4lXS1jzmH7qLvv7ON9JOL/5P2vE5z6atn7YVPXen/6Jv&#10;//hPdO9yfRvK/JpldOiXP0gvf8mL6N933IGe+bSn0nbPfzV95bu/oTseWJm8XUWuWNtPbU8paj6z&#10;QPt+RLWQ/VhNSY/PIe8+ZWUBXwzE/nqN2u6kV1LUJgGr4dBK0R3IRwcw+ykr04Dd9Qq13UmvpKhN&#10;AlbDoZVHixdQ24/2vEpfIdc/6qz5tAA6DnApWr0Ytf1oT7LuLSvmjzrRZQy5ZgTMc4BLMeQaJS3z&#10;s/BhDPEpYVb7mZUPY4gPg8PWjPb9iKqkbfcR1LRDfErw++m/Wr+ijllp+sAe6lNzlF6/og6rKelb&#10;fPrQHcjZqNWMw6rTuVYvhNbI2j0YHFZtK9+pg8Oq07lWL4TWyNo9GBxWnc62+jA4NEemni1eCF8j&#10;b/NYds+tdO5ffk/7f+3T9NoX70DbveDVdNDx59KS1XMTDfs8/MBddPFFf6bDvvVl+q9X/Qdts/0L&#10;6Ws/OInuWrne6CRwZXt9sJYrAeFr5G0eDJmyPn42rUtAaI2s3YOB8DUqfyDv/6ZO64NMwHXKRUBY&#10;Dmj1YIiHqiVQDTuQ28n0+v4qZSA8pz9bPBgcVi2BanqvdKbmwwfXZ22zDf3giCPoL2ee2bvODFbK&#10;pzOlZWcwl9Yty84cc/TR9Mynby0H8vEr5Ai9a/98lJ6bCNaHs9Sn1YvDqqfxQXjO5y0+DA6o07m0&#10;roHDqqfxQfgaVbsPQyZFnc6ldQkIq57Gh8Fh84X5WC9k7T6IhfowEJrb3jAfq7aV75SB8JzPW3wY&#10;CM1tb5iPVdu5yYF8c0LffjhsXcKj9b4Ys7i3WT0/LT4cXbZhntauXErnnfg9euNLdqCXv+frdPZ1&#10;iyevfk+8Rrr1a1fS3889jt7zmhfQC173Ufr1XxfRevcqeYw777iDTvztb+nYn/yEfsLr2J/QsbxG&#10;ORZz3Dv2J8eO17h3rORdbzzXefBKPKAXXn2y63V14oveeJX3A15y1D8ZabLrMD/Rpz7++kcdeSRt&#10;8cQndm9ZiQ7kk99XD2bxz9AsPAC8ZeUZo4OY/F786p4f9xxJnT/P+nyhDw/MRM9zpx3n4jP2GGlc&#10;zyzhR33jg+tLPl6s5RX4dPvh1dVmTxNO8sxnXPPiP+rk526LJzyRnrzFFvTkJ47XKH/SuMbPrl9b&#10;Y22nH9e2N1ngojXWRD4dBw8saMaL+3w/vHbY/jn5c4PngH+Oazxfxd/X+N939QI//ol8XIvXaCVe&#10;nQevrtY9dTpoTT7xQM+s1KPjzFzHjWf77uuee+8x/zblmOW/q7NA3344bF3CrO5rU/lw2LqEx+6r&#10;js3Np/BHnWzPgQtpBvgqQjSNTKp2yEzuIQxYhVSeY8iMPGqNCkw//LRmUgG+iiAzOqkZUKpyngM8&#10;MqnA9ENm7KOuIfAOucfosP3Q3fTb732NXvWqd9EJf/47res+9tCqJFu/+gE659cH0et2egMdeuy5&#10;tGrOqyLccsvN3f/4HHrIobIOHa9RfpjlkHfrEFmWP5Rr5lHLT/ZwPpOZQ0b82CPxOazzGXuVfJB3&#10;y3hNNFyPPbp6vEb5sPs6lA468EDa4vFP7D6HXL46nwPPLDJ9njXz8LxUOolMKsBXEXRGMtTCgY/Q&#10;/VHn6GDJb4uyz038+2J+/NwYDr+vrmdmZvL7Gv2ET+6Fa6Y+vMa80WcedgZezofrsUdXj9coZx8c&#10;yCdrXPN7yyd1usY91tgFPu1Pajtf8LKcXROfZG7C8c/HyU94PXvb7fS+uxU8P7wqv68JZ2aafl9j&#10;rvn3Bb7n9zXxcqtyX/CKPMbeixYtMv82AbV/7+TfS+ElT1W+iqAzkqEWrh1+Wj2kArSKMkDmhJc8&#10;VflKkCuEkQy18u3gwFTs4StBrpCFTDmFryKk06iVb4c6lDyiKueUTzPAVxHSadTKt0MdSh6+EowO&#10;5BEtw4iUR6ZQXmv81EBX9ZZjRBwgYRmrtx0OzwDCI1IemUJ5rfFTA13VC6cd5TyER6Q8MmWV9xAe&#10;kfLSU1Z5W2uOsFw+A5Q4jZSXbJ6uOuM39OH//jD95vQrJwdyD9HeduU59IV37krfPeZMenhyIFcv&#10;RcqluUTKeR1Q4jRsB3rLiibVMYRHpDxmtKNcDulxpFw8I/zkq/PdgVzCquHhWfGwjELDcnZGO8rl&#10;kB7Ccsg8pOc/ZUU4RKqVnrLKR9CwnJ3xk75S+AAXezC0pxAOkfLQa0c5rW0uMTnU2jU64HaH53Hu&#10;ltGxBoffyYHZLNvr+oFHqo16PIP9uEN9ogH/hNHBnL3kLSt4HuT+7bNgeQ8Ny0JvWamwUmhYzur9&#10;VKqzuYbloAMrUN5Dw7KRXjSRB0N6HCmHGdvxVZprpLzWQMQLh7Adq0eHQ6sU0uNIOczYDvi8A14i&#10;5bUGyjzCslbvO5EHQ/QIy2EGrEB5D+ERKZ/PRBxDeA7LWr3tcGhlIXpEyiNTKO8hPCLl85mIYwjP&#10;kXLQ2w74wivkCj80HXQLKYa6t+k5bB3BK4buQ8BT8aSw7a4cto7RovKKur7UZT7u1f1ycNjaYp6u&#10;OP039KlP70GnXnoHzVXeinLL5efQlz/9ZTrmtGu7LwbqQ22Xs7mvtgkOW0cYstchWkF5wh7IZ/2x&#10;h+wxZK992lo/RdvHHg5xVPTtJe2VtRy2X3Otw08uzMcdavkVZl6jg+3k4GuX1fIac7XDNHpdv+Qz&#10;WjjcZz286j2ezfYFneFwvZ3dp6zI89T+bHHYOkaLyivad5CCJ/NpYdpdOWwdo0XlFe07SMGT+fRQ&#10;Pw5bx2hTDUPJkflZXG2WOx7iNfy+hu20Vc1h6xTl/cR8TRv3ShMt6J/9l1wy3QV5qm2SQ3NkqHKP&#10;kiuHrT3afepO3KldR2Fd/ETsUXIt8YLcq6znsLVF7lOCdcknWpgI82uX0O9/eQx995jf071r1hN/&#10;MZCflGp+/TK68LRf0n4HH0O3PKwff1gC99p2wKE5MqCFUZR73KlNWvRdwfdLag7NkQHwKR3IPUrX&#10;UB+PWF92iXxKag5be8CndCC3qDnBxyPWl10in7Kaw9YWuU8Zw308g8Nsd9DlfFxbfrLQD9akN9am&#10;fV7wyfikBmc9Jz/Zg3uBT7r4QK53Gz8Tns01Cg5bK3IfRqzmsLVF7BNDdflE7lNzLfdyH0as57B1&#10;inrXAsr4ysN9csQ+sb7verFXBA5bK2KPmjrGEJ+yiyD2isChOTJUuUfJtcQL2n3q4Km2SQ7NkaHK&#10;PWJXDlun4G74Cnl8kQhllYRlBJ5PFba2Kg5UAq5Trg+lmWl8UkhohUxga6viQCVI6zKsTzzX7iWQ&#10;sEzK1RytigPVBrrr0p/RB9/9Ljr0pEu7+qHFt9Ev99+d/vcb36Vr7lsxOmSLetkNf6AvfOQDtOeP&#10;z+rm16xcQqcdtT997rN70kW3Lc3/8LMREpZJuZqjVXGgUuRczU+6bT51SFgm9S47dl+dj489LH51&#10;vq0YZT8Gh62B+lQOCcuIR4vPNnwgf5x8yoqE7Qpyru4sYRlBy34sJCwj2Fx8+ODqDsrjQ6892E4W&#10;XkEf5d2MqbEmXqmP1WGOV8lnvJr3M16W47es6L22PXsSlhEwF/E1tF2xDgnLCJTru4rkEsoCEdcH&#10;nknnhvpIWEagbNxNcwllgYjrA8+kc0N9JCwjKPEC29E8mog9as4cuaI8EUPCMgLvXXO1Kg5Ugniy&#10;7CdhmelQ8mFO+dqVrIoDlSCe9GzhPeQW0rcqP9HS4UwqzaYHPGKfVnfRiY/mCluVOpxJpdm04Kh5&#10;2E7tStITr0hX97HTPvPgsHUZRIuvPYU+/KaX0vbbbUfPfe6O9Lq370oH/+yPdPdK/rhD9Xnorgvo&#10;q+97A+2w7Xa0/bO3p1e+6R20x6E/p5uWrJno0v1oHrNAquPHXMVcxEao+3i25rkwH2Uk48dcxZxl&#10;9T3k8ked9hXyuo9nUwVqndashlyhjDiUfKSjVXcgHx3Adtw+fYVcdOqWwvtozkAt0z6roaawXrnO&#10;c30+8sjhWZ/5nOF73WF2dICdHIrNgbY74EYLB2T7c7S6Q3HqhRkse7gez7n+aFmfyRrzTovZ4Cf/&#10;RwF/Dnl698Mg0/yI5WGZvKuQnniozk+g8izDT0iVq4ZAPWIfy9auZH1U5ydQeZbhJ6TKVcxFbAT1&#10;iCcs2++Z+viJlg5nUmmm4LB1GWUPBTqpIq4t6xUtHc6k0kzBYSvNU5Q9FOikClurQ6pSpPqo4kwq&#10;zRQcttI8hniUdMr3vof8/wsoP1GPbGzM+xrkvIG/+n49rV8va26u8DX4GzZ0unXr19V1GxGPzn8S&#10;8vsqH8gXgk3/7KVXLB/IFRy27sfGva9oP9NcMfKpw+u7A2zrsgdsPvziAGz5qE4X93lZD/DjvPgf&#10;A3alPsl+NpevzrcY/vt6ZGBj3tej8xnbVPe16Z+9x+5LwWHrCAs+kLdsbFM+XdM9UbYSbO73Ne3+&#10;ZrXnx3zq2Nx9hn0xkKJlP7PacwvSa3XvIR8dwmpfDBTt7595X9PuJ8VCfFg3OcSOD7STg7A5HLuF&#10;QzDnrMc8VlqPtO5wjb71sfx4Zb68rN5y4Ecz9pX0jX0gn9Xvi9HiNc31psGmvq8+zOq+Z/n8bU73&#10;xdicnqNNfV+z0vRhGo/SjOWrb1npu6iEZ2wFpKzWknGAqaHsI+C6xanfh8MztgLKPpLFUzn6dNz3&#10;mngiZfOawzO2KkFVkvEjB9gS+hQSnrEVkLJ5zeEZW5WgKsn4kQNsCX0KCc/YCkjZqG7xSaEqycTH&#10;zpqPPTQH8j53Cc/YCkjZqObwTD9afPAKuT2QR3MWEp6xFdDvI16eybGpfBiei30Y3MFBePK+7/Fh&#10;Fm8T6Wpz4E1rnpscnnnG1qM18WGO57g/7k0WZrBGXOeT6Niry831J33WY405PpDr3UvGjxxgS4gU&#10;lhMfreOJnI1UElohS2E7qZ4fOcCW0KcQn5TpR6SS0ApZG0TPjxzKx2hx95ryhO1EKgnP2KqE1JdD&#10;mRgtzhJaIUthO5FKwjO2KkFVMi+Pymk+DBJaIUtRuwL3JFK2H6qSjANMzaNPJaH1+EAeS20VwSvg&#10;M3QuxfQ++UTk0aZScBerjlTh63afFPlE5BOryoBHXcVIFb5u90mRT0Q+saoMeNRVjFSRT7T5pGjz&#10;iVUWvoZHPpei7sPgA/kqesoWfZ+y4uF9sJfcPUWq2Dg+jNGBfOvRgXx0EKt/yoqt0porrDo2jQ9j&#10;Oh8PeJRVONBODr/jQy4OtpODMnp2JTP8s5sx3CS3etPPfo7XZD8pF3mN12Rm3PcHckH+TNSfHwur&#10;mtanroDHcJ98ot3LouyTwnP9Vyn51JFPwGe4l0fJw3P9Vyn55LCqfAI+bV4WfqLkkavqgE+bMsoF&#10;7T4p/MQsPBjw6feqK9p8oq7nus8ht2aykA1D6sFh+wKE5RTeA0vC6kqshfeQCclSSKcEnceK1AjL&#10;Kfw8loTVCWvrHN4DE7xSSKcEnceSsJoSa+E9WiZixB6Rj3RKUA8sCaspsRbeozYRs4D3gJpXCumU&#10;oPNYElZTYi1kFgdyfg95+VNW+n3s4rAKoMQLvIeoOaymxFrIrD2QS1iNIGYB8bFLwmoEMQt4D1Fz&#10;WI0gZgHvIWoOqxHELOA9RM2hCj7EYk0Os+bQOzmQJ8u+Et1x43ziZbhU42rrY5bj7CznWEYzua5Z&#10;8ked9m5T+Ocmen4AhOUU3gOLH1PELODnRc1hNYKYBbyHqDmsRhCzgPfAQmYhbA06L2oO2xfELOA9&#10;RM1hNYKYBbwHFjILYWvQeVFz2L4AYTmF98DisCpGxCn8vKg5pLIQtgb1EDWH7QsQllN4DywJqxPW&#10;1jn6PdrQ5oOwnMJ7YElYnbC2zuEO5Ep6BhUHuAh+CnphkNlQJSPV+Q4HWNQIVQJWZ1nPoJIAC+Q6&#10;hTLIbKiOkepsR8JrJLwSSHVgvR4VArwg11lwyE8sDVUBXqusRNrnAOeR6sDayvYlwAtynQUHWMk0&#10;VAVYnWUltMaSAK8QTnWWzysEeEGu87WyqBGqBKxuFR/Ix29Z8Qdy6fOSAJ9CdZaTyvYQqvKAztfK&#10;okaoErC6Zz1D37IiYVWyJKTKoTrLSWV7CFUBXmtZjrSPUCWQ6pTn0ApLAnwK6CxELyxNDrLuQGsO&#10;vRk3rievoKPPa/z2FMfBx8xO+PFPpx8v52NmO47r1G/c6/rjt7TgQB49P7h/XVorg8yGKIFUZzta&#10;aV8CvEI46Cw40j5CVUCqU5YDDDIEeEWqsx1ltC+hKkC5tCt6YZEhVAWkOuU58r4EeEWqsx3PSCUB&#10;TpHqUMkMGGQ2VMlIdbbDgRxLwisVqrOcZ6SSAKdIdahkBgwyG6pkpDrbkfB9Ca8EvFZZZZDJEs5D&#10;Oei0VgaZDVUyUp3tSGhtOav0CL+pM5KXLWaLlmsP2YvVtnhvLMz+2hzIwClmcV/Teix0P9Au1KeE&#10;aT0Wup+adpo9TXsfgsmBPHzLyrT3lc7N6r7afSYH8vAtK0P2Y7Xp3BAfIJoRbho3j2kd/Jw90GYr&#10;OPQW+ZKWlz1A4/3ftmd/LnQZn/4/6kyfw+g5nc3zPL3PNJj1fVlti/c0aPGZlQaw2nRuWp8ULT6R&#10;Zlb7afGeBtN6pHNDfKw2mpt2TxbTeqRz7T6TA7mMxIPMaqesiXIL7wMmRtzhiHzKEF3JzXqVNVFu&#10;oR6WiRF3hPU+ZQ+GTuSAj3ZjHRB1cw+wMeKOsN6n7AGUFN4HTBlRFx6tPuVO6lVTCkoK9bDMcAzx&#10;4U9Z2XL8sYd7J5+yAp/ytO+VdLlHzbGM3KcM/pQVfmV0x+BADh/1yl0tk3cF3gPMEIgePq3TOuWR&#10;+8SaKLeYvKrMK/pjSeZGNTSdvtB3XlisZc1YB+9MN141H3C2N8lH/pN8rOUvBtI7LT0DJYieH7Fa&#10;oFMeuU+sifIUvldTlq/Cj1iWL0GnPOChnVxjUeou3EcYeGg/V1rolIf3AFMCh60V8KlNW7T71B1r&#10;Xd+r+5TAU1iejVHq5D5lD0atO8SnBHj46bKXdPI+PLSTaxjMJgfyNvRpZ+EV82XnYT4x+rSz8Ir5&#10;svMwn+kwxGvYfjzLnzG+8sH7aNGdd+i6+156aNVqmrefNz7SPbT8Qbp/8f10/5IltGLlKlo/H38e&#10;eW3vG+++psMs9jMUJZ/uYw/xCvkCP4dcr9G/6419X/VXyIdh492XV9uq5jPkGm0+XoWDrV3Z20v4&#10;MM285aJlDtz2AN2t5FDe5zXZA2uR84LPWDPpjbjU0x/Ihz2XNXXb89yPf47PEGfFxttPGcN86s6l&#10;7sbbTxmz8qlBffodZ3XNGh7p91XymsU1CgfyurV0+VGWVYO1WQ3Qpmo/Gft4PRwkE85r0iqFdGVK&#10;wve0tp0YouDwaj/Z4gMHyZTXvMVHPThSNq4iSFd0VumnYo/VS26iwz/wn/TE0f9A8v9g8nr2S95J&#10;vz37alrHXwI0Am1YQzdfegYdsu+BtPvu36A99/gW/eiHP6PLbrqL1o2/Ol8g18CjBHrCa+2rCNIV&#10;nVX6qbqHQDwiH61tJ4X08CiBXjrJlWcYuV50lvefQ76X6ZQgHqkPWK1KkJ4+cqCXTkrfMgyvh0Yy&#10;oDuQjw5k8rGHuUeO2AdsVHkIr48c6KVTvgK8XjyQWWiddnKIIvcRJq7sARaH6e5gyznq8SF4cuAd&#10;15M5rPEMDsmpz2SONbbmPF1mbnLdxIf57loFH34POe6TIXct9++fBYuYZaDDIZVkFr5Oux7ShY9q&#10;hYmrCNIVXarW3LI1qI9ntO7zkq5MSSivk76KIF3RpWrNLVsGBx6VS6dLXsLrI0K7yNMqgnRFl6r9&#10;pK9iwEG1tcpDeH1EoG8npY/KwrOiS5W5pg/iY73ARJWH8PqIQN9OSh+VRa7nUI7h69jHgzWyoO4O&#10;5KBngVl4LdQDs7PYCzALr9Rjfu1yuv22e2jVmrWGLcPOLnQvDOxnoV5tHvN07WlH0Ovf8F762Mc+&#10;Rh/v1ifo28f8nm7kr8bnw/aG9XTfP06j97/mZfTVE66hh9fP0erFN9LxB3yWPv71g+nvdz9Ic+5Q&#10;HmPT3lcZdnZz2I+FfYV8Id/Uubnd16xeId/c7mtWXjUfd4g1h2CXjw+7k4Ox4cKFOeTWa7S6V7bR&#10;N1yXGx3nqQ6rO4zzgh77MfPpK+QlLOQ5trO153kINgcfO7c57MdiIT52bnPYj8VjPjEwu7nsB5iV&#10;T/BHnQIOW2nejnyT029ZvXLXEiIVh600b0e+gyl8NszRnZf9gfb77m/p9vtWjI6rzLb7pEoOW2k+&#10;DDrJ2cJ83PTa2+jbn/kkHfPXO2nVuvW2M8H6VffTwR99LW31sg/Q4vVjdsM6uuqc39L/vOGNtP9P&#10;T6fla+LZPuh+sp0Ngp9s90pVHLbSfBj8Dtp9cCDHV+f7Se9aQ6rKfaaD30G7T/dNnaMDGN5DPu1+&#10;6sp2nxQ8qdO+GgI/NZ0HgGl3AObVVxsOh+JSP+MifrTcwdpqUj0fuis+3J/4jNbOjQfyFP435Kvp&#10;Mb1HvoPpvLxP7lpCpOJABm4o/A58NQTT+kQqDmTg+pAquVbOV9Oj3SdScdhK83b4HfhqKKbxiVSe&#10;a/NJ4Xfgq6HwPm0YHcgjsWwEgVoXHgHlFeA0LKfLIuIYwnOoxi48AsJ7jgFeArUuPALKewiPUJ1d&#10;eFQ9qg3rV9PNl/2Z9vzIW+iNHz+cbrpnxbifLjwCdR6hOl38mOotI4BWQnV2pShxGhs2rKG//+RL&#10;9Lzt/5M++YWv0QGHH03nXXkT6f9fQPQPXn8SvWrHrekl7/vOhON1598uoE+/9eX0ji8dQFff95Dr&#10;wUEQcQzVc9haV4oSp6GzWHgE6jxCdXbhUfWoFOAlbK0rhfD+QM5vWdHQWSw8AnUeoTq78Kh6VArw&#10;GpaDwkN6/kAuHAK1XfyYeiBTQCuhOrvwCPhKIFob4KCXRwvtKYRDqMYuPKoelQK8xOSAi4Ps+Kc7&#10;ICNPVvctnLw4Z85qRz9TvvNE3y7jA22q63ppf6yZ9EYe1ksO5Hq/uHuF8grhEKrRxY+pXlYKDa/D&#10;wiPgK4HqEZaThUdAeYVwCNXYZaFc2kGPQ3V24RHwlUD1CMvJShHxwiFUYxceVe85QHocqrMLj4Dw&#10;ESe8hOVkpSjzCNXYhUegxMlCWE4WHgHlFeA0LKfLIuIYwnOoxi48AiVOFsJysvAIKK8Ap2E5XRYR&#10;xxCeQzV24REQvnAgFyAsB0RmvraVhOUEKed95tavpSV330xn/eE42nvPPenGRXfQuSceRf/74V3p&#10;Ix//HH3v+DPo1gfXdNpuam4N3X39FXT26SfRz449ig7e7fO0/yHH0iW33Efr5/gPCu+lK887nb5/&#10;8GF01uUX09mn/JS+9LGP0RcPPJmWzs3T3LrVdNc1F9Pvjv8V/fSoI+jg/fanI356Mt1w9wO0bn58&#10;lblVdOsVZ9OpJ59Ax/zwMDpwz2/QET/7A91wz4O0auWDdMNlF9IvDtuHvvvLc+mBu66l43+4L33s&#10;fR+gT//vAXTuNXfSPK2n+2/7G/38wM/Rzs97Bj1np/fQdw79Af3s9L+ODq7ztHbNA/TXU46nH/7w&#10;B3TE9w6hfb69Nx35u7/QXUsfGl1dn59Vd19DJ/78KPrhEaN16HfpoAMOoxP+cAadddZZdNE/bqJl&#10;q/i4OzrkLrqWTjvlD/SLHx9Dh+y/F+22/5F07t9vpVXr7R9J6nMulYTlBK2cADG/ejH98H8/Rm/Z&#10;5RX0guc9l575zG1pp9e9hw7++Rl074o1nWb026abj/8c7bDVFvRfX/nNxIOx5IbLaLf3vIae+dbP&#10;0e+vumv8/02IwD52P/neOGwtaOUECMsBlhXNdD4M7dR9GBy2FpQ489X55i0rCNUqPCselrFAWM5C&#10;O3UfBsJyjJjRA7l9ywoCtZ32PuJhGQuE5Sxyrxg2wGgPGcBM7IWwjOa2Sj28jsHRHWTTNTroZgdy&#10;1IGOD7+TQ7FZ4DsNPHgZTbfG/chj0h/nzoeX0WDhutGnrPhnIX2OFAjLAZYVzRAfrytXuR/CctDl&#10;Pvk8A2G5CKKp60Sjlea1KvdEWC7SCRfxJQ8FOqIp6xiiieE74iVcPoOwXAzxsQyAsJyF79SvhbAc&#10;kPuUvRCWE6Rcv4+tLWynpmMgLAd4lquyF8JygpTr97GV5lEVfg65R/lSgr4+Qy5lGUDZqL/4hvPp&#10;a594F/3Hc7ajp2y7A+3/sQ/TkadcSH+74E/0jfe+grbZ9j/pc3v8kO5csa7T33rRifTZb/6ELrnm&#10;Frpr0Z1007VX0KfftDO96QNfpguvuZ5OOmofetMbXz2a+3f61Ad2pRNPPYG++8m30/Pf+yNaPDdH&#10;d/z9VPrkh79Gf77mdrrrztvo3N8cTu97w4vpU/sdQ7cv4Vdm5+naU75Pb/jcr+j2++6hRXfcSuf9&#10;8XjadeT5uf2/T78+7kj65Bt3ph23fiq97v1fpfd8fH+69O/X0Z9/fSg995nb07u/eAjdMT9Pa1at&#10;oHuvPoE++dYX0Uvetgedf8V1dNfiB2nD/Bq6+PBP0uve/CE67ro76Pab/kE/2uur9KLnv4l+dMYl&#10;tGL8/un1q+6gL7z9ZfShb/yUbr39Drrl2svoiH2/QC993Tvoxyf9hR5YsZLWje5nfsXf6Iuf25uu&#10;vO++7vm48arz6Adf+S963f98nE7+683F313r76s0b9Fp5tbSfffcRbffdgtd+/dL6eff+QK98Jlb&#10;0jOe9wY69Lfn0kPdf+yspvP2eT1t85TH0Xv3P3M8LVh602W05/t3of/z0l3px+feFB7I7V5q+4p7&#10;ynJWmwf6NLP0ifIUcU9ZzqzGHsjt55DXrsHo6zPSa/Whpu3zSvvRgZzhPXLH2jWA9FolQFPTeq9c&#10;6ftleE3s0wLWda8q41A7foXZHna7AzD6WKbPqzsAYxYaXiMNDto4UGfL+kQedj9jL9fnxTw0oxr7&#10;8X/U2fes5ejTcH+4TzzR6pPrWtw9+jTxdXK0XLnVJ9cpE/dz9GlafVpgfUqefdfr6wOz0jD6dLZf&#10;0jIf94Qt9z1aNX26Vk2UW5R9hC33a6g5Cv4lN265TK6BDzoc6FlIaKUTWmHxK+TLly2hAz7/dnrq&#10;6ED7vT9eTg+vXU/zowPeomvPo8+/8bn0n699N/3+sttow5rb6fD//TIddvol9OC6OeI/Epxbt4Z+&#10;9fk30ZOe9UL66JF/pRXLF9Nvvr8v/ceznksfPfw4unX5w7Rq5XJ6cMVqWrvyBvrGLi+ij//4AlrV&#10;fcTePC277VL6yvvfSO/44gF00z3LacOqq+nTu7yFfnbnKprvDsfztPimK2nPd72C/u1lu9IPzvg7&#10;3Xbu9+nNL96Wdt7123TjoiW0fnQwXrXkZvref29P/77Lh+i3t8kbNebu+wt95V0vo5e/9yDxZrd1&#10;D9A3X/nv9IJdPkZXzY2egflVdMmPD6I3PPU59JmjTqVFq/l5mae7TvwkPe0JT6KvnnJHt4/59Q/T&#10;BSccSS/f9gX05R/9lu7lA+76B+n4T72RPnPYSbS+O/BuoHVrl9FfTvg2PXt0/3sc8Wvi/98CP88A&#10;h1YCCa38hDJWw4EqxfyGOVr90BK68PiD6b+ftyW99F3foLOvXTy6q9V01p6j/1gaHch3PfBs58EH&#10;8j123YX+rxe9j44558bkQO6vhb1YlkMrgYRWfkIZq+FAZaF83odHPOnhNXnlfSRQAZ71E5ZxH3v4&#10;rfhTVjiQgQPgYzscWik8m1dYYDhQAZ71E5axB3IOqwFKPAM+VsGhlcKzeYUFhgOVhfJ+wjKW5dBK&#10;4XmvgYdXeA0Os+6gaw633QF33O8OzOD4Z3CA7nSYtz4jXeSD3sRnPBP68GIey/hwnXrxK+R6t+kz&#10;oYzVcKCy8B2vgUfO5uCwlebq4RVeAyibTiijHQlVKDzvNZjP2RwcttJckPpwaKVQPp1QxnY40Lfw&#10;vJ3QyirSCujTpD4cWikktEKGyi6wHKgAz/k+5r3Ca4B80gM+6HCgZyGhFTJUdoHlQAV4Lup7lkOr&#10;Eso+6HCgZyGhlU5olbIcqADPRf3KH3UK/CWQKyQsY2GnNeNABUSc4sd7f4y22uGFdMFN93U1x5rl&#10;99EvDvg0PeG5r6R9jz+XVl5+LH3w9S+kV73hLfTe972P3mfWru//FO37w7No+dwa+suxh9NOO+5M&#10;3ztlNNM5cWygxWd/l7Z6xvPpgAvuGF8h3dEcLT9jN9r26dvR29478mRfuz68O/3mrGvo/htOoHe/&#10;4rn01i//jJY/vLZzWbfibjr+E8+lp7/0bfSdi5aK231njg7kO9HOowP5jfeM/6hzw3q6+rj96Fs/&#10;OpHWrV9Dy5bcSacethvt8oxn06ePPK07kG8YHaMv3v2Fo/+R2YK++qe75T8M5tfStaf+mt657fPo&#10;Y9/9Jd22bqS661J6zYueR//x8jfQ+977Xnkexut9u36MDj/uVLp/dKPsaJEyEpYRlHgPVWTq9ffT&#10;SUfvRi9/yX/T8adfSevm19A5e7+ettny8d2B3M4uvfEy2n3X19D/een76cfnRa+QS6D60xln0Etf&#10;8pLuwPmULZ7cfQEOL667/Mm6+KP/WNNpU37MwQdeXT1a1gu6LVkz5pxPsrCndD/dzFiD/YQeyX3x&#10;ch6Y4X1H/OgnH1S695BPXiH3v6/kNzZCzCrQ6/Nh1HzyLtfRhITW24wP5Hxgq/2+7HPh6jFXWtHv&#10;i3/nXd9w6Vy3l8p+Jtct/b7s6rsv24NHwkerO8yODrDd4dYccDt+vCzXLXM4thwOyZODcnKAdnqs&#10;1Ge0Mh/D27q2WPvExz/eP599z3PP72sy0/j76ta4th7djNFOuITveuPl6lRf2w/nfE+8wI2W9bn4&#10;rxeZf5vyf7/6UNaXO4zSv9u2ZkhYJoIqJFApSnwOUUkoq0g7XhXNSFim5m+hCglUFuWOnfdeyCwk&#10;LGMRdZhLeQnL1FHWIywHWFbzWC1hGYt4IuclLFOCqCSUVfhO71tWAGvWtpEYPDt0/sd7pQfyDTS/&#10;ehmdeux+9K/b7UR7/OwMuuPUA+gdL9qJ9v3LFaODtz2yzdP8PL83ex3NTw7kLxsfyLEfokuO+DT9&#10;29OfR3v9OT/wrV8/R+vn19H1P/oAPeOpO9FvHlqfaebWrR/p1tPyG0+gd5kDOV9/bXggl1fI/YF8&#10;dK3VK+ieW2+gM39+BH3pq7vRd7/+aXrbttubA/kGWnbR/rTjU59M7/r6CbR8zdzo2ivpr789mt66&#10;8xvp8N+eRatHPsuuP5N2/s8d6MOH/9F/6c4I8/Oj+5lbP/pPDMvGKP2+hv4OI/0Vp/2GPvC2D40O&#10;5FeMDuRzdOsJX6DnPP1J9J59/zTq6sS9115MX/mfV9L2b/8inXr1vROeEfmuXbuGHnzwQVq6dKlZ&#10;S2jJaHlOeF1pL1ol3VCPmnaYF9/XkoCv+dx1113d/xjjU1bs88fg53Xo7ziamM4nR8kn5XAg3+HZ&#10;24/vtfY8tj7HvPp8Wr3kd1X+faV8ac1yP6LF4TU97LpXzYNDc7ZYP55JD9KT+Raf0cJ+otVpGn1e&#10;+uIXT+53+PMT/b6kl3OlVdMO3U+khccQn/y+1q5r+wjeEuTfU/23Mvp3thUt/773QfZjmemQ+izE&#10;M9rTUL/Iox/xhGWHeyqiPQ31izz6EU8M94kR7Wmot3j0TzUfyIdDLz508ynSAzljfs0y+tPPD6Kt&#10;XrALHfy7C+nesw6nd+/0HNrlGz+lGxevHL+lZIQNc/TgkvvpsguvpzU4kD9XD+QM3t+Nx32DnrjF&#10;VrTLl35G99uP1hvN33bLHbRkxTK69Zefomdt+XR6+1GX0EOjAzjua350WL/9+tvoppvuoQe6A/mO&#10;yYH8LvrN6EC+9ehAfkByIJe3rMiBnA/WZ//iO/SRD32GfvHnq+iBVSvpuhMPp3dtvz19anQgv3N8&#10;IJ9bt4xO2Pej9OrXvY+OOvksuuDs0+iwffei3Q74MV131wOd5qGbz6VXvfC5tOO7v0mLVqzuDvuC&#10;eXpo2VJadO+iyf0r2n9TdWWDz+h5veqM39JnP7UHnXrxbd3niy+7+Q+0y3OfQTt/8LCRQj1uufwc&#10;+sjrX0rv+upBdM39+a77sQnva5Ni+vvKP2VlFpCrLPxZmv6+8k9ZyTF8fzIxfC5F+37q12r3qUMn&#10;OEsPsd3bRDi3h+rSATjlbc05r5JPemhP1uTwbVc0E/hjdufki4HaMPwZHYKF/r6mx+Z7X32oKzfu&#10;fQ3HrO6LMYt7m9Xzs/ne18LcNu59tbhXD+RswGE5j3oXEB/LpKh3+UC+9Xb/QX+54Z4Jt2bFfXTc&#10;If9LO735Q3TG3xfR3N0X0G67vpKese1OtM/3fjM6mC4ZHfrmafWDd9M5f/4j/fiU62jd3OrJgfz7&#10;yYF85bUn0Uu3egJt+9zX0fdOvojuWfYwzc2tpaX8SSl/+BPdds9iWnfzifSG5z6Nttzu9XT0iefQ&#10;HUuX0/zcOnpg0XX0m9/9ic69ahEtyw7kG9yB/EAcyBefQ19998608zv2pRvvWjbaK9HqJdfSa3d4&#10;Br3u0wdS958E86vpyuMOobdu6w/k6x9eRL87+ig6+ic/pe/vty9956DD6bd/vpwWr1o3eSbnlt9K&#10;u7/tpfSUp2xPnznk1/S3m++iVXPztOahJXTpeX+icy68pHsPeYT+3xf3+xQ1n9F/pCy/i/7ws+/T&#10;t48+kW4ef1LO+lWL6aCPv4622un9dO+6sXbDWrry7OPpba9/Ax3w8z/RirXR55C37EYwu/uq6epd&#10;QHwsk6PFh9Hv4xXdgfzJTx5/Uyc+ZSXXedS7gPhYJkKLU78Xh627A/noYCbf1CkQD9XlfrZbhvhY&#10;JkKbwnpFExy2jiAeqot9bFUG60qHWXfQTXPUo5nJq+Losc/YC3rniZ71Ga2JB2rrgQU9frLG+HR7&#10;4cX5aJUP5P3PECv6VC3Pc+oTz3DYOkbqlaPfpd+jxUVgdfEMh61jsKama3Hp82D0uwhartbi1ben&#10;Fhfx6NP1KxjiZZkUs/Fpc2nR9SsYffuZlU+bi/eIJ7zT6EBeNu67pLdilC5pq0hVvxIfyJ+59bPo&#10;a8ecTotHh9y59WvotqvOoj0++xH6xvd+R/etXDc6vK6ks37+HXr1vz+Tnr71v9O7P/llOvigg2i/&#10;Pb5Oexz4A/r7kodpft1DdOrRB9CLtn0BfeOXp9N9/MefI/DV59Yupd/stSvtuPXT6LkvfC195mvf&#10;ogO/sz99c4/d6ZiT/kL386vMc8vpuL0/Qts+5fH0rO1fRh/70m500Hf2o2/uthsd/qs/0h3LVtK9&#10;Fx1Jb33xtvTqD32XHnxIXple/eAddPSu29NWL3wT7Xvmnd2rwXMr/0Z7fuT19PwXv4dOOOUvdO5F&#10;f6fl919Nr9vhafTvr92Vfnf2hXTxhWfTz/b5Ar3mmVvTW756CJ3y1xvogVVr6MGLD6Hnbf0i+sK+&#10;B9HBBx9M3x2vQw/7Pv3m1PNp0ZKHaG5+9Byddgi9+T+3pS2esg295X2fpL2/M3o+9v4W7bnfoXTu&#10;3+8c33k/4t9f/ywUS285jw7/7sH089F/tFx55RV06V/Ppz/84kg65sif0OU330fr8er9/BwtvuK3&#10;9K5Xv4b2OHn0fKxZQ8vuvpp+fvBX6dO7H06X3rm8e+7yK8c77EM81T/bp+CwdWmiT5VPxT4pYh/L&#10;mo895AP5+D3kfe4cti5N9Kmktmzsk6LFZxt8U2dyILfI6z6FoN9HHy2TYlP55CgruNMdbMeHWeRd&#10;PV6WcwftcY0DMDgciid90ytyo5VdP9D17QfXhhcfyOPna7pnzXJ5P/ZM2X5VrGDUVFKXZ4E+Rd7v&#10;92TEKsu2+aSQqf7Z4e7lCduJVSnbdvXct3+uxZnDVpp79KtStuxlkfvmzDTgsJXmHrUrSC9V1CYU&#10;ucoyZY8+FYetxwdyu2w2BNaDI/Yo8QoodPEfdT592+fQd75/FB2072602+gA/O1Dvk8/P/HPdMP9&#10;D0/eC71yyR101snH0pff/Wp6+r9tSU99yo706X1+QBf84zZa+9BS+uupP6X3vPW1tO1Wz6AXv/Xd&#10;9PHvHkd3P8AfZ7ihe4vLivtvohOO3pf+5xUvpC3/bRva+fXvpe/+5CS68e4Hxp9UQrTi7hvodz87&#10;lD78+v+gLZ/0VNrxBa+jb/7gOLrmtnvp6r+eRnt//M30vG22ou3+/dX05S99j+586A465oufoje9&#10;YGvaatsdaZcPfYt+d+61tHp0uD/nVwfTG1/yUnrXZ/em35/7D1q9ZjmdcsRu9IoX7ECvec/H6Kjf&#10;nEZ//ePR9MW37USv3vXro7lraNnqtbTyxtPovS959uhA9RTa8slPoX/D+ret6Hkvfh394ISz6EF+&#10;tXz9MrrkzBNGB/930DOeuiU9Y5vn0a5f2Z9O/+u1tHwtv0nGP8/ILCLOAwpVaiZ48OZz6av/8zLa&#10;8YWvoHe9Z1fa+7Cj6KTTzqOrb76H1rr3+4+mNqyma877PR104AG0+9e/Rt/aZz869hcn0pU330Vr&#10;xwd3vUoEXF0XMouIywGVKEszEeeBSVnIUggXdRiY0oXMIuJy8IF8VfcHXvyWlX1GB/Jopu6DK+kq&#10;6YWvdf1CZhFxOcYH8tEhTD5lJZ6p+2BKF7IUwkUdBqZ0IUsRcR7qwQtZiohT6DwWMqA7yI6XO9xi&#10;2UMv5+MVzfDqeH7F2s5FC16jvOTT5UY3qZGbfrQf/thDe68x9LmJnh+gxCugUGWkjziFnZeFLEXE&#10;eagHL2QpIs5DPaDWTJHWOTAlC1mKiPNQD17IUkSch3pArZlCOyVgShayFCVeAYUqI33EeVgPDq0s&#10;pE5ZCzvJEatLvAIKVWqmSOscmJKFLEa5Yz14IUtR4hVQqFIzRVrnmHwxkCyNluEU6qNeti9AWI4h&#10;jM5jcXSfsvKcF9J5V11DV11yPp1z3vl05fW30/JV+dsX5uZW0323/IPOO/dcOvecS+iuBx/uPOb5&#10;S39uuWbEnU3ndOsc+stl19GK0QFXrjUCfzHP6gfpxr9fTueeewFdde0ttPzhNeP3o+t+5udW0R3X&#10;XjbyOJcuvuwaWvzQ6hG7gZbcfStdeuG5Y//ROvsKWrF2Gf19fL1unX8p3XDnku5V4TXL76d/XPpX&#10;uvjvN9Ly1aN7GXHrHrqfrrr4PLrokstp0dKHaG7Ng3TrtVfQ5VffRMvGe1l197m0+7e+T2ecfc7o&#10;fnid3a0z/3Q6/eK7X6Pv/+p4umN83yNHeuDOG+n8886h8y+8hG69l7/kKDqMI+R5BBCWA4RVD1Vz&#10;qG5+/Vq656aruj2ef8GFdP3td9PKtfonpbnPHD246Aa66LzR83vl1XTf8tXyR69jcGglUMb62EBf&#10;gLAcIKx6qJpDdUDMyqT1ECUHeh7S8VAGU7I00BcgLAcIK/N8IOdPV+ADOX/sYTTBYWsP8cFCWAVQ&#10;4gWxTzqBsBwgrMxvs/Uzu4Mjv4dcQnVAzALig6VhNYKYlUnrIUqE6oCYlUnrIUqE6oCYBfp9uleU&#10;+TBrD7rIRwfr6EA+mQGPNdZ3M7xMr9NabqzLfMaaiR6La+wH9Vgz8TE6/ikH8vj5EVafm9LzAyAs&#10;xxBGPVTJoTogZmXSeogSoTogZmXSeogSoTogZmXSeogSgb5C2BzKYsoGeoqYhY96YEmoDohZmbLz&#10;okSgrxA2h7KYsoGeAmE5hjDqgYVQpSDiFLEHGAthcyiLKRvoKRCWYwijHlgaqmXkjEI6/R41qFZ9&#10;1As9BcJyDGF0XpUI1TJyJkX4xUAy5kf7jGLkPn2I1ONXyEcH8gu7P+q0mj53r+XKT0jV55Ii9+lD&#10;pOYY7rXuwetp9//ehX520e3d2zesD7/l4/4rf0fnnc9vseFvwMRUO3RmmmkGh0xP5wUtRzo5xMdD&#10;vab14Einh3ipdmE+gMzkXox+v1X8Cjm/ZaU7kKevkPfPK6yWQ6thPoDM8KNOI+v3exbeshK+Qi5V&#10;vwvDqji0anXw0GvrNLhhft4DTMq1gEPn3OHWLuYrvegwndaT1eeV1Pwz9OlZ2BPq/j/qTJ89fU61&#10;YzWpvgYOX+vjMPDMsLlUrdfWzhBHq+XIfYa4AZFPHbkGHsN8AKvlmIWPVMN8Ig2Hr21Vh9WKz/Re&#10;Cu9jPYb4cZR8+uCv6X2Es1UrvI/1GOLHkfu0OIQH8rzqs+q/VMtmYtU8/Wj399PTnvOf409ZaXGC&#10;xmr9nFR9Xn39FgUjUrVNehDdeuaR9Oytt6bdT/zHhEN37dJb6OfHnU5nXnHX+FXwElrua5r9Maa5&#10;V9tH7mekGuITg8PW7VjofmLtcB+gb6aO9EAOfvh+4ny4D5BzHLauof5NnUP2E+dtPhHyGQ75qdxQ&#10;tDmU+p7vDq/8inK6mMchusSbNTkIW63V80p59Ma5+7hEq7V82rO8WbyfaQ/kHgt/niXr82lDm0uq&#10;iqb6nGw/ziXr82H0azhsHWMWGtsv5Ywh1yprOWwdI9IoJ1mLD2C1fq7Nq/9aHLZuh8617YUBjdX6&#10;uTavvj4r+jUx0rkWH9FMDuRSlgdbLIGSlvlWH9bxp5ysWnwtfeMDrx0dHJ5F3/rj5bRqtbzyO8Sn&#10;pIbPMK8cC/cQtsVn3QM303e//E7a7t+2op1e/w76/Je/Sl//3/+lr37hS/T13Q+gv/z95u691i1e&#10;QEm3cA9lW30YJS3zm9qnTzcLryEeNQzxcd/UucDPIS/phnj0odXHvkJueWDInkq6IR4xdHqIl+hi&#10;9XCfHHxwnbwNBAdcc0iO1uStIbzMoXjihZ5dibd9Jdsdykd5+kp3bU10I/90hr+p097rMOgzNvx5&#10;ztXwGOYTo9WDkWuV4azVS3Sx23CfGAvzUWa4T+zW6sHKmnaI16bymQVmuZ9N7VPD8P3E6laf5ECe&#10;IrapGQ+dKHWYv/e68+jAb36JPvShD9GHx2v3H/7RaTSPrxr7D2EFsVd5otSJeI7ShPQSbJijO664&#10;kI7c94vdc/LJL3ydjjrtErp75fAvdYivHO+FUepEPEdpQno5dML2I22usmC+1ItQ88kx1L00EXkI&#10;V3Iv8bZjNSW9/dhDPZCzunyFCH4CWeQhXNRhlHjbsRoOrRTdgXx0ILOfsiKT5StE8BPIIg/hog4j&#10;nmBWO1YjvRh5x/tYlFz8hFWRHmCTQ/GE5zU+TNvDb8aZ1XHpoRoz7I2e8ckW9sBa5LzMzOTgPuY4&#10;t9fk95DrvZafnwgc6QQq6cXIO0O0Aubj3hBWkPY46hM5hk6UtGWfIawg7XHUJqTvUZ5IWalj7RAf&#10;QcmHkffK7iX4CTub+kidshZxz7O1eaDFpw+s1gk7m/pInbIWcc+ztip5tfj0oedAPhzsM41XOrOQ&#10;/WB22r0wov1M4xX5TAs7O61PtJ/pvDhspflQpD5tXl6VzrT7pOCwleZDkfq0eXlVOtPmEYFDq+hz&#10;yKcBe7btqa6a1X3FB/LhWMh9WabNIwKHrRfipWCPks/koMuHXnMIdjUOwNCOD8Bdzgu6AXXTgRxz&#10;6fx44dX0iU+ir71CPovnlTGr35ed43wWPozNaT/T+3DYelPvJ1dN55OCw9bT+ni07ydXzWY/HLae&#10;1keAWf7Z5pOrUqbNJwWHraf18egO5LMwmiX69sNh6xIerffFmMW9zer5afHhsHUJj91XGbO6L4Z9&#10;y0r81fmPzPvqe8tKKza3+5qlVwnusMu5PdTaXrqCg/TkwJ7OJV7ZK/DMIbe9ZM6uTm/7weG+9S0r&#10;fc8zh61L2BS/ryF47L7qmNV9bSofDluX8Nh91bG5+QR/1MlA4EKaAf0bQNhpX7UDIXnko5lWnmMg&#10;rEIrMH2QsJO+AnwVAQFtn4dWKS8BHpmqNKsBIZl6tE0rEJjMPUqVzxDgkUnVDoRks/GROvXRzFcp&#10;LwEeWaqyVQQEtMj6J7sD+fhzyPmr8yXKPpp5eJ7DTvoK8FUEBKY1UwUyj+6POkcHsx235wM5Anpk&#10;Oq2Zh+dlRieRSQX4KgIC05qpAlkNCOiR+WlfRZAZTHYHWnuQHR9wJ69g20Mv+kZjV3oonvC8RjOT&#10;g3ji6zyYg0+iSbnJQj3qWy/5o87hz48EtMg8o/CVB4ed0grwVQSEndYM8FUEROpRmlQ+VyAk16XI&#10;Z1IgMK2ZVfUDgcnYR6soAxCS61LkM7lCAtOayRoCDkzFHr4S5AoEepoBvoqAwLRmsoYAIXnkEVU5&#10;x4FMOdWkVQQEpjWTNQQIySOPyHF0II9oGUakPDKF8h7CI1I+n4k4QMIyVu87ynsIj0h5ZArlPYRH&#10;pDxmtKOch/CIlEemUN5DeETKS09Z5SNoWK48U+I0Up4/733N8iV0y/XX090PrFDeYM3Sm+mqK66g&#10;K0brytG66qqr6a579QuaopmYA6THkXLxTInTsB3oPSt6ywiER6Q8ZrSjXA7pcaRcPCP85Js6xwdy&#10;5hBWDQ/PiodlFBqWszPaUS6H9BCWQ+YhPf8pK8IhUq30lFU+gobl7Iyf9JXCB7jYg6E9hXCIlIde&#10;O8rlkB7H5ICbHHInh+egh2UPv7xSbcePaqwWr4km0XU9/ml7iQaLP62F9fIKOZ4HeS78M6K8h4Zl&#10;oY89Ui1Dw3JW76d8pRA9wnKYAStQ3kPDsrG+5MGQHkfKYcZ20kohekTKaw1EvHAI27F67SiXQ3oc&#10;KYcZ2wHvOQZ4iZTXGijzCMtave9EHgzRIyyHGbAC5T2ER6R8PhNxDOE5LGv1vpPqANEjUh6ZQnkP&#10;4REpn89EHEN4jpSD3nbAFw7kAoTlGDJaY9KuhOUYOZv6eKRqIJ0SXd2HwzJ49FMpk3YlLMcAqx1f&#10;pUBYjpFOiWaIj+Z+SnzKXQnLMUqsrSwQlmPMrV5GZx3/A3r1f3+Ejj7jcprvNEa3YTmd9Old6GUv&#10;3Yle9pKdaOfR2uW/Pkm/PO0ftKY7kCu8u/go57sM2wUkLMPIGQBhOQYzlhXNcB+Gn5Sq7BR3JSzD&#10;EK/uQJ78USdCtQKZqDMWCMsBflKqslPs5T0AYbsD+egQ5r86XwK1nfY+4mEZC4TlgHyypFQfDjB4&#10;zGdiloGwjM1Klc8FHO4wy69A41VmHHztMpouH3HdYZv1XJsFDodx58eago/1gG7iP9ZNfHhZH2jG&#10;+p3NW1Yk0mchZwCE5QDLimaIj+b5VKwDEDkX+eTzDITlAMuKJtYBotHKZn4y1gGInLMMg5mcZSAs&#10;B9gp0cQ6QDQ58klhhMtnEJZjxEzOMhCWA/KpWAcgLMeIfTgsp0BYjpFz4mMZi1wvSKdKOgBhOUbq&#10;A6bkhrAcI2fFxzIWXq15PiVM4S0rCj+Uo6/PyC8OKNvi04LytTy8Jp9o9Yh1yrb4MPp05Wt5eE0+&#10;YZmSH/NxT9myxiPTbFhHd113Hn3ujS+g/7P9q2n/E84fH8gVi6/8Db3o1R+n/Q84kA46UNaPfn0K&#10;XXPPyvG3puawDrV9xT1lOavNA32aWfpEeYq4pyxnVmNfIc8/h7yMvj4jvVYfato+r7Rf/xzyuGLU&#10;rgGk1yoBmprWe+VK3y/Da2KfFrDOHoonh1tz4O0OwNyvrO4AbGfRg8dYY2eiNfGwfLof2yss7Md/&#10;Dnnfs5ajT8P94T7xRKtPrmtx9+jTxNfJ0XLlVp9cp0zcz9GnafVpgfUpefZdr68PzErD6NPZfknL&#10;fNwTttz3aNX06Vo1UW5R9hG23K+h5ijoPZBPCw5bAxJaIavBTgDMtE33YxY+Elohq8FOALO6J8ZQ&#10;r3g/lm1ztBMO/FaVpXfQyft+mF74wp0nB/I5q9+wkn78+ffSIdetorm5uW6tH6/50Txr2nahiPYj&#10;oRWyGuyExdD9lDDUJ9oPM8qWHf2BnN+ykmMW+2HMwoeZFp9tzIE88mHMYj+MR5tPd8gdr+5AOz74&#10;2gPupDaH5e5gHBygJ16pz0jX9ca5nXE+47nuUA0PLDvDy/hMDurGi9+yonfb9kylzw/AbJtDHUM9&#10;OGwNKNvm2O+zMAz1Ke8HfJuj6j2G7qeEoT7l/ZQ6ZUQTs9uPrfpR89FOmyuHrRltk4rIYxqUfJjV&#10;Ttu1OGzNaJlsPpCXzVo6PitPtAEesc8w92l8tOOz8kQb6h7D3MtedZ+0W/LhsHUfWD2/fhX97cLf&#10;0We+uB8dctA36P88Bwdy0cxvmKMHz/0ObbPlU2mnV36MjjzlIlq6bAWtWrt+8sp4aT8lFki7JR8O&#10;W/eh5FNiS5jWJ+2WfDhsjQN590ed5hVyoORTYgXoqabsU0c6U/LhsDUO5DsO/mKgmBWgp5qyz3BE&#10;Phy27kN5PzUf25O3rHTvuTYHWazJITdd6eF4fGDuDtHwsn27ooN1sko+2X7gFfxkLX8O+bBnNAae&#10;59xrmHvsAbR0omx6sEfsM8y97MMY1om5skcEVscTs/Jh2I5XRTORF4et+xB5KEqdmB/uE3eYS3kO&#10;W/ch8lCUOpbXfLhP3GEu5Tls3YfIQ6GdjfYK+SMJHLZ+tGBj3tc0zktuOJ8O/OrX6aJrb6Ljvrdb&#10;fiBft4J+tscn6ZU7vXh0oNqOnvrkLekFr3oXHfLLP9HdD64qvl1llnh0/pOQ35c7kC/gc8g9Nv2z&#10;l16x70DO4LB1PzbufUX7meaKkU8dXt8dYKNlD87ISwdt5llT0oG3/cjLcN2hHHy6Gn36vzp/02P4&#10;7+uRgY15X4/OZ2xT3demf/Yeuy8Fh60jFA7k7ZcrK7kj3Xa3EmaxH0baLe+vxaeuaUG7Q6r0ddyN&#10;3CNOwd26Auj3SbD6HvrlQd+kA/98G61duWR0IN89O5ADD913M51+6q/pKx95L73qhTvQdjvuRPv+&#10;7M+0eFWqVPzT7quAYT5ldb9PXQGkKnwx0FbdFwPFb1mJ0L8fq2nbWw6ea5tNVfijzh27P+qMPSK2&#10;fjXucth6GsRzEVu/wix9RMGPk8Mtr1E+eeuKPehajT0EM5/Mu5zXSDs5WFu99UEP+WhN9mGX1VsO&#10;/HgG15vuQF5/9iz6lVahz3mEshd36rNtaJ/uV1pFfW9lL+6UuxZ1VZsHo19pFdNelTv9V2L0q9p8&#10;GMP2U1fHiHxi9KvafBgt+1FNXR1DffrQr8oVpRnLV18hb7lov6bNx1YlzOZauSaf4bB1jBZNC2Z1&#10;rVSTz3DYenq0OEExt/5huuy4/enbP/wDrZzbQOt7DuQMfvvKqmX30Xm/O4L+Z+cd6cVv+QyddPk9&#10;tD58ldzv5qGVD9Htt99ON91043jdlCxwtif5zZPaLutzY6JJPVp9Uo3tad7iw0t0dh692Ofqq/9B&#10;T95iC/dNnS2/0ZZ/flo0rao+pDvCK+TP3m678b3mv6/ouWp5nlMf76G6fHkt+6iX3Z/q+vdTuy9d&#10;/T6yWDc5CPNPewi2h9/0IGwOwN37wnmBtx5jrusxP+5nr3yPPf7/7P2Juy1ZUS2O+l+83+/e9z0b&#10;EMSGRgVBbK4CgnBBbECwQRDQq3hpFVRUekV6BAGlFQSUTnpUGun7tiyhoAoooAqKaqj+nDrtfBkZ&#10;OTJGxIyZOXPtVYcjHzG+WGvGiBEjc83c1J3uu8/eo0Zy4BYP5HT9uTes3b0M+TP/63+Fz+w/v0/e&#10;n/p5Ze/L+5xp8udV61hjnL8f7nldnejXXz/yLv8/Z/y/p13+V5rPxP+l7oYel57r9N5Lz9VOp8/V&#10;ez+n0+fqQ5/T6fa5WJVPeKfhQC5lJvXCDF4Bn3oqMssKeCyrBGt1xgi3bU7WSI/ILNfwiKqM8cgn&#10;IivBdWuO18hlRIXWYOERVcZceOabykMe9ezy6QuuGutjV100H8if6A7k0edEOXrlheXtL/7L8r9v&#10;/cvlmS99Xzk0HOjbV9L1xz/+8fKwhz6s3Oue9xzztyXvJe/3Iu5eI6/1wI998KKb8rd4JmrMC2vU&#10;zmNO9hk08B6uDR6a+X7uFT2mGemNfXm3+xnXk9+ozT7X4Plbv3mP8t3f+V36aw+nnyGv99VDgitL&#10;j8jkNVh5Ry4jKrRmtpQb/5AeyOW7//q5/f7MezStrZ72xiX6U/Y8r2HOefV8/YzPuPaZPfA18Fsr&#10;PmNtPuBmnzkTn+E+caCdD8DTOw627vAMDa1xCAbHB+KxP/GoZw4pvWkuapyOa2jjzOQDrx+8wffb&#10;3sgetJ7XmMn+OH6op/1tPS/W6ww0OqMcaYir/zeP3pDj9QZN+LrS9cDR/ag/5TSjfdbYtc866zP0&#10;vyasAGFqNnKZwrMtn2XoRObjvXzVg9pDIcGVrQ1Rkasiat/Mh7lY5ZDgKp+qVTUyn1zJiFM1g9wG&#10;Ca5aHkvO2st8lqYUtaLPJ6oiJLiiAzmSV1vAHhK5R4s3QGGJFSPjakClytZMxhkwZZnp0W3D5qG0&#10;lSHWOTCpalt5ZJwBU5ZYMTLOAwpT2mrAN84qf/kHdyv3esTflJf+4z+O+ZLnP6c85HfuXv7nD96i&#10;/NZDHlVe/Jp3li9ccPlwMDefeXXyRPnCx95ZHvzr9yp/88J3lKvnA7m+1ijlq1/7WnnrW99aXvva&#10;15XXIV/32uH9tQOnCV40Y059zdCbak3TsZdprd/2Mc3oMVy78sH9vK72kIQ3Phe8lCNt9rmG/ite&#10;8cpy3e/+nvFnyB8/HMiz3WztsEK6Plt65Ze6PrFiZFyN4UAufzp/OITd+IduOH1e+/zjXvM+jGl9&#10;z2uCcx5LzyvyU0af2UvWHc+ry2fqjbpxJvhQgmOf8SA75XiwlcMsDrYJH/tjj3KcwXewkTLDNTh4&#10;xd6QjovzmKX1eF3WDPnjN7/5+HnnPZj2Oe7b0v64fcYzaTyv8X2qNckj+fpxz4vm5z6Srsf3M2sP&#10;+Lkuuugi+t9TBP5XaP9rtJUh1jUwpYlVRMZ5mIckVhEZ52EeUNvKYJ0WMKWJVUSLN0BhykyfcR7s&#10;IWEVQ+vIMnhSIle3eAMUprSVIdY1MKWJVY52hz0ksYpo8QYoTGkrQ6xruAO5kZnZOnKfCARzAmXg&#10;wX2tmREgmAOU1TlmIwNox8OYeqrlIcGcQBl4cB9hjKBmDNqBD3QSVjG042FMNiXBtTISzAHKRh/E&#10;VJ//vvJ/fv2u5W53/7XyG7/262P++t3uUm7zUzcv/7/rfn/5yVvfodz9fk8p7/n018qxcQqT6iF5&#10;7ifeU/70/g8rz3v9GeXICXQ8jMEUQ4JrZSSYA5SNPghjgJyNPqbxlUGCa0F7Sus4gWAOUFbnrj50&#10;yP3aw2xCgmsP9dFkroYE1x6Zh4QxAgRzgLI6h++Q49ceZhM5C6iPpnFbfJStPVoTOYtpnUOljAQq&#10;Q84C3kPhJ+aDNw64ktMhV9bzIZe48QAsiR5Sfjxl6jl+yIpDHX0mfuRIM/NYo0e6+RrT/0Ggv2Ul&#10;3x9lsT/Q6BoVA8GcQBmdQ4VOrW6xmIweAgmuFTkbfaDRNSpGzmJS51ChExmBsjWM7ZvIWUzLKxK8&#10;BCpDzmISHqyR8IxA2RrGxikJqwAEcwJl4MF9DasVGWdo+XhGoGwNY+OUhFUAgjmBMvDgPsIYQc0Y&#10;tJP5WLUG0/b5IJgTKAMP7iOMEdRMRPqHgXTMj64Z5ah91pCplTMv1mR6hteah3H22o/apwWoMrXE&#10;Fi8PnbaV99BqN996tQ0SOj06HDtcLrn44nLhhRfOecG5ny0vfNIfl//xI7ctj/6HN5cLLr68HD56&#10;rPjfMi4xvJ48VD7yjn8pj3/i35XPXHbNzr9pZb6f6XU7JOL0Fi/T9vss+Wuv9hIszSkOuQN5/A75&#10;+ryBtRJWtX2W/LUnr6bCamlOcRP5DvlwANMDeZzQat1FwCoJq9oOS87ak1dTgVuaq+E9wESuBxI2&#10;5w62nC1ecuiNh/gpI1fpJcNhmXOcQX96r3xCP+vF/2Mg/0edvGNx97Tm/VnWL0HC1/a6DTKzPseK&#10;qNba+0TNElgrUftscQMyn2XUGnhs8wFYK7EPH622+WQaCV9ztQzWqs/uXgbvwx5b/CRaPmvw1/Q+&#10;ynGlWPf3PqxfnzVI1D49Dov/qFOw5TaWsC+ffeG/++dqXXd/n+va+2TH6WfI+R91Xv3Vj5QXPfuZ&#10;5Z/+44yhOlGOHr68fOT1LyqP+9O/KG//r/PHPywEj12xr8+1v33m6tRh/C0rdCAHfzp+Lgmul9D3&#10;lzp3x7XxuQ7iuc/7GQ+vckjmnA60VaKXHIrdd6czH57JriGHaa7ZJ9NDI+/Z/Qx5uvzaw/1+/XD1&#10;zcV+P9fp9Mm2on3v+/hc+91nrnbHtz/X/jAdyDX0o+Q3wezybWowA2TuLaVEPaHryApirdDIJ4xF&#10;p1YwNDJVxuZeGvWEriMriDUgkU8YW3ciVCWRqTO2Vgk06glbM3v8qkvK61/4xPKDP/dr5W/f+KH5&#10;QH7ZF99S7nPnW5cfvfFNyg/f5CblJ376NuV3/+RJ5YyvHRr70V0Qa4UqJTJFxtYqgUY+oWh3IjQy&#10;dcbmnlBmEzlbqxTuO+TJ7yHPr5BBI5vIPGKtgDKbUEQ2V/nvkDMPtK8QoZFNZB6xVkAZJ2zd7kRo&#10;tBS7+XiVHFznHwOZDrjVd6fjgTgerqeM36FOD9iyFh33cG3xGOrRh/qLPrjeNMsa+Uud/FmX9qfe&#10;G1u3OxEa9YQxzHoFQ6OliOw2H1vHThsa2UTGegVDo6U4mI+tY0cQa4VGNlEzdW3QaClip8+nVuVs&#10;Bo0lH0bbs+0haHciNFoT15ZPrQCgzBVZp6WUyCdabI35O+Q9YmBJ23thoKXt8WCNhFUKYXp8gCXt&#10;vry2eAgkuAa2+rQgPlu8WtotHieOHy3fuPCr5VOfObt87RtXTD+qMuDEsXL5hV8uZ/7nf5Yzzjyz&#10;nHv+heWqI63fPa5XXLqfLfe05LMP9N+Pqg5yP6xp6fF7yMffsnKAPwwk/naNpbvTXkuxNAmwRsIq&#10;w3ggHw5gNx9/D/nuEHe7wtLdaa+lWJoEWCNhlUePF7B0P9bzqvmgSzkf0OmwO/LQTAde6Oec9NC5&#10;g7QkZgbd2Gv5SOLaQzbvR3yEa/jIz5DzZ92ylxkwLwEuYss1Wlrh9+Ej2OLTwr7uZ18+gi0+Agmu&#10;Bf33o6qWtt9HsaTd4tOCv5/1q60rlrEvzRrEw3yWHLW3rlgGa1r6Hp81jAdyMdqHmWAfXgf1wOw+&#10;7gXYh9dBPXj2oPciwP0c1OugHjy7z/vZl8+u4NnT4X4Y/CMrB/lLnafb51r7DnkvTrfPtS+vJR93&#10;iMWBlw+/kjgAoyZuTNZmdeDEJx7W5xo6eR9y5Kd11I8HcnByP9BM7/E75C0cZI95dmmft+B08OG5&#10;0+F+GAfx4bnT4X4Y3/bJgdnT5X6AffnMB/IICa5s3Y/6Jvt8MpV5aVinjdyH2T6fCJnyk30+mYq9&#10;JMCvISr9bJ9PpjJOVgfzYS8JVEuIKj+3m4dAOOVttYaWD1cSzLQQVX5uNw+BcMb3+QhwIMefzveT&#10;Gsy0EFXRh6sWMpVwxvf5CPAz5PjT+X6y32dZ2eeTqYQz3ldLiCpf93m0gOnqsMtrzsgPB+DxUEzc&#10;+N1qql2iN7zzjKTzEV3LB/9HgHhEndzPdE/gdj2QS22cBqolLKv6PDL4+wGzjqjyPhqolpCpbLbP&#10;I4NM2rSvlhBV0UcC1RIylc32eQiiUmrjfLWEZZUGMy1kKj+7m4/UxvlqCZmKfSRQLWHZp65aiCqp&#10;jfPVEjKV9+lD4x916o3oq9XWj1WGbBorrfqhM7WHMmANWnlOoDP6ajUqMOvw07bSCvBVBp2xSVsB&#10;rarmJcBjpRWYdegMv1pugXfIPFqVX2lixRxUfWAH9lCuHzpjk1hpBcawxEuAx0orwFcZbMZejVvC&#10;eCC/Dg7k8qfzJdo+tvLwvFY2iZVWgK8y2IyuUCsHPsN4IB8OZ7e4qRzI/TRqVGAyeF5nbBIrrQBf&#10;ZdAZm7YVK9bhp1GjAnyVwWbktTr8TnV1QOacejhII8HH/lzzfMOLOc7ZJ8zNnLxPB3Z43XY8kO+2&#10;P/pqtSVeAV95SPCUVYCvMthMtgJ8lUFnbBIrrWoYXyt0TnldR5WvMtiMrlAr1w8/bR5aAVZlK0Dn&#10;lNd1VPlKUSuU0RVq4/shgancw1eKWqGJlXEGX2WI06iN74c5tDyyquaMjyvAVxniNGrj+2EOLQ9f&#10;KYYDeUbrMCLyWBmMtxrvFuianjlBxgEazLCeOxKeAZRHRB4rg/FW490CXdMrZx3jPJRHRB4rY433&#10;UB4Ree0ZazzXtkYwV88ALc4i8lgZa7yH8ojI1zORi2uNyHkd0OIsuAM9s6qJOoHyiMhjxjrG1dCe&#10;ROTyGeXlT2Tbj6zgQK7Banh4Vj2YMVgwxzPWMa6G9hDMYeWhPf9bVpRDRK32jDU+gwVzPOMnfWXw&#10;AS73EFjPoBwi8tBbxzirea0xH2o5hwPu/N1uHICRpMOPjCC5N/ZDZh5Rm/VkBvdTfWecNODxnXL9&#10;Djn2QT8/7wLzHhbMQs+sVsgIC+ZY76eijtcWzEEHVmG8hwWzmV41mYdAexKRwwx3fBXXFpG3Gsh4&#10;5RDcYT06ElZFaE8icpjhDvi6A14j8lYDbR7BLOt9J/MQqB7BHGbAKoz3UB4R+Xom4wTKSzDLeu5I&#10;WMVQPSLyWBmM91AeEfl6JuMEyktEDnrugG98h9zgh3aD3ULEVvc+vQTXGbxi630oZCqfVLbfVYLr&#10;HD0qr1jWt7rC571lvxoSXOfoUW258pI2721xV/RMSHCdYcu9btEq2hN8IN/3rz0Ujy33uqZd6kf0&#10;/drDLY6GtXuJvbZWgvtLrsvwkwfzcYda+Q6z5HCwnQ/kWeLwiwPwlJVuSD60Z/1VD3zXe7reqJlm&#10;5px60Uu/Q86fdstuSXCdo0flFf13ECGT9bQy/a4SXOfoUXlF/x1EyGQ9vdVPguscfaptaDkKv4+r&#10;7fOOt3ht/1zb7rRXLcF1RPt+cn5Jm/daEz1Yn/2OWrLbBWWqb1LC1lihqj1arhJce/T7LDtJZ+k6&#10;BnbxE7lHy7XFK2qvtl6Ca0bt0wK71BM9TA9kyk+2fZauUPu0IGFrrIAextDuSWdpkrF2Bd9vqSVs&#10;jRUAn9aB3KN1DfPxyPVtl8ynpZbg2gM+rQM5Y8kJPh65vu2S+bTVElwzap82tvt4BgdadwDHWvjh&#10;nXPWhJx7La8hWx4tjj3njL2FlAO5fdp8JzxbawwSXBtqH0GuluCakfvkMF09UfssubZ7tY8g10tw&#10;HbHcZUCZX3m7T43cJ9evXS/3yiDBtSH3WFLn2OLTdlHkXhkkbI0Vqtqj5driFf0+y5CpvkkJW2OF&#10;qvbIXSW4jpDuynfIlw2039ZYh1cSqIC2h4d3zKd6vLymnmi7C6zDKwlUW5E5RvS4e009IcyyT+xq&#10;MAMs+yjWNNJvaZj3mnpiyUcRuxrMAMs+Cq+pJ4TZh49g2Sd2pe7xwYF8/Bny+UDuNbVP212B3pqP&#10;YMmn7krd43Pj8I86FV5T+7TdFeit+QiWfIDTxYd7+iMr1eEX61bS4TjWs1fUICOXaYac/4Em+cz3&#10;2Er2GtbyIyvb9wfwGqnqqd18auTugHWyFaPtYfCa3X082j5tr6wjwbWi7WHwmnyix0dgurZP2yvr&#10;aDAjaHsYvCafELblxbytt/vknXyi7dFCPpG7K5hfu96ST97JJ9oeHqbLJ7z76o+sAGyWG/fBX343&#10;wOOgPgL1UaeD+O3jfvbhAajXwd1a97TV2elPnihHDl1RLvjqV8ulVx7mzogTQ//wlZeW877ypfKV&#10;r15Qrjh0ZP6T+fF+tt4HEH2ArX4tn624tn0i5w7kB/rDQIx6YjefGi2fyM0H8vEfddZQn613VOvV&#10;h5ndIcG1YJc7ZJ++ea+SfZsP0SGbB2AcfPl9SPjIYdrpOTGDNddTzj5JOi1ms/ch5feQb93TDLrP&#10;vfvbhnqYy0H8DnovAr0fZnaD+pjTQTyz2a1+ej/M7IbocxDP7J62+mUe68gnmN3uacjuaatf5rGO&#10;fGK7T47snrZ6q8f6VPeBfA31pYzZevM1Du6wBAmuGUtX/mZ+rp5JCa7X0a9fVi53j11zZfnIq59R&#10;fvF2/k/njzh5pHz1c58or3nuM8v97vtb5fcf8LDy0lf+azn7axeXY9OhfDtOzec69dj9c/lfeyj/&#10;qHMb8isre/Bd2v1zzb/2cP4tKzUkuGa0Juz1IOi/n+Vr9fsArQlejQdYyvnQi58n58M1r6dDr9Nm&#10;OvQyjj2YH9bV4Vsy9qLP5DX+HwRD7van89v7uQ9IcM3oeV6745v3uXL065eV1+7n2o59fS7BPj7b&#10;vvbn9P1cB3O7dj+XBNcR0j3wgbznI/Ro9oVdrpXNnO6fa9f729c97+pz4sTR8tXPvK/86W/dvvyP&#10;m4UD+cnj5dLP/Uf5w1//5fKHL3xvufjQNeXy888sL/nrh5SH/vULymcuvKocbxzKv9mfK+J09+G/&#10;1LnlDwP13M++7rkH8VrjgXw4gC39pc7s/r6Zn2vX+4k4iI/o5gPxdKB1h12sOafD7rgWPeaRsR60&#10;7nCNPvswP2XlK8l65sAPM3ItXG+3A3k/9vW8BD1eu1xvF5zqz7WGfX3ufe7f6fS5BKfTHp3qz7Uv&#10;zRp28WjNMD8cyNvWaxfV8AxXQGSt1pUEmCW0fRRS9zit+0h4hiug7aOrfKrGmk76XpNPRLauJTzD&#10;VQum0pW8SoBtISrKyRPlqkvOK6/+mz8rv3iH21UH8uOHv1Fe8NC7lu//mXuWrxyZpk5eUz75rleU&#10;37jL3crTX/XucuWR47XvGJ7hqgVT6UpeJcC2sKbQ8AxXQGSzuscnwlS6Uh+epV97SAfyNXcNz3AF&#10;RDarJTyzjh4f/MgKH8izOYaGZ7gC1n3UyzM1TpWPwHO5j0A6OAjjt5iMB1uph0NudThHnw/AU4J3&#10;9ZDuZ8FlTvpTb07MIAdu9Am6+Udh6PpzX/TIiZMDuX16XcmrBNgWMgVz6mN1PlGzmUrDKqwiuBP1&#10;8ioBtoU1hfpEZh2ZSsMqrPqgenmVMD5Hj7vXtCe4k6k0PMNVC9FXwpgcPc4aVmEVwZ1MpeEZrlow&#10;lc7rq3G23gYNq7CKWLqC9DQiuw5T6UoCzJLHmkrD6ulAnku5yuAV8Nk6F7G7Tz2RefSpDNJFLiMq&#10;fN3vE1FPZD65qg14LKsEUeHrfp8Txw6Vs9718vK4xz6lPPaxfzweyJ9IB/LLv/C2cuefuHH56Xs+&#10;fmIUX/rUe8v973q7cu+/eHr57EVXrVyp/36iop7o84no88lVDF/Do56LWPYRyIH80PiHgZZ/y4qH&#10;98G91O4RUXHt+AiGA7n86fzhILb8W1a4irVUyGWcGh/Bbj4e8GircKCtDr9IOfRKCo816iQxB83s&#10;G2dW6myOfV1O3DwzpT+QK+qdWN4fBqt29VlWwGO7Tz3R78Vo+0R4bv0qLZ9l1BPw2e7l0fLw3PpV&#10;Wj41WFVPwKfPi+EnWh61ahnw6VNma0W/T4Sf2IeHAD7rXsuKPp+s67nx95CzmSZW2xA9JLivQDBn&#10;8B5IDda1WIb30AldRWinBZtHZmoEcwY/j9RgnbJc1/AemJCM0E4LNo/UYE2LZXiPpYlLv/D+8pcP&#10;eWT5wKc+U/7p2Y+iA7moj5dzX//wcvMf/N5yl4e+XC0GVvKiz360/MW97lh++O4PLW8682sT2wKm&#10;LDVY02IZ3mNpImcB7wG1ZIR2WrB5pAZrWixDZ3Egl58h/6vH/WU6IcG1h/pwSrACaPEK76FqCda0&#10;WIbO8oFcgzWKnAXUh1ODNYqcBbyHqiVYo8hZwHuoWoI1ipwFvIeqJUwhh1jkfJjlQ7Csk8y+gz3q&#10;pxx1xDfrBR/03SzqwM3XpdR/1MmfNsLvTbY/AII5g/dAymtEzgJ+XtUSrFHkLOA9VC3BGkXOAt4D&#10;iRVD2SXYvKoluK/IWcB7qFqCNYqcBbwHEiuGskuweVVLcF+BYM7gPZASrBJknMHPq1pCK4aySzAP&#10;VUtwX4FgzuA9kBqsU5brGusefejzQTBn8B5IDdYpy3UNdyA30jOoJMBl8FPQK4MVhykFUec7EmBR&#10;I0wJsI5Zz6DSAAvUOoMxWHGYThB13NHwGg2vBKIOrNejQoBX1DqGhL4jLUwFeK2xGrF/tLzsCX9e&#10;XvyhL5RDV1xYXjkdyOVHVk6M/WvK+574K+XG1/vOcq8nvm2cweQ3zvl4efR971T+523uW1783nNG&#10;vfAMqzHFkACrKwtTAaxjVsNqpAZ4g3KmY76uEOAVtc7XxqJGmBJg3SE5kE8/suIP5NqX1AAfYTrm&#10;tOIewlQe0PnaWNQIUwKsu4kcyIcDmPzIigarNDW0qmE65rTiHsJUgNcyKxH7CFMCUWe8hFVIDfAR&#10;0DFUr2yZD7LuQEuH3oqbahzI577k9OMpjoMPzc789O70Uzofmh05qaPf1Bv704+04ECe7Q8+v6XV&#10;xmDFoUog6rhjlfU1wBuUg44hEfsIUwFRZ6wEGKwQ4A1Rxx1jrK9hKsC42FW9slghTAVEnfESdV8D&#10;vCHquOMZrTTAGaIOlc6AwYrDlIKo444E1kgNrzSYjjnPaKUBzhB1qHQGDFYcphREHXc0fF/DKwGv&#10;NdYYrDSV8zAOOquNwYrDlIKo446G1cyx0iP9S52ZvG2xX/Rce8u9sLbH+9rC/q8tgRU4wz4+164e&#10;ydzJo+WLr3tE+ZO/eUO55sSJcuyqi9yBXL9Dfri88zF3HA/k937qO4fafC6ZDuT/z8/eu7zo3WcP&#10;B3J0dsEeP9cmryXtLve06+dQzAfy9EdWdv1ccW5fn6vfZz6Qpz+ysuV+WBvntvgA2Yxyu7h57Org&#10;5/hAW2Vy6G3yLa0kH6Dx89/c4/eDJvms/6POuIfZnu5nn3f32QX7/lys7fHeBT0++9IArI1zu/pE&#10;9Phkmn3dT4/3LtjVI85t8WFtNrfrPTF29Yhz/T7zgVxH8kFhrdPWZGuG9wGTI+9IZD5tqK7lxl5t&#10;TbZmmAczOfKOst6n7SGwiRrwsW6uA7Ju7QE2R94Z2JMnyhXnfrj8/J0eWc65RrnjV11cXvWs4UB+&#10;U/5HnYfLux57p/FAfp+nvmtkgEvO/lh59H3uOB3IP0cH8vyqb3vb28ptbn3r8n3XvV65/vdqfh/e&#10;B07WqK9/vSmp/j5JmcV60i8l+4zXoNnZd1rz3Nr9zNef7gc+0M9zWz7XyH3v+B3E8UdWwm9ZkV1F&#10;tsC9lq72WHJso/ZpQ37LCr47iv3Ict4jqfG8Qm/eq6k3a+V9qkePyQc57/PUG/WT1zgnPPnMnKSs&#10;p1n3vGRN+lZCO6Zcg+Zmn+CJa87fVZbM/rGkcEMNzahv9J0XUrSimXTwrnRTLvmA4968Hvzn9aT9&#10;nu/8Lr83+NxDYp/HfZr2JH1e0AgHXt5FK3PTLHrzekjMxZx9JMM9sI+7H8nsXiRRS09m2XOqx55o&#10;Jj18JD/0oQ8N/yta/l+bdmsN/ndqnVrDaHUP7qMMPKxfKxk25eE9wLQgwbUBPkvTjH6fZcelru8t&#10;+7QgU0jP5mh1ap+2h2Cpu8WnBXj46baXduo+PKxTawTChgN5H9a0+/DK+bbzNp8ca9p9eOV823mb&#10;z27Y4rXtfgb2qnPL0x/0W+WZb/pg+dznPlc+d/bZ5axPfaT87WMeVP7nD9+6/OmzXlHO+sL55fJD&#10;h8s5//TAcrPvv0651xP0R1bg8vWzPlr+/B53KDe52x+WN/7n+TMvyK570cUXlw9/+MPl3e9695Tv&#10;snx3Us8pNefER5+Zn2rnI+uY0CMHbtVHUmok8dEHc7GeU2rOdw//R8tby3W/53v0O+Qbfu1hBnsG&#10;+VcBY13Rh5YPvkP+wze6cb0XvD8zL++c2DPRT4nZmR/WzgMpNZL4+LxcL+GcD/VaPqgjn3mM+inH&#10;tc3gYMtZ/XiJHKaFZy5LOnDzAXrMcChf85rvQbRYS8Jn0sy9gYueP/njtwx7I4m9QWJPkAPHM6gj&#10;v+ojyfywXvUBJ3rkpOeZykNSak7qsc/MTfWQ37j0UvpfU44t/xte0l57PsvOre61dz9t7MtnCeaz&#10;7rivay7hv/vnannt4xqNA/mytXblVZPVYHm1BGij2k/mPl4PB10p5zWxitCuTmn4ntXcyaEKCa/2&#10;kz0+cNCV8bbu8TEPicjmVQbtqo6Vfoqqr36gPOB3713u/qt3L3e/25B3H/Iuv1Ju85M3L9953e8v&#10;t7zV7ctdf/9J5T2f/mq56NOvKre76Q+WO9zvOZOH+pz7yfeW//vLtyl3f9gTyxlfu2Lk0MOrhnbA&#10;W+2rDNpVHSv91LKHQj0yH6u5E6E9vGqgFyel8oyg1quOef97yHv+MJB6RB+wVrWgPXuVQC9Oap8Z&#10;gddDoytgPJAPBzL9tYe1R43cB2xWeShvrxLoxSlfAV6vHlgxrI6dGqqofZTJKz7A4jA9HmxljXo6&#10;BM8H3qme55DTDA7J0WeeEw3Xso5Jc/N1g4/w47UaPvIz5PicAv3U+vn9LjByVoCOhFa6Yvg6dj20&#10;Cx/TKpNXGbSruqi2NbNLMB/PWL3mpV2d0jDeJn2VQbuqi2pbM9uGBF6Ni9MtL+XtFWFdrGOVQbuq&#10;i2o/6asccDDtUuWhvL0i0OdJ7aNieFZ1UVlr1qA+7AUmqzyUt1cE+jypfVSMWi9hnMDXuY+HaDSh&#10;Hg/koPeBfXgd1AOz+7gXYB9eB/Xg2YPeiwD3c1CvRY8TR8uhw4fGn1k+dLW+X3nxV8rL/ubPyv/7&#10;o7cvf/Xyd5QrD19Tjh4/Xo5e9bXy2Hv/fPmh2/9++caxaf7k0fKp97yu/Pqd71j++kVvKpcdPgbn&#10;Jk7J5+oAz54O98PAX+qU75Bv+cNAEafb51r+GfJ+nG6fa19eSz7uEEuHYLeeDrvzwZi4NDGHNXsN&#10;OX5nG33ixjXpZB11yPEwLgk97ofmb3ebvj8MdJA95tmlfd6C08GH506H+2EcxIfnTof7YXzbJwdm&#10;T5f7Afblk/yjToUEV7buR32Tu9+yedWuLWQqCa5s3Y/6DnbzEXivfp+olODK1tvg7+VgPi0v/KPO&#10;/zf8YaCTJ46VL33g5eUut75tedK7v1QOHztarr748+U1z/rzcr+HPbF86AsXN/9S5xrsDvy9bIWf&#10;7PeKKgmubL0N/g76ffyfzn9cmPSuS4iq2mc3+Dvo95n/dP50IN/1fpaV/T4RMmnTvtoCP7WbB4Bp&#10;dwCWlJq5WIMb3nEodj1kj8+UzifO8Lscuhd8pM/3c9vOA3mEf0K+2h27e9R3sJuX96ldW8hUEliB&#10;2wp/B77agl19MpUEVuDWEJVSG+er3dHvk6kkuLJ1P/wd+GordvHJVJ7r84nwd+CrrfA+fRgO5JlY&#10;bwSB2hKvgPEGcBbMWTIyTqC8hGk48Qoo7zkBeA3UlngFjPdQHmE6TryaHpVBeYTpkHgFlnmE6Szl&#10;NeqZUUCrYTrOiBZnYbOa4z/qrH7LiuTwevKq8pE3/EN5zBP+pjz5iU8oT33aU8sLXvDi8t4zvlCu&#10;kTb5aDIyTmB6Ca4tI1qchc0i8Qos8wjTceLV9KgM4DW4toxQ3h/I5UdWLGwWiVdgmUeYjhOvpkdl&#10;AG/BHBQe2vMHcuUQqDnlNXpgZYBWw3SceAV8pVAtBzjo9ZVhPYNyCNNw4tX0qAzgNeYDLg6507v7&#10;jjXWIce/wjkdgseDMGuH98iPnuhzkg+0UTf2Yn/SzL3Bg730QG6fF5/eYLxBOYRpLOU16jUjLLwO&#10;iVfAVwrTI5jTxCtgvEE5hGk4GcbFDnoSpuPEK+ArhekRzGlGZLxyCNNw4tX0ngO0J2E6TrwCymec&#10;8hrMaUa0eYRpOPEKtDhNBHOaeAWMN4CzYM6SkXEC5SVMw4lXoMVpIpjTxCtgvAGcBXOWjIwTKC9h&#10;Gk68Aso3DuQKBHNAZuZrrjSYU0Qu+nhIcM3gjuqWfSSYqVeocp1WGswplLOOrDKdAsEcwKxqtvjY&#10;2k9Fn9jVYE7RyykQzI04fqRc8OVzyrs++PFy7te/MTCiMd3xo4fK1754VvnExz5aPnXmZ8pXL7q8&#10;HD3e88sOvY9fKyS4VvRyCgRzALOq2c1HYJ1lH4EE14oWR386n35kBWFag2fVgxkGgjmGdZZ9BAjm&#10;BDljB3L+kRUEap72PurBDAPBHKP2ysEBxnpYAcLkXghmbM1V9PA6gcR4kI05HHSrAznqRCeH3/lQ&#10;TAl+1MBDkjRjTv3MY+5Pa+cjSRokrut/ZEU/v9+FuEcGBHMAs6rZ4uN17ar2QzAHXe1TzwsQzGVQ&#10;zbJONVbZeqmqPRHMZTrlMr7lYUBHNW2dQDU5fEe9lKtnEMzlUB9mAARzDN9ZvhaCOaD2aXshmFNE&#10;bt2HawZ3lnQCBHOAZ6VqeyGYU0Ru3YcrW2dV+nvIPdqXUqz1BXopZgBje3x60L6Wh9fUE70euc7Y&#10;Hh/Bmq59LQ+vqSeYafkJn/eMbWs81jT79MnWEXnPWFktzQNrmn36ZOuIvGesrFjDB3L+PeRL1xCs&#10;9QXxWmtY0q55xX52IBd4j9px6RpAvFYL0CxpvVet9P02vCb36YHoxu8q41A7fYeZD7vjARh9JPUl&#10;xwMwZqGRHDQ4aONAXSX7ZB58P5OX60sKD81Q4378P+pc27Uaaxrpb/fJJ3p9al2Pu8eaJr9OjZ4r&#10;9/rUOmPyfo01Ta9PD9in5bl2vbU+sC+NYE3H/ZZW+LynbLvv0atZ0/VqsjWj7aNsu7+EJUfFd9TG&#10;PZepNfBBRwI9hoZVNmFVZCVQAZ71E20mhwRW4AD4tKcVGlbxBKrISqACPOcnmDHW9xkSXDNqn1yv&#10;YZWfMIY1Eqhy+AlmwEqgF1FP+gppnNcINKzyE8awRgIVw/i6D4980sNr6sr7aKACPOsnmOF/1Cl/&#10;qZM1gARW4AD4cEfCKoNn6woJRgIV4Fk/wQwfyCVYA7R4AXxYIWGVwbN1hQQjgYphvJ9ghlkJqwye&#10;9xp4eIXX4DDrDrp0uB0PuFN/PDCDk/fkAD3qMM8+gy7zQW/2mWZSH0nhkeQjdfSS75Dbp407YQxr&#10;JFAxfMdr4FGzNSS4srV5eIXXAMbGCWOso2EKg+e9BvM1W0OCK1sroo+EVQbj44Qx3JFAn+F5nrCK&#10;FbEC1jTRR8Iqg4ZVWKHiBCuBCvCc72PeK7wGqCc94IOOBHoMDauwQsUJVgIV4Lms71kJq1po+6Aj&#10;gR5DwyqbsCqyEqgAz2X9hX/UqfCXwNqgwQyDp20lgQrIuAyq0mBXgwYzGUyhgQrIWYCnbSWBytB2&#10;YahKw1jGUs9gCg1UQM4yYleDGUWL9zBFrkYwBzDrfWp9zjJiV4MZRYv3MIUGKgDBXIY1H+W5johd&#10;qVs+zOM75OPPkM/fITeFBiogZw3orfkIlnzqrtTZhIbVNw7/qFNhCg1UQM4a0FvzEbR4hldkeg1m&#10;MphCA5UhZwHu6Y+syMF2PNzSAXfkp2RuTDocM4dD8nxQDgdop0dGnyErH+K5XkrR6p/Ot09rkOA6&#10;gyk0/M4JNJjJUPvUaHcE7FCvGBJcZ2APCVSGFt9CW9/uCFrX5lqgwUwGU2igMrT4GqrSMNYQO16V&#10;zWgws+TPMIUGKka7w/PeCyuGBjOMrCNc5DWYWUZbj2AOYNbWuVqDGUY+UfMazLSgKg1jDb6z+iMr&#10;AJv13UgOmT3IvAAeB/URqI86HcRvH/ezDw9AvQ7u1rqnrc7b7ySfiPez3VcRfYCtfi2frbi2fSLn&#10;DuTJrz3c7X7qid18arR8IpcfyA3qs/WOar36MLM7JLgW7HKH7NM371U4vMbDrvuueXJorlL000w8&#10;SM/zPT5D4n6yHDWdPu0D+TboPvfubxvqYS4H8TvovQj0fpjZDepjTgfxzGa3+un9MLMbos9BPLN7&#10;2uqXeawjn2B2u6chu6etfpnHOvKJ7T45snva6q0e61PdB/LtsItvvfkaB3dYwq7u38zP1TO53b1/&#10;Ylm5++cy7MMDOJ0+1z6x++eqf8vKPqBXOfgu7f656t+yUmP7/enE9rmI/vtZvla/zzJsQlbxEDv+&#10;mIis+VDdOgBHnmtZS7Z84qE95Hz45sxmEn/M3jb8YaA+bN/RLTjo89odp+/nWsOy8tr9XNuxr88l&#10;2Mdn29f+nL6f62Bu1+7n6nFfPJCLgQRzHstdQH2Yiehx6VPtcj/1jATXOaLPrujxif1MH31qjQTX&#10;OaJPhh6ndZ8el/35CNZ0PU56P0u65S6gPszU6PERrPt4xXggn/9SJ37LSq3zWO4C6sNMhh6ndS8J&#10;rscD+XAw07/UqVAP09V+3G1DfZjJ0Kdgr2xCgusM6mG63IerNkTXOsy6g25cox5m5u+Koyc+kxf0&#10;zhM99hly9kDNHkjo8S4a8hnvRVLWQ7YP5Os7JIo1Vc8+R598RoLrHNGrxrrLukePi4J1+YwE1zlE&#10;s6TrcVnzEKy7KHqu1uO1dk89LuqxpltXCNSLmYj9+PS59OjWFYK1+9mXT5+L98gnvNNwIG8br13S&#10;Wwlal+QqU61dSbHm0+fSM9fnvKbKp2qs6ep+PrF+/XVFhnxqfXZNIcF1a2Jd1ecTkU+tz64pJLhu&#10;Tayp6qncJyL3YXb6tYfX0QM5fsvKmrsE162JNZXWzOY+ET0+N5a/1DkcxOKBnFHXawrFuo+9MhNx&#10;qnxqtBXSwWE3HoDjAXlM0bBODr+SpKlqWjuOfYRL6jhbeWUzU0otB/J8v3bbNebqfu4Z2XVVrhAs&#10;qbRuzwJrirq/7inIVcz2+UTo1Prsdvf2BHdyVWT7rl77rs/1OEtwZWuPdVVk216M2rdmdoEEV7b2&#10;WLqC9qJiacJQq5hpe6ypJLieDuScvNoC9pDIPVq8AQpLrBgZVwMqVbZmMs6AKctMj24bNg+lrQyx&#10;zoFJVdvKI+MMmLLEipFxHlCY0lYex49eU6684tJy6WWXlSuvPlSOnYi/W9wmj19zZbnsskuHvGzQ&#10;68yhw9eUEyf5KhngYYkVI+NqQKXK1kzGeWBSE6sI5bKOAFOWWDEyroYcyA+NB3L5kZXHDwfybGbZ&#10;B1eybOmVX+r6xIqRcTXoQD7+lpV8ZtkHU5ZYRSiXdQSYssQqIuM8zEMSq4iMM9g8EitgPMhO6Q63&#10;SD70ynrKbEZy5OU71jyXJbyGdctnXJNurrGmfnY/fT9DbnuT7Q/Q4g1QmDLTZ5yB5zWxisg4D/OQ&#10;xCoi4zzMA2pbGWJdA1OaWEVknId5SGIVkXEe5gG1rQzWaQFTmlhFtHgDFKbM9BnnwR4SVjG0jiyD&#10;JyVydYs3QGFKWxliXQNTmljlaHfYQxKriBZvgMKUtjLEusb8h4E0LXqGI8zHvLivQDAnUMbmkRam&#10;FSCYA5TNPbIJ7XgYgylNDfQMCOYEytg80sK0gpoxaCf3yKa042EMpjQt0FcgmAOUNQ9TS5huxKHz&#10;ygv+6o/KPe/yC+XOd/6l8hv3/L/l+a94e7n40NFJSz4nryr/8bh7lV+80y+Meechf/W3HlJe+e9n&#10;lGtO6FVm3wnGkM+QFugrEMwBypqHqSVMB+SsTrKHKiXQ89COhzGY0rRAX4FgDlBW5+VAfv3pZ8jl&#10;1x5mExJce6gPEsEKoMUrcp84gWAOUFbnb/xDNxoPjvIz5BqmA3IWUB+kBWsUOauT7KFKhOmAnNVJ&#10;9lAlwnRAzgLrPuN3lOUwywddrIeDdXYgn2fAIyf9OCNJvVHL3KSrfCbNrEdKjftBPWlmH9LJux7I&#10;8/1R1vamtT8AgjmBMuZhSgnTATmrk+yhSoTpgJzVSfZQJcJ0QM7qJHuoEoG+QdkaxmKKAz1DzsLH&#10;PJAapgNyVqd4XpUI9A3K1jAWUxzoGRDMCZQxDyTClIqMM+QeYBjK1jAWUxzoGRDMCZQxD6SFaQU1&#10;Y9DOuscSTGs+5oWeAcGcQBmbNyXCtIKaiUj/MJCO+dE1oxy1zxoytXLmxZpMz/Ba8zDOXvtR+6wh&#10;U0vs4qXQaVt5D612861X2yCh03A4fvji8rLHPrQ8/Z/fVr587jnlo2/953K/u/98+fE7/nZ5xXvP&#10;KscnnaKUy8/613Krn75zufdv37vc596S9y0Pe+ILywfPvWL8DvkusPvBXW2FRJze4mXag/kAOlN7&#10;Cdb9Dsl3yOffQx6/Q74+b2CthFXbfACdkVebxmrd7ybyHfLhAJZ/h1yrdRcBqySs6nXwsGvbNLht&#10;ft4DTOR6IGFz7nDLKXyjNx6AJWXNfKjnXPAS3s1MutRnJXFPqNf/UWfcPdtT67Am6pcg4Wt73QaZ&#10;2TYX1XZt62xxZK1E7bPFDch8llFr4LHNB2CtxD58tNrmk2kkfM3VMlirPrt7GbwPe2zxk2j5rMFf&#10;0/sox1UvvA97bPGTqH16HNIDeV2tWa1fqudmclXkepygYa2f02rNa63foxBkqr5JD5uRiJxVa95r&#10;ffbfinruvDPfUt77lYvK8eMnhgP1kCcOl0+/8UXlHjf5ifJnz31TuWQYMvWJ8i+P/O3y8E9cXY4d&#10;PzbniRPHOw7jp+5zabXmxf1cu90HWJtZRjyQg99+P/l6uw9QcxJcL2H5L3VuuZ983eeToZ6R0Hfj&#10;tqLPodX3/Hh4le8oxxQeh+gWTzkfhFnLesnIozet3a9LZC3zscc8pdzPrgdyj4Pvs67WfPrQ5xJV&#10;2dSaE/fzta7WfATrGgmuc+xDw/3WWrDlWm2tBNc5Mo1xuurxAVjr5/q81q8lwXU/bK7vXgTQsNbP&#10;9Xmt9UWxrskR53p8VDMfyLVsD/ZYAi2t8L0+uU7Z7T5tt+1eNQ7uoex2n7bbdq8aB/cwlvsnTh4p&#10;57ztpeUBd/6l8pw3faQcQefk8XL5J15QfuomNyv3+6Mnl9e995Pl4suuLEeODQfy6WfHe+9H0NJu&#10;8VnT7cNri8cStvi4v9R5wN9D3tJt8VhDrw9/h5x5YMs9tXRbPHLY9BYv1eXq7T415OA6/qgHDsxy&#10;oKVDcpbzj4ZI0qF49kKPM3jzd7LdoXxYx+90L+WsG/zjjPylTv6s22A7tn2fazU8tvnk6PUQ1Fpj&#10;ZNXrpbrcbbtPjoP5GLPdJ3fr9RDlknaL16ny2Qf2eT+n2mcJ2+8nV/f6hAN5RG6zZLx1otXJeAlf&#10;87qeECbz2cYqcq/2RKuT8RKtCe3V2MIuIb9y26fVyXiJqnPyRDl0xdfKv/7Ds8pfP/ZZ5ewLr7Te&#10;savKax/7oHK7W/1UuemP3Khc/7rfV37+7g8ur37HR8pFVxw23Qj1XbqfVi/Dkk+Nre6ticxDuZZ7&#10;i+cOa1p6/rWHdiAXdfsKGfwEVpmHcllH0OK5wxoJqwzjgXw4kPFvWdHJ9hUy+AmsMg/lso4gnxDW&#10;OqzRXo66430YLRc/wSr9S51jhkPxzEtOh2k+/FYc5cjFQzVmxBs98qkS9yBarCVpZj64T5ys+Zry&#10;M+T2Wdv7k0EiTqDSXo66s0WrED7vbWEVsSexPFFj60RL2/bZwipiT2JpQvse7YnIap1rt/goWj6C&#10;utd2b8FP8Gz00TqyjLzn2aV5oMdnDaK2CZ6NPlpHlpH3PMtVy6vHZw0rB/LtEJ9dvOLMQe4Hs7ve&#10;iyC7n128Mp9dwbO7+mT3s5uXBFe2buHIlReXMz/+gfKKFz6tPPgBDykve+d/lcsOHbHZE8fKZd+4&#10;uJz76Y+UV/zzc8v973HX8rM3/5HyYz/zC+VZr31fufQI/7S5v2K8vtQ991RDgitbb0X06fPyqjjT&#10;55FBwqrs95DvAvHsu6dl1b4+V34g346DfC5m+jwySHB9EC+DeLR85oOuHHrpEOxqHIChnQ7A41oS&#10;ug1114Ecc3F+Snw3ffYJ+qXvkO9jXwX7el48J+t9+AhOp/vZ3UeC61N9P7VqN58ICa539fHov59a&#10;tZ/7keB6Vx8FZuW9z6dWRabPJ0KC6119PMYD+T6M9om1+5HguoVv1c8l2Mdn29f+9PhIHLroi+UN&#10;L/+78gd3v0P54R+8cbnt3e5fXvHOM8qVx+zXH8JLfmb88q9/obz5RU8ov/ozP1pu85t/Uv79zAvL&#10;8Y5/1Hns2NFy5ZVXlCuuuLxcfsUVY14x5uXTu3LGa+9y6qvWsvYxLXh9hw/6ft3y8bzv2dpyi0/2&#10;uS688Ovlete9bvneIe92t18tz3vuc10+/3nPK897HuphLe9Sz5yuRfd8qudexYnH5ON48eB6ui71&#10;x+S+8/GeN7j+9ccD2I/d9KaL+2N7ws+LEz3eU+sZh9Qe+3J6PXitwet7/rx4JvOB//KspelN5w67&#10;suZDLfdiJgfp+cAe54JX9R144bDmXpjjHPXcTw73t7nVrabP6vdm1+fFPfv6Ya1xpq+5+Ly23Y8k&#10;89bb9XMdHf7byf8tjdjX/5uxL6zdjwTXLezrc50qHwmuW/j251rG6eaT/KNOAQIXshWwfgMInvZV&#10;PxC6znxsZZXnBAhWWAVmDRo86SvAVxkQ0K55WBV5DfBYmcpWS0Doyjz6pg0ITE6r4TB95Jqrylkf&#10;e3t56h/dt/z099+g/MofPr18/PyrCo7kdiVdHbns/PLmZ/9p+blb/XJ51j99sBw+7lUZzjzzzPLX&#10;j398edgf/VF56B89dMyHPVTyjwZO64cO9Zii+UPRTTloHvqHAy/cqNfEjPkYN/tAKx6yho+sJ67L&#10;BzNT72FSZ/cjvQ6fMeX6dD8PefCDy3W+67v1EDMcXuRQM2Y81Ez1eOjBIYcOP/KP78YZ0iHhXc1I&#10;DW/WQCca8Z20sx79IR0v9TSH+gbX+75xH7Y9r+F92h83M811PS/e50nPPnw/7mtRNMOManVWfMZ7&#10;Qj32VL/2uSTh5T7XzIsWXgM35Li32bOgfQU390nDOerJa+Ylh5n4vDKfkYNP0ERuTtRDn71udMMb&#10;2v7QXrjnNdW8P819nryU15T/vafPi/cZHHlU9yP9xvOa7yd6yXoPn+ucz59D/yUF4n+VGQhdWxrq&#10;mQgEpm3FqnUgMJn7WJWtAISuLQ31TK3QwLStNLdAAlO5h68UtQKBnq0AX2VAYNpWmluA0HXmkVU1&#10;J4GVcaaJVQYEpm2luQUIXWcemeNwIM9oHUZEHiuD8R7KIyJfz2QcoMEM633HeA/lEZHHymC8h/KI&#10;yGPGOsZ5KI+IPFYG4z2UR0Ree8Yan8GCufZMi7OI/IkTR8sln/uP8oTfvW35qTvev7z5w18ux4aG&#10;6YCBO3minPORt5X73+0e5W9e+PZy9XwgRzKUu+CCr5V3vOMd5Y1vfOOQb5hS1m8sb0q4N76BuSHf&#10;IEncWMta9eLhfdB7w8Ab9ybx2OQz6aeZ2Sv6uBR+6+d6Y3nNa15drvs913EHmvHwgkMOknrzOulz&#10;4jCd+Yx91EkvJg5UrJX5+V65h3pI+QNBvDfp/ow8uGlvsj0b1ws+04w9L0nSzR6S5mNe6vOmQefv&#10;R1J7Vktv0k856yce+vbXj9S0HlJ8sn2U7HleeE7Z85r7Q43s8Zo1QTf25J17QYPE1+Itb36L+bO2&#10;n5fytjeS2T4rrz3j7H/v5EP73Hxezfsh3eylM95LuX18rosvvnj67ygj+28toD2JyGGGO7EyqB4R&#10;eauBjFcOwR3WW8e4GtqTiBxmuAPecwLwGpG3GmjzCGZZ7zuZh0D1COYwA1ZhvIfyiMjXMxknUF6C&#10;Wdb7TtQBqkdEHiuD8R7KIyJfz2ScQHmJyEHPHfCN75Ab/NBusFuI2Orep5fgOoNXbL0PhUzlk8r2&#10;u0pwnaNH5RXL+lZX+Ly37FdDgmvDiWNfL//y3IeXO9ztIeUtH//q4q80/PKn3lce/vt/WJ7zyo+O&#10;fxhoDUt3uZ/P1TchwXWGLfe6RatoT4x/Ov+63+sPL1My5/jpADRrWocg1kgt7/IdTcmpDy/nl6T0&#10;XH/yGHsyDz545b/2MK96IVNLk7HX1kpwf8l1GX7yYD7zvsr7wvMac9LGrJ4X5fh1ISn1gs+sQY01&#10;7kfWk9fIt7wmH8nbup8h133q3y0JrnP0qLyi/w4iZLKeVqbfVYLrHD0qr+i/gwiZrKe3+klwnaNP&#10;tQ0tR+H3cbV93vEWr+2fa9ud9qoluI5o30/OL2nzXmuiB+uz31FLPLNmIX3ODL4nYWteeR1QMwoJ&#10;rhW9PlxJWKWABzKD70nYmldeB3jGT9SAB9J38krCKgXmkRl8T8LWvPI6wDN1f8LJS8rrXvSkcv9H&#10;PruccZH+BpV08uTh8rF3vaE86q+eUT5ywVXzrz+MEI6zBetJ2JpXSA/PLFUCeCBb4F6mYw/fb1US&#10;tuYVZ3Yglxx//zMfxtCbDj04LCF5Fvox2UNmUU8+fFjKfPj6o5e8w0f6iQdS+ksHcgmrFLw3ebfu&#10;1ToFdL5fV2AkwAPosy4D9ySsUrBH3rXV6vMK+z0+h5Bjj2ZnHTygmTLOI93Xz5TV/XCvkWN/mJPf&#10;Q+4/rUEqpGfbla9tHulhDPckrDLAI+8quG86PwFNzfZVAswjPYzhnoRVBnjkXYXvY+UZzhZ8r1ay&#10;R96tkbPeZ02DKurQ9zrAGN+rlQJ41N18utYp4IHM4HsStsYrp4cxvlcrBfCou8bkfQ9olrS+J2Fr&#10;vHJ61IxAgmuAfRZ/hlwlzHKlqpoFNLRvGg2r/HsLGt6nNbXkpRE19UStYUhEjYZVWC1Dw/u0ppc8&#10;NaKmh/HQaDPc6/GRPFEuv+Cz5b0f+FS56KprxgP1iRPHyqVnvaO86KmPKq9532fnnx+/5rIvl4+8&#10;/73l4589vxw/fqwcOXxV+fz731T+7tF/Ul77IfvZRjgbasZDgzUaVmG11UdZrlS1q089tc2nrrJ1&#10;fSCfDzU48EzceDhDTYekWZutUU85H5qgYZ9sbnh39yP15OP08JEUnnryp/PlM0vEzx4ZiajxQN9r&#10;8qmaMWhkPjV286mnln04Zf/coRv7Gfd52uMxpzo+L3D89VP5kJZn5nrSyNfd7DPNjF+LrEVO/fl9&#10;SvktK7YTvCe8jtCImpoRLPkItvjUrEIjarKVX0doRE3NCJZ8BBqeafm0vDRiXzldgWt7CDRqn2xq&#10;yUegwbq2T80qNGJfgxlBywPIfOopiZoFtCfBmnwiZxUase8ZrLymhoZn6inVtLzQqzX1RK0xaGQe&#10;xmDlNTU04mSckmB29UdWgGhk6On4VXuiD/DIfba57+JjHb9qT/Rh2WObe9tr2Sd2Wz4SXLdxvHzq&#10;xfcvN73Jj5Tb3+uPytv/6/xy3uc/Vf7xeS8o//LRz5fDx+03rFz6uX8pd7vNLcuP/ugtyq1+9mfL&#10;z93uDuW3H/iI8p7PXlSOTj+q0rqfFgvEbstHgus1tHxabAu7+sRuy0eC6/lAzgcXWo+HKTkItQ4+&#10;knz4QYYefMZDGHoTz/Wck898GIQP7mXJBzND3uKm+a89bO1Pi1WgZ5q2z3ZkPhJcr6F9P0s+3NPf&#10;Q961z5zT85r3Hs9LEl7QxqTn5TwoWz7V/fD12Wt4F638HvJtO5oD+1x7bXPPPYCeTrbaHeKR+2xz&#10;b/sItnVyru2RQdT5xL58BNzxqmwm85Lgeg2Zh6HVyfntPnlHuMhLcL2GzMPQ6jBv6+0+eUe4yEtw&#10;vYbMw2Cd7gP5tzIkuP5WwbX5ubY4H7n6wvL+N76uvPqVryr/8trXl/d98jPlokuvIsWEY0fKeZ/+&#10;YHnNq15ZXvOafynv+8RnysVXL/8arn3jW/Mrof5c6YFcEgefiW8exJCil+RDUDg8LabMwIM5rJlP&#10;fOf7C9duHcgFElyv49r9qsjuZ5crZj7L8Hrs6WJmz1i4yGc6Tu5Lsgf4aT0eysG3csVn/U/nn3ps&#10;f17/PXBtfq5vzR07VZ/r1O/etz+XQYLrDM0fWeFqCW2ldLTb79bCPu5HELvt++vxWdb0oN8hKn2d&#10;dzP3jDNId1kBrPv0oa3M7mVZ3UbmlWPdpw/bfNrqdZ9lBRBV+MNA88FFkg8y8WAjORxuxoMReLzj&#10;MDTp0sMT+5HWXYN9WB9y/vGFQesO5NAP/C3GPwyU703GLu+idCW43gX5XMYuX2GfPqqQV7ffw9r9&#10;yArx83rpecW15MLzal5jyPk+OFnPHPhpBtfb7UC+vHuMdSUrbM8ztL2kszzbh/7pdSUrlu+t7SWd&#10;dpexrOrzEKwrWbHrVaWzfiXBuqrPR7DtfpbVOTKfHOuqPh9Bz/2YZlmdw3zWsK6qFa0Z5he/Q95z&#10;0XVNnw9XLeznWrWmnpHgOkePpgf7ulbU1DMSXO+OHqceRc/97MunBz1Op+5z9Wl6EO8o/S0r8ZAU&#10;D0IDNx/Is/5QS3/WoB91ODRlOfnKvSDnXuIz98P98F/qjHtY72ncnRx9z2JdtX4/fXfU58NVG6Jz&#10;z4v3mp9XfHaoB/38zMCzx8TFr5+x5pw8Ro3kwLmvASSuS9efe8Pa3cuQ7QP59n3OsIsmn5HgOse6&#10;Zh+KPk1EPiPB9W7ocdnn5+q52un0uXrv53T6XH3oczrdPher8gnvNBzIpcyk+TjDK+CzdS5id596&#10;IvPoUxmki1xGVPi63yeinsh8clUb8FhWCaLC1/0+EfVE5pOr2oDHskoQFfVEn09En0+uYvgaHvVc&#10;xLKPoAwH8kP2Iys4zOAdhxpay7urkeBiSm86LGUHrOwgxu/x2hmXabCOv2WFsbw/UiGXcWp8BLv5&#10;eMCjrcIezgdg7PPwLns9P0fqje9YTzW083Oe+vN6qqsEH/rzc44ce8WZwPvfsqKod2J5fxis2tVn&#10;WQGP7T71RL8Xo+0T4bn1q7R8llFPwGe7l0fLw3PrV2n51GBVPQGfPi+Gn2h51KplwKdPma0V/T4R&#10;fmIfHgL4rHstK/p8sq7nxt9DzmaaWNVQtu5paEdTgzUKBHMK8HVqsLbFAuj5xCpCO7GHGUxZymsE&#10;gjkF+Do1WKus9jNoYB6JVUTeAVenBmtbLODnkRqsA3IWM5lHNsEd64OrUwM6BYI5A3o+NVinyFmB&#10;BntALRmRd8DVqcHaFgugNx3Ir6MH8vHghO80Us4HITnU4IAz1fOBh/qjnn1wIEc9zc0HNeLHhGZ4&#10;H++HvGZu0oBHzdeQlAO5Bn9+hbKtDnqWGqxTKJt3stRgnSJnBRrsAS6bUFY7vq+hrKWGqcY9npL3&#10;Es8Lzw6864fnJTnOCCc68JhBTdzIBw/JSkvr+X7QE25YjzPkpf+okz8tQ2NtfwAEcwrwdcprhLLa&#10;8X0NZS01WKfIWYEGe4DLJpRtdWyeEysGs74H3qcG6xQ5K9BgD3DZhLKtjs1zYsVg1vfA+9RgnQLB&#10;nAJ8nRKsFChX8wLrWWpoxWDW98D71GCdAsGcAnydGqxVVvsZbBapwRpG1vHzSA3WKRDMKcDXqcFa&#10;ZbWfQSP5DrlEe6yN3CcCwZxAGXhwX2tmBAjmAGV1jtnIANrxMKaeanlIMCdQBh7cRxgjqBmDduAD&#10;nYRVDO14GJNNSXCtjARzgLLRB2HMGrwPJiWsYmjHw5hsSoJrZSSYA5SNPghjgJyNPqbxlUGCa0F7&#10;Sus4gWAOUFbn+DvkOHDhQDMeYobDjOPAD+kOQaxBjYPQxI169KI2csP7eKAKmpkL/NhjblqvH8hb&#10;0P3RNG6Lj7K1R2siZzGtc6iUkUBlyFnAeyj8hOxjtfeynurx6yFw8o65eUZSvn6mnuOHrDjU0Wfi&#10;R440M481eqSbrzF9LS4dyJXF/kCja1QMBHMCZXQOFTq1usViMnoIJLhW5Gz0gUbXqBg5i0mdQ4VO&#10;ZATK1jC2byJnMS2vSPASqAw5i0l4sEbCMwJlaxgbpySsAhDMCZSBB/c1rFZknKHl4xmBsjWMjVMS&#10;VgEI5gTKwIP7CGMENWPQTuZj1RpM2+eDYE6gDDy4jzBGUDMR6V/q1DE/umaUo/ZZQ6ZWzrxYk+kZ&#10;XmsextlrP2qfFqDK1BJbvDx02lbeQ6vdfOvVNkjo9G5e0ErEyS0+Hua1q4dEnN7iZdp+nyV/7dVe&#10;gqU5xSEcyOXwMuV8sMGhRtbI5NDjap5BP+qQLV5y6OF+5usv6SXRp++I6oE87oRW67sjYJWEVW2H&#10;JWftyaupwC3N1fAeYCLXAwmb2+fzcnXM5Hkhxxn0p/fKJ/SzXvw/BvKfIecdi7unNe/Psn4JEr62&#10;122QmfU5VkS11t4napbAWonaZ4sbkPkso9bAY5sPwFqJffhotc0n00j4mqtlsFZ9dvcyeB/22OIn&#10;0fJZg7+m91GOK8W6v/dh/fqsQaL26XEIB/J8pMfo1ECC616c/p+Lqx7oxLX3ufazN0t3uR2nz+dS&#10;nE6fayvG37IyHMizQ1PrIFV9ZzPydMAaD0TyPtXZ4Ws8PJHnqI3XmHwch2RtmNM/DORx+jwvdYDP&#10;Nr9affD7UfD+pc9LMnk+81pmdnxeWS75ZL2Z43uftPKHgfizboN/Xttw7T2vg+P0/FwH9/lmfq62&#10;erf7qbEvH8E+vL79uRj11Baf6UCuoaP5OLPLF9BgBsjcW0qJekLXkRXEWqGRTxiLTq1gaGSqjM29&#10;NOoJXUdWEGtAIp8wtu5EqEoiU2dsrRJo1BO2ltXRa64qF33tvHLeeeeVCy+5tFxz7PjcN0jI7y6/&#10;vHz1q+eVr15wYbnq8JHxr3lGd0GsFaqUyBQZW6sEGvmEot2J0MjUGZt7QplN5GytUvB3yHFwGQ8y&#10;Q8oBBgfquc856ca16GQWfOIzc1KLDgkPSegko0a8Qq+6N/YasvWPOvOdy6CRTWQesVZAGSds3e5E&#10;aLQUu/l41erzkgz77J7X9Kwkx6+f1vOCTtai4x6uLR5DPfpQf9EH15tmWRMP5Ev7U++NrdudCI16&#10;whhmvYKh0VJEdpuPrWOnDY1sImO9gqHRUhzMx9axI4i1QiObqJm6Nmi0FLHT51OrcjaDxpIPo+3Z&#10;9hC0OxEarYlry6dWAFDmiqzTUkrkEy22xvwd8h4xsKTtvTDQ0vZ4sEbCKoUwPT7AknZfXls8BBJc&#10;A1t9WhCfLV4t7aLHyePl8CVfLu9+4z+VR93v18uv3vWu5Xcf8qjy+vf9V7ns0BFWDjbHysVf/nR5&#10;/UteUB7zqD8vj/mrJ5VXv/4/yrkXXVaOn3RKeq0h/OI9BSz57AP996Oqg9wPa1r6+feQ86GGUw43&#10;OODEtbxPM/OBKfNJfMdDE/tFPvOBRt6nOXcwk+SZYc2/9nAXyL7Z3i3tuvZaiqVJgDUSVnn0eAFL&#10;92M9r3L7OWX1vKZ9jgde6OcMz6n5vAbd2Gv5SOLaQzbvR3yEa/jIz5DzZ92ylxkwLwEuYss1Wlrh&#10;9+Ej2OLTwr7uZ18+gi0+AgmuBf33o6qWtt9HsaTd4tOCv5/1q60rlrEvzRrEw3yWHLW3rlgGa1r6&#10;Hp81jAdyMdqHmWAfXgf1wOw+7gXYh9dBPXj2oPciwP0c1GvN49hVF5VXv+i55W///vnlNa9+VfnH&#10;v39quc9d7lB++hd+p7z2Q2eXYzhonzxRDp37vvLo379n+YOnv7585bKrykVf/Hh57mMfUh7xjFeU&#10;z15yuJxwh/Icp+pzrYFnT4f7YeBHVsYDCw4wOOQgcfBBMj+8y0EKOfJ8EGI919FrSOchKT6sx3sy&#10;G2v4LP3awx6cbs9rX15LPryP1b6Dn55x9bywXnk+kauePdfQyfuQIz+to348kINLvn56f2TlIHvM&#10;s0v7vAWngw/PnQ73wziID8+dDvfD+LZPDsyeLvcD7MtnPpBHSHBl637UN9nnk6nMS8M6beQ+zPb5&#10;RMiUn+zzyVTsJQF+DVHpZ/t8MpVxsjqYD/hDF55TXvj6j5erpsP08SOXl/e94hnl1je9VXnsS95W&#10;rgR/zeXlVY/6zXKDn/z1cvZh5U6ePFw+9o6XlV+76z3Ks9/wkXL10ezHXDyW74fvbBktH64kmGkh&#10;qvzcbh4C4Yzv8xHEA/l4qKEDzPjdRqk5cfCS3pA4BPFBaF5LTrq5bmR1LfHJvLhmHr3hHTP4GXK/&#10;I/37s6zs88lUwhnvqyVEla/7PFrAtNtL7C3WnJHnr58p068fJHrDu3vGQzof0bV86GtxvBbrkq+f&#10;XQ/kUhungWoJy6o+jwz+fsCsI6q8jwaqJWQqm+3zyCCTNu2rJURV9JFAtYRMZbN9HoKolNo4Xy1h&#10;WaXBTAuZys/u5iO1cb5aQqZiHwlUS1j2qasWokpq43y1hEzlffoQ/lEnoDeir1ZbP1YZsmmstOqH&#10;ztQeyoA1aOU5gc7oq9WowKzDT9tKK8BXGXTGJm0FtKqalwCPlVZg1qEz/Gq5Bd7h6JGry2H+efGT&#10;R8rn/u0l5f53+qXyd2/6aLlmkAl/xVfeU371p3+4/MRvPnaoMH2yfPET7y5/8Cu3Lb/36GeVz3/j&#10;0Mz3w7wkrFauHzpjk1hpBcawxEuAx0orwFcZbMZejVvCeCCffg85DjfjYahxAKr4qZ4PUNTPuNif&#10;OdZw8j0xLznMOF5q9hreb3FTOZDrXtiOYKUVmAye1xmbxEorwFcZdMambcWKdfhp1KgAX2WwGXmt&#10;nsVUV8+Lc+rhebjnQhn5+LwyL+Y4Z58wN3PyHr5+bjseyHfbH3212hKvgK88JHjKKsBXGWwmWwG+&#10;yqAzNomVVjWMrxU6p7yuo8pXGWxGV6iV64efNg+tAKuyFaBzyus6qnylqBXK6Aq18f2QwFTu4StF&#10;rdDEyjiDrzLEadTG98McWh5ZVXPGxxXgqwxxGrXx/TCHloevFMOBPKN1GBF5rAzGW413C3RNz5wg&#10;4wANZljPHQnPAMojIo+VwXir8W6BrumVs45xHsojIo+VscZ7KI+IvPaMNZ5rWyOYq2eAFmcR+aNX&#10;XVze8MJnlQf/yTPLZy+4YuJPlPP+9dHlx3/oe8svPfgloxr6iz770fIX9/zf5Wa/8bDyr5++YOY1&#10;GZGLa43IeR3Q4iy4Az2zqok6gfKIyGPGOsbV0J5E5PIZ5ec/nY8DzPAuh6T5sBOSD+TNw9LEVd/d&#10;5pyug3XTZ+JxoOI+7nPmoZ9mJPVHVvSzIuIeaM9Y4zNYMMczftJXBh/gcg+B9QzKISIPvXWMs5rX&#10;Gtg7l7LX2FfeZ3BT8jOJz2vsh8w8ojbryQzuZ3zPPIjH16J+hxz7oJ+fd4F5DwtmoWdWK2SEBXOs&#10;91NRx2sL5qADqzDew4LZTK+azEOgPYnIYYY7vopri8hbDWS8cgjusB4dCasitCcROcxwB3zdAa8R&#10;eauBNo9glvW+k3kIVI9gDjNgFcZ7KI+IfD2TcQLlJZhlPXckrGKoHhF5rAzGeyiPiHw9k3EC5SUi&#10;Bz13wDe+Q27wQ7vBbiFiq3ufXoLrDF6x9T4UMpVPKtvvKsF1jh6VVyzrW13h896yXw0Jqk8cK5d8&#10;4WPlxU95dPmd//OQ8g9vP6scOn5iUl1TPvTku5YbX/+7yr2e+HabGXDJOR8vj77Pncr/97a/W/7x&#10;fZ8ff+PKEpbucj+fq29CgusMW+51i1bRnnAHcsrsIDQekKCZaqzHRI/6lY98x1Jy0MwHvCmdlnzQ&#10;c/3pO59jD7qgl/f4M+R+J5Z2sg2ZWpqMvbZWgvtLrsvwkwfzwR6OufC8XEoPOdTV86IUn6X+qsf0&#10;7PG1OGqmmTmnXvTS75Dzp92yWxJc5+hReUX/HUTIZD2tTL+rBNc5elRe0X8HETJZT2/1k+A6R59q&#10;G1qOwu/javu84y1e2z/XtjvtVUtwHdG+n5xf0ua91kQP1me/o5bsdkGZ6puUsDVWqGqPlqsE1x79&#10;PstO0lm6joFd/ETu0XJt8Yraq62X4JpR+7TALvVEDwNc+NHXlDvf8fblJ25643K97/6e8jO/fN/y&#10;2g+cXY6ekKlryjsfc8dy4+t9Z7nPU981qM3nknM+Vh593zuV/8/P3Lu86N1nLx7IZap9BwwJW2MF&#10;9DCGdk86S5OMtSv4fkstYWusAPjMB3IcZBo5H3oaB52or3LQuwMd1ms+dPAeM/qAG95jSm/pH3VK&#10;cM3A/njk+rZL5tNWS3DNqH3a2O7jmXSfsU72etaEnHstryFbHi2OPeeMvYWUA7l92nwnPFtrDBJc&#10;G2ofQa6W4JqR++QwXT1R+yy5tnu1jyDXS3AdsdxlQJlfebtPjdwn169dL/fKIMG1IfdYUufY4tN2&#10;UeReGSRsjRWq2qPl2uIV/T7LkKm+SQlbY4Wq9shdJbiOkO7Kd8iXDbTf1liHVxKogLaHh3fMp3q8&#10;vKaeaLsLrMMrCVRbkTlG9Lh7TT0hzLJP7GowAyz7KILm5Ily/NiR8tVzPl6e8tB7lut/z/XKrzzs&#10;GeUTF1xTTpw8XN712F8oN8oO5Gd/rDzqPncs/0/zQC5a03/wAx8o97n3vcsdbn/7cofbDfnzQ8q6&#10;lT0a6Ysu6yF7NT3XWtMc8J5//na3G/+/88cDCx+aKFcPO425MannDlNYt5IOWnM9pLuXiZtnmJ/W&#10;33ud66w/C8neZ7GkO+CzmLNHI9njg8z6kolG9q3aZ6xbGZ8F1bNX1CAjl2mGnH8Einzme2wlew3r&#10;63/v9fxnP1XPQlI0tM9V4jn0aLIeUvoH/FxnnHHG/N9RRc9/5z3yCf/f6IisI8G1ou1h8Jp8osdH&#10;YLq2T9sr62gwI2h7GLwmnxC25cW8rbf75J18ou3RQj6RuyuYX7vekk/eySfaHh6myye8++qPrABs&#10;lhv3wV9+N8DjoD4C9VGng/jt43724QGo18HdWve01dnpTx4rl571H+Xx9/ypcss73r+86cNfLscH&#10;7jMv/v3yoze4TrnXE+RHVmziwrM+Wv78t+5QfvBXHlxe98nzZ16Q3ccXv/jF8vKXvaz83bOfo/kc&#10;fX8O1z2Zabd6SLZmdvGS5LnhXT7X+NmirpWD9pnPeEa5znd/d3VwwRqHqcWDD/Tyzj7Ua3k0fdkT&#10;70OOPvG75sJxjZkhf+gHfiD/7D0pe8k58Zu/fpA8N7zPzwvcWm7RLiV82G94x/1gP/f2vCSTZzYn&#10;PS/Muf6Qs0+STovZ7H3Im/7Ij9T70crG/szcWm7R9iT7De+b74cz+oT++ef7/75uhfz3WILrXZHN&#10;bvXT+2FmN0Sfg3hm97TVL/NYRz7B7HZPQ3ZPW/0yj3XkE9t9cmT3tNVbPdanug/ka6gvZczWm69x&#10;cIclSHDNWLryN/Nz9UxKcL2Ofv2yssPnxNfKa57/J+X2v/iA8uaPyIH8ZLn4ky8ut/nRHyh3uv8L&#10;BoV5fOlT7ysP+OXblF968F+Xj513+cz34xR+rlOK3T/X/GsPcXBBygGqdYii3nwgAjcdfMYeuElb&#10;ZezFmrxcb3rna8/XIk7e7bes1JDgmtGasNeDoP9+lq/V7wO0Jng17+GU1TNO9nnM1vOKOvQyjj2Y&#10;H9bV4Vsy9qLP5IWvj9uGPwzUh/Z+7gMSXDN6ntfu+OZ9rhz9+mXltfu5tmNfn0uwj8+2r/05fT/X&#10;wdyu3c8lwXWEdA98IO/5CD2afWGXa2Uzp/vn2vX+9nXPB/U5ceyC8i8venz5/T//2/Lxr141ckeu&#10;+HJ5+K/dutz4Tg8qVx6flCePlzPe98byG79w+/Lov39NueTwMeUDTpfPBZzuPvNf6sSBRg4vfCCS&#10;jPVwsBkPQODxjsPQsJZ+dYBKfFzNPHrDTHU/U/IhzF2L7mfpL3Vme9qzz/t6FhG73k/EQXxE556r&#10;7D/2ddfnFeuF5+WuEebSrwPWMwd+mJFr4Xq7Hcj7sa/nJejx2uV6u+BUf6417Otz73P/TqfPJTid&#10;9uhUf659adawi0drhvnhQN62Xruohme4AiJrta4kwCyh7aOQusdp3UfCM1wBbR9d5VM11nTS95p8&#10;IrJ1LeEZrlowla7kVQJsC6o4US74r7eWZ/zdq8oXx98hPuDE0fK1M99ZXvCEx5XXvue/ylUnVH/y&#10;xJHy6be9oNz+lj9TnvXxb4yzR684r7zluY8o977/I8p7zjp//Kue8coanuGqBVPpSl4lwLawptDw&#10;DFdAZLO6xyfCVLpSH56dfu2h/B7y6cAi6Q4+w8FGaj5AyXcb3SEtOSiNM4GvavaJyQeq4LXow/cz&#10;vPOBPO5aXUt4hitg3Ue9PFPjVPkIPJf7CKQz7+vaPsu7aCRbz0tmuB4ye15jTRr4zPWQow/VI4fr&#10;0vVdf/LBnBzI7dPrSl4lwLaQKZhTH6vziZrNVBpWYRXBnaiXVwmwLawp1Ccy68hUGlZh1QfVy6uE&#10;8Tl63L2mPcGdTKXhGa5aiL4SxuTocdawCqsI7mQqDc9w1YKpdF5fjbP1NmhYhVXE0hWkpxHZdZhK&#10;VxJgljzWVBpWTwfyXMpVBq+Az9a5iN196onMo09lkC5yGVHh636fiHoi88lVbcBjWSWICl+v+Zwo&#10;57z9qeVnbvwT5Z4P/LPyvJe+urzj/R8s73zzm8t/vOuD5eJDR0g7qI9fUd7xD08uD37cs8o/vvSl&#10;5aUv+vvy7Kc9vbz5g/9VDp3Qf87ZupJi7X4MUVFP9PlE9PnkKoav4VHPRSz7CORAfqg6kFeHmsDH&#10;Q9Gc0udZrKfDUuYzcjyDzLgpm/cTZ4Z6+bescBVrqZDLODU+gt18PODRVmH/5n2lekzZZ+w11qiT&#10;xBw0s2+cWamzOfZ1OXHzzJT+QK6od2J5fxis2tVnWQGP7T71RL8Xo+0T4bn1q7R8llFPwGe7l0fL&#10;w3PrV2n51GBVPQGfPi+Gn2h51KplwKdPma0V/T4RfmIfHgL4rHstK/p8sq7nxt9DzmaaWG1D9JDg&#10;vgLBnMF7IDVY12IZ3kMndBWhnRZsHpmpEcwZ/DxSg3XKcl3De2BCMkI7Ldg8UoM1LZbhPbKJQ5ed&#10;Xz75wQ+UD374I+UzZ3++nHfB18tFF3+jXHXkGP3GFJs/euiycu7Zny2fO/tz5exzzilfOv/CcmjQ&#10;mpLdI8wHqcGaFsvwHksTOQt4D6glI7TTgs0jNVjTYhk6ywfy7DuQI4+1HHLi4Ye5aZ15SDZ9UAdO&#10;9NHLcaxv1HIg1+DPrshZQPeHU4M1ipwFvIeqJVijyFnAe6hagjWKnAW8h6olTIE9dntPezsfyEMu&#10;ff2MvOiIb9YLPui7WdSBm69LebvxQM6fNsLvTbY/AII5g/dAymtEzgJ+XtUSrFHkLOA9VC3BGkXO&#10;At4DiRVD2SXYvKoluK/IWcB7qFqCNYqcBbwHEiuGskuweVVLcF+BYM7gPZASrBJknMHPq1pCK4ay&#10;SzAPVUtwX4FgzuA9kBqsU5brGusefejzQTBn8B5IDdYpy3UNdyA30jOoJMBl8FPQK4MVhykFUec7&#10;EmBRI0wJsI5Zz6DSAAvUOoMxWHGYThB13NHwGg2vBKIOrNejQoBX1DqGhL4jLUwFeK2xGrEvAc4j&#10;6sByxX0N8Ipax5AAqysLUwGsY1bDaqQGeINypmO+rhDgFbXO18aiRpgSYN0hOZBPv4c8PVBNP14w&#10;H25w6BGtrJHCUY5a/BgBcSMvGWcTH+jnmQaH2fF+mB9SfmRFgz+9poZWNUzHnFbcQ5gK8FpmJWIf&#10;YUog6oyXsAqpAT4COobqlS1uj+d9xvORfY7cVOPrZ+5L0tfPzMGHZmd+enf6KZ0PzY6c1NFv6o39&#10;6WsRB/Jsf/D5La02BisOVQJRxx2rrK8B3qAcdAyJ2EeYCog6YyXAYIUAb4g67hhjfQ1TAcbFruqV&#10;xQphKiDqjJeo+xrgDVHHHc9opQHOEHWodAYMVhymFEQddySwRmp4pcF0zHlGKw1whqhDpTNgsOIw&#10;pSDquKPh+xpeCXitscZgpamch3HQWW0MVhymFEQddzSsZo6VHulf6szkbYv9oufaW+6FtT3e1xb2&#10;f20JrMAZ9vG5dvU46P1Ae1CfFnb1OOj9LGl3uaddP4eCD+RVJgecObMD0FqdZUuT8Ut+0kOf/g+B&#10;/EdWdn1ecW5fz0u5Xdw8dnXwc/OeZnktP6+5x+8HTfJZ/0edcQ+zPd3PPu/uswv2/blY2+O9C3p8&#10;9qUBWBvndvWJ6PHJNPu6nx7vXbCrR5zb4sPabG7Xe2Ls6hHn+n3mA7mO5IPCWqetydYM7wMmR96R&#10;yHzaUF3Ljb3ammzNMA9mcuQdZb1P20NgEzXgY91cB2Td2gNsjryjrPdpewAthfcB00bWhUevT7sT&#10;vZaUipbCPJjZji0+8ltWrj8cyOfvPFLiu4uuNxxuxu9sToeosTcdeObveNIBq/quKXrQTsnfLWXP&#10;OaMPp2jFV1LW06xob5EcyLE/tiv1/jBTdxXeA8wWqB4+vdM25VH75JpszXD7nD2vaZ+hGfWNvvNC&#10;irbxvJxuyiUfcNyb14P/vJ60t0v+dH4/VC+vyB7YlEftk2uydYTvLSnbV5FXJPMt2JQHPKxTaxit&#10;7sF9lIGH9Wslw6Y8vAeYFiS4NsBnaZrR77PsuNT1vWWfFmQK6dkcrU7t0/YQLHW3+LQADz/d9tJO&#10;3YeHdWqNQNhwIO/DmnYfXjnfdt7mk2NNuw+vnG87b/PZDVu8tt1P23npmtpbUhjWffrQ0m7xWMM+&#10;7mcrWj7z7yHHwSUmHZjcWpIOVTh4zzzWWU76uSb96MG9lZyviZzuB/XSP+rshe3d+tPY9ry8mqsl&#10;ny3X6PPxKrefU7rnJTk9s2r/Y8ocZod3pxcPPK/YS3K+B9FiLQmfSTP3Bi56+gP5tr1cUvft8zq+&#10;OT5bnA3X3v20sc1n2bnVvfbup419+SzBfNYd93XNJfx3/1wtr31co3EgX7bWrrxqshosr5YAbVT7&#10;ydzH6+GgK+W8JlYR2tUpDd+zmjs5VCHh1X6yxwcOujLe1j0+5iER2bzKoF3VsdJPLXsIdDr30dpW&#10;OUwlrxroxWlfZdCu6ljpp5Y9FOqR+VjNnQjt4VUDvTgplWcEtV51zM+/h5wONS7lcIOMvLxPc+NB&#10;iGqn5XqaG7XsCx/wmc+U44FrypYP1vprD+u9qaF7E/cHbFZ5KG+vEujFKV8BXq8eWDGsjp0aqqh9&#10;lMkr3mvsa9zn8dcNDjnykrzvnNMMDsnN5yUarmUdk+bm6wYf4cdrNXzkZ8jxOQX6qfXz+11g5KwA&#10;HQmtdMXwdex6aBc+plUmrzJoV3VRbWtml2A+nrF6zUu7OqVhvE36KoN2VRfVtma2DQm8GhenW17K&#10;2yvCuljHKoN2VRfVftJXOeBg2qXKQ3l7RaDPk9pHxfCs6qKy1qxBfdgLTFZ5KG+vCPR5UvuoGLVe&#10;wjiBr3MfD9FoQj0eyEHvA/vwOqgHZvdxL8A+vA7qwbMHvRcB7uegXgf14Nl93s++fHYFz54O98Nw&#10;3yHnAwwdfuYa69DHIQiHrtknzkRO1lSPPuDlPTlQjYk56Hg9JQ5sB/0O+en2vPblteTD+9jc5+nZ&#10;YJ+ZS5OfD3yIG79+0CduXJNO1lGHFH5M6JOvw/gd8hYOssc8u7TPW3A6+PDc6XA/jIP48NzpcD+M&#10;b/vkwOzpcj/AvnySf9SpkODK1v2ob3L3Wzav2rWFTCXBla37Ud/Bbj4C79XvE5USXNl6G/y9HMxn&#10;F6+okuDK1ttgd2CrXeAn+72iSoIrW2+Dv4N+n3ggx6EmHpjmWpIPOpPGHYSmGmtoXDJHPrHv/ogM&#10;J2Z4LtZD4mfI/Y7078+yst8nQiZt2ldb4Kd28wAwHfewZ59Rz18/Wfb4TOl84gy/y9figg++plHf&#10;tvNAHuGfkK92x+4e9R3s5uV9atcWMpUEVuC2wt+Br7ZgV59MJYEVuDVEpdTG+Wp39PtkKgmubN0P&#10;fwe+2opdfDKV5/p8Ivwd+GorvE8fhgN5JtYbQaC2xCtgvAGcBXOWjIwTKC9hGk68Asp7TgBeA7Ul&#10;XgHjPZRHmI4Tr6ZHZVAeYTokXoFlHmE6S3mNemYU0GqYjjOixVnYLBKvQMaDs2DOkpFxAtNLcG0Z&#10;0eIsbBaJV2CZR5iOE6+mR2UAr8G1ZYTy1XfI5QAjiUMOH3aGdz50cx8HqPnwA5+gm2eHdN8BDb05&#10;cU/D2nlJPby7a0pNfUk9kOtnRaDmlNe4N1gZoNUwHSdeAV8pVMsBDnp9ZVjPoBzCNJx4NT0qA3iN&#10;eY+xj9N7z/Man3njecl75OPzmpN8oI26sRf7k2buDR7spQdy+7z49AbjDcohTGMpr1GvGWHhdUi8&#10;Ar5SmB7BnCZeAeMNyiFMw8kwLnbQkzAdJ14BXylMj2BOMyLjlUOYhhOvpvccoD0J03HiFVA+45TX&#10;YE4zos0jTMOJV6DFaSKY08QrYLwBnAVzloyMEygvYRpOvAItThPBnCZeAeMN4CyYs2RknEB5CdNw&#10;4hVQvnEgVyCYAzIzX3OlwZwictHHQ4JrBndUt+wjwUy9QpXrtNJgTqGcdWSV6RQI5gBmVbPFx9Z+&#10;KvrErgZzil5OgRirq75SXvmcvy5/8Ju/XH75V+5a7nv/PykvfdN7yoVXXjNpyOfk4fLRZ/9Bueud&#10;f7H88pR3u8eDyj+/5WPl8DH7U0I1go9bKyS4VvRyCgRzALOq2c1HYJ1lH4EE14oWN/3pfP5HncOB&#10;BgfdmaOcD2VYI0nDh6KWD66D9VgnGu7FPriZD3rh+EdWEKh5X/wO6d4ww0Awx6i9cnCAsR5WgDC5&#10;F4IZW3MVPbxOIMF7PKfsqezttJ6zoXPPhRL8qIGHJGnGnPqZx9yf1s5HkjRIXDf7LSt+F+IeGRDM&#10;AcyqZouP17Wr2g/BHHS1Tz0vQDCXQTXLOtVYZeulqvZEMJfplMv4locBHdW0dQLV5PAd9VKunkEw&#10;l0N9mAEQzDF8Z/laCOaA2qfthWBOEbl1H64Z3FnSCRDMAZ6Vqu2FYE4RuXUfrmydVenvIfdoX0qx&#10;1hfopZgBjO3x6UH7Wh5eU0/0euQ6Y3t8BGu69rU8vKaeYKblJ3zeM7at8RDNicMXlWf+xm3LTW96&#10;s3LLH7tZ+dGb3LDc4HuvV27043cqT/nnd5ZLj/HEyXLNue8ut7vRD5cfG/Q3v5nkzcsv/sFjy79/&#10;9rJy4mR+IOd7WbqvvGesrJbmgTXNPn2ydUTeM1ZWrJkP5OEwI99RxHcX5wOOZDjgpD3qzz7QoJ60&#10;PO/8Qn/2Qh9ruZak9INe3uPPkPv9qXerZmrEPWwBmiWt96qVvt+G1+Q+PRDd2vPifZ6T+pLps5cc&#10;NPz14XpI9sk8+H4mL9eXFB6aocb9+H/UubZrNdY00t/uk0/0+tS6HnePNU1+nRo9V+71qXXG5P0a&#10;a5penx6wT8tz7XprfWBfGsGajvstrfB5T9l236NXs6br1WRrRttH2XZ/CUuOiu8wY6wkvCjCFKbS&#10;AINA1+B5m9BKAiyvJKBSeM60xkj4nlcYtJMrNMDqyisUGlZZWk+TVxKYUXjGtMZIQOdXEdqxytaY&#10;BKsrDdMIPIeJjOGVBBQny/kf/Ydyq999ejnjvEvKyZPHy9Xf+HL55yf/abnZ8P9Q/uSvPqy87YwL&#10;yolpppTj5d+fdL9yv7d+ffyz+uwDMCdhlfaQWGmYRuA5TDAjoe/oaUBhMNa03DNGV15h8JxXoVJG&#10;VxpQKDyHCWYk5GfID82/ZUUOLPMBKB5mcMCRww4lDlbzHHtIim7ymg9OidfoH2ZdzTokzbu+vE9z&#10;9V/qNHg23x9ldKUBhcFzNsWVMrrSgMJgLCZMpQFGVxpQGJjVta+N0ZUGFPoz5HF/417HfW49r1EL&#10;/ZDMjzOJD7xmH5mDbvKJXmNPMng436Ev3yHn3bAEIwFGVxpQGDxvU1pJgMFKAgoDs7r2tTG60oDC&#10;wFOWYCTA4lUCCoNnMYVKAgxWEuAMyvLaK4zRlYb1AWMxYSoNsHiVgMLgWUyhkgCDlQQ4A9eZwhhd&#10;aVgf8LxNaSUBllemATxnWvS4AmOcgetMAUZZhPUBz9uEVhJgeSUBlcIzpo0MVhrotmBTkVEWYX3A&#10;8zahlQRYXklApfCMaY3p+A45EM0NPR2/ak/0AR65zzb3XXys41ftiT4se2xzb3st+8Ruy0eC6zaO&#10;lU+9/tnlc984RNzJcuRrHy3P++M7llv+9D3L6//jrHLs5Mnxu99XfvY15fY/fuvyzBe8urznE58p&#10;F1921dg7KTmgdT8tFojdlo8E12to+bTYFnb1id2WjwTXre+QjykHn+mQMx5suLcx3WEp8FzPiWtH&#10;DvcCn+meWz7ZHwYStPanxSrQM03bZzsyHwmu19C+nyUf7umPrFT7POXi85qeheOG99lr4pwmy0RT&#10;+RDP9VKKVv90vn3aXYF9rr22ueceQE8nW+0O8ch9trm3fQTbOjnX9sgg6nxiXz4C7nhVNpN5SXC9&#10;hszD0Ork/HafvCNc5CW4XkPmYWh1mLf1dp+8I1zkJbheQ+ZhsM5OB/Jtt+KxfGN9gMdBfQTqo04H&#10;8dvH/ezDA1Cvg7u17mmrc6U/em55xd/ev9z+lx5U/u3jX9ED+fFD5S2PuX/56Vv+WLnJDX9wODB+&#10;f/nl//PY8t4zzymXXX1knIv3s/U+gOgDbPVr+WzFte0TuepnyCXl0CM5HbLGwxD3OXF4wgz4UKce&#10;kzfWlQcSPO4l0Yw+4sH3M7wvH8i37nStVx9mdocE14Jd7pB9+ua9CvsZnxe+FsY67LNLfl7TTPXM&#10;MM8+rEE9cbifLBd9AnftH8i3QT3M5SB+B70Xgd4PM7tBfczpIJ7Z7FY/vR9mdkP0OYhndk9b/TKP&#10;deQTzG73NGT3tNUv81hHPrHdJ0d2T1u91WN9qvtAvh128a03X+PgDkvY1f2b+bl6Jre7908sK1d8&#10;Th4vh7/ygfLsh/9muf8TXlrOueyo8seuKZ/9r0+Wd/3768vfP+ep5fd//ZfKLX/kRuWWt79Hecm/&#10;f6xcufgPOpdwij7XKcfun6v6S5042LRqyXjgafDzYYlT/PjwxDzWnC1+yPE7spKDT3Uwm9J+y0qN&#10;7U9RJ7bPRfTfz/K1+n2WYROy4v2TnL/zvcvz4lrWki2f8PUTM/16ymYSf8zeNvxhoD5s39EtOOjz&#10;2h2n7+daw7Ly2v1c27GvzyXYx2fb1/6cvp/rYG7X7ufqcV88kIuBBHMey11AfZiJ6HHpU+1yP/WM&#10;BNc5os+u6PGJ/UwffWqNBNc5ok+GHqeWz4kjV5VPvPH55SG/93vl9R/+fDlGPeDEiWPlki+dWV7+&#10;tD8pd77lTcod7v3I8q7PXVyOk8bQczeK/X2uJd1yF1AfZmr0+AjWfbxi/kuddIBx3wmVww0fmiYu&#10;7ct6OgxJHznPJT6uZh4+dD+z1+Qz14OW13w/+pc6FbrP9vnrveJuG+rDTIY+BXtlExJcZ1AP0+U+&#10;XLUhunHvJJN9nntxjTo+L+HFB89k4lrPa/YZcvZAzR5I6PEuGvKJXz/tA/n6DoliTdWzz9Enn5Hg&#10;Okf0qrHusu7R46JgXT4jwXUO0SzpelzWPATrLoqeq/V4rd1Tj4t6rOnWFQL1YiZiPz59Lj26dYVg&#10;7X725dPn4j3yCe80HMjbxmuX9FaC1iW5ylRrV1Ks+fS59Mz1Oa+p8qkaa7q6n0+sX39dkSGfWp9N&#10;FSePl0vO+3R53pMfV5720reWC6+avjs+IkwM2kMXf7G8+ikPKLf6mbuUZ7/yI+XwiczXM2d95jPl&#10;6U97WnnEX/yF5SNoPeUj5/Ujxr7Ww3rm8xTdIxd02uN+rp2vP92b3Y9yY/2IFZ9k9pHzZx302eca&#10;PB/+p39avue7v9sOM3SAAefqIXmNmbmecjwAhV5WOy9J6kvCZ5wlblxPXKx5/f3fd4P588rn5+el&#10;9bQX41p6vLe8tpxnFp6X/7po+7jrz89ryMbzmteU8XrOd/Zcvx9JmcMeznuOfR7eF5+XrEUzJbg4&#10;N67RZw459YRzc8EHmnENv+grM1NKfZMb3cj2RvYh2+dGun0Fh/1tPK+ol5y5adZpZk7uDV7JvSWz&#10;tpZZ1MlsSNG5exjyi1/84vzf0bX/zraQq5jt84nQqfXZ7e7tCe7kqsj2Xb32XZ/rcZbgytYe66rI&#10;tr0YtW/N7AIJrmztsXQF7UXF0oShVjHT9lhTSXA9Hcg5ebUF7CGRe7R4AxSWWDEyrgZUqmzNZJwB&#10;U5aZHt02bB5KWxlinQOTqraVR8YZMGWJFSPjPKAwpa0CTp4shy+/oLzrZc8oz/iHN5TzLztcTkz/&#10;WFNhPvPq5LHy2Q++pfzer/xaefoL3lauPq48XmuUcsHXv17e9a53lbe85V/LvyL/9S3D+1sGThO8&#10;aMac+pqhN9WapmMv01q/7WOa0WO4duWD+/nX2kMS3vhc8FKOtNnnGvqve93rynW/5zp2eKHDDLI6&#10;9HAyJ+vMA9+tRA0dtFKH3tgf6uwf8c0cz8V68rjJDW80fV77/ONe8z6MaX3Pa4JzHkvPK/JTRp/Z&#10;S9Ydz6vLZ+qNunEm+FCCYx/Zv3GfeS+lHt5HPtlnyaWvn/GZxTmsmZuy5eN0K/V4XXBT3vIWtxg/&#10;77wH0z7HfVvaH7fPeCaN5zW+T7UmeSRfP+550fzcR9L1+H5m7QE/18WXXEL/LY2Y/6s8Ja8Msa6B&#10;KU2sIjLOwzwksYrIOA/zgNpWBuu0gClNrCJavAEKU2b6jPNgDwmrGFpHlsGTErm6xRugMKWtDLGu&#10;gSlNrHK0O+whiVVEizdAYUpbGWJdY/7DQJoWPcMR5mNe3FcgmBMoY/NIC9MKEMwByuYe2YR2PIzB&#10;lKYGegYEcwJlbB5pYVpBzRi0k3tkU9rxMAZTmhboKxDMAcqah6klTAecOHqonPX255WnveT15YsX&#10;XTnzbR+tvnLG+8rD/8+DyrP/+UPlmvE75MJ6GIMpTQv0FQjmAGXNw9QSpgNyVifZQ5US6Hlox8MY&#10;TGlaoK9AMAcoq/NXHzpUrn/d750PL+MBhg84w0HKcZJ8wIZuWrtDWTg4zwc5eceaD2rgh0wPf1KD&#10;C/x4n8wP71LLz5Br2OcHchbQ/UFasEaRszrJHqpEmA7IWZ1kD1UiTAfkLLDuk+491thn5kUvOdTz&#10;s0dO+nFGknqjlrlJV/lMmlmPlDo+90kz+5BO3vUfdeb7o6ztTWt/AARzAmXMw5QSpgNyVifZQ5UI&#10;0wE5q5PsoUqE6YCc1Un2UCUCfYOyNYzFFAd6hpyFj3kgNUwH5KxO8bwqEegblK1hLKY40DMgmBMo&#10;Yx5IhCkVGWfIPcAwlK1hLKY40DMgmBMoYx5IC9MKasagnXWPJZjWfMwLPQOCOYEyNm9KhGkFNROR&#10;/tpDHfOja0Y5ap81ZGrlzIs1mZ7hteZhnL32o/ZZQ6aW2MVLodO28h5a7eZbr7ZBQqe914lyxr+9&#10;oDz8cf9YzrviUDk+fWdcfp78s1+7tFxylf4WFZuSGF5PHimffM+byp8/5snlXV+6InxHvR+j17za&#10;BRJxeouXaQ/mA+hM7SVY9xt/D/n0aw9xiHGHmyGzw9H4HnSc6UzMBQ8+mDmvVja85A8D1Xuj1fru&#10;CFglYVWvg4dd26bBbfPzHmAi1wMJm9v5eUnKmvlQz7ngJbybmXSpz0rOX9NTrv+jzrh7tqfWYU3U&#10;L0HC1/a6DTKzbS6q7drW2eLIWonaZ4sbkPkso9bAY5sPwFqJffhotc0n00j4mqtlsFZ9dvcyeB/2&#10;2OIn0fJZg7+m91GOq154H/bY4idR+/Q4hAM5j0S7XSCTfdPrKvXqcas1zNh6yWv5OtJdVgDrqt28&#10;dF0zflVjqaeonVtY1khXFcePHykXf+hJ5dd//8nl0isuL1dIXj7kxV8pb3vJM8vTX/nm8oUrjpQT&#10;x64pV15xRbniqkPl6NEj5ciRw+WSsz9YXvHEPywve/uZi9dbv1+9n3Xdmpd117z24bN2DVWsqwSs&#10;qn7LCmV1AJq+yyj82OMDlfRQTzrWzl7So75L7rH3lLOHZPQJBy/07C912qfu26V1rPks96WrCuha&#10;+pyvp1rz/VCHeQ+xj7zPQ2b7XH0tDO9ORzxSDsutHqfTSYq25xrxekP6P53vsbx/0lXF2j7n/Zrd&#10;zQeQ7pqDotdnzS3vM3sQH0C6p4MPs7v4RLXUu/i00atrwxyWvJavI11VLOvW+70+gmWNdZd06x6q&#10;WNa1+sz2+TDmA/na6BbTllb4Xp9cp+x2n7bbdq8aB/dQdrtP2227V42DewzsiUPlo698fLnVjX+w&#10;3OB61y83uL7PG978duWFr31nOXT0ePnGZ19VfvVWNy+3uNUvlN///d8rD3jgA8tD/+Qx5TXv+q9y&#10;xdDfcj+ClnaLz5puH15bPJawxWfp1x7KAQaZ9SM3H5zkIBR9pJbEIYn6aTb6s0/Sm5P68U/nA1v2&#10;qKXb4pHDprd4qS5Xb/epscvzcodmOgjPXuhxBu/W15nMj8n9hZx1g3+cWTqQr8N2bPs+12p4bPPJ&#10;0eshqLXGyKrXS3W523afHAfzMWa7T+7W6yHKJe0Wr1Plsw/s835Otc8Stt9Pru71CQfyiNxmyXjr&#10;RKuT8RK+5nU9IUzms41V5F7tiVYn4yVaE9qrsYVdQn7ltk+rk/ESJ6/+UnnZ055SHv+Xf5nm3zzv&#10;1eXTX7x4/BGWE8cOl7Pe99ryxL/6y/LXf/2E8qp/f1857zL5UZbc3V5rCN/qZVjyqbHVvTWReSjX&#10;cm/x3GFNSz//2kM5HNFByiUOR/JOB6V5hg9MmQ9q8lk6wM3cxMdDFdexN86It+Sw5l97qLvQ3rkM&#10;fgKrzEO5rCPIJ4S1Dmu0l6PueB9Gy8VPsEr/UueY9IyqQ3V8NgvPa+YGD9fDzPS8xh75VIl7EC3W&#10;kjQTvw5lzdeUnyG3z9renwwScQKV9nLUnS1ahfB5bwuriD2J5YkaWyda2rbPFlYRexJLE9r3aE9E&#10;Vutcu8VH0fIR1L22ewt+gmejj9aRZeQ9zy7NAz0+axC1TfBs9NE6soy851muWl49PmtYOZBvh/js&#10;4hVnDnI/mN31XgTZ/ezilfnsCp7d1Se7n928JLiy9VZEnz4vr4oz/T4RElzZeiuiT5+XV8WZPo8M&#10;ElalB3I+7Mg61lEzZPNAznqeCfPI+fAEH57n95iRl3qY9wfy7ZC96tvrWsVMn0cGCa4P4mUQj5bP&#10;vH/IbH+nZ1w9L9StOWTkhzr9+qG+m2n4Vl+H0E3vu//ISj/29bx4Ttb78BGcTvezu48E16f6fmrV&#10;bj4RElzv6uPRfz+1aj/3I8H1rj4KzMp7n0+tikyfT4QE17v6eIwH8n0Y7RNr9yPBdQvfqp9LsI/P&#10;tq/96fGR4LqFb3+uNvb1uQTuR1aSg9D8nch4AJJ64sZD0JRjL/qQdinneSQOVcxBE7VcD2t4tX5k&#10;pRen2/Pap1cL417G/c0yanb8+pH36tkPOR/2g3Zehxw9uJd8/fT+yMraPktw3cKpeF5b8O3PtYx9&#10;fa5T5SPBdQvf/lzLON18wj/qBBC4kK2A9RtA8LSv+oHQdeZjK6s8J0Cwwiowa9DgSV8BvsqAgHbN&#10;w6rIa4DHylS2WgJCV+bRN21AYLL2aFV+hQCPlVb9QOhqPz5aRx9b+SryGuCxiiquMiCgxWp9cjyQ&#10;X2c4kMtBZji8yCFoTBxscKiZ6vm7j/JOByD5PdN8IJp9oMtmpIY3a6ATjfhO2lmP/pCOl3qaQ32L&#10;m8qBHNHeH1t5eF5nbBIrrQBfZUBg2lamwGoJCOix8tO+yqAzmBz3NnsWtK/g5j5pOEc9ec285DAT&#10;n1fmM3LwCZrIzYl66LOX/paV7fujAS1WnjH4ykOCp6wCfJUBwdO2AnyVARE9WpPG1wqEri0N9UwE&#10;AtO2YtU6EJjMfazKVgBC15aGeqZWaGDaVppbIIGp3MNXilqBQM9WgK8yIDBtK80tQOg688iqmpPA&#10;yjjTxCoDAtO20twChK4zj8xxOJBntA4jIo+VwXgP5RGRr2cyDtBghvW+Y7yH8ojIY2Uw3kN5ROQx&#10;Yx3jPJRHRB4rg/EeyiMirz1jjc9gwVx7psVZRB4rg/EeyiMiX89kHKA9icjlMy3OgjvQe1b1zCiU&#10;R0QeM9Yxrob2JCKXzyh/Nb5DTgea8fCCQw6SevM66XPiMJ35jH3USS8mDlSslfn5XrmHekj9Drl+&#10;VkTcA+0Za3wGC+Z4xk/6yuADXO4hsJ5BOUTkobeOcTW0J5Hto2TP88Jzyp7X3B9qZI/XrAm6sSfv&#10;3AsaJL4W9Tvk2AfdC78jxntYMAt97hG1AgvmWO+nfGVQPYI5zIBVGO9hwWyub3kItCcROcxwJ1YG&#10;1SMibzWQ8cohuMN66xhXQ3sSkcMMd8B7TgBeI/JWA20ewSzrfSfzEKgewRxmwCqM91AeEfl6JuME&#10;ykswy3rfiTpA9YjIY2Uw3kN5ROTrmYwTKC8ROei5A77xHXKDH9oNdgsRW9379BJcZ/CKrfehkKl8&#10;Utl+Vwmuc/SovGJZ3+oKn/eW/WpIcJ2jR7XlykvavLfFXdEzIcF1hi33ukWraE/MB3I+vEzJnOOn&#10;A9CsaR2CWCO1vMt3NCWnPrycX5LSc/3JY+zJPPjgFX9kxe/E0k62IVNLk7HX1kpwf8l1GX7yYD7z&#10;vsr7wvMac9LGrJ4X5fh1ISn1gs+sQY017kfWk9fIt7wmH8nbuh9Z0X3q3y0JrnP0qLyi/w4iZLKe&#10;VqbfVYLrHD0qr+i/gwiZrKe3+klwnaNPtQ0tR+H3cbV93vEWr+2fa9ud9qoluI5o30/OL2nzXmui&#10;B+uz31FLPLNmIX3ODL4nYWteeR1QMwoJrhW9PlxJWKWABzKD70nYmldeB3jGT9SAB9J38krCKgXm&#10;kRl8T8LWvPI6wDN134N9lia58h0F5pEtWE/C1rxCenhmqRLAA9kC9zIde/h+q5KwNa84swO55Pin&#10;zvkwht506MFhCcmz0I/JHjKLevLhw1Lmw9cfveQdPtJPPJDSXzqQS1il4L3Ju3Wv1img8/26AiMB&#10;HkCfdRm4J2GVgj3yrq1Wn1fY7/E5hBx7NDvr4AHNlHEe6b5+pqzuh3uNHPvDnPzIiv+0BqmQnm1X&#10;vrZ5pIcx3JOwygCPvKvgvun8BDQ121cJMI/0MIZ7ElYZ4JF3Fb6PlWc4W/C9WskeebdGznqfNQ2q&#10;qEPf6wBjfK9WCuBRd/PpWqeABzKD70nYGq+cHsb4Xq0UwKPuGpP3PaBZ0vqehK3xyulRMwIJrgH2&#10;WfwZcpUwy5WqahbQ0L5pNKzy7y1oeJ/W1JKXRtTUE7WGIRE1GlZhtQwN79OaXvLUiJoexkOjzXCv&#10;xyd6caWqto/2JKKmh/HQYI2GVVht9VGWK1Xt6lNPbfOpq2xdH8jnQw0OPBM3Hs5Q0yFp1mZr1FPO&#10;hyZo2CebG97d/Ug9+Tg9fCSFp5786Xz5zBLxs0dGImo80PeafKpmDBqZT43dfOqpZR9O2T936MZ+&#10;xn2e9njMqY7PCxx//VQ+pOWZuZ408nU3+0wz49cia5FTf36fUn5kxXaC94TXERpRUzOCJR/BFp+a&#10;VWhETbby6wiNqKkZwZKPQMMzLZ+Wl0bsK6crcG0PgUbtk00t+Qg0WNf2qVmFRuxrMCNoeQCZTz0l&#10;UbOA9iRYk0/krEIj9j2DldfU0PBMPaWalhd6taaeqDUGjczDGKy8poZGnIxTEsyu/sgKEI0MPR2/&#10;ak/0AR65zzb3XXys41ftiT4se2xzb3st+8Ruy0eC6zWI+tiRq8ulF3+9fP3CC8sll11Rjhw7MXUi&#10;TpSjh68qF190Ybn4kkvLoSPHBkY7rftpsUDstnwkuF5Dy6fFtrCrT+y2fCS4zn6GnNfjYUoOQq2D&#10;jyQffpChB5/xEIbexHM95+QzHwbhg3tZ8sHMkPqPOmu09qfFKtAzTdtnOzIfCa7X0L6fJR/u6e8h&#10;79pnzul5zXuP5yUJL2hj0vNyHpQtn+p++PrsNbyLVn4P+bYdzYF9rr22ueceQE8nW+0O8ch9trm3&#10;fQTbOjnX9sgg6nxiXz4C7nhVNpN5SXC9hszD0Ork/HafvCNc5CW4XkPmYWh1mLf1dp+8I1zkJbhe&#10;Q+ZhsE73gfxbGRJcf6vg2vxcm5xPnijXfOO88u+vfH551IN+p/zu7/5e+ZPHPLm84d0fLxdfebic&#10;OMna4+XyC84ub3r5y8uLXvwP5R9f8tLy5n97T/nKN64a/3jQtY1vza+E+nOlB3JJHHwmvnkQQ4pe&#10;kg9B4fC0mDIDD+awZj7xne8vXLt1IBdIcL2Oa/erIrufXa6Y+SzD67Gni5k9Y+Ein+k4uS/JHuCn&#10;9XgoB9/KFR/9LSunF7Y/r/8euDY/17fmjp2qz3Xqd+/bn8sgwXWG5o+scLWEtlI62u13a2Ef9yOI&#10;3fb99fgsa3rQ7xCVvs67mXvGGaS7rADWfQzHrr6ovOKJDy53utMvlt+9733Kb97ljuWm33/98uO3&#10;+aXy7Dd8oFx06PikHA7uX/tE+ds/+7/lXn/x/PLZiy4vXz3r/eVv/uyB5QkvfFM597Kjk67GN+Nz&#10;LWGbT1u97rOsAKJq/sNAOLhI8kEmHmwkh8PNeDACj3cchiZdenhiP9K6a7AP60POP74waN2BHPqB&#10;v8X4h4HyvcnY5V2UrgTXuyCfy9jlK+zTRxXy6vZ7WLsfWSF+Xi89r7iWXHhezWsMOd8HJ+uZAz/N&#10;4Hq7HciXd4+xrmSF7XmGtpd0lmf70D+9rmTF8r21vaTT7jKWVX0egnUlK3a9qnTWryRYV/X5CLbd&#10;z7I6R+aTY13V5yPouR/TLKtzmM8a1lW1ojXD/OJ3yHsuuq7p8+Gqhf1cq9bUMxJc5+jR9GBf14qa&#10;ekaC693R4wTF1z75L+V3HvDn5VXv/Fj5+te/Vj5/5gfKcx7xB+VnbnSDctt7PbK8+zMXjd/9Pn70&#10;yvLmJ/1eudFP/mr51KVHxh9TOXH8qvKht7yg/Mbdf7u88N8+WQ4fw+Gd0XM3fehx6lH03M++ND2I&#10;d5T+lhU++MjBJh6EBm4+UGX9IaU/a5CJj6s5p57cC3LuxfXC/fBf6ox7WO9p3J0cfc9iXbV+P313&#10;1OfDVRuic3uLtSQ/r/jsUA8z8zMDzz6yHrj4vLKvFffMh4z1mLguXZ/77l6GbB/It+9zhl00+YwE&#10;1znWNftQ9Gki8hkJrndDj8s+P1fP1U6nz9V7P6fT5+pDn9Pp9rlYlU94p+FALmUmzccZXgGfrXMR&#10;u/vUE5lHn8ogXeQyosLX/T4R9UTmk6vagMeyShAVvl7zOVo+8ZpnlPd89sIyfx/8xLFy2Zc/WJ7y&#10;4DuXn/zZe5fXv+tz5dhgcPXXP1ru8bM3Kzf/tUfOPzMu+PzH31l+75duVx7wV88tX7r8cPNKirX7&#10;MURFPdHnE9Hnk6sYvoZHPRex7COQ30N+yH5kBYcZPtTQYQa8q5HgYkpvOiyNByrS80HJ6ek9Xjvj&#10;Mg3WS3+pc3l/pEIu49T4CHbz8YBHW4U9nA/A2OfhXfZ6fo7UG9+xnmpo5+c89ef1VFcJPvTn5xw5&#10;9oozgfe/ZUVR78Ty/jBYtavPsgIe233qiX4vRtsnwnPrV2n5LKOegM92L4+Wh+fWr9LyqcGqegI+&#10;fV4MP9HyqFXLgE+fMlsr+n0i/MQ+PATwWfdaVvT5ZF3Pjb+HnM00saqhbN3T0I6mBmsUCOYU4OvU&#10;YG2LBdDziVWEdmIPM5iylNcIBHMK8HVqsFZZ7WfQwDwSq4i8A65ODda2WMDPIzWgOV4u+9pXypHj&#10;/h9wliNfLK945v3KbX/lIeUtn/hqOX7yRDn/HX9dfuKG1y93fuCL1GKauPCsj5Q/+63/XX7iXg8v&#10;bxsO9tZxjs3UgE6BYM6Ank8N1ilyVqDBHlBLRuQdcHVqsLbFAuhNB/LpL3WOByd8p5FyPgjJoQYH&#10;nKmeDzzUH/XsgwM56mluPqgRPyY0w/t4P+Q1c5MGPGq+hqQcyDX48yuUbXXQs9RgnULZvJOlBusU&#10;OSvQYA9w2YSy2vF9DWUtNUw17vGUvJd4Xnh24F0/PC/JcUY40YHHDGriRj54SFZaWs/3g55ww3qc&#10;IS/9R538aRkaa/sDIJhTgK9TXiOU1Y7vayhrqcE6Rc4KNNgDXDahbKtj85xYMZj1PfA+NVinyFmB&#10;BnuAyyaUbXVsnhMrBrO+B96nBusUCOYU4OuUYKVAuZoXWM9SQysGs74H3qcG6xQI5hTg69RgrbLa&#10;z2CzSA3WMLKOn0dqsE6BYE4Bvk4N1iqr/QwayXfIJdpjbeQ+EQjmBMrAg/taMyNAMAcoq3PMRgbQ&#10;jocx9VTLQ4I5gTLw4D7CGEHNGLQDH+gkrGJox8OYbEqCa2UkmAOUjT4IY2qcKEcu+HB57p/9Rrnf&#10;415czrnsaDlx8mj5yNPvXm5yve8q93ri2waNekhecvbHyqPufafynbf7vfKyD3xxYj2MwRRDgmtl&#10;JJgDlI0+CGOAnI0+pvGVQYJrQXtK6ziBYA5QVuf4O+Q4cOFAMx5ihsOM48AP6Q5BrEGNg9DEjXr0&#10;ojZyw/t4oAqamQv82GNuWq8fyFvQ/dE0bouPsrVHayJnMa1zqJSRQGXIWcB7KPyE7GO197Ke6vHr&#10;IXDyjrl5RlK+fqae44esONTRZ+JHjjQzjzV6pJuvMX0tLh3IlcX+QKNrVAwEcwJldA4VOrW6xWIy&#10;eggkuFbkbPSBRteoGDmLSZ1DhU5kBMrWMLZvImcxLa9I8BKoDDmLSXiwRsIzAmVrGBunJKwCEMwJ&#10;lIEH9zWsVmScoeXjGYGyNYyNUxJWAQjmBMrAg/sIYwQ1Y9BO5mPVGkzb54NgTqAMPLiPMEZQMxHp&#10;X+rUMT+6ZpSj9llDplbOvFiT6Rleax7G2Ws/ap8WoMrUElu8PHTaVt5Dq91869U2SOh00+vE4XLm&#10;m19YHvJb9y7/8qHPT79l5XB552PuWG58ve8s937qO4daQie/cc7Hy6Pvc6fy//zsvcuL3n32cJwP&#10;fh2AV3Uv3ZCI01u8TNvvs+SvvdpLsDSnOIQDuRxeppwPNjjUyBqZHHpczTPoRx2yxUsOPdzPfP0l&#10;vST69B1RPZDHndBqfXcErJKwqu2w5Kw9eTUVuKW5Gt4DTOR6IGFz+3xero6ZPC/kOIP+9F75hH7W&#10;i//HQP4z5Lxjcfe05v1Z1i9Bwtf2ug0ysz7HiqjW2vtEzRJYK1H7bHEDMp9l1Bp4bPMBWCuxDx+t&#10;tvlkGglfc7UM1qrP7l4G78MeW/wkWj5r8Nf0PspxpVj39z6sX581SNQ+PQ7hQJ6P9BidGkhw3YvT&#10;/3Nx1QOduPY+1372JrnLkyfK5V/9XPm7Jz66/MWz31wuPnRs6hwu73rsncYD+X2e+q6JU1xythzI&#10;7zgeyF/47s+5ny/P8F9nnlme+IQnlD9+6MM0H0YZ61b26mJm12xlrzbqsrmWT2P2Dx/ykPLd3/ld&#10;6aGpdZCqvrMZeTpgjQcieZ/q7PA1Hp7Ic9TGa0w+jkOyNszd4Prf5/ehlXF/lnpL2phrcy2vyLd0&#10;PdmayzyHmvcvfV6SyfOZ1zKz4/PKcskn680c3/ukvdEP/ZD/vDF5Txr7U3EZ39L1ZGs241vamFG3&#10;MvOFL3yB/ku6hPr/hdjP/5uxD5/k/93pxkE/V1u92/3U2JePYB9e3/5cjHpqi890INfQ0Xyc2eUL&#10;aDADZO4tpUQ9oevICmKt0MgnjEWnVjA0MlXG5l4a9YSuIyuINSCRTxhbdyJUJZGpM7ZWCTTqCVuP&#10;q+EwfviqS8p73/Di8pznvax8/Qi6gmPlP593n/IjN/ju8ttPfPtQ2+xFn/1YecS9/nf5vl98QHn1&#10;x77sDuR8NeCM//zP8tjHPrY8+AEPLA8c8wHlQUOO7w984LhG/UCp55S+5dwbPDSnuYEbe1MNLvOA&#10;j+r1fuY5zMBj8sm9lJeUz6Vefi76zP7OR3v3/7//t3z3d32XO7iMB5kh5QCDA/Xc55x041p0Mgs+&#10;8Zk5qUWHhIckdJJRI16hV90bew15g+td3/Zj+Ly8P36PbF80dc9UL3tss6rXNXvMfPCZe/F5gR97&#10;xqmHJPuQfvLhGeW1HrmJz+5HEj7uc00zq89LMuyze17Ts5Icv35azws6WYuOe7i2eAz16EP9RR9c&#10;b5plzQ1/4AfD3kjy/tgeNZ/XVC/vM+unfR79tvooBx93PzxTeUiyj3mpnnyGWv21ljz77HPov6QZ&#10;NPS/vP6/vhnrFQyNluJgPraOHUGsFRrZRM3UtUGjpYidPp9albMZNJZ8GG3Ptoeg3YnQaE1cWz61&#10;AoAyV2SdllIin2ixNebvkPeIgSVt74WBlrbHgzUSVimE6fEBlrT78triIZDgGtjq04L4bPFqaXs8&#10;jh2+rHzyHW8uz3j6i8p/XXyIOoIT5aKP/H251U1uUH7xwS8eanP8yhnvLw+6y8+VOz3gL8uHv3zp&#10;xGp/6X567glY8tkH+u9HVQe5H9a09PPvIedDDaccbnDAiWt5n2bmA1Pmk/iOhyb2i3zmA428T3Pu&#10;YCbJM8Oaf+3hLpB9s71b2nXttRRLkwBrJKzy6PEClu7Hel7l9nPK6nlN+xwPvNDPGZ5T83kNurHX&#10;8pHEtYds3o/4CNfwkZ8h58+6ZS8zYF4CXMSWa7S0wu/DR7DFp4V93c++fARbfAQSXAv670dVLW2/&#10;j2JJu8WnBX8/61dbVyxjX5o1iIf5LDlqb12xDNa09D0+axgP5GK0DzPBPrwO6oHZfdwLsA+vg3rw&#10;7EHvRYD7OahXl8fxa8rH3/rP5W9f8M/lzK9eptzJE+XY1ZeVM79yUbniMEvnAADmsElEQVT4qiPl&#10;msvOKQ/8hZ8uP/LLf1yO4K9ynjxeznz/W8o9/vfPlT9/xj+VC68+ovwCTunnWgDPng73wxgP5Pg9&#10;5DjA4JCDxMEHyfzwLgcp5MjzQYj1XEevIZ2HpPiwHu/JbKzhs/RrD3twuj2vfXkt+fA+VvsOfnrG&#10;1fPCeuX5RK569lxDJ+9Djvy0jvrxQA4u+fq53W36/jDQQfaYZ5f2eQtOBx+eOx3uh3EQH547He6H&#10;8W2fHJg9Xe4H2JfPfCCPkODK1v2ob7LPJ1OZl4Z12sh9mO3ziZApP9nnk6nYSwL8GqLSz/b5ZCrj&#10;ZHUwH/DHj15R3vvPzy73uusvlwc+5fnl5S9/Wfmnl72svPxlLynPfebTyt+89p3li5ceGg/tH371&#10;U8utfvJ25Z/Punz80ZRjV329vPUljy/3/N2Hln//+LnlyAlcoY3l++E7W0bLhysJZlqIKj+3m4dA&#10;OOP7fATxQD4eaugAMx9ukMLj4CXrITEzaycfN8N1g6uuJT7RKyb70Bozt5gO5H5H+vdnWdnnk6mE&#10;M95XS4gqX/d5tIDp6tlInTyviuOvnymrZ8cztI4657N0bfparK6VfP3seiCX2jgNVEtYVvV5ZPD3&#10;A2YdUeV9NFAtIVPZbJ9HBpm0aV8tIaqijwSqJWQqm+3zEESl1Mb5agnLKg1mWshUfnY3H6mN89US&#10;MhX7SKBawrJPXbUQVVIb56slZCrv04fwjzoBvRF9tdr6scqQTWOlVT90pvZQBqxBK88JdEZfrUYF&#10;Zh1+2lZaAb7KoDM2aSugVdW8BHistAKzDp3hV8stIIejl5Z3vvBx5fY/dsPyvde7Qbnpj/zomDcb&#10;33+4/NhP3ak8/3XvKlcd1T8bdPzw18sbnvXIct8/eWZ5yzvfVd7ymn8oT3zMo8sr/+OT5Yqj+F3m&#10;u92PrrA2rh86Y5NYaQXGsMRLgMdKK8BXGWzGXo1bwnggn34POQ4342EoOwRl/FTPByjqZ1zszxxr&#10;OPmemJccZhwvNXsN77e4qRzIdS9sR7DSCkwGz+uMTWKlFeCrDDpj07ZixTr8NGpUgK8y2Iy8Vs9i&#10;qqvnxTn18Dzcc6GMfHxemRdznLNPmJs5eQ9fP7cdD+S77Y++Wm2JV8BXHhI8ZRXgqww2k60AX2XQ&#10;GZvESqsaxtcKnVNe11Hlqww2oyvUyvXDT5uHVoBV2QrQOeV1HVW+UtQKZXSF2vh+SGAq9/CVolZo&#10;YmWcwVcZ4jRq4/thDi2PrKo54+MK8FWGOI3a+H6YQ8vDV4rhQJ7ROoyIPFYG463GuwW6pmdOkHGA&#10;BjOs546EZwDlEZHHymC81Xi3QNf0ylnHOA/lEZHHyljjPZRHRF57xhrPta0RzNUzQIub4vjh8tXP&#10;fap84P3vK+9///vn/MD4/r7yoY9+qlxw8eXlOH3n+/AVF5azzvxM+dJ555cvn/vF8vkvfKVccfjo&#10;3Ld7ideOXFxrRM7rgBZnwR3omVVN1AmUR0QeM9Yxrob2JCKXzyg//+l8HGCGd/f/7R+SD+TNw9LE&#10;LX53e7oO1k2ficeBivu4z5mHfpqR1B9Z0c+KiHugPWONz2DBHM/4SV8ZfIDLPQTWMyiHiDz01jHO&#10;al5rYO9cyl5jX3mfwU3JzyQ+r7EfMvOI2qwnM7if8T3zIB5fi/odcuyDfn7eBeY9LJiFnlmtkBEW&#10;zLHeT0Udry2Ygw6swngPC2YzvWoyD4H2JCKHGe74Kq4tIm81kPHKIbjDenQkrIrQnkTkMMMd8HUH&#10;vEbkrQbaPIJZ1vtO5iFQPYI5zIBVGO+hPCLy9UzGCZSXYJb13JGwiqF6ROSxMhjvoTwi8vVMxgmU&#10;l4gc9NwB3/gOucEP7Qa7hYit7n16Ca4zeMXW+1DIVD6pbL+rBNc5elResaxvdYXPe8t+NWTgRDkx&#10;pfzMuGSsT8rPi+NnxifI7yaHTn9PeT+W7nI/n6tvQoLrDFvudYtW0Z5wB3LK7CA0HpCgmWqsx0SP&#10;+pWPfMdSctDMB7wpnZZ80HP96TufYw+6oJf3+DPkfieWdrINmVqajL22VoL7S67L8JMH88Eejrnw&#10;vFxKDznU1fOiFJ+l/qrH9OzxtThqppk5p1700u+Q86fdslsSXOfoUXlF/x1EyGQ9rUy/qwTXOXpU&#10;XtF/BxEyWU9v9ZPgOkefahtajsLv42r7vOMtXts/17Y77VVLcB3Rvp+cX9LmvdZED9Znv6OW7HZB&#10;meqblLA1Vqhqj5arBNce/T7LTtJZuo6BXfxE7tFybfGK2qutl+CaUfu0wC71RA/TA5nyk22fpSvU&#10;Pi1I2BoroIcxtHvSWZpkrF3B91tqCVtjBcBnPpDjINPI+dDTOOhEfZWD3h3osF7zoYP3mNEH3PAe&#10;U3pL/6hTgmsG9scj17ddMp+2WoJrRu3TxnYfz6T7jHWy17Mm5NxreQ3Z8mhx7Dln7C2kHMjt0+Y7&#10;4dlaY5Dg2lD7CHK1BNeM3CeH6eqJ2mfJtd2rfQS5XoLriOUuA8r8ytt9auQ+uX7terlXBgmuDbnH&#10;kjrHFp+2iyL3yiBha6xQ1R4t1xav6PdZhkz1TUrYGitUtUfuKsF1hHRXvkO+bKD9tsY6vJJABbQ9&#10;PLxjPtXj5TX1RNtdYB1eSaDaiswxosfda+oJYZZ9YleDGWDZR7GmkX5Lw7zX1BNLPorY1WAGWPZR&#10;eE09Icw+fATLPrErdY+PO5DzoYly9bDTmBuTeu4whXUr6aA110O6e5m4eYb5aY1/1Knwn73en/au&#10;KdBb8xEs+QCniw/39EdWqn3GupXxWVA9e0UNMnKZZsj5R6DIZ77HVrLXsJYfWdm+P4DXSFVP7eZT&#10;I3cHrJOtGG0Pg9fs7uPR9ml7ZR0JrhVtD4PX5BM9PgLTtX3aXllHgxlB28PgNfmEsC0v5m293Sfv&#10;5BNtjxbyidxdwfza9ZZ88k4+0fbwMF0+4d1Xf2QFYLPcuA/+8rsBHgf1EaiPOh3Ebx/3sw8PQL0O&#10;7ta6p63O2+8kn4j3s91XEX2ArX4tn624tn0iV/0MeTjE4DC1ePCBXt7Zh3otj6Yve+J9yNEnftdc&#10;OK4xM6T+o84auj9bd7rWqw8zu0OCa8Eud8g+ffNehf3c2/OSTJ7ZnPS8MOf6Q84+STotZrP3IeX3&#10;kG/d0wy6z73724Z6mMtB/A56LwK9H2Z2g/qY00E8s9mtfno/zOyG6HMQz+yetvplHuvIJ5jd7mnI&#10;7mmrX+axjnxiu0+O7J62eqvH+lT3gXwN9aWM2XrzNQ7usAQJrhlLV/5mfq6eSQmu19GvX1bu/rkM&#10;+/AATqfPtU/s/rnmX3uIgwtSDlCtQxT15gMRuOngM/bATdoqYy/W5OV60ztfe74WcfJuv2WlhgTX&#10;jNaEvR4E/fezfK1+H6A1wat5D6esnnGyz2O2nlfUoZdx7MH8sK4O35KxF30mL3x93Db8YaA+tPdz&#10;H5DgmtHzvHbHN+9z5ejXLyuv3c+1Hfv6XIJ9fLZ97c/p+7kO5nbtfi4JriOke+ADec9H6NHsC7tc&#10;K5s53T/Xrve3r3v+ts8yTnef+S914kAjhxc+EEnGejjYjAcg8HjHYWhYS786QCU+rmYevWGmup8p&#10;+RDmrkX3s/SXOrM97dnnfT2LiF3vJ+IgPqJzz1X2H/u66/OK9cLzctcIc+nXAeuZAz/MyLVwvd0O&#10;5P3Y1/MS9Hjtcr1dcKo/1xr29bn3uX+n0+cSnE57dKo/1740a9jFozXD/HAgb1uvXVSC69bEumrt&#10;Soo1nz6Xnrk+5zVVPlVjTVf384n1668rMuRT67NrCgmuWxPrqj6fiHxqfXZNIcF1a2JNVU/lPhG5&#10;D7PTrz2U30M+HVgkx4MPHX6k5gPUvIaGtKjHQ5Dw1IsHKj4opTnpx+uzD/pcB+8xB44P5Pl+GCS4&#10;rhWKdR97ZSbiVPnUaCukw/vunt+U8/5KBo2sq+clNfpSY82aUI+c1MipjtdP74fWuJfRa+DkQJ7v&#10;1267xlzdzz0ju67KFYIlldbtWWBNUffXPQW5itk+nwidWp/d7t6e4E6uimzf1Wvf9bkeZwmubO2x&#10;rops24tR+9bMLpDgytYeS1fQXlQsTRhqFTNtjzWVBNfTgZwTK10vwSswb9O+r2jxBigssWK0OA+o&#10;tKOrXNUG5i0zPboMX0NhSlsZYi2oOUxqR1e5qg3MW2LFaHG+4uTVMmoNJiV45aFMzStsEokVo8V5&#10;QKUdW3lErtZgUtNePZQx3it0ihMrRovzkAP5oflALoeb6oDD3HSoyTRjSl8OP1zL+/Tdysxn5KDj&#10;nHzizx47TuaGdfTl747Kb1nJ9kKwvD+YssQqQjnreA2mLLGKiFytwaQmVhEZZ7B5JFbAvM+yh5Tg&#10;5oOy8FgPmc3Mc/JMRLfyvHiG65kLfKYbc+DG61It79nPkMea90YSq4jI1xooTFlrcs7A85pYRUSu&#10;1mBSE6uIyNUaTCKx0jXgqwyYt+lsJnK1BpOaWEVknId5QK0rXQPWaUGnkFhFRL7WQGHKWtPDYV7T&#10;r7wKrzlsUhKriMjXGihMaStDrAWew5QmVjmsU2swqYlVRIs3QGFKWxliLfDc+HvIMWqJ1TZEDwnu&#10;KxDMGbwHUoN1LZbhPXRCVxHaacHmkZkawZzBzyM1WKcs1zW8ByYkI7TTgs0jNVjTYhneY3Hi5Mly&#10;/NiRctHXv1rOv+CCon+bE2CPk+WaS75QzvjkJ8onp/zUGWcOM5eUYyf0CjYXwT6aGqxpsQzvsTSR&#10;s4D3gFoyQjst2DxSgzUtlqGz7kA+HWLmQ82U7lATDz/MTevMQ7Lpgzpwoo9ejmN9o9YDuQR/dkXO&#10;Aro/nBqsUeQs4D1ULcEaRc4C3kPVEqxR5CzgPVQtYQrssdt72tv5QB5y6etn5EVHfLNe8EHfzaIO&#10;3HxdSj2Q86eN8HuT7Q+AYM7gPZDyGpGzgJ9XtQRrFDkLeA9VS7BGkbOA90BixVB2CTavagnuK3IW&#10;8B6qlmCNImcB74HEiqHsEmxe1RLcVyCYM3gPpASrBBln8POqltCKoewSzEPVEtxXIJgzeA+kBuuU&#10;5brGukcf+nwQzBm8B1KDdcpyXcMdyI30DCoJcBn8FPTKYMVhSkHU+Y4EWNQIUwKsY9YzqDTAArXO&#10;YAxWHKYTRB13NLxGwyuBqAPr9agQ4BW1jiGh70gLUwFea6xG7Jdy7sf/vTzqt+9QfvpWtysPfdJz&#10;y7GxX+tOnvxGedk9b1FucsMblRtP+eO3vkd5wes+Ua6ZDuQ6Y7AaPgwJsLqyMBXAOmY1rEZqgDco&#10;Zzrm6woBXlHrfG0saoQpAdYdkgP59GsP0wPV9B3N+XCDQ49oZY0UjnLU4jufxI28ZJxNfKCfZxoc&#10;Zsf7YX5I+ZEVDf70mhpa1TAdc1pxD2EqwGuZlYh9hCmBqDNewiqkBvgI6BiqV7a4PZ73Gc9H9jly&#10;U42vn7kvSV8/Mwcfmp356d3pp3Q+NDtyUke/qTf2p69FHMiz/cHnt7TaGKw4VAlEHXessr4GeINy&#10;0DEkYh9hKiDqjJUAgxUCvCHquGOM9TVMBRgXu6pXFiuEqYCoM16i7muAN0QddzyjlQY4Q9Sh0hkw&#10;WHGYUhB13JHAGqnhlQbTMecZrTTAGaIOlc6AwYrDlIKo446G72t4JeC1xhqDlaZyHsZBZ7UxWHGY&#10;UhB13NGwmjlWelR/qbMt/e+Nb73PpZ/o2vtc+3c+Us744H+U17/86eVmP3yT8juPeuZ8IHc4ebJc&#10;8OGXlh/9+QeWpz/zmeWZz5D82/KPb3xnOecb/Ofzd8O36lf4Vsy/ZWU6wPBBJnLxgO0OQNJDTbrq&#10;0CW96BN68wGLe0Pt7in6ZNcZ3pf+MNDpAnwtbvuavPa+gqt95H2Oid7a85KMPjzTuEbz67B1TwM/&#10;z7Bmuh//lzpPJb5V/4tz7X2ub+6OHfTq7flvfyX898Jun+tguzEfyNUmNxPWOm1NtmZ4HzA58o5E&#10;5tOG6lpu7NXWZGuGeTCTI+8o633aHgKbqAEf6+Y6IOvWHmBz5B1lZ5+Tx8tXPvuxcqdb3bJ5ID9x&#10;zYXlb//v3crjP3hRueqaIwNjzrPPDF9FZF149Pq0O9FrSaloKcyDme3Y4iMH8usPB/Ls4CMccubl&#10;YCMHqemwM/amg9V8+KaDUPVdU/SgnZIP7uw5Z/ThFK34Ssp6mhWt/8NACuyP7Uq9P8zUXYX3ALMF&#10;qodP77RNedQ+uSZbM9w+Z89r2mdoRn2j77yQom08L6ebcskHHPfm9eA/ryet/GEg+6StHWhB9fKK&#10;7IFNedQ+uSZbR/jekrJ9FXlFMt+CTXnAwzq1htHqHtxHGXhYv1YybMrDe4BpQYJrA3yWphn9PsuO&#10;S13fW/ZpQaaQns3R6tQ+bQ/BUneLTwvw8NNtL+3UfXhYp9YIhA0H8j6saffhlfNt520+Oda0+/DK&#10;+bbzNp/dsMVr2/0Edu1AfuJoOffNjy83ucH3l9vd8XfLk//hX8onP/OFcvEVV5fjJ0lHWLr3a+9z&#10;7YZ93M9WtHxa3yGfkw5Mbi1JhyocvGce6ywn/VyTfvTg3krO10RO94N6H98ht71bfxrbnpdXc7Xk&#10;s+UafT5e5fZzSve8JKdnVu1/TJnD7PDu9OKB5xV7Sc73IFqsJeEzaebewEVPfyDftpdL6r59Xsc3&#10;x2eLs+Hau582tvksO7e61979tLEvnyWYz7rjvq65hP/un6vltY9r7HQgX4L47OIVZw5yP5jd9V4E&#10;2f3s4pX57Aqe3dUnu5/dvCS4snUTw4H8vOlAft/xQK5T8+yxq8tbn/ekcr/7/Gb5+dv9r/ID33u9&#10;8uM/96vl8X//ynL2BZePP85i8FeM15c6cn2Q4MrWWxF9+ry8Ks70eWSQsGr+PeR0qHEphxtk5Kke&#10;D0KybvkgeS7xHQ9Tkj0+PBt8xhzml34PeQ9kr/r2ulYx0+eRQYLrg3gZxKPl4/Yw7jHq6dnMB97W&#10;88IM+4AP9erXT4fPfCBv+MQDOWMf+yrY1/PiOVnvw0dwOt3P7j4SXJ/q+6lVu/lESHC9q49H//3U&#10;qv3cjwTXu/ooMCvvfT61KjJ9PhESXO/q4zEeyMVoH2aCfXh5j9pNgusIdL3PwbAPrzUPCa4juHvQ&#10;exHgfg7q1eMhEQ/k+IlwnpX1oUu+Ut733n8rT33kw8rd7/gz5SY3/V/lEc99Yzn/yvSnzivgfth3&#10;F/R4SHDN4E6P1xq8x8Hc3HfI4wFGDje0jj1wopkPQtJLfKq1aGRNPfg4TXKoGhM69MlHEvd90O+Q&#10;n27Pax/3I1jycXvJ+4y18NO+z18fxHFWXz+YG+r56wX1tJ45rEkn65FvXMv5iibolg7kDNubfJck&#10;uGZwR9ZtZT/275O7SXDN4I75HAynykeCawZ31nx6cap8JLhu4VTdTy/WfCS4jkB3zacXp5tP+Eed&#10;BgmubN2P+iZ3v2Xzql1byFQSXNm6H/Ud7OYj8F79PlEpwZWtt8Hfy8F8Kq/pR1buKD+y8kg7kDMw&#10;c+LkiXL4ikvKx9/20nL/X/yJ8lN3/oPy6g98uRxr/OgK49Of/nR5ypOfXP7s4Q8vD59S1khwc+9P&#10;p5S1cMNaMpuZOdFMa/TGmWlu7E0+PAct6pGbNJzs03U/xM09maE5+Ejvjx/2sPI93/Xd8wFmPNTI&#10;Wg414SA0Jw45pMFhCPrRA0l8ypFP7Mvvr3ZeSMzwXKyH/P7rf5/uASXvDTLb55GnnLWoJ82c4jH5&#10;zH2qR25K5pgfe8EHdZyr6knjcvLBGho3NyXquIc9+4x6/vrJssdnSucTZ/hdvhYXfPA1jVp+U9P8&#10;eWVvpv0Z9yHZn7g34Lg31pPPvA4+rJ/rSeNy8pn1iU+W7DF/rsmr+3NBP+QXvvAF+i9pDftvukEC&#10;K3BbIZM27ast2NUnU0lgBW4NUSm1cb7aHf0+mUqCK1v3w9+Br7ZiF59M5bk+nwh/B77aCu/Th+FA&#10;non1RhCoLfEKGG8AZ8GcJSPjBMpLmIYTr4DynhOA10BtiVfAeA/lEabjxKvpURmUR5gOiVdgmUeY&#10;zlJeo54ZBbQapuOMaHEW8+xwyOYDuX2/Gxq82urYoUvLe175jPKLP/dL5RkveXc5dBw9mzEod/75&#10;55d/+9d/La9+9avnfA0l89Z71ZTce9WUUZv7iLb2MJ69ln2Exwzz2+5H+fye/unlLy/X/Z7vmQ8v&#10;4wFGEoccPuwM73zo5j4OUPPhBz5BN88OOXslvTlxT8PaeUk9vLtrSk19yRv/0A1pD/L90X77ecXe&#10;uk/0Wn5e0cs81MdrvFfdj6k+kYMHz8Fn3mPs4/Te87zGZ954XvIe+fi85iQfaKNu7MX+pJl7gwd7&#10;yT/y9Z/X9hm8pt8z7E2tQ9/vs+lsr7nX8hFtfT/mgdmYpgW39LnsfloeF1544fTfUYb9tzZ20JMw&#10;HSdeAV8pTI9gTjMi45VDmIYTr6b3HKA9CdNx4hVQPuOU12BOM6LNI0zDiVegxWkimNPEK2C8AZwF&#10;c5aMjBMoL2EaTrwCLU4TwZwmXgHjDeAsmLNkZJxAeQnTcOIVUL5xIFcgmAMyM19zpcGcInLRx0OC&#10;awZ3VLfsI8FMvUKV67TSYE6hnHVklekUCOYAZlWzxcfWfir6xK4Gc4peToGYGT6Q0z/qVE3DZ5g5&#10;9xPvLn/4m/cuf/PCd5SrxwN5C+pz4sSJcuzYsXJ0zKNzHhvTc8ofm3qWOlt7mD7jY7IHkrW5j/U1&#10;MWt+mTbj25/r8iuuKNe77nXnQ44caHDQnTlKPgTNhylJ0nC/5SPp5te0U2bczCdeP3azm4V94P2x&#10;dbY3PjGT+XCv9lJtrYePeel79ICPz9rHOFsve5jOtMfcHnPG5zVm1A0cnvv8XCjBjxp4SJJmzKmf&#10;eSDH3qSbfSSDbtQM75I/d5vb0OeVfbP9qffI9sb0Na89TvZAsrbveUku+0jW96Sceaz71B7y/zPJ&#10;/0UVSDT/+zxBNVbZeqmqPRHMZTrlMr7lYUBHNW2dQDU5fEe9lKtnEMzlUB9mAARzDN9ZvhaCOaD2&#10;aXshmFNEbt2HawZ3lnQCBHOAZ6VqeyGYU0Ru3YcrW2dV9XvIa7QvpVjrC/RSzADG9vj0oH0tD6+p&#10;J3o9cp2xPT6CNV37Wh5eU08w0/ITPu8Z29Z4OA0O5LfGP+rs8zn3k+8tf/qAPy7Pf8OZ5cgJ7hjY&#10;Y8kv7xkrq6V5YE2zT59sHZH3jJUVa67Gz5CHw4x8RxHfXYyHm/GAMx1ysp6scQCafaBBDe2kx8ys&#10;Ix690Qsc1oMO9zIezKY+vOLPkPv9qXerZmrEPWwBmiWt96qVvt+G1+Q+PRDd2vPifZ4T/alOn73k&#10;ND/2medkn8wD9XTN1Ic8JHE/t/259q897NmjNY30t/vkE70+ta7H3WNNk1+nRs+Ve31qnTF5v8aa&#10;ptenB+zT8ly73lof2JdGsKbjfksrfN5Ttt336NWs6Xo12ZrR9lG23V/CkqNi4WfIuWphSSXBtULD&#10;KqyWwTMKqXunGdnMVp/cQ8IqrJbBM4qt9wLk98RVDyS4Vsa4XkeeIcjPkJ/10XKnn8WPrATV0B+/&#10;q3N8+i7NcIA/cezy8v63vrI8/mkvKGdfrd9T770LQ30/GlZhtQyeMdTcul+fzxokuFYP49qO84Gc&#10;Di7jejrszIcZqjfnNJt5Ow3XQ47XjZz48PyKjx7IJfhTK2quvU+KvL82VUOCa8U304cr2UMcmnkv&#10;XcZ9HzJ7XjMveiR6crBOfCSdzzTX9NmQ8o867dP27pQE1wrheh2WsN1DgmuFcb2Oaz7bEOe2+0hw&#10;rTC219EmGNvvRxHntvtIcK3QYKYH9UTuseSsvahYmsghwbVCOON7XSW4bk0u+fVeaw0SXCuEM773&#10;WhJctyY9u/odcqB9Gz0dv2pP9AEeuc829118rONX7Yk+LHtsc297LfvEbstHgus1iPr48SPli//5&#10;7nK7n/qxcs8/fWq57Mjx4dBtmiu/+pHy/Gc+rTz/VW8tZ599djnrM/9Z3v7KF5ZnPukp5T2f/dqo&#10;ad1PiwVit+UjwfUaWj4ttoVdfWK35SPBdes75GMO9XgIGg5O7rvTOyR84nc73cGLE9eOHO4FPtM9&#10;t3yyPwwkaO1Pi1WgZ5q2z3ZkPhJcr6F9P0s+3CvjvlX7POXi85qeheOG99lr4pwmy0RT+RDP9VKK&#10;Vv90vn3aXYF9rr22ueceQE8nW+0O8ch9trm3fQTbOjnX9sgg6nxiXz4C7nhVNpN5SXC9hszD0Ork&#10;/HafvCNc5CW4XkPmYWh1mLf1dp+8I1zkJbheQ+ZhsM5OB/Jtt+KxfGN9gMdBfQTqo04H8dvH/ezD&#10;A1Cvg7u17mmrs+gv/fqXy/vf8sLya3e+U/ntP3pcefOZXy6XX33NrLn8K/9R/ui371Z+/ra3HfJ2&#10;5RfvcvfysMc/p3zmwsOzJt7P1vsAog+w1a/lsxXXtk/k4nfIx5RDj+R0yBoPQ9znxOEJM+BDnXpM&#10;3lhXHkjwuJdEM/qIB9/P8L58IN+607VefZjZHRJcC3a5Q/bpm/cq7Gd8Xu675mGfXfLzmmaqZ4Z5&#10;9mEN6onD/WS56BO4a/9Avg3qYS4H8TvovQj0fpjZDepjTgfxzGa3+un9MLMbos9BPLN72uqXeawj&#10;n2B2u6chu6etfpnHOvKJ7T45snva6q0e61PdB/LtsItvvfkaB3dYwq7u38zP1TO53b1/YlmZd792&#10;7lnljDM+NeQZ+n7WOeXCy64yxYlj5bILzp36/1m+eP7Xy1XyXfQD49r9XN887P65qr/UiYNNq5aM&#10;B54GPx+WOMWPD0/MY83Z4oecf3xh8KkOZlPqgTzfn+1PUSe2z0X038/ytfp9lmETsuL9k5y/873L&#10;8+Ja1pItn/D1EzP9espmEn/M+p8h78X2Hd2Cgz6v3XH6fq41LCuv3c+1Hfv6XIJ9fLZ97c/p+7kO&#10;5nbtfq4e98UDuRhIMOex3AXUh5mIHpc+1S73U89IcJ0j+uyKHp/Yz/TRp9ZIcJ0j+mTocVr36XHZ&#10;n49gTdfjpPezpFvuAurDTI0eH8G6j1fMf6mTDjDuO6FyuOFD08SlfVlPhyHpI+e5xMfVzMOH7mf2&#10;mnzmetDymu+H/1Kn7rN9/nqvuNuG+jCToU/BXtmEBNcZ1MN0uQ9XbYhu3DvJZJ/nXlyjjs9LePHB&#10;M5m41vOafYacPVCzBxJ6vIuGfOLXT/tAvr5DolhT9exz9MlnJLjOEb1qrLuse/S4KFiXz0hwnUM0&#10;S7oelzUPwbqLoudqPV5r99Tjoh5runWFQL2YidiPT59Lj25dIVi7n3359Ll4j3zCOw0H8rbx2iW9&#10;laB1Sa4y1dqVFGs+fS49c33Oa6p8qsaaru7nE+vXX1dkyKfWZ9cUEly3JtZVfT4R+dT67JpCguvW&#10;xJqqnsp9InIfZov/kRU5zNABBpyrh+Q1ZuZ6yvEAFHpZ7bwkqS8Jn3GWuHE9cbHmdTyQM+p6TaFY&#10;97FXZiJOlU+NtkI62MN5z7HPw/vi85K1aKYEF+fGNfrMIaeecG4u+EAzruEXfWVmSqnlQJ7v1267&#10;xlzdzz0ju67KFYIlldbtWWBNUffXPQW5itk+nwidWp/d7t6e4E6uimzf1Wvf9bkeZwmubO2xrops&#10;24tR+9bMLpDgytYeS1fQXlQsTRhqFTNtjzWVBNfTgZyTV1vAHhK5R4s3QGGJFSPjakClytZMxhkw&#10;ZZnp0W3D5qG0lSHWOTCpalt5ZJwBU5ZYMTLOAwpT2morzMdW3Fcol3UEPKmJFSPjakClytZMxnlg&#10;UhOrCOWyjgBTllgxMq6GHMgPzQfy7MAz8liHw07FyTrzwHcrUUMHrdShN/aHOvtHfDPHc7GePOS3&#10;rLT2Ynl/MGWJVYRyWUeAKUusIjLOwzwksYrIOIPNI7ECZP/Gfea9lHp4H/lknyWXvn7GZxbnsGZu&#10;ypaP063U43XBTdn3M+S2N9n+AC3eAIUpM33GGXheE6uIjPMwD0msIjLOwzygtpUh1jUwpYlVRMZ5&#10;mIckVhEZ52EeUNvKYJ0WMKWJVUSLN0BhykyfcR7sIWEVQ+vIMnhSIle3eAMUprSVIdY1MKWJVY52&#10;hz0ksYpo8QYoTGkrQ6xrzH8YSNOiZzjCfMyL+woEcwJlbB5pYVoBgjlA2dwjm9COhzGY0tRAz4Bg&#10;TqCMzSMtTCuoGYN2co9sSjsexmBK0wJ9BYI5QFnzMLWE6dbQ9kHPQzsexmBK0wJ9BYI5QFnzMLWE&#10;6YCc1Un2UKUEeh7a8TAGU5oW6CsQzAHK6rwcyK8/HMhxeBkPMHzAGQ5SjpPkAzZ009odysLBeT7I&#10;yTvWfFADP2R6+JMaXODH+2R+eJdafoZcwz4/kLOA7g/SgjWKnNVJ9lAlwnRAzuoke6gSYTogZ4F1&#10;n3TvscY+My96yaGenz1y0o8zktQbtcxNuspn0sx6pNTxuU+a2Yd08q4H8nx/lLW9ae0PgGBOoIx5&#10;mFLCdEDO6iR7qBJhOiBndZI9VIkwHZCzOskeqkSgb1C2hrGY4kDPkLPwMQ+khumAnNUpnlclAn2D&#10;sjWMxRQHegYEcwJlzAOJMKUi4wy5BxiGsjWMxRQHegYEcwJlzANpYVpBzRi0s+6xBNOaj3mhZ0Aw&#10;J1DG5k2JMK2gZiLSPwykY350zShH7bOGTK2cebEm0zO81jyMs9d+1D5ryNQSu3gpdNpW3kOr3Xzr&#10;1TZI6PRuXtBKxMktPh7mtauHRJze4mXag/kAOlN7Cdb9DuE75HSIcYebIbPD0fgedJzpTMwFDz6Y&#10;Oa9WNrzy75Brtb47AlZJWNXr4GHXtmlw2/y8B5jI9UDC5nZ+XpKyZj7Ucy54Ce9mJl3qs5Lz1/SU&#10;6/+oM+6e7al1WBP1S5Dwtb1ug8xsm4tqu7Z1tjiyVqL22eIGZD7LqDXw2OYDsFZiHz5abfPJNBK+&#10;5moZrFWf3b0M3oc9tvhJtHzW4K/pfZTjqhfehz22+EnUPj0O4UDOI9FuF8hk3/S6Sr163GoNM7Ze&#10;8lq+jnSXFcC6ajcvXdeMX9VY6ilq5xaWNdLt81r3iasaa9dQhQRzOZY11l3z2ofP2jVUsa4SsKr6&#10;LSuU1QFo+i6j8GOPD1TSQz3pWDt7SY/6LrnH3lPOHpLRJxy80LO/1Gmfum+X1rHms9yXriqga+lz&#10;vp5qzfdDHeY9xD7yPg+Z7XP1tTC8Ox3xSDkst3qcTicp2p5rxOsNKX8YyD6vx/L+SVcVa/uc92t2&#10;Nx9AumsOil6fNbe8z+xBfADpng4+zO7iE9VS7+LTRq+uDXNY8lq+jnRVsaxb7/f6CJY11l3SrXuo&#10;YlnX6jPb58OYD+Rro1tMW1rhe31ynbLbfdpu271qHNxD2e0+bbftXjUO7mFsr4+gpRX+VPus6fbh&#10;tcVjCVt8ln7toRxgkFk/cvPBSQ5C0UdqSRySqJ9moz/7JL05qR//dD6wZY9aui0eOWx6i5fqcvV2&#10;nxq7PC93aKaD8OyFHmfwbn2dyfyY3F/IWTf4x5mlA/k6bMe273Othsc2nxy9HoJaa4yser1Ul7tt&#10;98lxMB9jtvvkbr0eolzSbvE6VT77wD7v51T7LGH7/eTqXp9wII/IbZaMt060Ohkv4Wte1xPCZD7b&#10;WEXu1Z5odTJeojWhvRpb2CXkV277tDoZL+E6J0+UY0cPl/O/9IXyhXO/VKY/kO+gEyfKFRd8sXzg&#10;ve8s7/vIJ8rXLrmq1L+NXH2z6wrClVex5FNjq3trIvNQruXe4rnDmpZ+/rWHcjiig5RLHI7knQ5K&#10;8wwfmDIf1OSzdICbuYmPhyquY2+cEW/JYc2/ZUV3ob1zGfwEVpmHcllHkE8Iax3WaC9H3fE+jJaL&#10;n2CV/qXOMekZVYfq+GwWntfMDR6uh5npeY098qkS9yBarCVpJn4dypqvKT9Dbp+1vT8ZJOIEKu3l&#10;qDtbtArh894WVhF7EssTNbZOtLRtny2sIvYklia079GeiKzWuXaLj6LlI6h7bfcW/ATPRh+tI8vI&#10;e55dmgd6fNYgapvg2eijdWQZec+zXLW8enzWsHIg3w7x2cUrzhzkfjC7670IsvvZxSvz2RU8u6tP&#10;dj+7eUlwZescx8qXPvvJ8h9vfGl58P1+r/zFk58zMDrlfE4eLud8+N/L3z/jWeVxj31EedzjHl9e&#10;/KJ/Lh87+7xyhP7MfrxivL7UkeuDBFe23oro0+flVXGmzyODhFXpgZwPO7KOddQM2TyQs55nwjxy&#10;PjzBh+f5PWbkpR7m/YF8O2Sv+va6VjHT55FBguuDeBnEo+Uz7x8y29/pGVfPC3VrDhn5oU6/fqjv&#10;Zhq+1dchdNP77j+y0o99PS+ek/U+fASn0/3s7iPB9am+n1q1m0+EBNe7+nj030+t2s/9SHC9q48C&#10;s/Le51OrItPnEyHB9a4+HuOBfB9G+8Ta/Uhw3cK36ucS7OOz7Wt/enxKOV7O+c8PlVc/7/Hlpj98&#10;k3LfRz5zOJCzYsDJY+Xij7+m3Ocuv1L+6nUfK984fE258utnl1f8zZ+VBz3imeWjX76sHHeH8hyn&#10;9nP1XW0f97SvzyVwP7KSHKjmA1d2ACLNmNDAB3U2m+R8LUmZwaGKee5n/JTwav3ISi9Ot+e1T68W&#10;ep+X0+F5cX/Inq8fSffswaEfr5N5DVl54OuH9L0/srK2zxJct3AqntcWfPtzLWNfn+tU+Uhw3cK3&#10;P9cyTjef8I86AQQuZCtg/QYQPO2rfiB0nfnYyirPCRCssArMGjR40leArzIgoF3zsCryGuCxMpWt&#10;loDQlXn0TRsQmNTViZMnypc+8+Fy+5+5RfkddyBX1bFDF5an/cEvlB+4zX3L149N/Mmj5Yz3/Eu5&#10;x6/8SnnSS/+9XHGN/PCK6vuB0JXOI7cAgcnax1a+irwGeKyiiqsMCGixWp8cD+TXGQ7kcmgZDi9y&#10;qBkTh5hwqBkPPVLLu3DgZZZrSnhXM1LDmzXQiUZ8J+2sR39Ix0s9zaG+xU3lQI5o74+tPDyvMzaJ&#10;lVaArzIgMG0rU2C1BAT0WPlpX2XQGUyOe5s9C9pXcHOfNJyjnrxmXnKYic8r8xk5+ARN5OZEPfTZ&#10;S3/Lyvb90YAWK88YfOUhwVNWAb7KgOBpWwG+yoCIHq1J42sFQteWhnomAoFpW7FqHQhM5j5WZSsA&#10;oWtLQz1TKzQwbSvNLZDAVO7hK0WtQKBnK8BXGRCYtpXmFiB0nXlkVc1JYGWcaWKVAYFpW2luAULX&#10;mUfmOBzIM1qHEZHHymC8h/KIyNczGQdoMMN63zHeQ3lE5LEyGO+hPCLymLGOcR7KIyKPlcF4D+UR&#10;kdeescZnsGCuPdPiLGZ+OJB/5bMfK3e81S2TA3kpl539pnKnW9yw/Oy9n0T8yfLlM95fHvSrP1/u&#10;8adPKf914VUTj2RkHKA9icjlMy3OgjvQe1b1zCiUR0QeM9Yxrob2JCKXzyg//6VOOtCMhxcccpDU&#10;m9dJnxOH6cxn7KNOejFxoGKtzM/3yj3UQ+p3yPWzIuIeaM9Y4zNYMMczftJXBh/gcg+B9QzKISIP&#10;vXWMq6E9iWwfJXueF55T9rzm/lAje7xmTdCNPXnnXtAg8bWo3yHHPuhe+B0x3sOCWehzj6gVWDDH&#10;ej/lK4PqEcxhBqzCeA8LZnN9y0OgPYnIYYY7sTKoHhF5q4GMVw7BHdZbx7ga2pOIHGa4A95zAvAa&#10;kbcaaPMIZlnvO5mHQPUI5jADVmG8h/KIyNczGSdQXoJZ1vtO1AGqR0QeK4PxHsojIl/PZJxAeYnI&#10;Qc8d8I3vkBv80G6wW4jY6t6nl+A6g1dsvQ+FTOWTyva7SnCdo0flFcv6Vlf4vLfsV0OC6ulAfqdb&#10;DwfyR9mBXFXHyxdf9UflZj943fKrD3vF1FFcfPbHyqPufcfyA3d5UHntJ8+jTo6lu9zP5+qbkOA6&#10;w5Z73aJVtCfcn87H4WVK5hw/HYBmTesQxBqp5V2+oyk59eHl/JKUnutPHmNP5sEHr/gjK34nlnay&#10;DZlamoy9tlaC+0uuy/CTB/OZ91XeF57XmJM2ZvW8KMevC0mpF3xmDWqscT+ynrxGvuU1+Uje1v3I&#10;iu5T/25JcJ2jR+UV/XcQIZP1tDL9rhJc5+hReUX/HUTIZD291U+C6xx9qm1oOQq/j6vt8463eG3/&#10;XNvutFctwXVE+35yfkmb91oTPVif/Y5a4pk1C+lzZvA9CVvzyuuAmlFIcK3o9eFKwioFPJAZfE/C&#10;1rzyOsAzfqIGPJC+k1cSVikwj8zgexK25pXXAZ7hqgwH8vOmA/l9pwM5PEq5prz7L+9cbnL97yz3&#10;fso7J1ZxyTkfK4+5753K/7j1fcs/vPechd/OYtmC9SRszSukh2eWKgE8kC1wL9Oxh++3Kglb84oz&#10;O5BLjn/qnA9j6E2HHhyWkDwL/ZjsIbOoJx8+LGU+fP3RS97hI/3EAyn9pQO5hFUK3pu8W/dqnQI6&#10;368rMBLgAfRZl4F7ElYp2CPv2mr1eYX9Hp9DyLFHs7MOHtBMGeeR7utnyup+uNfIsT/MyY+s+E9r&#10;kArp2Xbla5tHehjDPQmrDPDIuwrum+7/z95/uNlVHN2j8P0vvu95ft+9DhhjwARjco4GgzE5mWSb&#10;nE02GZNzNCaDRM4gQIDIQQIEkhAghFAAZZTz5BnVt+vUqVPV3dW9e585EgOXWk+d6Vq1au3e+8zL&#10;2xofjdwJ1oRsXoXgeU4XwugehlQC9rC7BLfPK5fRGYPbC5Xaw+6GsFnXp0zDla/jvqtjCOP2QiWC&#10;PcKuPR3qCOzBacHtYciaX3W6EMbthUoEe4RdYey+C9aktG4PQ9b8qtNFyCAwdM3QPsnPkJNEs7oi&#10;VcgyKKgvGgqp3K8xULg+samUF4WvCSdCjQaGr6GQildpULg+semUJ4WvyWFcUMQZ3cvx8bxW9tYO&#10;5HvuyB9Z0ZoOePeyPWGD3/4Cjr75vTpPsWjyGLjs6L/C/2eHo2DQ+5NqB3LPuZ6Ejs4OWLBwAcyd&#10;N7eW8+bNq+XcWmqO1pqntV/T2vIhPtSFPpIpH9+rqo94YMZ9pk2fXhzIf+McXGprPvDUudrhjGt1&#10;SGporTXX9Wwcmlijfay54quzH6zrPo6efTCRV71NN97YfD6Y/nMWjavjzPWhbM5H15TN+TS/n3m1&#10;5+ccuvl5+s+5/oxrWa/994s5/f0T+CitnmnUdQ1+3zV86jO170Wt5az3G1/rufMOO9afDab1fDRH&#10;Wf6cddoenKvi/RKeNXou1PE6dV9dXZ2N/44S3P/ShqBwGWvKZgkUfp84WjEX90BQhD7WVMoHQaF1&#10;cZ+QJVD4fQrNIGIeDMsnnMIIWQb1MLTGnrBZAoXfdxleuZoQFC4TTpEm5sW9UBNOhBoBheUhDK9c&#10;TQgKf9KfwtBs6UdWGL6RIKfjruITeWAP26eaezM+0nFX8Yk8pD2quce90j5+N+aDoesy1Hz4QI4/&#10;IQ8O5J0w/Jp9vQM5YWH9Iyv/Z5dj4OHIT8i1fvgH78MhBx0E2221DWy7dZHbbNNY49ftsM5J1qKH&#10;9mEvTK2PJfrU9TUfnkWer1GWPFNPZz+4zvXBLLTbbLUVHX70wUWta4cpPAjFDj6Y+vDD6fXYp3YI&#10;416d13Uj6z6NwyD78F5SPjxT5Bq//BU9H35WRdaenf8srGQtP9uCa3g0+36hF/LsiT7Y8+esZC17&#10;IYdf65ntgzr04j0UHH8v49fa88x5zjrr71fj2fP7hclerPVTvV+Oh8qYT7AffX3tVXxF7ZprrGE/&#10;E538LOvPo/GccV1krefPWMla9vLSnLEStfVs7Ae/1utaz5+xkn2KdXBfqof52WdjGv8dJch/V3Og&#10;/4seolrH5uIeFlBtT7TKB6E7rsqasbwwdF0Gy0MQ69h8dR+7g5zPY+i6DJaHINbRvKyr+9gd5Hwe&#10;Q9dlsDwE0sk+kP+UgaHrnwpW5X015dz4S51bG7/2sBemPHs2bLbub+DIq4YVtVxhztefwAWH7QEb&#10;H3ouvPrV9w0+hgXz58Onn34C7xcHc8wPPvigSFq//35RY9b4OlfPGh/r1fIDh9NeDl9kTV/vWz2L&#10;C/jIXjCJV/eFdUTP+9C9N998A9b49a/l4MLJB586Hz2IcaIeUx+CvMNTMnGGPTTHa80bvo39edfe&#10;aIMNi3uNvV/uc8OsPZt6X/PUI72e8esa1/B3+VqvlvH9mHw9nV6RZfcVZMIH+7R+v/FMk2m9x8j5&#10;vKXTqfuY2oP5+rp2KGc+liU+Wxd/AOV7bdx/47lROr1axv/v3dEzX09npsgcf9Y00vRx36/GNetc&#10;IxXv94iL39fiJYvVf0mbw4D7/zs/Aqye+1r9T+/n+xJg6NpC9CMrukohrsQOdfPdYmjFfhB+N76/&#10;HJ+0Jgf5Dr7Sre2u5W5xAuymFYxyHwMrexsHcv4tK1q5ZOLLsMeW68Oux91eVLKXbz/7AE7cdyc4&#10;4vybYfzc5TXOR/l+0gpGuU8eqvnE1eU+aQXDVzX+YSA+uGDqg4x/sMEsDje1gxHz/JUPQ3WdeXjS&#10;fkrrXEP7aL2XjY8vFFrnQM76gt+i9g8D2c/GYtNPEbsYum4G9pzFpq/QSh9S4KvzvIu185EVxTfW&#10;qffLX2Mm3q/oNYps7EOn1muO+foMX49+7WFVpJ+eRrlSK+SZW4h7YSc9m4f86XKlVqT3FvfCTryr&#10;kVbleSDKlVrR7FWxU34lRLkqzwdRbT9ptQ3Lx0a5Ks8HkbMf0aTVNsSnDOWqUBGb0XzyJ+Q5Fy3X&#10;5PnoKobWXCvUhDMYuraRo8lBq67la8IZDF03jxynQFE/kNd+y0r9Iyta09M2F245aS9Y90/H1n8P&#10;eYGV3TD2vWfhb3vvAzc8+gYs7XR/rk5wffqDHKccRc5+WqXJgb8j87es6IMPHmz8g1DBNQ5UVr9I&#10;7Dc0nIaPU+us93AvnI2ev07sR/9Lnf4zDJ+p/3Rs5L0X5ary/eTtKM9HV3Ggznm2vMbU75f/3nFd&#10;zDTeM+a1D64Lzn+/rO8V5z0v0q9ryddV19d9Zy9Fxg/k1Z+zhWY09gyGrm2Ua1qhyNP4sGcwdN0c&#10;clxaeV85VxtI95W7n4F0X3nIcxpo96VV9oTrVBzIsbSk9riGq2CfqnM+mvcJJyyPPJUAu5xp+Aq3&#10;zvfxEU5YPrYqDvZIqxC+wq3zffBAPu2rD2H37TaDoy6+Fdp7vU+D9/XA9+OHwZE7bQf/fuVb6Ozp&#10;hfa538BTN54Bp15yO4z7Hv+lzr6SK+Xvx1eEE3k+PvJ8bJWGW7NHOOcj7YPA30PeLr+HnA8z+lCj&#10;DjPMOzUnc35ir35Yqh2olF4flBy9+upf2+IsDa9T/1Jn+vlgxZnG6vFBNOfjgj3iKn6GjQMwP+fi&#10;Kz7rxvuoerWvvK7XrG28z/V+Y12vg2Te6zfeZ5/TXv6Mx7u/ZYUQPon089HQqmZ90gr2qO4TTuR7&#10;acR9fLhc+VViPmmEE+xT3ctFzMPlyq8S8wmhVeEE++R5abgTMY9QlQb75CmtNSHfx4c70QoPBPuU&#10;e6UVeT5W1+Vqv4dcm1HyKgSxYY+COpQUWkPg0ByB+TAptDbGMrjnJq98UMfv8QxPSeKrDw7NEZgP&#10;k0JriaW+BQqe5+SVD7vDXJgUWhtjGe48J4XWEd587EY45dhDYb211oRNttsN/nXt3fDBV9OLDk8U&#10;ubITvvnwZbj+6ivhwvPOg0suuxLue/hZ+OLb2dBd/2fzG9rGK6/spGAdgUNzAu65SaF1BJtFUGgP&#10;VmP6sDvMhUmhtTGWwb36gbz+L3XWDk78k0aVjYMQHmr4gFOvGwce1a/ptQ8fyLmuzzUOaoqvJWuK&#10;r7X9KK8GV9cwz7W+BiYeyCn0/ROIjXW4J0mhdQRi7Y6VFFpHsFkEhfZgzpogljpun4JYSQpR1Z5x&#10;PfWz5PeL3zvmnb73fmHWZpBDHfM8w7XiarzngRlo1bqxH+4hV6xrM8prt9qBXN+tBkXZ82FwaI7A&#10;fJj46oNY6rh9CmIlKbSOYLMICu3BnDVBbKwj8zp5paFZt8e8mxRaR7BZBIX2YM6aIDbWkXmdvNLQ&#10;rNtj3k0KrSNwaI7AfJgYWokgLuQR0pOkoEpDs26PeTcptI7AoTkC82FSaC2x1Lcgs5wUWqNhddx5&#10;TgqtI3BojsB8mBRaSyz1LVAYPyHHiI/FYfv44NAcghj20H2qNYPg0ByDWJrTrM8wqONCmHAq5oGh&#10;OQQx7KH7HMIgQkZAHfZhHYZUGtRxIYw1haFrYjA0xyDW9+EQhtG2bBHMnzcXZs+eBbPnfA/zFi2G&#10;tq7uupZ9AHp7u2D50sWwYMECWFholrd3Qk+f+GBIRRCGfTQwdE0MhuYYxPo+HMIwbNb3EY1bCTB0&#10;jYhPUe1PcGiOQSzN6Z+Q84GLDzS1Q0xxmHE45ot0DkFawzUfhOpcTc89X+tzxdfagcrTNDiPr/U0&#10;V1+XH8hjoOdDKVwVH2JDj9iEzfI0zXFFDAZXAptluB4EdwKfY/DscV2va98PHodfea4xg4nfP/We&#10;wxcZcFz7PnW+xilNg+c195SucY3692LqQE4sPx/W0JorDQ7NIYihOa64E6pjLE/6HggMXRNs1vdh&#10;Da250rBZnqQ5rrjjMwhiQwibN2GzPI2vnMxjcCWwWZ5kD63BcBkEsSGE9acwpGJwaA5BDHvoPoXU&#10;BIsTxHxcBkFsCGH9KQypGByaQxDDHrrPIQwiZATUsXykKoNo83w4NIcghj10n0MYRMj4qP9LnSIL&#10;B8osclHFp/XX/GndF4K8+ndfKS2GrlOocs0yxLwG2n1V2Q8ipq/iU/WaKdT+UmdxIK8ddtRPEp3D&#10;D/Kc9b6f+BNN//CD886hK+ZT19Q8MJnTWvZiTveM5J+wbpH8lzrLsTreLwz6KlwMonHVObO5qD3D&#10;zOfc6PF7wzy/X6wp8bF+Il7z0LX2iXg1vn8wWYf7qHvl/qXOVj3P1fF+VfH6cd1Xvtuqvq+qwNC1&#10;RqrnI6asuruUvopX2iffKaasshdEej+6SiPtk+8kyipXD+H9pU7brH+XaCUwdJ2LgX9fusoBTay6&#10;+2rNs0ntsjoGzn0RBtJ9VYVzIPfS4mo8H7RivDosIYc+ziGJ15z1AxPXNa1/jbqPw3FqrTfnH8gR&#10;A+f9Igf2qeYXqvu/H4J+frGDr/X+NNb1Q3Az75eVKR+r1+D03uva3Zx/Or8q3PerGlbd+9V/DMz7&#10;6r/PD3lfcXVz+wnRKh9EK7x+vi+NcKqKT/1ATkGj9rhm0xeg0AzDco8pMcIJWvsswq8JFPaEsNwJ&#10;FRoUlspibS+KcILWPovwawaGPSFs2PFBKgxLbbGhCkERTsjan/NrAYWlsFjbh5QYlsJiQxWCwp4g&#10;xDs+KCy1xdqerLQmbDZUEdr5Iyvq4FI7yBSJBxg+UDf6Ouu62hp1OMu84dPgsEYdJ3tgsg7T16CX&#10;1wv2pr2KjP2lTvvJWaCwJiwPvyaw0p+QdbzjgyKmaM7HVZW+X5jec3ber/p7hVn7/om9X6zDNep0&#10;j6+NHkVd81H9pA9frz6rNf6BPPV8wmcj63jHB0U4IYxmXYUGRUzhs9V8ZO134qCwJizWVWhQxBT9&#10;85G130H4NYHCmgiZsBZQxBR+J88nVNmsBYqUj0bcM+6BiHd8UMQmVpVPqGCw0lZYnZgSw56IsSEa&#10;PyHPETNS2twLM2LaHA+twZCKgEyODyOlbZVXFQ8Ehq4ZVX1iQJ8qXjFt1f1g6Joh+ylzTKvEJw8p&#10;n1Ygfz+k6s9+tCamb/wecn2o0cmHmxhfn2kcmCwfw7emRQ/Pv3aYwrR8WINf67rAR88Ua/1rD5sB&#10;Pjd5dqmnTr2YIjXJ0BoMqVzkeDFS+5Geq2o8P87Ec67xXFvvV13Puuj7VdS1XszHy8Z1/f2gD3IR&#10;H/wMub7XKs/SAs9jMOejyjViWuRb4YOo4hNDq/bTKh9EFR8Ehq4R+fshVUyb70NIaav4xODup/xq&#10;5Yo0WqUpA3qIT8qReuWKNLQmps/xKUPjM+StMEO0wqu/Hjzbir0wWuHVXw8929+9IHg//fXqr4ee&#10;beV+WuXTLPTsQNiPBn9kpXZgSR2E+OCj6zqHh6PGgRwz10d5YNZ8mMevlg/P6Fm9rifvJfVrD3Mw&#10;0N6vVnmlfPRzjD7n+nvTeM8VZ6Z+f9hHcc73D3O89mZ9HSfyjQM5csZ+cj+y0p9nrGdTz7kKBoKP&#10;nhsI+9Hoj4+eGwj70fjZxwbPDpT9MFrl4/2lTgGGrmSdj3CTeT6WSrwopBOH7aPZPB8fOOVO5vlY&#10;Ku2FwXwZfKU7m+djqYTDVf98tBcGVyn4KneuOQ8EcsTLqgwxH11haCYGX+XONeeBQE74PB+EfyCv&#10;HWpwXT/UBIcf5Pmgg2s8ABXrxhxm3ceZ0XWEC66FPr6Xn9pHrXmGP0PuPpH855NW5vlYKuSEd6sU&#10;fJVb53nEwNPBe4O18X4FnP7+qWfw3ukZtfZ1jk/q2up7MbiW8f3T7IEca+EouEohrcrzsODuh5ly&#10;+CrXh4KrFCyVzOZ5WMBJmXarFHyV74PBVQqWSmbzPBC+Emvh3CqFtIpCMzFYKne2OR+shXOrFCyV&#10;9sHgKoW0T1jF4KuwFs6tUrBUrk8evL/UyaCN0KvU0vcrC9Y0r6jKB82EHsQwK6DK5RA0Q69Sc8VM&#10;OdxpWVHFcCsLNCOTsmLEqpDHYJ5XVDFTDprRr5JV4DpYHrHKXVHySnOsyoN20B7E5YNmZJJXVDEj&#10;SPEYzPOKKoZbWZAZeRUuhdqBvP57yPlwUzsMWYcgi6/XjQOU6luc329wWqNT70nzmMWMw2OtvYqv&#10;W2yCB3J6FvJEeEUVMxZcnmZkkldUMdzKAs3ItKy0ohzuNNdcMdzKgszga/Be1Ovg/dJZ7/H74bwv&#10;Kn3ef78sL83pbPh4cw0Ov3rfP7vWDuTNPR96lVqSXxlu5QJDT0nFcCsLMmOtGG5lgWZkkldUhRA+&#10;VNAc8bT2VW5lQWZoxTVx+XCnxYMqhlTWikFzxNPaV7kVIVQQQyuuhc8HBk/ZHm5FCBWUvBJO4FYW&#10;/Gmuhc+HOMQ8rCrkhPdXDLey4E9zLXw+xCHm4VaE4kBu0QQOzTFCa834XQrNEXzO93GBoWsN3SFd&#10;2gdDM+GKK1tHFYXmCMRJB1eWjsChOYZmSVPFR9bulO/jdyk0R8jlCByaY2iWNK6ur7cLurrc7Onp&#10;gZX1fxzIhu/jeiIwdE3I5QgcmmNoljTN+SCkk/ZBYOiaEOPw95DXf0LOB5jiKx6SGocdL/WB3DlM&#10;6axzfAgK+pj6GimfelpevM/AB7PO6Y+scHCtn4v7hOjZaEaDQ3MaoZcNHcxIj1cMZGwvDs3IWle+&#10;h6tDYPCzc7L+rHltPeuGDrNY++8XJvO1jHlgKp+gh6l6ye/DevI16UAudyuvDP8ZCTg0x9Asaar4&#10;uLp4FfpxaI51oU84j+DQnAXSpHWkkUrWqSr05NCcpSPO4mMeAu6QJq5DkMaG2yEv4sIZDs3ZIB/N&#10;MDg0p+F20tfi0Bwj9Il7cWiO4HPlPrrW0J2UDsGhOYbLYhX34tAcwefKfXQla6uq/x7yFOKXYgvN&#10;2IjriM31KVOxD4bmLbiKsCp3SOmIzfVBVUrHPmkVwVWElWZibr5OQCz3bY0Ghq5diI+n6lsGr529&#10;G2y8wYawUT232PFvcN+zI6GjV+nqYB9dx2D3iGWf1DwjpRGfcqccH13HYPeIZR+tcQ7k+gCDP1n0&#10;kg9RjQMX6/Hwg8k19zENn1oqjZ4JvOpr06uutfbDXv5nyN3nE1YuY6NMx33WxLUYuu8queeyNsJJ&#10;FzkeCNQ5z5iTn7F+zvVnXUvNFVn1/XIS+5y+B2d9njPwYa6evB/395DTU8FXzjQwdO1CfHKc4hWC&#10;vcpg64jhXtj3gaFrF+KT4xSvEOxVBltHDPfCvg8MXYcgn3KnMvj7iTn6Og3uxfoaZZpcH0RK5/vE&#10;tL5OgJHquyjTiFdayToL4uFyFnydgNh4P4VwwvcxD+T5F4urKDRDcHlfoWutwuCKgLXPlSE204yP&#10;DwqpeEXQtVZhcEXw6zi0jz2X70Wg0IzPpRy1CoOrFCxVHyz+cghsvvnecNRRR8HRtTwazr/1ERj1&#10;fWdNkectoNCMz6UctQqDK0HIpfyom+eTBoVmfO+4Y+1f6sTfsoIHlvqhhQ88nDUe13zA4XW9X0t9&#10;UPLqWuKhSM9aPjyjfPz9NA5gWGsfP+tz+FtWKPRdE0Iu/pwQFJohpKdCUGiGMFB88PlFn7P/vNX7&#10;E/3+YS/tg6l1PFfnWvV9WNMrDj9DLvea9/QoNENAzuJTyLtiGhSaIQhXdhVaUwjLsLgy4Iw/V9WH&#10;QjMEYe2uv6YQlmFxZcAZf66qD4VmCDGeoDuytiZsj5QzRqiIT9ig0AzB9U65ahUGVwR7Mu5HoZnm&#10;EPNBTvjUlbQKgyuCPemyJT8hT10cgf24Rjp6hcEVI+7hwnW0p3K8XE04EXdHSEevMLiqCsvRR467&#10;qwknkEn7+F0KzTDSPoQyDfZdTV/3Ehh87pFwwXtzoL2rp866mtA19PHhdyk0w0j7EFxNOIFMK3wQ&#10;aR+/i3WOT+Mn5Hhw8Q839bpxsLHSn0lkw6OZGcxiztkL+pR4uf8wkHvv4fOJPzUC98p8ECkfxkDx&#10;0T36yErwnHmdSl9XrxteGe9XLSMaPKT7PlX36B7INVLPh+FqsAqnmvMJYbszpGOtNOIeAlfTvI+L&#10;uE/cy+pg6JoQ9xC4GnsixwchurhP3MvqUGgGEfcQuBp7AtmYl+ZlXd3H7tgTcY8Y7AnbnaD5suul&#10;fOyOPRH3cCE6e8J1L/3ICkOb2cZ5cC/fHNijvz4I8iGn/vi1Yj+t8GCQV//dYnuq6pylX9kDs969&#10;A7b+w6Zw4umXwf1PD4UvJk6D5Z3d0Ff/7Li/n6r7YPg+jKp+MZ+qWNU+Phd8hlxnwfFhqnHw8dOf&#10;ixyMTI+6v8OlkvdT/2mnzpqPcW36S50h6PlUfdKhnnw00zwwdI1oZofaJ2/eVfHz9N+b2k+6PS5I&#10;/R7w+4Xpv2fGe9XgjV7Dx8jGHK+tup74e8irPlML9Jxzn28c5CEu/fHr714QtB/NNAfyEaf+eFqz&#10;Vf1oP5ppDr5PfzytPVX1szzKYU9otrqnwNpTVT/Loxz2RHUfG9aeqnqTR/lU9oG8DOGlhKm6+RD9&#10;d0gBQ9caqSv/kPeVM4mh63Lk69PK5u6rr7cN3vjfFXDEwfvCDttuCWutsRbsvO9x8MBzb8D0+cuV&#10;sip+2PtadWj+vhq/9tA/wKj/mT9I1WsciJhTB6rGxw7q2iD9nl8rL6dX/6qvHXzEob6W37ISAkPX&#10;GrEJee0P8veTvla+DyM2oVeNZ1jP4D02nnMtY++Xr+OexWkPzRfrxj50+j3fp+7F3x/uZ8hzEX+e&#10;rQCGrjVy3q/m8cPdl418fVq5au+rOlp1X4hW3Furns/Ava/+ua3a+8LQtQ/s9vtAnnMLOZpWoZlr&#10;WTMD/b6a3V+r9rwqfPr6emDRgnnw3Tefw7DXnodrzzsV/rrj5rDxNnvADY++CfM6epXaxUC+r/5g&#10;Vfk0/qVOPtDg4UUfiDD9ujjY1A5AzPNXPgwVa+wHByjDx6k1z71iJthPPfUhzLmW2k/qX+q0nmnO&#10;c27Ve+Gj2f346I8P6pz3FZ8/P9dm3y+/TrxfzjW8OfP7QOs1x3wxg9fi6zV3IM9Hq94vRI5XM9dr&#10;Bqv7vsrQqvtu5fMbSPeFGEjPaHXfV6s0ZWjGIzaj+eJAHrcuuyiGrmMT5aqyKxHKfPJccubynMtU&#10;9lSIMl3YtyfKr1+usGBPlc+WKTB07Uys7IW2hbNg+PN3wXG7bgzbHXAGvDh6JvSutHxdpre3Fzo6&#10;O6Cjg7NdZQe0O5zWUbYXPCatmWe9zGFPvGSeU/tQzT3myIt8aM1aneTDa93jGfGRWuso9X4WLVoE&#10;v13jN86BpnbwUYcfrPUBqrFmjdJyXTsEIa96/oFKH5TMrOtr19c+3Ne1513Lgtts002L+5RnQ/ev&#10;nzNxOvVzpprXeqZ175f0Uz7Ss/dDvOyHOJ25+9HP3Xn/6tl4vpieBtfB+4U197HmtdZ4dY3DmrNe&#10;+9c396PWvJeaV8HtsvPO9fvU90/Jz9l9Npju86HnrHlXzz5Sc088MMlHc+LBybPigalnKGU/Wkfp&#10;35d4hR7s09snP/Qo++9sDLZKs3k+PmiqfLa6e3xCd2yVz+ZdPfQtn8txxtCVrF2Uq3w27qUR+oZM&#10;M8DQlaxdpK5APV+RmhCEKs3EPcpUGLquH8h18orWKbgKnpdpt0+I8QJWSPJKI8a5YBV1aGWr4uB5&#10;SUvPXQ23ZoUoZSXwa0TI8SR1aGWr4uB5SV5pxDi30qlXaYQansSgVc+KefDWQ1fDHjvtA/99dDi0&#10;9/IcvYYAGDVqFJxx+ulw2N8OlTy0npor8lCVmtM95mtZ9/B51mqe11bP8VH7CnSKs3p8Xw5fr309&#10;rw8t+occfDD86he/rB1W8HATHHA0Vz/UWJpaYh8PP7rGr/WfVlo+NY51Ous+/mePHQ7nirXvq386&#10;ih/H4Weh750z+XxUcs/R1D25trQxvvT98rxrX1Vfz2gNJ+u0Xn/ltZN1r8ZzxmeokrnGQRl5Xhdp&#10;zTTm8D1BXcn7pWd03eA83tLVsuBq11U1fl33d2vX7pGfgX4OvPb5WuKzqT//gC++Zr9f9axx3oxO&#10;X+tzvB/uM89an4v12Mfhihw/frz6LymvGPxfZU5e0ZrhVhZ4XqatGZ8LNTxJySsfFudCPFhNK1oz&#10;pBMDTXHyyofPhxpWiDLU5HA8T+muXBW/2pBJTF758PlQwwpRykrg1wiX4ylKXtmQTqjhSUpe+Yjx&#10;AlaIUlYCv0a4XO33kPOoJK+qwffA0H0Ch+YErgcnhdbFWA3XgyZo5YM6Mcg8p6Xm0JzAneek0Dpi&#10;dR3C9eAJTB/UiUHmOSm0JsZquB45EzZsD1jZC1NGvQOn/+0fcNuDb0Fb7UCOnRgAli9fDt9OmQIT&#10;JkxQ+XU9NUf81/Xkta3jZH2MD30sbZkPa+I6TtaEPM2JB2lpP5+P/RzW/PUatcOK9RPIGs9rPNT4&#10;hx/N1deWB2bUh2uPQ73v5XBaH6k33mgj7zmEz0c/F3lW1vtFeuTLnjOn7YEZ67s+4pfaT9pHJ/Zi&#10;PjQzofGMnWevnm3jQO5l6vunxqNO8dE64cN9Z5Zrj2tcV+UO223XuF95JvIVe2XPx+pV8aHrxnjt&#10;kfahGb/veohXtftqa1uh/luqIf9t1skrDWJTkHlSY+g+wWYZrgepMbSGYLMM14OTVxrEpiDzpMbQ&#10;fQKH5gSuByeGViEsTuDOkxqDKg1iUxAPUmPoPoFDcwLXg5NC64jVdYhyjzzk+XBoTuB6cFJoHbG6&#10;DuEcyIV0Ga4wmLPgTrGeGF7pECXC17kdDGa55hAlQ+s06zJcUTDLCHUCYXilQ3QIX6c7FK6GwlUy&#10;fB2zrp4rDuYJoU4Dg75ySoiK4WqFpfD7GMy58HXMcjX98xFwwcnnwN3PjIHOPuqwiiE1T2lgMEsr&#10;CVExtE6zFFJzUjAvIE50mg8rDuYJoc6theWaQ5QMrWvH30Ne/7WH5oGq/hPNxuGGDz2oxTUncipr&#10;Wv7Jp+JqPKY/a/iwvjET4Xi2th/NFxn+HnK6b0wKqkKITnNU6R6HqBiuVrMYfp9DlAxfJzyGVJwU&#10;zPtgnQbpiQXnGTeeM78/+Jx9rl7z90+jj6m+fxoc+6jZBl//6ujr6fio2RqHte9X79X69e9F+i0r&#10;GHL3DL5/SamF4ZUOUjJ8ne5IJX0K5gXEsU4Dw+9ziIrh64TFYIZXHMwLfJ3uCCN9ClExhPO7pCeW&#10;VxyiYvg64THCPgXzAl+nOy5DFQVzAl/HFc0wwysdokT4Ot3B4DUnhasUiE5zLkMVBXMCX8cVzTDD&#10;Kx2iRPg63aFw+xSukuFqhRWGV5TEuRCOdVILwysdokT4Ot2hkFpzWuki+Jc649IfN35690V3tOru&#10;64d4Yn0re2uf/+7t66vXfdDbswJGvvkcXH7j3TB2If3DQP3BT/U7vCoav2WlfoDRBxmf8w/YzgEI&#10;e1wrXXDowp7v4/UaByzdK2pnT76PdZ3iq/8vdQ5E8Pdite/JVfcdHDxH/Zz95F7Z+4Xp++iZyDWi&#10;34exPRV8Y0Zr6vtx/+n81Ymf6n9xVt19/bBPrL9Xj8///J3w40Jz99W/p9E4kJONbYasdOIaa63h&#10;+jBjw+5gWD5xkC7mpr3iGmutIR6asWF3iHV94h4ImQjBPtK1dQyrG3owa8PuEOv6xD06Fk+Bd15/&#10;Fd4eMRq+/W4KTJn8DYwqDuODb7kGho2e6vkg4l4Iq8seuT7xju+VUhJiCvHQTHVU8cED+VrFgdw6&#10;+CDH2eDxYIMHqfphp9arH6wah291EAp+aso91tZTH9y1ZyN9H52oRV9MXNdnUev+w0AEfj7yVMLn&#10;o5mwS3A9mKkC0rNP7rRMuQh9bI211nCes/V+1Z8za2r6SN/x4kRt5P1ydPVM+TCne4114d9Y17X4&#10;DwPJncaeQAykx1fOHMiUi9DH1lhrH24vpYxfBV85NR+DTLlgD+mEGo1Yt/8+xLCH9EOlhky5cD2Y&#10;iQFD1wL2SU1r5PukHVNdt5f2iQGnOF3WRqwT+sQ9EKluFZ8Y2MOdjntRJ+yzh3RCDQJZ70CehzJt&#10;K7xsPu5czcdGmbYVXjYfd67m0xyqeFXbT9zZ6iyd+jqc+re9YKdd96j9pcN/HnsiXHzt/2DkxLnQ&#10;1Us/NfeR2nuq5yOmreJRhlbspypiPrGfkDdSHZicNaY6VPHBu8Hz2sq6vlErfc1D90qycU3O+n64&#10;bsVPyOXZlb8b1d4vV62rlE+Va+T5uCrnedbTeb8w6+9Z8Pz9xDmeLb46evTg98vvGdnYA2p5jck+&#10;dU2jV3C+p3sgr/YsU+q851yOH8anirNg1e0njmo+aedYd9XtJ45W+aQgPuWOrbpmCj/2+4p5teIa&#10;TR3IU0CfZrz8mf7sh2eb3QvC2k8zXpZPs9CzzfpY+2nOC0NXsq4Knu3r7YLvJ46GV4a+DENfeQU+&#10;GTcRFrV117s+3Cv618e6uT1h6ErWVeH75Hm5Kn8mz8MChlSN30OuDjVO4uGG0+dVXTsI4Trmw6nn&#10;DN/aYQozx0fPej61LOZTv4c8B/is8p51qNJMnocFDF33x0uAHjEf5xn6z5jr+nvTOPDG3i+e0T7M&#10;e3Xp90+GT+NAHvHxD+QarXiuiFa9X3oO163wQQyk/TTvg6Hr1b2fUNWcjw8MXTfr4yJ/P6GqNfvB&#10;0HWzPgSexa95PqHKZ/J8fGDoulkfF7UDORq1wgzRCi/XI3TD0LUP7ro+/UMrvMo8MHTtQ3f7uxcE&#10;76e/XjkeGLrW0J0crzKwR6t8UsDQtYbu5HiVwfXon5vzE3J9gKkffhoHLu/gw31co6ZxEMIe+3DN&#10;X/Xa1xTJPjUOM3KoqmXCB5P33d+fkA+096sV+0GkfJxnqd8LrvFrvXa+P4z3Kvj+4bmibny/cF1f&#10;a662Vjpc13SRazm+qMFU86kDuYY8G/spYehaQ3dwHVfmo/U+thuGrjV0R3z6h9Xlg6FrDd0p88nF&#10;6vLB0HUMq2s/uSjzwdC1D+6W+eRioPl4f6lTgKErWecj3GTzWxav0DUGS4WhK1nnI9xBcz4I1yvf&#10;x1di6ErW1eDupX8+zXj5KgxdyboaZAeyagbuZL6Xr8LQlayrwd1Bvo9/IK8danCNhxh1kGnUmHwY&#10;Uho+DLG+5sGpeJNTPn4ff3+148XJM3rOr4vkz5C7TyT/+aSV+T4+cFKm3aoK3KnmPBg87T/DnOfM&#10;deP7x8ocn3o6Pv6M/soH7ogPf09z3exf6nTfIbdqHs17hDtozsv1CV1jsFQYvGKuKtwduFUVNOtj&#10;qTB4xVwZfCXWwrlV88j3sVQYupJ1PtwduFVVNONjqVwuz8eHuwO3qgrXJw/FgdwS00Y4uJbkV4bw&#10;AuYkNCepYXEI4jFEo5NfGcS7HIJ5Cq4l+ZUhvAviOUSnk19Fz5WAeA7RcfIrI81ziE4SX329Zgis&#10;pRCdTh8xTkJmOfmVYfHMSWhOUsPiEKLH0LWkjxgnIbOc/MpI8xyi08mvoudKwDyFriV9EB/8hBwP&#10;MJh8yNGHneKrPnTrPh+gGocf9vF0jdkiG15Gr5G8p2LteGFdfHWuibXqY9KBnO6Vg2ud+Oo/G14J&#10;WEshOp38ynArAml1MMd6etWQnoA4DtHo5FfRcyVgnqLxjPk51r/mvF+19zzyfuFXn/ffr0YqH9b6&#10;ulrP79c1jV7hob3oQC73y3cvEF5AHIdoJPHV11P6kHB1nPzKcCuC6Dk0R8mvDOEFxHGIRqeGcH6H&#10;exii08mvDLciiJ5Dc5Q+LJ44DtHo5FfRuxyDehii08mvDOItjngKzVH6iPMcotHJr4wYR8mhOUp+&#10;ZQgvYE5Cc5IaFocgHkM0OvmVEeMoOTRHya8M4QXMSWhOUsPiEMRjiEYnvzKIjxzICRyaY1hmbq0r&#10;Cs0RfM73cYGhaw3dIV3aB0Mz4YorW0cVheYIxEkHV5aOwKE5hmZJU8VH1u6U7+N3KTRHyOUIHJpj&#10;aJY0zfm48H3CGQxdE3I5AofmGJolTXM+COmkfRAYuibEOIA2/y91FgcaPug2OJX6ENQ4TGEqje7H&#10;fDCd+TJtPS2uwRte+iMrHFzr5+I+IXo2mtHg0JxG6GVDBzPS4xUDGduLQzOy1pXv4eoQGPoZ6/Tf&#10;r1r6uoLj973xvqhkvqZhD0ylqWW9b3lw1np1XcMH09PVNMVXTPcn5HT/7lPwn5GAQ3MMzZKmio+r&#10;i1ehH4fmWBf6hPMIDs1ZIE1aRxqpZJ2qQk8OzVk64iw+5iHgDmniOgRpbLgd8iIunOHQnA3y0QyD&#10;Q3Mabid9LQ7NMUKfuBeH5gg+V+6jaw3dSekQHJpjuCxWcS8OzRF8rtxHV7K2quD3kIeIX4pQ1kfQ&#10;pTTDEDbHJwfxa7lwNeFEroetEzbHB1Gmi1/LhasJJzQT80Pe7gkb17go07TSx1r7sHvC4io1zyjT&#10;tNLHWvuwe8LiSmsaB3LvMIM/UeSfLvqHm9oBp37IsXq45gNQw4c1XLO2rueZhk7x3Kt5McfrQsd7&#10;qR3M6n328j9D7j6f8GmFTAj/GcbAmpTW9QqVbj8OV2P75AB1Ze+Xfs6N5H69Nt97zPp8ra95ndrH&#10;8uC6fk3TR3lg8n52/VN4ILcrG2Ua7Ff3sSdyfUJdjruLMo19nRA5V871CXXC2P0QZZpcnxxon5hn&#10;2fXK+oxWaRBlOt2PaZG3e8TG+y5yNWW6XI211oj7EBvvp5ByJCQ+Q66rGFIqDF0TKKTiVRp6hoB1&#10;7rSGNVPVx/bAkIpXaegZQtW9MOw96SoHGLomRrhcRz2TQkpFPUuRuwsBhq6JES7XUc8IQq7cL8+n&#10;DBi6Jg/h4o7+T8gbh5v6YadxmFF15azPWt6ORtdF1q7rc+ij50t86ECOoe+aEHLx50Sw+2VTITB0&#10;TfghfXSFz5APzfpZOuk/9yKt96vBo56Te3iwNnwwHZ/6XNSnQuJf6pS7zX1SGLomIJfrkEJ1Dwxd&#10;E4TLdSzzqQZ/rroPhq4JwuY6yoRG9f0Q/LnqPhi6JlBoJgfhhO2Rcqaer0hN2MDQNQE54XNdMXQd&#10;m0z55V6rDBi6JiAnfO61MHQdm3TZ0p+QM+LbyOm4q/hEHtjD9qnm3oyPdNxVfCIPaY9q7nGvtI/f&#10;jflg6LoMcXWsY/PIxjtx+N2YD4auyxDzibExNOvjd2M+GLqO/YS8lkVdOwQVByfnp9NNJPv4P+10&#10;Dl46+do+x3thn/qeYz7WPwyEiD2fGEvgnmjiPtVh+WDougzx/aR8dI8+shI853om36/6e+FwxdeG&#10;V51zNFYamsBH8bpOJWrpn86Xu20W/JxDr2rutgcjp2Otmgd62D7V3OM+iGodm4t7WEC1PdEqH4Tu&#10;uCprxvLC0HUZLA9BrGPz1X3sDnI+j6HrMlgeglhH87Ku7mN3kPN5DF2XwfIQSKepA3m1rbhIbywP&#10;7NFfHwT5kFN//Fqxn1Z4MMir/26xPVV1rqbvg7YFs+HLsaPh86++gflL26G33vH3U3UfDN+HUdUv&#10;5lMVq9rH54LPkGPioQezfsiqHYZ0XycfnniGea82PerevA48OJnnvRiamg966P0UX9MH8qpPOtST&#10;j2aaB4auEc3sUPvkzbsqfp7+++X81Nx7zk7q96s+E7xnPK99tIbrOsf7sTLp43Gr/kBeDeQhLv3x&#10;6+9eELQfzTQH8hGn/nhas1X9aD+aaQ6+T388rT1V9bM8ymFPaLa6p8DaU1U/y6Mc9kR1HxvWnqp6&#10;k0f5VPaBvDrk4lU3H6L/Dik06/5D3lfOZHX3/Im0svn7WrmyC2Z++QHcc/tdcM8D98MD990Ljz3y&#10;DHwxdS70rFS6ShgA97VK0Px9Bf9SJx9sYjWmf+CJ8I3Dkk7004cnzfNaZ4wvsvHxhcInOJjVU37L&#10;Sojq7yJNVJ/zkb+f9LXyfdKQCVzp54fZ+Ml3M++XrnGNGfPxvn/8NL+frBnDn2fdz5DnovoTrYL+&#10;vl/NY+DeVxnSylV7X9XRqvtCtOLeWvV8Bu599c9t1d5XjnvyQI4GGJpzke4yyEczPnJc8lTN7Cec&#10;wdC1Dd+nWeT4+H1L7/uEGgxd2/B9LOQ4lfuELm1fvwKnHn4oXPjYuzBneTssnv0VPHzz+XDutQ/C&#10;2DntSqkR+sRQpstxQkVal+4yyEczIXJ8EOU+rqLxL3WqA4zzk1A83OhDU50z+7iuH4awz9mYM3yc&#10;WvPso/bT8Kr71GpcF9pGD+f4OsVa/0ud9Jzl/sNnpbtxkI9mLOQptJc1gaFrC+QhOttHV3Ggrvbs&#10;+NkWX51nG1tzje8VZrGuzSGPPvye4NeCi71fDZ8iGx5cs04n6/lr3Z9r//snfiAvf0KoKFPlPGff&#10;x57B0LUN3ytEuUu5R44LQevsGQxd20BNSpfjUuaBKHch5Fwtx6tsTzku5FGmK1cgyEszPlrjk+eS&#10;oytXIMr20yqfPBfXw55wnYoDedy47JKuFSJ2SV1ZqrIrEcp88lxy5vKcy1T2VIgyXdi3J8qvX66w&#10;YE+Vz5YpMHTd27EIHjz7QFh7h3/AjK4+Yld2wth3n4bD9jsIbnv6fVjR3Wv4+kz53hD2VPlsmQJD&#10;17GJMlU4Zfv4sH006/3aQzzMqAMMc05dpF7zTKOuZ+0A5PWs2vHCVH1M9qnNKq62rnN+rdf+gVwj&#10;rMsUhHIfedWMj9XlEyKuwA4/w8Yz5+dcfE2+X7hGTT2Z8+dqa+5rjrPeQ86Z83xYU1uzn++LM/XE&#10;Gg/k9vNq7qlpLuzbnj5brrIViJSK6vgso0wR9ss9EbZKs3k+PmiqfLa6e3xCd2yVz+ZdPfQtn8tx&#10;xtCVrF2Uq3w27qUR+oZMM8DQlaxdpK5APV+RmhCEKs3EPcpUGLquH8h16lUVaA8M2yPGC1ghySsN&#10;iwvBKlLGZixOwFOSlp67ccg8K2Ul8GsbPElqWbmwOAFPSfJKw+JcsEKUsqqGpdPfgn232hC2/fs1&#10;tZp8+mDa5x/AqfvvBkdfcjtMXLhCXcUCX12SVxoWF4JVpIzNWJwLnqTklQ/irA6CpyR5pWFxIfBA&#10;3t44kFsHnhrPa++wE3C4tjz4p5Vcs461WHu9Wr+orb/E1+D0nF/XPfC3rMSeRfr58JQkr3wQZ3UQ&#10;PCXJKx8W50I8MHnlw+IEMs/JKwY+v9pz1s8S6+JrjTeeM2bq+6f2nvlzvNZcPWM+jq6krl2XuXrm&#10;fYZcno31fBgxXsAKUVp6ixPoeUpe+bA4F+KBySsfFudCPFgtK4Ffh+ApSl75sDgX4oHJKx8W50I8&#10;WC0rgXRi4ClKXvmI8QJWiNLSW5wL7YEhlQbVPquhJzFsdYwXsEKUshL4dQieouSVjXhHe2DyykeM&#10;F7BClLIS+HWIxj8MRCmRM+xDfMRL9wkcmkMQI/OcEqJFcGiOQaztYU1Qx4UwPEVJwT0Bh+YQxMg8&#10;p4RoESEjoI7tYU1Rx4UwPEUpwX0Ch+YYxIqHqDFEVwbS9sH0ly6AzX//G9j/rMfIot5bMGkUXPKP&#10;PWGDg8+Cl7+cXe+4EIanKCW4T+DQHINY8RA1hugYNkuT2oOUGNxzQR0XwvAUpQT3CRyaYxBL83gg&#10;X6s4kPPhpXaA0Qec4iDlcJj6gM26+to5lHkH58ZBDr/yWh/UmC/SPPxhzZzH1/ap+eIr1vgZcgq5&#10;f4bNMuj5cEpoDcFmaVJ7kJJDdAybpUntQUoO0TFsllHuYz57XvNz1jzqMYu68d5z1vW1GUzVq2k1&#10;V9cFPnVNQ8+Jtf++1zUNH6XDr3Qgt58PsfJsYs+HwaE5BDHiIUoM0TFslia1Byk5RMewWZrUHqTk&#10;EB3DZmlSe5CSg/sCYkMIy1M6uCewWfYRD04K0TFslqb0PCk5uC8gNoSwPKWDewIOzSGIEQ9ODlES&#10;LE5gezCjQWwIYXlKB/cEHJpDECMenBKiRYSMgDrlHimIVnzEi3sCDs0hiJF5UXKIFhEyPsx/GIjG&#10;3NEyIxuhTxksNXHipTWWXsPViodw8pqP0KcMlhqjGS8CTcvK9aCqOd9wVQ0YNF3Nqws+vG5f+MNa&#10;v4R/3vROUWPQ5MLJo+Gyo/8K/2eXY+HhEVOKo3uOnwv2ytuLBQx/uoqXaPvnw6CZ0AtR7tfOPyFX&#10;hxjncFOkdTiqffV0Os0ZPxMe+mDmeMUy4mX/hJyq8qeD0CoMqXIdXMi1ZZq5an6uBzM+lwMMmWv6&#10;/cLEtea9upEJL+SdmbrO9CnJxvd0Pcv/Uqf/9OSZSkdrfH0KGG4tr9WAM9XmfLVcWzpVHLUWI/Sp&#10;4sawfNIINexRzYehtRit8KGqmo+lwXBrXaWhteTTvJfA9dEeVfwwYj5lcK/p+hCnq1y4Ptqjih9G&#10;6JPj4B3I9Yhv1wxwMm+6XEVeOW6hRjOyTnmlr4PdtIJRrmrOi9Yh465CpHqE0DmGtAa7eV7U74B3&#10;Lt8TNvztL+Dom9+rd6i7cPIYuPyYv8L/d8ej4MH3JxYHcuky9DW6ujph0eJFMH/BfJULarmg9lX4&#10;BWrtc1ZP++h+ysdfU+b5pD0wyYeSONRZWs3NnDkD1lzjN84hhjM4ANV/yoh8racPVNjjuq7T2oYX&#10;9lTfSd3T3vVseGD6Pt7Bi3ubbrxJ/V7jz9l6Rpx2r/z90lzMQ++JdSkfd83vc/y+eJ2f5NV4hvwc&#10;9XMu0nrOwfdC8dXRKZ4TD8uxnk5Hh4nanGv41yty5x13rN1r/nPmpGdDz1p4XPta24ffL1pX+f6x&#10;U+9HvMt8wr72Eb67u0v9l5Rg//dbs7S2dYJ0H7sDwUezzfj4aqyb8YkjVxeHOKS80tfBLinSuvJ+&#10;rg8irZFuSlfuQYq0LtbXbJ6PRuNAXjZaxTSmRT7Xx9YRW90n7lbdK0T/PYit7hN3q+4Vov8ewpb7&#10;dMAH1+xjHMhXwsJJ+BPyPeH/7HIMPDR8knkg1xg9ehScdeYZcOShh8Hhh1EecdjhxdfD4YjDi8Qa&#10;e4cWHNZBFv0iD69/rekbSTO1OcWHPgWvfGpeqOOZ4toNba3GnvJuJHlonyPrHvq+GvvJvK9D/3aI&#10;+zltdfjBAwyn1fe5xsEJ/XwfrDH5WqpvZqTf8DF6jVR9/DgOP+fGM60/N+eZec9GPyN6T9Satd5z&#10;dn0wxaM2y3q+tp6p9SwPTMOnmNcztbkaT73K94Vf6zPNvF/OoVl9PzW8uKfT8459n+F8LXU/kQ1d&#10;4e/PrLvW2qX/d9HI2vOlZ2Q+51ov/pz1+1XT8Yz2KWr7/Qq9nP34M8jn3hcm+0Tua/z4r9V/SW3Q&#10;f8vD/6Ijw5mDlK5/PsJU97Hdcj1QmdJW8VpdPq1AK/ezun1SqL4fW53r4x3I85DS5l6YEdPmeGgN&#10;hlQEZHJ8GCltq7yqeCAwdM2o6hMD+lTximmr7gdD1yuhF755/FTYdJ014MirhxW19OdO+BQuPGJ3&#10;2OCgs+ClL2bXWepb150+fTo8/9xz8PBDg+GhWj5US67xqyTylKyjmSIHk6ZR61492eehwYVHkeLh&#10;+Therg97UL/osVfDz9VKTX3mtE/ZfQ168EE4+cQT4cQTTyiSv1KehHkCZa0+vuhjnlBP1h6PPdGl&#10;fcij5qV9sMeamq6uLRLnG16oqX0t+Ho2fHiu2Esti/W//nWae8/15OdDz6HoO+8Z84UmeL+kL89Y&#10;evnvl8uJV/r9cr8X3Wtgsk9tXezD3I9xX3RNqvm9arxf+Jz1+8XPmTVc19/34P3CxDW+7w0P0tay&#10;/n7R9cJ0v3/qPv73DyZqvO/Dk7zvn7POPLP+jOr3HHm/3KSePC9aNxKfc03j+QTvF6b0tUetRh9n&#10;P6GWaupJLf2c+3J9dC0+38+Zo/5LGgL/e2v9NzeGmLZVPogqPggMXSPy90OqmDbfh5DSVvGJwd1P&#10;+dXKFWm0SlMG9BCflCP1yhVpaE1Mn+NThtqBHI1yzTC02p/L9eKQmlf5HggMrdaV20kDQ6v9uVwv&#10;Dql5le+BwNBqfzbXB4Eha16JZ44Xh1vzOs8DQVPaR6pF456C3TZdF3Y/6e46Q5g69gM4Zb+d4eBz&#10;rofPZy+rcRw8LY7iqbkYONya13keCJrSPu6sX8fAITWv8j0QHG7NVb4PQfvwioB1jheH5hi5Hgjy&#10;EDUFV/k+CD3pz2Gd48XhcvI1xwOBodUUXDXv5c/k+nC4nL0uh6hx5fvkemHE1Lk+HC5nr8ugfXDl&#10;++R6YWh1Mz4cLueuc3wQGKz25/w6BQytbsaHw625yvdB0CSp/Tm/joFDq5vxQWDodf98tBev8n04&#10;+uuD4JC17lXz0WpduZ04OFzOXef4IDhkrXvVfLRazzUO5AMJZfvB0HUMP9X7QrTi3lr1fHJ8MHRt&#10;oWfFLLj8iF1hvb+cCst66+zKHvh8+Atw6J57wDX3vwyLO3rq6jgG2n0hWrGnVt1XDn6s99Uqr5/q&#10;fa0uYOg6hoF2X2X7+fm+dPXDY6Dd1+rywdB1DD/fVxoDzcf7S50MDr6QrBjlG+DQ026VDw5aWz6y&#10;ksrlEBxaIRUzZaDQk27FcCsLHKwt85DK5ymY55WoZJUCB63EI29awMGToYdZ9XXD1FHPwH5bbQ1X&#10;DZ9X+6x49+Kp8OId58JxZ18Do6cuqP/z+e50OThoRfOcVcDBk6GPrNzK5ymY55Wv0pUFDtbyqnzS&#10;BUfcR1YuXB5DT7oVw60scPC0rETBqxQ4WM8rmZaVC5enGZnkFVUMt7LAwdOyEgWvUuBgPa/cabey&#10;QDMyySuqGG5lgYOnZUXJrwy30qDQU1Ix3MoCzbjTsmK4lQUO38NlBG7lAkNPScVwKwscelpWDLey&#10;wOF7xCaFDxUctJYUhDM+OHhaVlpVDg6etH2kslYMDlpLCsKZUEHB07KirAIMnrI93IoQKji4JyuG&#10;W1ng4GlZUVYBB60tD6sKOQxeCScav7LAwdOyoqwCDlpbHpZjcSC3aBrm8HleCYR3QTyHz4czFseg&#10;0IzWux3hXRDP4fO8EgjvgngOn+cZ6QjngngOn+eVQHgXxHP4PPWEFd6ChObiMzFOwud5JRC+r7cN&#10;xrwyCM485zK44+574c7bb4Kbbr4Tho+bBl19eETXetfF5hjUw/A5eybGSegO612W9JohEM/h8zwj&#10;HeFCUA/D5+wZiyeOQ3dY67Kk14xAQnN6RjrChaAeh+Z45UJ6AuI4fJ56wgpvQUJzesaddCuBG8zZ&#10;HgjpCYjj8HnWS0e4ENTD8Dme0R3Nu3BD8/LKYA+XJUhoTuulI1wI6nFojmeYJQjvQkKzrLc9fC1C&#10;QnNa7065lYD0HJrjGWYJwruQ0Kytj3kgqIfhczyjO34lID2Hz0vNsHjiOHRH66UjXAjqYfgcz+gO&#10;8y6HYJ7C56VmxHkOzWq927E8EKTn0BzPMEsQ3gXxHD4fzlgcgngMzWq92/F1DNJz+DyvBMK7IJ7D&#10;58MZi0MQj+FzrNcd5iM/IRe4Q81BtuCjqnueHkPXFlxF1X0QcMqeJDbfFUPXNnJUriKtj3WRt3tp&#10;vxAYurbhq3p7OmHpkqWwdPkyWLZsKSxb0QY9vb1KkUbqmq25r7wJDF1bqLLXKlpC+fV9VJ8IgR5V&#10;9lqmTfVz4Xo051i2F78X12Lofso1DXeyVT4u8l0xyvWkSsNV5O/Ah70fYvJdMXRtI0flKvJ34AMn&#10;w2li8l0xdG0jR+Uq8nfgAyfD6ap+GLq2kaeqhpgj8q24Wit3XMWr+n1V22muGkPXPuL7sfmU1u7F&#10;JnJQPlt6IG8WGLpmUEjFqxT0BAOZvOlytMKHQipepaAnGK26J0RVL3s/ms1z1BPNIuVR1d3yopCK&#10;VynoCY2q+4mhqo+1H2SEzXPE0DUjb1qwKn2QGUj7QfwUfSg0U47YBLJVvSy0Yj8UUvEqBT2hgWye&#10;QxpVPTB0zRA2z7Hcp3+o6hPfD/N5jqJ3UXU/MVT1ie8n1onDmmjdfnRVjpSPdPJcMXSNyJsUWB7N&#10;IOaDrHTyroWha0TOZMmBvMwC+3GNdPQKgytG3MOF62hP5Xi5mnAi7o6Qjl5hcFUVlqOPHHdXE04g&#10;k/bxuxSaYaR9CGUa7Mc0mnc14UTKh+B3KTTDSPsQXE04gUwrfBBpH7+LdTM+BFcTTsTdCdwr80Gk&#10;fMIu1s34EFxNOBF3J3CvzAeR8mEMFB/dozWFsIKUD8PVYBVONecTIuWje7SmEFaQ8mG4GqzCqeZ8&#10;QtjuDOlYK424h8DVNO/jIu4T97I6GLomxD0ErsaeyPFBiC7uE/eyOhSaQcQ9BK7GnkA25qV5WVf3&#10;sTv2RNwjBnvCdidovux6KR+7Y0/EPVyIzp5w3SOfIdegvla5EzkdXFElq+bBHrZPrjvpyEfWAl3F&#10;OriiSlbNAiPloTupK1GPvCxd2kdPuysXGLqOQ3xs6E5sjRAfW2WzDF+Hr6EKOYu1kPZx2ZRn/3yE&#10;oRW+hirkNGspGGkfl/UVXMu0rFIIFcKQQ8yHOlLJ2gf1yMd2stcIrmnaXaWQUmivUOdyZT70iuGy&#10;7spdI8IevvqqaiAH9gm9NBN2BdQjD9HZEz6ra3GwZ3NB0+wTemkm7AqoRx6icye4clmEO0FVqKoC&#10;8bB9NJu6kvYRnTvBlcsi3AmqQhVyFmtBPOwJzZZ7+j7uRE4HV1TJSoCh6zjiHgLu+Aq71qyryOng&#10;iipZCTB0JWsfcQ8Bd3yFrsXBVwl8vVXhiipZCTB0JWsb5BHTCb/KPrLyY0L8Qf24sSrva9U/sR/m&#10;Pflpfiesrvsqv0pfXxcsXTgfFrd3K7Z5NHNfGLoux6p9etZ+Vul9reyF+d99CW++MgSeffaZej4L&#10;746ZrFU13dLZE+GD119saJ595ll4bfg46K39tqPVg+z7amDVvl+tQvX7+nFgVd7XT/OJra77Wv1P&#10;7+f7EmDo2kLkQJ5/ubgSO9TNd4uhFftB+N34/nJ80poc5Dv4Sre2u5a7xQmwm1Ywyn3yEFdae0mr&#10;47C8bJT75KGaT1xd7pNWMMp98pDjIxqtpkPgs4/dB1ddfBE8Mjr1LwLiXPpKjLTK7lpsuQ+GrpuB&#10;PWex6Sv0x6cPepfPgCeuPhm2WOc36p+vXwPOHfyh0hXK9vnw+j2XwC5/WKvQ/D/0z9D/37+GI24Y&#10;Cj19WpnerUa+UlB9BidoqpnrCfKny5Vakd5b3As76dk85E+XK7Uivbe4F3biXY20Ks8DUa7Uimav&#10;ip3yKyHKVXk+iGr7SattWD42ylV5Poic/YgmrbYhPmUoV4WK2Izmkz8hz7louSbPR1cxtOZaoSac&#10;wdC1jRxNDlp1LV8TzmDounnkOOUocvbTKp8c5DitvvvK0+QgZ0er9L66F8Hn7zwHp+y7Hayzxppw&#10;6guTdLdp5OzIV4QTOS6R+wrQiv3k7SjPR1cF+nphyogX4Yorroab/3c//XPrtXwMxs/rUMo+mP3V&#10;CLjp2mvgqlvvg4ceepj+yfWHH4VPZrbBSuMn5OU7bk5jz+Q45ahaoWhOY89g6NpGuaYVijyND3sG&#10;Q9fNIcellfeVc7WBdF+5+xlI95WHPKeBdl9aZU+4TvXPkFtSe1zDVbBP1TkfzfuEE5ZHnkqAXc40&#10;fIVb5/v4CCcsH1sVB3ukVQhf4db5Pj7CCcvHVsXBHmkVwleEE3k+PvJ8bJWGW7NHOOcj7YPI8/Hh&#10;TrBHuU9N0dsBixfMhKEX7wWbrLWGOpBX9FEIJ1rhwx4DxQfRnI8L6va0z4BH7r8D/vvoqzB1wXLo&#10;6eXf7S+oKbsXwLDnH4Qb73oCJny/BLqcXzuatx+EVoUTlo+t8iEce1gqF74inMjzQWhVsz5pBXtU&#10;9wkn8r004j4+XK78KjGfNMIJ9qnu5SLm4XLlV4n5hNCqcIJ98rw03ImYR6hKg33ylNaakO/jw51o&#10;hQeCfcq90oo8H6vrcrXfQ67NKHkVgtiwR0EdSgqtIXBojsB8mBRaG2MZ3HOTVz6o4/d4hqck8dUH&#10;h+YIzIdJobXEUt8CBc9z8sqH3WEuTAqtjbEMd56TQusYNsszloc1oTvSZy5MCtYRODQn4J6bFFpH&#10;sFkEhfZgNaYPu8NcmBRaG2MZ3HOTQusIxMY6Ms+JoVUM4jG7YeKDx8JW6/22fiCXWZ0U2iHGMrjn&#10;JoXWEYiNdWSek0LrCMTaHSsptI5gswgK7cGcNUEsddw+xcqVnTBp2CA4bqdNYfMtd4B9DjwCLr/z&#10;eZjb1lH7V3EbypXdMPvTV+C8vbaBTTbZBv6639/gvOsHwZT5SwsdX0OSgq8l4NAcgfkw8dUHsdRx&#10;+xTESlJoXYxlcM9NCq0jcGiOwHyY+OqDWOq4fQpiJSm0jmCzCArtwZw1QWysI/M6eaWhWbfHvJsU&#10;WkewWQSF9mDOmiA21pF5nbzS0KzbY95NCq0jcGiOwHyYGFqJIC7kEdKTpKBKQ7Nuj3k3KbSOwKE5&#10;AvNhUmgtsdS3ILOcFFqjYXXceU4KrSNwaI7AfJgUWkss9S1QGD8hx4iPxWH7+ODQHIIY9tB9qjWD&#10;4NAcg1ia06zPMKjjQphwKuaBoTkEMeyh+xzCIEJGQB32YR2GVBrUcSGMNYWha2IwNMcg1vfhEKYM&#10;rg9PYkilQR0XwlhTGLomBkNzDGJ9Hw5hGDbr+4jGrQQYukbEp6j2Jzg0xyCW5jRLIQzDZhns43rJ&#10;WoBBqx6Y/sSpsPUGvzN+Qs6g2nfi0ByDWJrjKjVhswzfh7gqPsSGHrEJm+VpmuOKGAyuBDbLAOjr&#10;WAIfvvYMnHvycXDQX/8EG6zzO1hzjbVgq73PgE9nL62rCo/udhj30etw0RmnwKH77wkbr79uofst&#10;bLTLUTD082nQ53xchfZGV26DT4fcDYfusg384ffrwZY7HQiX/O8dWF50eotrj3vlLjh0r91gt/1P&#10;guc+/Bo6iqnFM8bDM08+DLfceD1cfMZRsMOeR8MdT78LCzuKPyKs7IEFUz6Dx2+/Bi686OKifywc&#10;eOiRcNX9r0JHd2/tL50umvU1DLnvNjjp+DPgohufgPuuOh122WJbOP+/T8PcxYvh89cGweWXXgbX&#10;XH0t3HvfXXDTnQ/Aje/Mre2WQXun++CK11xpcGgOQQzNccWdUB1jedL3QGDommCzvg9raM2Vhs3y&#10;JM1xxR2fQRAbQti8CZvlaXzlZB6DK4HN8iR7aA2GyyCIDSGsP4UhFYNDcwhi2EP3KaQmWJwg5uMy&#10;CGJDCOtPYUjF4NAcghj20H0OYRAhI6CO5SNVGUSb58OhOQQx7KH7HMIgQsZH/V/qFFk4UGaRiyo+&#10;rb/mT+u+EOTVv/tKaTF0nUKVa5Yh5jXQ7qvKfhAxfRWfqtfMQefyufDiAxfAZr9fG37zqzXhlKvu&#10;hGmL2mDl98/D3/+8Dfz2l7+A366xFQyb1gU9PV2weO40eGPQNXDtNZfDp+Mnw9tP3QR7bbURrL/9&#10;0fDRN3Pkt2+s7IPe7k6YPvFTuOXsY2DHjf4Ifzv7Ohh63WGw5fpyIO/r64OernaYPv5juO6Mv8Nm&#10;G24A2//lSLjnjU9gfnsH9PZ2Q9uKpTD541fggqP3hudGjoUnbzobtt3qL3DzsyOgzfnLhfyMwidV&#10;9dnF9FV8yrQY9FW4GETjqnNmbfTBovFvwVmH7ALr/OqX8MsdzoepHda/htsHS7/9BK4+cT/YcK1f&#10;wS+3PB6+Wt7Z+Il6iC6Y9NCZ8KeN1oSdThgEy7p76nwfLJv7Ldx1911w1avfQk9xmO5e9DlcceHl&#10;8O43U6G7uBXUTHv2eNhw3Y3h33e+CYu++xyuO+UQOODcG+CzuStqH3u666x/wLrrbA9DFiyDzraZ&#10;cPcxf4Kdiz/g/fr3W8DOp9wCz74xDG4840S4+u7nYPynz8Muf74Evmnrqu1gxeI5MOjua+DsN9wD&#10;uUbzz9NF69+vEFW8flz3le+2qu+rKjB0rZHq+Ygpq+4upa/ilfbJd4opq+wFkd6PrtJI++Q7ibLK&#10;1UN4f6nTNuvfJVoJDF3nYuDfl65yQBOr7r5a82xSu6yOgXNfhIF0X/3Cym4Y++5TcOCOf5QDeYHe&#10;9klwwfZr04F8ajvMnDIKLj3jSNj8t2vAXw8+BK665S549rmX4NWHb4LdNlkf1tnp3zC5izx7OpbB&#10;yJcHw5mnnglDPpoAbV2dMPOLt+HM/XeC3/3yN3QgLw7t3e1LYMSLD8BFNz4Ck/GQtXw+vPPwtbDb&#10;jtvCGbc9A9O/+wL+e+vFsMPav4Z11tsILr32Brj7gXvgP//6F9zy6FuwqJeu58J+ogPn/SIH9qnm&#10;F6r7s5+OhVPg3tP+Ar/9xRpwyROfq46LrmUz4dn/HA5//O2acNStH0R+7WH9vnoWwPUnHwAbbLE3&#10;fDRzCfVWdsG0ccPh7v/dAePbe6GvewkMvf5sOOXsq+GTL76BWbNnFzkLvh77DOy68R/g4FP+A2M/&#10;+wjO+/v+cNp1d8O3S9uhp7sNXr/6NPjDb/8I//mCfPs6F8KnT5wNf1hnOzj/1qGwBH9yXse3798B&#10;22zyF7j//a9g0fI26OpshwkTvoB7RixoaPJQv696VQ2tfb9ai4F5X/33+SHvK65ubj8hWuWDaIXX&#10;z/elEU5V8akfyClo1B7XbPoCFJphWO4xJUY4QWufRfg1gcKeEJY7oUKDwlJZrO1FEU7Q2mcRfs3A&#10;sCeEDTs+SIVhqS02VCEowglZ+3N+LaCwFBZr+5ASw1JYbKhCUNgThHjHB4Wltljbk5XWhM2GKgKG&#10;nvjqw5fgsN03h1OuLg7ki9vqne/h+t3WoQP5dPwpYx/MnvAxnPO3bWD7A06A1z6bCr2FCvoWw6NH&#10;bw9r/eKPMHhCe+2jBPOmfAwXHHUonHrTUFjUXf956srl8OaFB8AmxYEeD+R9fb2wcOK7cNbBu8N/&#10;HhkKI0aMqOXQx+6AvXfeEn6328kwesZ86Cv87jl1V/jd+pvBVa+Mq/10NnZfck+2It7xQWFNWB5+&#10;TWClPyHreMcHRUzRnA+plk8fDn/5w+/g75c8VWcEuu5c9CUcv/sWsOs/b4ee2oFcPAiyHjfkNthu&#10;3Q3ggBtfh2W9fdDTNhc+eu4WuGPQ67V+16Jv4eJTj4Sd/vo3uPTya+CmG2+ivOFGuOmmW2DQUy/D&#10;1Pmz4cM3XoK33/8YpnwzHj4Z+REMPu8fsAEeyD+vf8SmezF89tKlsNkf9oDLBo+GLrWnhZPfhuP3&#10;2R7W/+POcOEN98DLb38E0+fzR3Pw1QLPa4Ws4x0fFOGEMJp1FRoUMYXPVvORtd+Jg8KasFhXoUER&#10;U/TPR9Z+B+HXBAprImTCWkARU/idPJ9QZbMWKFI+GnHPuAci3vFBEZtYVT6hgsFKW2F1YkoMeyLG&#10;hmj8hDxHzEhpcy/MiGlzPLQGQyoCMjk+jJS2VV5VPBAYumZU9YkBfap4xbRV94Oha4bsp8wxrRKf&#10;PKR8WoH8/ZCqP/vRmlyfr0a8BIf/uTiQq5+Qr8QD+a54IN+yfiBfCXOnjIGLj94NDj7lQvh85uKa&#10;D0AHDDt/J1j712vCtSMWQF/3cvj8peth+50OhCvenlmboyv2wKRBx8LW660Fp+CBvLcHJjx/OWyw&#10;4WZw9JnnwsUXXQQXX3wRXHThBfDvc8+Bsy/8L4ydu7j209jHLzwQNth0Bxg2cV7dLXZnrQHdl65i&#10;oF5MkZpkaA2GVC5yvBip/UivvupaCBfvshn887Jn6zyCeo5PTzvceey+sPuxd9YP5HH0tX8L1x60&#10;Pazx6z1g6KQFsGDqeLj9/PPgxS/p4yLt876G8048GP560tUwedYi5yMwvX190NHRDh1d7TDn2/Ew&#10;4o1X4bH774H7n3kBnrj0OPjDWhvDpdEDeY2tveJHXKa8/zScd/w/4C87bgN//ONWcPLld8PI8dOh&#10;s7hGTdMk+LlgMOcj3gkR0yLfCh9EFZ8YWrWfVvkgqvggMHSNyN8PqWLafB9CSlvFJwZ3P+VXK1ek&#10;0SpNGdBDfFKO1CtXpKE1MX2OTxkanyFvhRmiFV799eDZVuyF0Qqv/nro2f7uBcH76a9Xfz30bCv3&#10;0yqfZqFnB8J+NHwfPJAfVhzIT3YO5HPqB/KtgwP5IcWB/AvvQI6/X/ya4kDevWI+DLvh7/C7HQ+C&#10;q96ZqQ5bvTDjydNgmw1+VzuQr+ztho/v+xdsssN+8OQEOmhrdHd2QXdfb23+8QsPgvU32xFenzi/&#10;0bfQyufTX69WeDBa5WX59KyYCafsuC1c/cI4xYbo61oC1+BHSO792PuLnRZ6YcIrN8GGv/k1/PPa&#10;p+GLj4fA6dc+CfO66fe04E/ILzv1SNho+wPhqeHjoa27eJ/rnh3ty2DK12Pg6wmfwS0XnALnX34b&#10;fDpxFnT2dMGou/4NG6+9CVz6BR3IV+KB/EX/QE7o7m6Hnt5eWL5gOnz81hC47t/HwDYbbQJ/P/cm&#10;mLKoUykF/XnGetZ6zs1gIPjouYGwH43++Oi5gbAfjZ99bPDsQNkPo1U+3l/qFGDoStb5CDeZ52Op&#10;xItCOnHYPprN8/GBU+5kno+l0l4YzJfBV7qzeT6WSjhc9c9He2FwlYKvcuea80AgR7ysyhDz0RWG&#10;ZmLwVe5ccx4I5ITP87HQOJDXPrLSXjihV3Egr31kxTuQH1UcyE+WA3lxhKKfkBcHcvwJec+KBfDG&#10;jX+HX224K5x5/0hobxze6gfyDfFAPrH2E/Ivn7wIfrfeVnDaf1+FhV3y+V/0/Wr0eJizvK04kAM8&#10;UT+Qvzap2oHcrf1uHGllno+lQk54t0rBV7l1noeNLpj48n/hyPP/C18vtA+phC6YNfxhOPXCG2DU&#10;7BWKJ7h3QtG5eAqct+sG8Pst94Dzzz8VBn/0beMPZ31dS2HYrf+GHTZcD/50yEkw6MX3YX5HL/R0&#10;rYDRbz0Ngx59AUa8/Szss8Pm8J/bH4FF7T2wsq8L3rrxDPoJef0z5I0D+UZ7wH+KA7m+g+8nvA9j&#10;Zi6AXvyLvyv7YNG0sXDl8fvAX/52LIyeGd4DwnrO/n1xlUJaledhwd0PM+XwVa4PBVcpWCqZzfOw&#10;gJMy7VYp+CrfB4OrFCyVzOZ5IHwl1sK5VQppFYVmYrBU7mxzPlgL51YpWCrtg8FVCmmfsIrBV2Et&#10;nFulYKlcnzx4f6mTQRuhV6ml71cWrGleUZUPmgk9iGFWQJXLIWiGXqXmiplyuNOyoorhVhZoRiZl&#10;xYhVIY/BPK+oYqYcNKNfJavAdbA8YpW7ouSV5liVB+2gPYjLB83IJK+oYkaQ4jGY5xVVDLeyIDPy&#10;Klw+ACZ/8gYcs/f2cPR/bodJC/CwAtC+YCycsTX+arzN4dXv6KjDB/KDiwP55zPCAzn+hHxl9woY&#10;9+qtsO3aa8M+x1wCo6YuqqlW9rbBJ7ceDZuvsyYc+/Dntd+wMnfcy3DgBmvCZjvtD7c9/jrMXLgU&#10;ero7Ye63o+GBp16B7xcvKybrB/JNd4Rh9QN53h3Ss5AnwiuqmLHg8jQjk7yiiuFWFmhGpmWlFeVw&#10;p7nmiuFWK2Hh9PFw33XnwqnnXgKDHn8Ghg59CR686xa45ur/wiffLYTeYgSnViycAc/e/R848bRz&#10;4J6HnoRXCt0j990B11x5E7z1xVToDj7uQXO8g8aqrxumvXgR/LH4vvjzIefClMV8XC56xQF5+YxR&#10;cMOpB8MGv1sbNt1iB9jvoL/B3w45BI7616XwxriZMO7DoXDIjhvBLgcdB3cOfgwef/xxuOXUQ2C9&#10;NdeGP1/+CLz+9hhYsGIOvH3nibDhWtvCv69/ERbX/lInXX/Ke/+Dv59xdW3PfcX1ls6cADeeezyc&#10;dOVgmL2iu6ZKg3zoVWpJfmW4lQsMPSUVw60syIy1YriVBZqRSV5RFUL4UEFzxNPaV7mVBZmhFdfE&#10;5cOdFg+qGFJZKwbNEU9rX+VWhFBBDK24Fj4fGDxle7gVIVRQ8ko4gVtZ8Ke5Fj4f4hDzsKqQE95f&#10;MdzKgj/NtfD5EIeYh1sRigO5RRM4NMcIrTXjdyk0R/A538cFhq41dId0aR8MzYQrrmwdVRSaIxAn&#10;HVxZOgKH5hiaJU0VH1m7U76P36XQHCGXI3BojqFZ0jTn48L3CWcwdE3I5QgcmmNoljTN+SCkk/ZB&#10;YOiaEONCftGUUXDxsfvAhjsdCoPf+BRmfP4WXHPnzXDGtr+BX//yN7D/CRfAXQ+MhKkTPoZ/H7od&#10;/OWfZ8GHk+sfM+lrg6Hn7gBr/+o3cNV7cwrz4vDz/Tfw37MPgd//biM47LRr4f0vv4XRbwyBm/+9&#10;P2ywzm/gj7sdDFcedQNMXjQfXrrjdNhgzd/Aehv8EbbZdjvYcbvtYbtt9oJ7XvoIlnf2FH698PC/&#10;94V1N9wGBn82o3bN8A7s+0JwaCZccWV7IDg0pxF62dDBjPR4xUDG9uLQjKx1RR74G2w+eOpWOHyv&#10;HWCbrXeGEy68EoZ9/AXMws/pq18f2dOxHMa+/giceNAusPWWO8Df/3U+PPP2JzB19kLo7JGPlvjQ&#10;wVxf5wK44LCd4fAHxzYO8tQvcmUPLJ4/Fd4YdBP8ZfvNi++LTeDoq++Dz6fMhY7ePuhcOgeGPXgl&#10;7LvLlrDfCRfBe2PGw6zPnoHDtt8G9jjnIZg063t46bojYJdtNoMN1tsQttx6Rzj2irth9Az8Q9xK&#10;mPrFyzBq7Pvw3G2Xwd5/3RsOPuREeGDoBzB30fLiDx/00RlBfU8GODTH0Cxpqvi4ungV+nFojnWh&#10;TziP4NCcBdKkdaSRStapKvTk0JylI87iYx4C7pAmrkOQxobbIS/iwhkOzdkgH80wODSn4XbS1+LQ&#10;HCP0iXtxaI7gc+U+utbQnZQOwaE5hstiFffi0BzB58p9dCVrq6r/HvIU4pdiC83YiOuIzfUpU7EP&#10;huYtuIqwKndI6YjN9UFVSsc+aRXBVYSVZmJuvk5ALPdtjQaGrl2IT46Trlywj65jsHvEsk9qnpHS&#10;iE+5U46PrmOwe8SyT2q+t2sFTHj3KThu7x1gg423hlOvuB/GTR8P1/x1czj23FvgrZGfw2efjYTT&#10;/7k3bLzWr2DN9TaGv51wOYweNxweuuos2Hn9teBX/88vYPNdD4QL7vwY2nu7YcH0L+Ghq/8FO/5x&#10;fVhny93gvP8+CR/feQwcddTxcM8Lb8O3s5fXftNK26LZ8NZTt8Nhu20Nv/z/rQk77n00PPD6KFjQ&#10;1gVdi6fD5eefCFuu82v49a/WhM3/egTc9PAQwN9unXNfDFcTVrkeKR33WRPXYui+q+Sey9oIJ104&#10;THEI7e3pgo6ONmhvb4OOri7owc/oFwdsX9dXvH+dne3QhrrOztpnsVeWfm4cw9/FQrjw1DPhi+X0&#10;+8iprxW4p+7antra2qGju7v20+yaoviKv/u+9hc8cQ+4176emraji3T4O+zxXnCfjb3W/3DRW2jx&#10;N/T0dHUWPdTRZ8p5h7QXrlLA0LUL8clxilcI9iqDrSOGe2HfB4auXYhPjlO8QrBXGWwdMdwL+z4w&#10;dB2CfMqdyuDvJ+bo6zS4F+trlGlyfRApne8T0/o6AUaq76JMI15pJessiIfLWfB1AmLj/RTCCd/H&#10;PJDnXyyuotAMweV9ha61CoMrAtY+V4bYTDM+Piik4hVB11qFwRXBr+PQPvZcvheBQjM+l3LUKgyu&#10;UoirKGxFnreAQjM+l3LUKgyuBCGX8qNunk8aFJrxvVOOWoXBlSDkUn7ko2tGeioEhWbIoxU+iJBL&#10;O1NohrDq9pMGhWYIrfCxOBdhl0IzBPxfStrG3gqnXfGkYtMwfdRaYLMICs34XN5VKDRDQM7iU8i7&#10;YhoUmiEIV3YVWlMIy7C4MuCMP1fVh0IzBGHtrr+mEJZhcWXAGX+uqg+FZggxnqA7srYmbI+UM0ao&#10;iE/YoNAMwfVOuWoVBlcEezLuR6GZ5hDzQU741JW0CoMrgj3psiU/IU9dHIH9uEY6eoXBFSPu4cJ1&#10;tKdyvFxNOBF3R0hHrzC4qgrL0UeOu6sJJ5BJ+/hdCs0w0j6EMg32YxrNu5pwIuVD8LsUmmGkfQiu&#10;JpxAphU+iLSP38W6GR+Cqwkn4u4E7pX5IFI+YRfrZnwIriaciLsTuFfmg0j5MAaKj+7RmkJYQcqH&#10;AdDdvhS+mzIRJkyaAjOmfw33/uNv8MLXix2NrGNwNdX3o3u0phBWkPJhuBqswqnmfELY7gzpWCuN&#10;uIfA1TTv4yLuE/eyOhi6JsQ9BK7GnsjxQYgu7hP3sjoUmkHEPQSuxp5ANualeVlX97E79kTcIwZ7&#10;wnYnaL7seikfu2NPxD1ciM6ecN1LP7LC0Ga2cR7cyzcH9uivD4J8yKk/fq3YTys8GOTVf7fYnqo6&#10;V9+JPeHvp7ovwfdhVPWL+VTFqvap6t3cfsKJ5nxCxHyqepNPM1MuyEczzQND14hmdqh98ubt6+bN&#10;2lg45SM4/bB9YLvdDoKLr7gWBr/1NXSWftQlDtqP7Chvb6GKfDTTHNinv17kIS798evvXhC0H800&#10;B/IRp/54WrNV/Wg/mmkOvk9/PK09VfWzPMphT2i2uqfA2lNVP8ujHPZEdR8b1p6qepNH+VT2gbwM&#10;4aWEqbr5EP13SAFD1xqpK/+Q95UziaHrcuTr08rm70vQCg/GQLqvVuKHuy97gtjqbj7yHdLK2C7j&#10;U7EJee0P8veTvla+DyM2Ea6agUz3dCyGUcNegPsfeBw+mTgHelb6v5GlOjB0rbG67mtVAEPXGj/V&#10;+7KRr08rV+19VUer7gvRintr1fMZuPfVP7dVe18YuvaB3X4fyHNuIUfTKjRzLWtmoN9Xs/tr1Z5/&#10;9knj/80+rbpWDpq5ljXzQ95Xs/vx0R+fVXVvPlp1X7n4Md5XjtdP9b7K0Kr7buXzG0j3hRhIz2h1&#10;31erNGVoxiM2o/niQB63Lrsohq5jE+WqsisRynzyXHLm8pzLVPZUiDJd2Lcnyq9frrBgT5XPlikw&#10;dB2bKFfl+fiwp8pnyxQYuo5NlKnCKdvHh+2jWdunzB1D17k+dq1Z28dHsz72nABD1837yKtmfKwu&#10;nxBxRepqVDfnnvKNefqs7Zt2ZqRUVMdnGZYi5Rvz9Nlyla1ApFRUx2cZZYqwX+6JsFWazfPxQVPl&#10;s9Xd4xO6Y6t8Nu/qoW/5XI4zhq5k7aJc5bNxL43QN2SaAYauZO0idQXq+YrUhCBUaSbuUabC0HX9&#10;QK6TV7ROwVXwvEy7fUKMF7BCklcaMc4Fq6hDK1sVB89LWnruarg1K0QpK4FfI0KOJ6lDK1sVB89L&#10;8kojxrmVTr1KI9TwJIZeuSAm5AkyyckrjRjnglXUkZULnws1PEkpry6IEd5V0JROXmnEOBesoo6s&#10;XPicW/OUpNsXEC9dV0ezOnmlEeNcsIo6snLhc27NU5K88kGcdFwNT0nyyofPhRqepOSVD4sTyDwn&#10;rzSEk46vERUlr3z4fKhhhSgxpE8IGc3xrCSvNGKcC1ZR8sqHz4caVogy1NicQM9T8sqHz4UanqTk&#10;lQ+fCzU8yckrWjPcygLPy7Q143OhhicpeeXD4lyIB6tpRWuGdGKgKU5e+fD5UMMKUYaaHI7nKd2V&#10;q+JXGzKJySsfPh9qWCFKWQn8GuFyPEXJKxvSCTU8SckrHzFewApRykrg1wiXq/0ech6V5FU1+B4Y&#10;uk/g0JzA9eCk0LoYq+F60AStfFAnBpnntNQcmhO485wUWkesrkO4HjyB6YM6Mcg8J4XWxFgN1yNn&#10;wobtYflQJwbx4KTQmhir4XqkJmyW4XqwGtMHdWKQeU4KrYmxGq5HasJmGa4HqW19jCe4HqTG0JoY&#10;q+F6pCZsluF6kBpDawg2y3A9SI2hNQSbZbgepMbQGoLNMlwPUmNoTYzVcD1SExyaE7genPjqw2YZ&#10;7jypMbQmxmq4HqkJDs0JXA9OfPVhswx3ntQYWkOwWYbrQWoMrSHYLMP14OSVBrEpyDypMXSfYLMM&#10;14PUGFpDsFmG68HJKw1iU5B5UmPoPoFDcwLXgxNDqxAWJ3DnSY1BlQaxKYgHqTF0n8ChOYHrwUmh&#10;dcTqOkS5Rx7yfDg0J3A9OCm0jlhdh3AO5EK6DFcYzFlwp1hPDK90iBLh69wOBrNcc4iSoXWadRmu&#10;KJhlhDqBMLzSITqEr9MdCldD4SoZvo5ZV88VB/OEUKeBQV85JUTFcLXCUvh9DOZc+DpmdaX7FMwT&#10;Qp0GBrO0khAVQ+s0SyE1JwXzAuJEp/mw4mCeEOrcWliuOUTJ0DrNUkjNScG8D9Fpjird4xCVC9a5&#10;tbBcc4iSoXVcyQxVuk8hShei0xxVuschKoar1SyG3+cQJcPXCY8hFScF8z5Yp0F6YmklISqG1rks&#10;ht+XEC3B1+mOVNKnYN4H6zRITyytJETF0DqueC0Mr3SQkuHrdEcq6VMwLyCOdRoYfp9DVAxfJywG&#10;M7ziYF7g63RHGOlTiIohnN8lPbG84hAVw9cJjxH2KZgX+DrdcRmqKJgT+DquaIYZXukQJcLX6Q4G&#10;rzkpXKVAdJpzGaoomBP4Oq5ohhle6RAlwtfpDoXbp3CVDFcrrDC8oiTOhXCsk1oYXukQJcLX6Q6F&#10;1JrTShfBv9QZl/648dO7L7qjVXdfP38n/BTRB3193dDV1QmdXV317IbuHvwXDbWuUPb1QFc39lFL&#10;2dWD/zqiVq0eVH/PfhzvMu+y2m4H9r11LJ0LHw+5B0775z6w2fb7wrTFHaqbwo/jPauOn++rKn7Y&#10;J9bfq8fnf/5O+HGhufvq39NoHMjJxjZDVjpxjbXWcH2YsWF3MCyfOEgXc9NecY211hAPzdiwO8S6&#10;PnEPhEyEYB/p2jqG1Q09mLVhd4h1feIejJjC9WEmDqvLHrk+8Y7vlVISYgrx0Ex1lPqs7Ia5X7wF&#10;Tz76CDyG+cgj8PgTz8KI0ZOgu09+PR0UuiUTP4QXn3ocHn3kUcpHn4DX3/sS2nvrmrrWX2sg7/Zi&#10;yjRCnzLYavaRbqjTTNgluB7MVAHp2Sd3WqZchD62xlpruB7MVAHA7Imj4Y0nr4e9tt8IfrvlXlkH&#10;crpKeC3ej3RsjbX24fZSSgukx1fOHMiUi9DH1lhrH24vpYxfBV85NR+DTLlgD+mEGo1Yt/8+xLCH&#10;9EOlhky5cD2YiQFD1wL2SU1r5PukHVNdt5f2iQGnOF3WRqwT+sQ9EKluFZ8Y2MOdjntRJ+yzh3RC&#10;DQJZ70CehzJtK7xsPu5czcdGmbYVXjYfd67m0xyqeFXbT9w5dU3qpRSCcp88xLRVPMrQiv1Uhfbp&#10;XDwZbj5mP9hlhx1h5x0xd4K/7HM43P7MGOhSB/LuFTNh0DlHw5477wg7FZqdd9gJdt1tH7jgf+9D&#10;W/1AriHXKN/1qrivVYVVd1+uWlcpnyrXyPMpd6xyTVEvg0uO3h3W3VoO5Hn7KUeeT7ljlWum1Hn7&#10;KccP41PFWbDq9hNHNZ+0c6y76vYTR6t8UhCfcsdWXTOFH/t9xbxacY2mDuQpoE8zXv5Mf/bDs83u&#10;BWHtpxkvy6dZ6Nlmfaz9NOeFoStZV4Xvk+flqvyZfB8fGLqSdVX4PnlersqfyfMwsLIHvhh6P5xw&#10;zUPw2ptvwTtvv13LDz4eDdOXdStdL3w74jk47doH4Zmhb8Db77xd5Dvw3vCPYOIipauj2fvy0fR9&#10;FZPNz8bRn/vSTPN7w9B1f7wE6JHnE6o0k/bohCtP2gfW3XYvmG78hNyfzdtPGujRrE8rro9o1X3p&#10;OVy3wgcxkPbTvA+Grlf3fkJVcz4+MHTdrI+L/P2EqtbsB0PXzfoQeBa/5vmEKp/J8/GBoetmfVzU&#10;DuRo1AozRCu8XI/QDUPXPrjr+vQPrfAq88DQtQ/d7e9eELyf/nrleGDoWkN3crzKwB6t8kkBQ9ca&#10;upPjVQbXo4pbH/TM+wyuPPlIOOW6R2DkpFkFo/uC3kUT4e6LT4bjL7kT3vz8W+jq7VXdED/sfYXo&#10;714Y7p6ag+vRP7dW7AfBPr1dbTBt3HB49olHYPCgh+Dl4aNg3nL+A1cfdLcthq/HjoEvp0yHzo5F&#10;MG7k2/DEY4/C62MmQ29fn9pLserrhoXfT4a3X3keHnn8GRgzZQZcdtIBsO52+5QeyHHdtWQGfPDS&#10;szB48CB49LGX4KtZi+vdXlg0fRy8+dzgYo+D4KHBg2HQ02/DnLb22vfv8mmjipmCe/QJeOvTcfXv&#10;6T7oWDgLRr49FB57+CEY/MJb8O337FdgZR8sWzgTPh05Er6ZOgsmfjYcnn/mZfhm5jzo6et178sA&#10;hq41/PuKK/PReh/bDUPXGrojPv3D6vLB0LWG7pT55GJ1+WDoOobVtZ9clPlg6NoHd8t8cjHQfLy/&#10;1CnA0JWs8xFusvkti1foGoOlwtCVrPMR7qA5H4Trle/jKzF0JetqcPfSP59mvHwVhq5kXQ2yA1k1&#10;A3cy38tXYehK1tXg7iDi09MGwx+8AnbeeH3YcMMtYY/9/gbnXXUnfDBuBnTqz4T3dsHnL90H+2+/&#10;Cay//qaw694HwmkX3AjDRk2GDuOjKgi6YhfM+mo0fPThCPiwyBEffgSffT29YAF6O5fDtEnjYMSI&#10;gv94DMxZurw4ZuFMH7QvmAVfjB4JH340EsZOmAbL2jtrHfbtbl8G0yd+Ufh+WMwXB6hZc4v98h8l&#10;+qBz+UL4ZuJ38P3CxTB/5iQY9fEomLpgee3Q1dOxBCaNGw0jPxkFk6d/D7MWrYBFK8S/DJEnWUe6&#10;mwJOyrRbVYE7Vc2jc8lMeG3QLXDRtbfBc8PehtceuxUO3HtvOPPax2BxZxt8N/o1uOHSs2Df/f8O&#10;194zGIY+/yhcd8m/4ai9d4Zd/3IYDB4+Vf5yb/cKmDz6Lbjrzv/BEy8Ng3fefAUG//e/cMCftoC1&#10;tt7bPJALemDiRy/DVdfcDM8OfRNGfPAmPHjVhXDsiWfCI6+NhhXFHwZXzJ8G7zx2Axz51x1h8y0O&#10;hDueeg8WdXTVptvnT4bH7r0a/nnOzfDhhBnQ19sJM8aPhKeeew5eefs9eP/NIXDFmcfDYUedDS+N&#10;mQkrViyA956+C845/GA48LDj4dIb7oHrLjgV9txlT7j1pRGwrKunvi+B+w65VfNo3iPcQXNerk/o&#10;GoOlwuAVc1Xh7sCtqqBZH0uFwSvmyuArsRbOrZpHvo+lwtCVrPPh7sCtqqIZH0vlcnk+PtwduFVV&#10;uD55KA7klpg2wuHzvBII74J4Dp8PZyyOQaEZrXc7wrsgnsPneSUQ3gXxHD7PM9IRzgXxHD7PK4Hw&#10;Lojn8HnqCSu8BQnNxWdinITP80ogvAviOXw+nLE4BvUwfM6eiXESusN6lyW9ZgjEc/g8z0hHuBDU&#10;w/C5xkxfD8yf8S18+NozcNUlp8Ima/4a1vzd+rDLXgfBEyOmFAfYurY4yC6ZOwtGvzcUbr7uAtj+&#10;D+vAb9ZcF7becTf470tji77vz+iFJTM+hjMP2BO23Xpb2O+YG2HS/BW1n1jib3WZ/90ncM25/4L/&#10;3PEMzFjcVvOZ89mLcOSl98JX306Hj19/CA7fe384/9ZHYdrS4lBU9Pv65sJ9V50N/7rmEZgyczY8&#10;c81JsPveh8DNr0+Avu6lMO6dJ+H0ww+AnfY7F26/7XY4/oj9YYett4OTr3oGeru74OkbzoPrH/8A&#10;Zk6fBK8OvgWOPesqGPLZzPp+ef8YfA+atyChOT3jTrqVwA3mbA+E9ATEcfg866UjHH4k6cvXnoTD&#10;//xnuOSxV2Buexd0LZ8BV/9pM1h/k33hhbndsHzOZBh04/nwuzXWhj1PvBJe+WQCfPfdt/DVyEfh&#10;z39cH3Y/4Tb6S8DFeztt7HtwwXHHwn8ffwsWr+iAnu4OmDftPThm963gd1vIR1ZkL/Wq+F7rnjAE&#10;/n3kYfCfZ9+D74s/LOH3ysJpX8Otx+4Jm/31n3D7B7Ogt68X2pfOgAf+cxxs+Yc/w5CPJkBXH7n0&#10;drXDmJdvhefGToXOnuLw/t3HcN+Nl8MTQ4fDkrZO6OnpgLnfvQb7rb827LzfqTBlwQr4/ss34X/H&#10;bAm/3WBruPS2h2DCNxPgyy++gGnzlxT3xPvTkNAsP9PgvhrpQ0JzWu9OuZWA9Bya4xlmCcK7kNCs&#10;rY95IKiH4XM8ozt+JSA9h89LzbB44jh0R+ulI1wI6mH4HM/oDvMuh2CewuelZsR5Ds1qvduxPBCk&#10;59AczzBLEN4F8Rw+H85YHIJ4DM1qvdvxdQzSc/g8rwTCuyCew+fDGYtDEI/hc6zXHeYjB3ICh+YQ&#10;NJpi/C6F5hAh6/u48NUMf4p0aR8MzfCrO+UzfpdCcwhmpeNWPjg0h/CnSFPFR9buFPnEuxSaQ8RY&#10;XWlwaA6BjGZJU90H4bLkI1w4o7sMCs0gQobBoTkEMpolTXUfhDtJVdzJ7lJI3dfTBStWLIWZE8bA&#10;4KtPhN/++jew08FnwDsz+dBE0dvbDW1ty2D2lHHw3J3nwfq/+RVs8qcj4PkpxWG6rqQU9PV1wrR3&#10;74BtC+1We10Dszv5J9krYcm3w+GWBwbD61/MLA49xeH9i6fh2KPPhnFzF0N3b29xIJwFwwZdBDts&#10;sgNcec+LsLhtMbxxw1mw08Z/gUGjJtd+ir90xjuw7y9/A3868D8wdtYsGPv8nXDygX+CX/52Mzj+&#10;intg9JdjYdizT8Obo7+DjmlPw757nglji0Neb/GHkSWzv4b/PfU8PD1qan1Hsnf3LsL70uDQHCOc&#10;jCnFB4MZfg1nbBbBoRm9MqviQD7pzcfgiP0OgMFvfgztPcX7tHIFPHfUjrDO7/8Eg2b3Fd8nK2D4&#10;k3fBtutuBxcV78cC1BToWj4FjvzTRrDenqdAV28fdLUvhmEPXQr7HHwMDBu/oLhCPVYurf2lznW2&#10;wQN5OxK1ZGD0tS2AQZf9CzbY4VB4b/xU6Kn/Ya+vtwMmDLsJNv3V2nDwCdfAJPwDWvFHu/FvPgR7&#10;7bgN/PvBV2BJO320pnPJJHj0yhvge6x7u+DDIQ/BwXvsDv887nS45OJL4NJangbb/O5XsNb6W8LL&#10;38yD3hXT4LW7joYttz0YBr86Dnoaf5nZ36WAQ3MM/76q+cg6nLJ1DI6Qs3zCeQSH5hiaJY2tY5BG&#10;Kr1yJ20dgyPkNINAJmQRHJpj6CnS2DoGaUKEk8QQF85waA5hMyGL4NAcI5yydQwOzSFsHwzNCTg0&#10;hwg58tGMRqgn+FMxHYNDcwjfh5mYG4fmECFLPprRcNWyDqeI+b/sRhlCDftwB4N7GhRSyYRUPovB&#10;FcNl3Yk4YwODV8wx2Cc+TaCQSk9w5bMYXDFczp3QjLBuXwND1xqhj62nkMqdEEZrMLiy4U5ohlkM&#10;7vkIJ92KUzhXg6CQyp0QRmswuNIQPuyzhz3pwtWEletDwRXDZd0JzeBPmd+9ai/YYINt4Lw73odO&#10;46eDGCuhG8bdexSst9YGcOj5L8IK9REXTgZAF9x/2s6w/sbbwHOfzya2dwWMevYuePTRR2Hm8s7i&#10;uu1w72l/gz2OvBLe/+ADGD4c8y146M7/wPbrrgn/OPtK+Gb2LHju/GNg220Ph7e/m1P7zHJP57dw&#10;4R/WgO3/dAqMXFL4ts+AJ645FTb4/UEw6PVx0Ik/5q/tYSW0fX0jbLnO1nDZs5/C4s6e4oDZDmMn&#10;zYQvpy6s7QmjtjcD7KEVGFIJXDasOJnB4EpDeHdCM5rFkErg8q6GPYgtDt34E2r8yM8XI+Cx/90A&#10;+2y2NqxdO5AXmt42+PDpe2CH9XaCKwa/BstqM/jbd6bBP3b7I6y129G1v1uwfO5E+N+xW8FfDj0d&#10;Rs7SH03phmtOOwB+vy1+ZKW9qOXKjBWzx8E5xx4Aa+1xHIydPLP2v6aQphfmTfsITtzyF7DzfkfA&#10;WxPooN+3YDycc+hfYc2/nAvjiz/I9RXfr9OH/Q/OemJC7SNQfd3LYMigG+CAw0+Dt0bNKP6QIddC&#10;UBSr4vvm9ftOgG13OhIee3ty/eNTskPZJQVXGm7H1bBHyIbA0JWsxcNVuBqGsP6EMNKhEIXA5V0N&#10;z4dsCAxdyZrg+2BIJRDenxBGdzC4r+HyekIqrfArRpnG98GQSkAhFa+40sksBlcMl3P7PO8qXA0j&#10;nHTBPtzB4J4GhVS84konsxhcMVzO6rsshlQxxH24g8E9DQqpZEIqn8XgiuFyVj/5GXJdxZBSYeia&#10;QCEVr9LQMwSsc6c1rJmqPrYHhlS8SkPPEKruhWHvSVc5wNA1McLlOuqZFFIq6lmK3F0IMHRNjHC5&#10;jnpGEHLlfnk+ZcDQNXkIl3AsDiwLZ0+Ck/fdBU6/+BFY0aN6dfB0V8diuPTQHeGgI2+EeV3ctQAw&#10;68PB8Pt114e9L3sclvX0Qufcr+GBm26DR4eMqn0OvadjPpx+yE6wz5mDYfacuTB37hyVc2HRkqXQ&#10;Vcz1tC2BufPmwcKFC2HRoonw9HVnwaa/cQ/kj19zGqz/xyPhkXcmFH8UkF10tU2Cf+66Cay/7obw&#10;531Pgmfe/wzmL1kGnfW/oBo+lcRzqsHul02FwNA1YbX6FAfxzo5lMP7d5+D0Y86Eu59/D+Ysng9D&#10;T9o5cSAnZz6Q/7Y4kONn+RfP/Bwu2+s3sOvBJ8B73y7nK6DSO5CHWDrzMzjr6H3h/97mbzBiwnTo&#10;rR+gi6M3LJr5BZy7269gl33/Dm/XDuQFv7ILvn70HNhl4z/ABc+Ohe6eDrjj8lthfDfN4R8wnx90&#10;Hey2+8Hw/Ftja3+Iow6ht9B39fRED+Q2MHRNqO2nUTWP6h4YuiYIl+tY5lMN/lx1HwxdE4TNdZQJ&#10;jer7Ifhz1X0wdE2g0EwOwgnbI+VMPV+RmrCBoWsCcsLnumLoOjaZ8su9VhkwdE1ATvjca2HoOjbp&#10;stEDuY/4NnI67io+kQf2sH2quTfjIx13FZ/IQ9qjmnvcK+3jd2M+GLouQ1wd69g8svFOHH435oOh&#10;6zLEfGJsDM36+N2YD4auEUsXfA83nXAEnHX188HvF9c+Pd2dMPi8f8IhJ9wLi+oHIBsA3e2z4Z7D&#10;t4LNtj0IHh0zC77++F245e5H4KMZy2s/Be3umA2n7L8N7Hjw5bCi2z009fV1QUdnO3R2d0P7ounw&#10;7pDH4a477oEHHxsCYyZ/Btdsqw/k0xsH8oe9A3lfcRibM+FjuOuKc2CvXbaFjTfZEg457Up48/Op&#10;tT8UWM8nxhK4JxpcpSaqwPLB0HUZ4vtxWXzGI19+AA7aaz948JWPoQ3fg5XtMPREOpAPnt2nDuQ7&#10;FgfyV9VPyKfDP/4sB/KlcybCLUdtClvudiA8+cHExsdOVhaH56tP2R/WLQ7k0xb5B3LaT9fiqXDd&#10;Gf+EddfeFm5668viD4S4j6JT/IFhwfTRcPrOv4cDjr0cJizCvxpMk10Lx8LpB+0COx52Ccz55nm4&#10;7akP6p3ivnra4Y2n/gc7bbFl7Vd2fvM9fhyKPPEwPmnkMzBu5hI5kO98RO1Arn9fTA5QzemiOR8b&#10;OR1r1TzQw/ap5h73QVTr2FzcwwKq7YlW+SB0x1VZM5YXhq7LYHkIYh2br+5jd5DzeQxdl8HyEMQ6&#10;mpd1dR+7g5zPY+i6DJaHQDpNHcirbcVFemN5YI/++iDIh5z649eK/bTCg0Fe/XeL7amqc/Wd2BP+&#10;fqr7EnwfRlW/mE9VrGqfgCsOPovmToHLTjoZ7h42Abr5MFWH9unuXAg3/+touPTxMbWPhsRRTPT1&#10;wIwP74WdN9scTr7wFnjxxcfhoRfegmX1ud7C65Ij/gxrb7YbPDX8G/oMM3Vg+fzJMGHcpzBz1jQY&#10;euc5sMf+x8Mb42fV/rJdb88s50AOxYH8iciBHD8nvGRFN6wsDmIzv3gXrj33GNhx083hmMsfgMmL&#10;O4tdWk8ohVCvn09/gaFrRDM71D6x+b7e5fDo7RfB1lvvBPe+NAKWd6yA2VPGwP/+tjWste4OcOv4&#10;FbBk7mx468m7Ydt1toNL7n8ZFtXfO/cn5MUBecUCGHbfebDFHzeHo8+7GcZMmgXtxR+oZk4YC2cc&#10;uhus9cftYcjHn8O3M+bXr67Q1w5jnvkfHLjtJrDraf+FiXOX1X5zC/6mlEkfPgqH77YP3PjUaGgr&#10;uMZ9Fe/nKzedAX/YdHu45twT4I0pxQGbsbIXpo16A87cf0f47XrbwWmX3AJDXnsD3nv3PXhtyBNw&#10;+3W3wuwV9Z+Q33sCbLP9ofBI8X3PP5nPBT3n+PPNBXmIS3/8+rsXBO1HM82BfMSpP57WbFU/2o9m&#10;moPv0x9Pa09V/SyPctgTmq3uKbD2VNXP8iiHPVHdx4a1p6re5FE+lX0grw65eNXNh+i/QwrNuv+Q&#10;95UzWd09fyKtbP6+BK3wYAyk+2ol8vbT3bEYpk35BibPmFv7OAgefpfN/Q7efvpOuOb2x2F6B/0P&#10;971dy2DWtMkw6buZxcGqOOIWh/b2RbPhk6EPwKVX3AmT28JfC+ei2E8xs3z+NLj6n7vDVltuBede&#10;dhEM+2yaaPq64N27L4BN1loT/rDbP+DeJ1+BTz//Ej4b9RE8/8iD8OLQt4sD4ig48dC/wvp7/wtG&#10;Tv4eenraYPrE4XDGpmvANjsfB+/ObIPlc76BR/FAvsGhMPjNr5w/KHRMfgCeeetr6Co2hH9AWPjd&#10;SLjq1IPgsH/fCl/OaWviXaSJ6nM+bAeLTV8r3ydAceB977l7Yb8dt4Q/H3ES3H7fIHj88cfh7pN3&#10;h9+tuQEcfv1TMOzll+CWK8+GDX61Phx6zg0w/Lu5sHjBXBj38fOw55a/hzU23xPeH/sVzFu6AuZM&#10;Gg03nvF32HmbneDQo0+H2+66D+65/zH4x/67w+Zb7QCn3z4I3h/znd5BA73ts2HI3ZfDgXsfCJff&#10;+TiMHPslfD7mE3j45v/Atfc9D9+30/db476K760VE1+BQ7ffHHa9cAgs8T5m1dM+H4Y/exf8Y68/&#10;wcbrbwAbb7wZ7LjbX+DwY8+BF76cD11dHTDts9fgppP/DBv+YWe4/JYnYPLMedDRHfvgStYTbRrV&#10;3WWifzsbuPdVhrRy1d5XdbTqvhCtuLdWPZ+Be1/9c1u195XjnjyQ51w05yLNbN5Ca64VasIZDF3b&#10;yNHkoFXX8jXhDIaum0eOU44iZz+t8slBjtPqu688TRmWzhwJN158GvzjqBPgvPPOh4suvADOv/BS&#10;eOK5V+Dr2fKPpnQu+goG3Xw+/PPvx8A55/y7pjvv3+fDoMeeg8++m1coMu6rOBjj7x4f9cJNsMPa&#10;f4Ajz74Tpi7Vv/+7OOTPGQ/3XPAPWPNXv4QN/rg17LXfgXDwoX+HC65/sPYXLzuWTINbTzoUNlh/&#10;czj8+NPgovMvhEdffQ0u3OFXsO4G28IZNz0E7w1/H64vDtm//fW2cPVDb8L8tu7G78ZuG3c97H/g&#10;8TD4tVG13xYzeeRLcPH5Z8H/hoyARR09xj1k3FeBvPeiXOUrrAkMXVvI89FVgeIZLZs7DYa/PgQe&#10;fXgwPPn8UBg7ZS4s+PodeOyhh+H5V9+BL8d/Ce+/ORQeGvQQPDP0LRg3Yz4sWbQAJn45Ap5+7GEY&#10;/MhT8On4ibAQf1VhL/6aw6/gjRefgUcHFYf7p4fAh9/MgA/efQOGvvYGjJrwHSzvkgOvv5+2hbPg&#10;k/ffgOeHvgmfjf8axo//CkZ+8hnMXtpR/4ue3kzvYhj56hD4YMYKzTbQuXwBfPnpcHj+qcdr/5DQ&#10;E88NgRHjviu8+qC3uwNmThgFrz/9MDz0yBPw5rsjYNqcBdBR+0NqHNZz9dGMxp7B0LWNck0rFHka&#10;H/YMhq6bQ45LK+8r52oD6b5y9zOQ7isPeU4D7b60yp5wnYoDOZaW1BVacBXsE075TFrBHmkVoqy2&#10;GOSqzeGa04XPpGv28FUW48Ke8FkMXcfm9JozDV9BNbPs4assxgWGrm0fW+VCM+wRqnz4Cqo1a/uE&#10;jAsMXds+tkrDrdnDV4XwFV3LZsMHQ5+Am6+7Gq688kq47c774YU3P4a5be5BpKdjIYx5bwjcfuN1&#10;Nd3N/70Lnhr6DsysH6gxRB3fD6zsgQVTx8AN558ONw2bCF3exwJwYtmciTDk8UFw07VXwTXXXg/3&#10;PTEEvvz2ezqE9XXB7LEfwEP/uxmuvvpauO/RF2DSnIXwxUt3wg033AJPv/wGfDp8GAy+6xa48opr&#10;YdATL8D742dBW+3gB9A15z14cchL8Oqwd2DE8A/g3TeGwVsfjYJZS+jzzP6OMXQl6SKc0xXXzOJX&#10;Thc+Y9eaxbWvis3FwB62SrO+gmpf4assJpxyYflg6Nqa0yr2sFQu6yuo9hW+ymLCKRd5PqECwSx7&#10;pFX+GkG1r+B02RTCfuhByPHVbMwnDZqwfFwvt8pB6EHA0JWsBb7CVvkIfS0fzfmVDQxd2VOhKoTl&#10;Yys1/KmQ4awGDF3FPFLO1LN8UlOEUJHn46t8YOhKHcg59aoKtAeG7RHjBayQ5JWGxYVgFSljMxYn&#10;4ClJS8/dOGSelbIS+LUNniS1rFxYnICnJHmlYXEuWCFKWVWF+MhK9wnEWR2EnqTklYbFhWAVKWMz&#10;FueCJyl55YM4q4PgKUleaVgc/k/9PV3tsGzpUliyZAksa2uH7tpf4iRlYwZ13R2wbNkSWLxkMSxb&#10;0QZdjc94++ApyZoHYmU3zJz4Idx77ZUwZQn/OrxGtw7cUwcsXboElhT7auvsqn+el3ygrxvaViwr&#10;9rGk6HXXfrLb09VW6JdBR2cndKygPS6pZeGB/xBM7Vc3FtO9HdDd0wOdbStq/aXLlkNnd0/jJ+j+&#10;TlzUru4kr3wQZ3UQPCXJKx8W50I8MHnlw+IEMs/JKw3h/I4Gqyh55SPGC1ghSktvcQI9T8krDYsL&#10;wSrK2EyMF7BClJbe4gR6npJXPizOhXhg8sqHxbkQD1bLSuDXIXiKklc+LM6FeGDyyofFuRAPVstK&#10;IJ0YeIqSVz5ivIAVorT0FudCe2BIpUG1z2roSQxbHeMFrBClrAR+HYKnKHllI97RHpi88hHjBawQ&#10;pawEfh3CO5BL5Az7EB/x0n0Ch+YQxMg8p4RoERyaYxBre1gT1HEhDE9RUnBPwKE5BDEyzykhWkTI&#10;CKhje1hT1HEhDE9RSnCfwKE5BrHiIWoM0ZUh7sM9F9RxIQxPUUpwn8ChOQax4iFqDNExbJYmtQcp&#10;MbjngjouhOEpSgnuEzg0xyBWPESNITqGzTJsn1qvcwl89codcMVtL9d+1WCDN2H7+BMcmmMQa3lg&#10;iI5hswzxcb20hmCzNKk9SMkhOobN0qT2ICWH6Bg2y8jz4dAcg1jxEDWG6BgcmkMQIx6ixBAdw2YZ&#10;eT4cmmMQKx6ixhAdg0NzCGLEQ5QYomPYLE1qD1JyiI5hszSpPUjJITqGzdKk9iAlB/cFxIYQlqd0&#10;cE9gs+wjHpwUomPYLE3peVJycF9AbAhheUoH9wQcmkMQIx6cHKIkWJzA9mBGg9gQwvKUDu4JODSH&#10;IEY8OCVEiwgZAXXKPVIQrfiIF/cEHJpDECPzouQQLSJkfNQO5GmUWeSiVT6two/9vmLXbd19Dax3&#10;bKDdV+v2o6sfHs3up2vF9zDo9uvh7mfeg1lTP4frLr4ePv7e/h3UVYGh62YwEN8vvq/+eLZyP60C&#10;31d/0NrnrKsfFj/fVzkwdP3jQnzvrbiv1j5nXTWPn++rdfAO5HoDsm5+WziZN12uIq8ct1CjGVmn&#10;vNLXwW5awShXNedF65BxVyFSPULoHENag908r3IffxWi7BqkwNCcjbRGumVerfApuwYpylWItEq6&#10;eW4uFs96B47aYyfYcstt4MB/nARvfT23KR8BTpNDmU/Y14ysy3xyUX0/GtglBetiepsPp2Lz+chz&#10;SKuwS4oyN7vPrHTLfMqR55BWYZcUZW52P2Sb82Fgt8yBkOtT5mb3NdsfHwZ2B4KPZpvx8dVYN+MT&#10;R64uDnFIeaWvg11SpHXl/VwfRFoj3ZSu3IMUaV2sr9k8H43GgbxstIppTIt8ro+tI7a6T9ytuleI&#10;/nsQW90n7lbdK0T/PYTN9UHEtMivbp8yXSu8qnik0Iq9MKp69fV2w8LZ02Hyt9Ng4fLO2r+AWMWj&#10;DNV84uoqe4rpqnjYkOkqXqSz1dV9QlTxsCHTVbxIZ6ur+9jI9bAh09X3E6rZo5qPjVwPRKgVBle5&#10;XqSz3ar72OifjzDVfWy3XA9UprRVvFaXTyvQyv2sbp8Uqu/HVuf6eAfyPKS0uRdmxLQ5HlqDIRUB&#10;mRwfRkrbKq8qHggMXTOq+sSAPlW8Ytqq+8HQNUP2U+aYVolPHlI+rUD+fkjVn/1oTX98coA+4pVy&#10;pV5MkZpkaA2GVK0HussVUteiXkyRmmRoDYZULnK8GKn9SC/lSL2UTw5Yh8Gcj1wvRGo/0it3rHJN&#10;CzyPwZyPKteIaZFvhQ+iik8MrdpPq3wQVXwQGLpG5O+HVDFtvg8hpa3iE4O7n/KrlSvSaJWmDOgh&#10;PilH6pUr0tCamD7Hpwy1Azka5ZphaLU/l+vFITWv8j0QGFqtK7eTBoZW+3O5XhxS8yrfA4Gh1f5s&#10;rg8CQ9a8Es8cLw635nWeB4KmtI8769cxcLDa8tBcDBxuzes8DwRNaR931q9j4JCaV/keCA635irf&#10;h6B9eEXAOseLQ3OMXA8EeYiagqt8H4Se9OewzvHicDn5muOBwNBqCq6a9/Jncn04XM5el0PUuPJ9&#10;cr0wYupcHw6Xs9dl0D648n1yvTC0uhkfDpdz1zk+CAxW+3N+nQKGVjfjw+HWXOX7IGiS1P6cX8fA&#10;odXN+CAw9Lp/PtqLV/k+HP31QXDIWveq+Wi1rtxOHBwu565zfBAcsta9aj5arecaB/KBhLL9YOg6&#10;hp/qfSFacW+tej45Phi6juHn+4qjVfeVgx/rfbXK66d6X6sLGLqOYaDdV9l+fr4vXf3wGGj3tbp8&#10;MHQdw8/3lcZA8/H+UieDgy8kK0b5Bjj0tFvlg4PWlo+spHI5BIdWSMVMGSj0pFsx3MoCB2vLPKTy&#10;eQrmeSUqWaXAQSvxyJsWcPBk6BGr3BUH87yiKh8ctGqND9W+j6zcyucpmOeVr9KVBQ7W8qp80gVH&#10;3EdWLlweQ0+6FcOtLHDwtKxEwasUOFjPK5mWlQuXpxmZ5BVVDLeywMHTshIFr1LgYD2v3Gm3skAz&#10;MskrqhhuZYGDp2VFya8Mt9Kg0FNSMdzKAs2407JiuJUFDt/DZQRu5QJDT0nFcCsLHHpaVgy3ssDh&#10;e8QmhQ8VHLSWFIQzPjh4WlZaVQ4OnrR9pLJWDA5aSwrCmVBBwdOyoqwCDJ6yPdyKECo4uCcrhltZ&#10;4OBpWVFWAQetLQ+rCjkMXgknGr+ywMHTsqKsAg5aWx6WY3Egt2ga5vB5XgmEd0E8h8+HMxbHoNCM&#10;1rsd4V0Qz+HzvBII74J4Dp/nGekI54J4Dp/nlUB4F8Rz+Dz1hBXegoTm4jMxTsLneSUQ3gXxHD4f&#10;zlgcg3oYPmfPxDgJ3WG9y5JeMwTiOXyeZ6QjXAjqYficPWPxxHHoDmtdlvSaEUhoTs9IR7gQ1OPQ&#10;HK9cSE9AHIfPU09Y4S1IaE7PuJNuJXCDOdsDIT0BcRw+z3rpCBeCehg+xzO6o3kXbmheXhns4bIE&#10;Cc1pvXSEC0E9Ds3xDLME4V1IaJb1toevRUhoTuvdKbcSkJ5DczzDLEF4FxKatfUxDwT1MHyOZ3TH&#10;rwSk5/B5qRkWTxyH7mi9dIQLQT0Mn+MZ3WHe5RDMU/i81Iw4z6FZrXc7lgeC9Bya4xlmCcK7IJ7D&#10;58MZi0MQj6FZrXc7vo5Beg6f55VAeBfEc/h8OGNxCOIxfI71usN85CfkAneoOcgWfFR1z9Nj6NqC&#10;q6i6DwJO2ZPE5rti6NpGjspVpPWxLvJ2L+0XAkPXNnJUVa6c0tq9Ku6EnAkMXVuostcqWkL59X1U&#10;nwiBHlX2WqZN9XPhejTnWLYXvxfXYuh+yjUNd7JVPi7yXTHK9aRKw1Xk78CHvR9i8l0xdG0jR+Uq&#10;8nfgAyfDaWLyXTF0bSNH5Sryd+ADJ8Ppqn4YuraRp6qGmCPyrbhaK3dcxav6fVXbaa4aQ9c+4vux&#10;+ZTW7sUmclA+W3ogbxYYumZQSMWrFPQEA5m86XK0wodCKl6loCcYrbonRFUvez+azXPUE80i5VHV&#10;3fKikIpXKegJjar7iaGqj7UfZITNc8TQNSNvWrAqfZAZSPtB/BR9KDRTjtgEslW9LLRiPxRS8SoF&#10;PaGBbJ5DGlU9MHTNEDbPsdynf6jqE98P83mOondRdT8xVPWJ7yfWicOaaN1+dFWOlI908lwxdI3I&#10;mxRYHs0g5oOsdPKuhaFrRM5kyYG8zAL7cY109AqDK0bcw4XraE/leLmacCLujpCOXmFwVRWWo48c&#10;d1cTTiCT9vG7FJphpH0IZRrsxzSadzXhRMqH4HcpNMNI+xBcTTiBTCt8EGkfv4t1Mz4EVxNOxN0J&#10;3CvzQaR8wi7WzfgQXE04EXcncK/MB5HyYQwUH92jNYWwgpQPw9VgFU415xMi5aN7tKYQVpDyYbga&#10;rMKp5nxC2O4M6VgrjbiHwNU07+Mi7hP3sjoYuibEPQSuxp7I8UGILu4T97I6FJpBxD0ErsaeQDbm&#10;pXlZV/exO/ZE3CMGe8J2J2i+7HopH7tjT8Q9XIjOnnDdI58h16C+VrkTOR1cUSWr5sEetk+uO+nI&#10;R9YCXcU6uKJKVs0CI+WhO6krUY+8LF3aR0+7KxcYuo5DfGzoTmyNEB9bZbMMX4evoQo5i7WQ9nHZ&#10;lGf/fIShFb6GKuQ0aykYaR+X9RVcy7SsUggVwpBDzIc6UsnaB/XIx3ay1wiuadpdpZBSaK9Q53Jl&#10;PvSK4bLuyl0jwh6++qpqIAf2Cb00E3YF1CMP0dkTPqtrcbBnc0HT7BN6aSbsCqhHHqJzJ7hyWYQ7&#10;QVWoqgLxsH00m7qS9hGdO8GVyyLcCapCFXIWa0E87AnNlnv6Pu5ETgdXVMlKgKHrOOIeAu74CrvW&#10;rKvI6eCKKlkJMHQlax9xDwF3fIWuxcFXCXy9VeGKKlkJMHQlaxvkEdMJv8o+svJjQvxB/bixKu9r&#10;1T+xH+Y9+Wl+J6yu+1r9T6+ZK2Louhyr9r6s/fwU7qtV+Pm+flxYlff103xiq+u+Vv/T+/m+BBi6&#10;thA5kOdfLq7EDnXz3WJoxX4Qfje+vxyftCYH+Q6+0q3truVucQLsphWMcp88xJXWXtLqOCwvG+U+&#10;eajmE1eX+6QVjHKfPOT4iCbf1wXO5c2mVXbXYst9MHTdDOw5i01foZU+pEjrypA/3cx1qs/gBE01&#10;cz1B/nS5UivSe4t7YSc9m4f86XKlVqT3FvfCTryrkVbleSDKlVrR7FWxU34lRLkqzwdRbT9ptQ3L&#10;x0a5Ks8HkbMf0aTVNsSnDOWqUBGb0XzyJ+Q5Fy3X5PnoKobWXCvUhDMYuraRo8lBq67la8IZDF03&#10;jxynHEXOflrlk4Mcp9V3X3maHOTsaHXeV6vuLGdHviKcyHHJ3XEr9pO3ozwfXcVR/Wohcq7VjMae&#10;yXHKUbVC0ZzGnsHQtY1yTSsUeRof9gyGrptDjksr7yvnagPpvnL3M5DuKw95TgPtvrTKnnCd6p8h&#10;t6T2uIarYJ+qcz6a9wknLI88lQC7nGn4CrfO9/ERTlg+tioO9kirEL7CrfN9fIQTlo+tioM90iqE&#10;rwgn8nx85PnYKg23Zo9wzkfaB5Hn48OdYI9yH1+xanwQrfBhj4Hig2jOxwV7VPcJJ/J8EFqV52Or&#10;fAjHHpbKha8IJ/J8EFrVrE9awR7VfcKJfC+NuI8Plyu/SswnjXCCfap7uYh5uFz5VWI+IbQqnGCf&#10;PC8NdyLmEarSYJ88pbUm5Pv4cCda4YFgn3KvtCLPx+q6XO33kGszSl6FIDbsUVCHkkJrCByaIzAf&#10;JoXWxlgG99zklQ/q+D2e4SlJfPXBoTkC82FSaC2x1LdAwfOcvPJhd5gLk0JrYyzDneek0DqGzfKM&#10;5WFN6I70mQuTgnUEDs0JuOcmhdYRbBZBoT1YjenD7jAXJoXWxlgG99yk0DoCsbGOzHNiaBWDeKsn&#10;szoptC7GMrjnJoXWEYiNdWSek0LrCMTaHSsptI5gswgK7cGcNUEsddw+BbGSFFqnWb+DoOB5Tgqt&#10;I3BojsB8mPjqg1jquH0KYiUptC7GMrjnJoXWETg0R2A+THz1QSx13D4FsZIUWkewWQSF9mDOmiA2&#10;1pF5nbzS0KzbY95NCq0j2CyCQnswZ00QG+vIvE5eaWjW7THvJoXWETg0R2A+TAytRBAX8gjpSVJQ&#10;paFZt8e8mxRaR+DQHIH5MCm0lljqW5BZTgqt0bA67jwnhdYRODRHYD5MCq0llvoWKIyfkGPEx+Kw&#10;fXxwaA5BDHvoPtWaQXBojkEszWnWZxjUcSFMOBXzwNAcghj20H0OYRAhI6AO+7AOQyoN6rgQxprC&#10;0DUxGJpjEOv7cAhTBteHJzGk0qCOC2GsKQxdE4OhOQaxvg+HMAyb9X1E41YCDF0j4lNU+xMcmmMQ&#10;S3OapRCGYbMM9nG9ZC3A0LULywNDGASH5hjE0hxXqQmbZfg+xFXxITb0iE3YLE/THFfEYHAlsFmG&#10;60EIJzg0xyDW96HamuDQHIIYmuOKO6E6xjJ8D0Q4waE5BrHswxpac6XBoTkEMTTHFXdCdYzlSd8D&#10;gaFrgs36PqyhNVcaNsuTNMcVd3wGQWwIYfMmbJan8ZWTeQyuBDbLk+yhNRgugyA2hLD+FIZUDA7N&#10;IYhhD92nkJpgcYKYj8sgiA0hrD+FIRWDQ3MIYthD9zmEQYSMgDqWj1RlEG2eD4fmEMSwh+5zCIMI&#10;GR/1f6lTZOFAmUUuqvi0/po/rftCkFf/7iulxdB1ClWuWYaY10C7ryr7QcT0VXyqXrMZDMT7wtB1&#10;CqQM9VX2g4jpq/iUaTHoq3AxiMZV58yubmDoOoXVcV9VvFp13Z/vq3lg6DqFVX1fVYGha41Uz0dM&#10;WXV3KX0Vr7RPvlNMWWUviPR+dJVG2iffSZRVrh7C+0udtln/LtFKYOg6FwP/vnSVA5pYdffVmmeT&#10;2mV1DJz7Igyk+2olBtp9VfexJ1b7flb2QW9PF3R2d2u2ADmwT7V9hepq8wnU9tsBXT29mq0A976q&#10;YRXeV7/x832FWHX31X+fH/K+4urm9hOiVT6IVnj9fF8a4VQVn/qBnIJG7XHNpi9AoRmG5R5TYoQT&#10;tPZZhF8TKOwJYbkTKjQoLJXF2l4U4QStfRbh1wwMe0LYsOODVBiW2mJDFYIinJC1P+fXAgpLYbG2&#10;DykxLIXFhioEhT1BiHd8UFhqi7U9WWlN2GyoImDYE4R4xweFNWF5+DWBldYEwWdtFaLcJz6rQWFN&#10;WB5+vXLlSmhbPBs+eut9mDhnScFohax9r8CnAYqYojkfT9XXC4vnfA3Dh4+B75d3QF/BpXxCD1nH&#10;Oz4owgmCz4YKBkU4QfCZlE/oIet4xwdFOCGMZl2FBkVM4bPVfGTtd+KgsCYs1lVoUMQU/fORtd9B&#10;+DWBwpoImbAWUMQUfifPJ1TZrAWKlI9G3DPugYh3fFDEJlaVT6hgsNJWWJ2YEsOeiLEhGj8hzxEz&#10;UtrcCzNi2hwPrcGQioBMjg8jpW2VVxUPBIauGVV9YkCfKl4xbdX9YOiaIfspc0yrxCcPKZ9WIH8/&#10;pOrPfrSmPz45QB/xSrlSL6ZITTK0BkOq1gPd5Qqpa1HPURSH8UXffgbPPzYI/nf7U/Dd0k7dDaBn&#10;MaRykdqFj5gWeel5qpW9sGjOJHj49tth8ItvwoTZS6C3uBcLuXthHQZzPnK9EDEt8tIrd6xyTQs8&#10;j8GcjyrXiGmRb4UPoopPDK3aT6t8EFV8EBi6RuTvh1Qxbb4PIaWt4hODu5/yq5Ur0miVpgzoIT4p&#10;R+qVK9LQmpg+x6cMjc+Qt8IM0Qqv/nrwbCv2wmiFV3899Gx/94Lg/fTXq78eeraV+2mVT7PQswNh&#10;Pxqt9Pn5vlx0L5kCN555Etz05LuwuKNHdZpHq55RmU9fXzcsmjkeHrrtWrji9kdg8rzlqivoz170&#10;bNl+ctFKn2ahZ1u5nx/aR88NhP1o9MdHzw2E/Wj87GODZwfKfhit8vH+UqcAQ1eyzke4yTwfSyVe&#10;FNKJw/bRbJ6PD5xyJ/N8LJX2wmC+DL7Snc3zsVTC4ap/PtoLg6sUfJU715wHAjniZVWGmI+uMDQT&#10;g69y55rzQCAnfJ6PBXeSQjMx+CrfR1cxWCrkhM/zQfhKt27ex0Wi27MAnv73UfDXk2+Cqcv9z47T&#10;pEy7VQq+yq3zPGKQaVr19XTBjNEvw9VnngB3vTAClvRwPw6c1D4YXKXgq9y5PI8YmpkO96M5Cq5S&#10;SKvyPCy4+2GmHL7K9aHgKgVLJbN5HhZwUqbdKgVf5ftgcJWCpZLZPA+Er8RaOLdKIa2i0EwMlsqd&#10;bc4Ha+HcKgVLpX0wuEoh7RNWMfgqrIVzqxQsleuTB+8vdTJoI/QqtfT9yoI1zSuq8kEzoQcxzAqo&#10;cjkEzdCr1FwxUw53WlZUMdzKAs3IpKwYsSrkMZjnFVXMlINm9KtkFbgOlkescleUvNIcq/KgHbQH&#10;cfmgGZnkFVXMCFI8BvO8oorhVhZkRl6FywfNyCSvqGLGgstTJZO8oorhVhZkhlZcE8d8DH09C2HU&#10;Gy/Dcy8Ogy9mzIdFC2bD9BkzoK0Lf1pNPj0dy2HyuOHw7JNPwFNPPwtvjxoPi1bIAVr7d8yfAZ+8&#10;+xo8WWiff/0jmFv7CIq7HwRWsz59BnZcfz249pWva5/BXgk9sGzed/DBC08U80/W8okX3oLv5i2B&#10;3mKia+438OQTBffkUzD07ZGwojbTB13LF8L4Tz+AF559Cp586S2YMHUu9PSSI16pt6cbFk6fAO+9&#10;9nwx/zS88s5HMH3+UujpIwWip2MpfPXRMBg3dR7Mm/oVvP7yazD2m2nQ3dMBMyaMgVdeeBZeeetD&#10;mDF/CXw6aX7Nt5YrV0Jvx2x47q6L4OCjL4S3x30PPZGPrhBorj7trCj5leFWLjD0lFQMt7IgM9aK&#10;4VYWaEYmeeUyArdygaGnpGK4lQWZsVYMt7JAMzLJK6pCCB8qaI54Wvsqt7IgM7Timrh8uNPiQRVD&#10;KmvFoDniae2r3IoQKoihFdfC5wODp2wPtyKECkpeCSdwKwv+NNfC50McYh5WFXLC+yuGW1nwp7kW&#10;Ph/iEPNwK0JxILdoAofmGKG1ZvwuheYIPuf7uMDQtYbukC7tg6GZcMWVraOKQnME4qSDK0tH4NAc&#10;Q7OkqeIja3fK9/G7FJoj5HIEDs0xNEua5nxc+D7hDIauCbkcgUNzDM2SpjkfhHTSPggMXRNinO3F&#10;oTmGy8Y9EBya05BO2gfBoTmEzfTCvIkfwNn77QX3vPoZTB/3Kdx3xvFwzNFHw2W3PwQL2osDeXGw&#10;XDHjM/jPcfvBPmffVBxW58PEMS/BkTtvBZttshlssenmsP+J/4F3v14APV0r4Ou3H4Xjzr0aho38&#10;BhbM+gyO+PMOcOrVj0LfSj4cCwA64fkrD4ffr/lHeONbOlojutoXwjtP3gp7bfFH2GCLg+He50fC&#10;8vofDvp6OmHKiDthl+0PgefHzip8e2HxzPFw3wP3wH1DP4Jp342FG08/Crbf5UB47ONpxYG7D/r6&#10;OuHbsS/CsYf9A+58eTR8MfwlOPXQPWHPf90Ao6curH3sZNQbg+DgLTaFLTfbDC677X4458BdYKvN&#10;toXjrrwLHnnuMbjixnvhkwkzYMb4EXD53/eC7a57u7HfGlZ2w3tD7oe//GlXuOeZt2FFN//mlfh7&#10;pkPzCM1Qv9xHM7LWle/h6hAcmmOdy2IVziM4NMfQLGmq+Li6eBX6cWiOdaFPOI/g0JwF0qR1pJFK&#10;1qkq9OTQnKUjzuJjHgLukCauQ5DGhtshL+LCGQ7N2SAfzTA4NKfhdtLX4tAcI/SJe3FojuBz5T66&#10;1tCdlA7BoTmGy2IV9+LQHMHnyn10JWurAvi/Qnl8yO1Q7acFt4fBtbxSMCMgViq99vVcU7i8q3Qr&#10;DKmoR8Frt6fXUmNwLa8UzGhohjR67XY5MaRHX7ki6IpC18Jx6p5eS43BtbxSYrCOoRm3z3N+TeH2&#10;UpWvpRrD7mlIjcG1vFJisI7hMn6la/Iglte6p+H3whrD6ulK96hDtbxSYjDLSFe65lmduqdf/Z5V&#10;65SernSfOq6WE6M4jL9/L+y1+0HwypRF0FPQKzvnwohHz4AtNtoDbho8HDr6VkL30i/hwr/vCdvs&#10;cTJ8u2BpMV0ccDsWwSd3HQ1rb7k7nHrPMPjym+9gaedyePnuK+DoC++CL2ctht7iAI66U/fYCg44&#10;4/ri4CzXb+yn/Us4Z48tYe01DoMJ7X1Or3vpt/DY1SfAJuv/Be55/lNo75XZb1+5BE5+9LPiDlZC&#10;54Ip8Pwdl8DtD7wIHXVN3/LR8K/dt4J1N90HvprfBcvnfAlnbrwe7PnPq2ESanrmwbOX/Qu2+uW2&#10;cNvQ0bAMD/kTv4D7T9wWfr3Gb2Hfs26Hb+cvhllTvoHJ496AG/9zCdw15ENYWozi9ZdPHQF73PpW&#10;bY1XRBbz87efh0N23gZOuOkhmLq0s9bhHoMYtxKGaqk4MbSO18K4PQypEVjr1LxmpI/h9rmmYJZA&#10;jF1xzRyvKYTnnmbcHobUCKwpfK2sEbova3mlxGCWQIxdcc0crymE555m3B6G1AisKXytrBFuH4NZ&#10;6VEwa4H6fq05qjFC3mUEvhZBHIbbt3VS+VpKDOEFwrg9DJfj2uJdRipfiyAOw+3bOqmkljUF8xrC&#10;uD0Ml+OawuW1knW61mtKDKktuD0MruWVghmC1vigCPU6Ix9ZcYfiSKkwdE2gkIpXaegZAta50xrW&#10;TFUf2wNDKl6loWcIVffCsPekqxxg6JoY4XId9UwKKRX1LEXuLgQYuiZGuFxHPSMIuXK/PJ8yYOia&#10;PITLdcTQNSHkyvzsfu4uBBi6Jo+oD/52kIlvwz/32B0uLA7eDb79e3j/wVNh271Pgoc+W1Acvbvh&#10;26cvhD03XR9Oun84LOssjsDFQbtnxXx45+r9YY2t9oZzXvwOeruWw6dP3wB/P+oMeOvLqbWPa7Qt&#10;mQ3vDb4EdvvzgfD4h9NqP2l399MHXROehL23+gP8epPLYU7wEY8++Gb4s/D34sD+z0v/VxyQl9c8&#10;+tqmwJX77gkjZi2Dvr5emPjp23D8AfvB2ZffBS+99BK8/NLLRT4Kpx28O2y91Q7w3BezoX3BRLj+&#10;wN3hxCsfhYV9xXXb58BL150OO6+5BVw/5JPGZ74/f+oM+P1a68HNL35Z38NK6F3yOdz27yNgz8PP&#10;hGff/xzmL10BvZ3L4OVPp9f6FKT97sNX4bg9toOdz7gNxhT7I9aCzGgk37MIYj4hUs5hj0IqXqWh&#10;ZwTI5TqkUN0DQ9cE4XIdy3yqwZ+r7oOha4KwuY4yoVF9PwR/rroPhq4JFJrJQThhe6ScqecrUhM2&#10;MHRNQE74XFcMXccmU3651yoDhq4JyAmfey0MXccmXTZ6ICfobVh2FJrR0NOywuCKYXEWSEWhXQUU&#10;mrEgCgquGDbL0NOywuBKEHfRIBWFsBqpnkAUFFwxbFbD71JohhDjXYjCVnNojqFZ1yfU26yG36XQ&#10;DCHGuxAFBVcMDs1ZKPMhXtc+/C7WMZ+0E0IUFFwxbFbAvTIfRMon7GJtTWD0tn0PD52+N+zwt8tg&#10;8rI26hSH9PY54+GRc/aDQ8+6DSZ2IrsCPrrlFPjTulvCTe9OhHb8THZxIF80fSz8e5dNYbtD/gXP&#10;TGyDxd+NgnOP2Q8OOu1yGPHFJJg+Yzo8d/O5sNcBx8Lb3y5qXNfdTx8s++B22GXz38Mv/nwH4G8e&#10;99ExfzLcdO4/Ye2dD4dnPvoGuorrz333btjt73fXDtF9fV0w6t1nYf99D4IHXxkf/ZWDCPwHhxbO&#10;mQVTp06CT95+Ek7d/0+w7i/CA/l6a68H/311Qn2quEbvcnjl8dvhgJ22hHV+80c46qLb4cNRX8LM&#10;xfTc9H19P/Yt+NeBO8HaR1wO709a0ODjEAWFZggUmrEQ+oRIuegerSmEFcR4DVFQaIZAoRkLoU+I&#10;eAehHcKVBoauLWgPDK4EMT6GuD7eQcSurWsEhWYsiIKCK0GMD0EqCmEFfsdVWTMUmkn5a4iCgiuN&#10;eEfPu1680qDQjIbVQc7nKTSTRlzPoTmGZmVtqyk0o2FPhDyFZmIgFYWwArdTciAXaLO8jdjA2f7M&#10;I9ijvz4I8iGn/vi1Yj+t8GCQV//dYnuq6lx9J/aEv5/qvgTfh1HVL+ZTFavap6p3c/sJJ5rzCRHz&#10;QW7WyOdhv112gkufeg/au+nXDPZ2t8MXbz4Ee22/HZz7vxehvXa47YUFY56CUw/YE46/7lH4Zvos&#10;mDV1Irxw3+Ww9z5HwH0vfgydK7th3FuD4bCdNoe/HXcePPTsS/DMC6/DyDHjYJ73lz79/az4+G7Y&#10;dYv14Jc73AgLrMN0XwdMHHoHHL795nDEFY/A9IWL4d4Lz4T/jllYHOfxQN5ZHMifht133AlufGAY&#10;dPS4n1Pv7loMC5e1Q0/Xcvjmo1fgjhtvgvsffxFGfvUFvHrz2bDnOnwgp4/LfP7U6bUD+e3qQI4/&#10;lce/MPrV8Ffg2n+fCntsvyVsvMWOcPzVj8CMFT3Ofc0e8yactv9OsNHR18CH9T+I5IJ92KtZkIe4&#10;5PmFKvLRTHNgn/56kYe49Mevv3tB0H400xzIR5z642nNVvWj/WimOfg+/fG09lTVz/Iohz2h2eqe&#10;AmtPVf0sj3LYE9V9bFh7qupNHuVT2QfyMoSXEqbq5kP03yEFDF1rpK78Q95XziSGrsuRr08rm78v&#10;QSs8GAPpvlqJH+6+7Aliq7v5yHdA5fuP3AA7brsDPD18HHT39tb+YuTSWWPg+rP/CVvsuAfcP+wL&#10;6Kkfbvt62+DTYY/AqUcfDfcOeRdGvf86DL7nLnj+7c9gWRf+3pMV8N6j18Cf190cbnr0HVjSzVcp&#10;0NsNEz4ZC3NrXIieaS/DIdtuBGuufQp816U7DICexRPhlnOOhK13PgzefGMQnHb+zTCvaNT6fd3w&#10;1Uevwv7bbQr7HncRvP/VzNpP0Wm2C75772H49NuFMHfCe3DSgX+CYy57CObjx26KPY+4+0LnQI4T&#10;+kDOT7S3cx4sWTQb2jqLP7i0LYCRrz8Dlx6/J6z5y43g7tHz6irCd8VejvvLDrDXBXfBuLn27yMn&#10;5L9fzQBD1xp2R9j+7ezn+2oGGLouR74+rVy191UdrbovRCvurVXPZ+DeV//cVu19YejaB3b7fSDP&#10;uYUcTavQzLWsmYF+X83ur1V7/tknjf83+7TqWjnAa712/+Ww7ZZbwe0vjYSOrnaY+c0oeG3Ik3Dx&#10;iQfDn3Y/EB5+ZyyMn0UfyejtWQSvP3o7XHDNnTDi61mwfPkK6Ozurv0lTUInjBl6Nxyw1Ubwj3Nv&#10;hDHfza8d8pfM+gaGPfcUPPbEG/B97Pdyd02D6//+J1j717vBqIX0k/oAxaF79LO3w25bbQEH7bUN&#10;/Odx9Zn3lX2wcNo4uOmU/eH3624MBx5zLjz45Asw7I03YMjj98MVV/0Xpi3tgknv3F8c+jeEw/8z&#10;CL4v9j9/1tfw0EXHwA6//SNc/uS7MGnyXGjv6aHPkP/u93DTkHGNa/QsGgPvvvkcfDZpLv0qw74e&#10;mDbidtjw1+vD7SPnNnT4EZyxbz4Lh+y6A5x/51Pw/You1WsezXxv9Of7aXV9L7byvnK8fqr3VYZW&#10;3Xcrn99Aui/EQHpGq/u+WqUpQzMesRnNFwfyuHXZRTF0HZsoV5VdiVDmk+eSM5fnXKayp0KU6cK+&#10;PVF+/XKFBXuqfLZMgaHr2ES5Ks/Hhz1VPlumwNB1bKJMFU7ZPj5sH83aPmXuGLrO9bFrzdo+PmI+&#10;Uz54Ag7YdWvY7s97w3EnnQbn3/IMjPr8C7jj1N1gu12OhEfeGg0zl9HHTTqXjIazDt0NNt/ur3DG&#10;TQ/Cq8M/g7nzF8KKTvk4yuIZX8D1p/8Dttp0a9j7gEMLz1PgjAsuhxffGwNT5y2t/TYURLifHhg+&#10;6AJY73frw+Ofzakxul9DcejunP8FXHXk7rDOxkfAO5PnOarerhUw6eOhcNaRe8H6v18PNtlsS9hp&#10;l93gwOPOgzfGTIWu4hC9cPJw+MeWG8IfNtsBDj/6RLj61jvh3stOgb/8YS3Yaf/j4IE3voRZcybB&#10;XcftAGv+5ndw9JWPwryFi4s/WPRBz8JP4f4bTofTLr4NPhz7Ncz+9it45LqT4bBL7oep9WdU28/K&#10;Tnj72Tth7z/vDw8P/aT2W2HKYNytw4V9ayJkbd+0MyOlojo+y7AUKd+Yp8+Wq2wFIqWiOj7LKFOE&#10;/XJPhK3SbJ6PD5oqn63uHp/QHVvls3lXD33L53KcMXQlaxflKp+Ne2mEviHTDDB0JWsXqStQz1ek&#10;JgShSjNxjzIVhq7rB3KdvKJ1Cq6C52Xa7RNivIAVkrzSiHEuWEUdWtmqOHhe0tJzV8OtWSFKWQn8&#10;GhFyPEkdWtmqOHheklcaMc6tdOpVGqGGJzH0ygUxIU+QSU5eacQ4F6yijqxc+Fyo4UlKeXVBjPCu&#10;gqZ08kojxrlgFXVk5cLn3JqnJN2+gHjpujqa1ckrjRiH6G5bCF98+CY8+9ST8NKbw2HSzIXQ0dkG&#10;E0a+Aa+8+THMXLiMDtFdy2HcW4/ANddfBhecfDRsv9GmsNlW28Lue+wFJ559Kbz5Gf6mEYC+3i74&#10;/ttv4O1XX4Knn3wShrz6BowaNwWWdbmf6abry65wtXzmp3DMZuvBsfe8V2ckeYWH3Y8GXw4n3/8m&#10;zGvvJk6ht6sNZk35Ct557WV4prj+80Nfh1ETpkFXTy/gp8Ox/+3oD+D5Z56C5196DT7/ZirMmfoV&#10;vP/qC7V/6GfagqUwdeLn8OaQp2r/ENFLw96Fryd+C23F/ns75sOMKWNhzKgxMGbMGPhs1Cj4+JNP&#10;YfJ8+i0qjT0u/xaevOVcOPGi/8IXc4rn53wmnlWUjRkPPh9qWCFKDOkTQkZzPCvJK40Y54JVlLzy&#10;4fOhhhWiDDU2J9DzlLzy4XOhhicpeeXD50INT3LyitYMt7LA8zJtzfhcqOFJSl75sDgX4sFqWtGa&#10;IZ0YaIqTVz58PtSwQpShJofjeUp35ar41YZMYvLKh8+HGlaIUlYCv0a4HE9R8sqGdEINT1LyykeM&#10;F7BClLIS+DXC5cA6kGPQqhp8DwzdJ3BoTuB6cFJoXYzVcD1oglY+qBODzHNaag7NCdx5TgqtI1bX&#10;IVwPnsD0QZ0YZJ6TQmtirIbrkTNhw/awfKgTg3hwUmhNjNVwPVITNstwPViN6YM6Mcg8J4XWxFgN&#10;1yM1YbMM14PUtj7GE1wPUmNoTYytY2Vx0Oztga7ubvnXLIsDZF/B9fT01P4Rn+4lU+G5e66H6x4b&#10;ChPnLYEVy5fCovnzYOyIt2Dw7RfBPttvBYedcxt8X5x4G57FbDd64kG4qGu8grUf/E0pM969Dbbb&#10;6SgYPre9YOienDvomQODrrwAPho3Cbr78Ijt+/TVPgeP/xon3lN37foFXzsUo7j42tdb7K2r6PXU&#10;Dsu4P9xvT+0z9H3FnnG2q5Goa3gUffwVi6hBD5pB7/o99XbChLcfh4tPPRGe//Cb2h6pSwo/KUTB&#10;4NCcwPXgxFcfNstw50mNoTUxVsP1SE1waE7genDiqw+bZbjzpMbQGoLNMlwPUmNoDcFmGa4HJ680&#10;iE1B5kmNofsEm2W4HqTG0BqCzTJcD05eaRCbgsyTGkP3CRyaE7genBhahbA4gTtPagyqNIhNQTxI&#10;jaH7BA7NCVwPTgqtI1bXIco98pDnw6E5gevBSaF1xOo6RO1A7sMdoqrcSFcWyhUIS+VzOU6s0Vp3&#10;jqoyr7J+jgJhqfImXcgMhs9JVeZd1tf+VWHNVdkPr90Zqqr42MDQdT76ux9bW92HUTaTC9en+n7s&#10;dXUfRshh6DoPamZlN4wf8iCc9o9T4M2RE+oHW+4Vh9muZTBuyBVwxLGXw5RGT19T1rQq2U/h8fk9&#10;p8N+x9wCC9u7av+oUC8eoPFQXPwhof2rF+Hiqx6AiTMX1Q7CJW5JZO0n2vd4fBbFPhfN+BruvOla&#10;uPapz+q/nUbD9wq9MXQdonw/tOq/T1jF4KusqTKnWF94WpX55CHPxVdZU2VOum+vaVXmgyjXYOja&#10;Ris0uh9bI6pcK67F0LUNSyMcrXJ8GFrrzuV5lV8LQ9f5kLm8vSBYo7XuXJ5XWR8V5Rob/lyOD2m8&#10;A3mzGxjo+OndF93Rqruvn78TfsZAQfX3zJtY2QPTRzwP5xz9D/jvU2/AjPmLYXnbCmhrb4Ply5bC&#10;9999CY/ceC7cOeTT2q8fbAX6+tph9KsPww1X3wVjp86GT99+Fi648DJ4Ydjr8OD/7oUXPvoalnXT&#10;1ard3yr8Du7rg0WzvoGHb7sVnn53LLQ1fsNLNTS3w1V4Xz8ofr6vqvhhn1h/rx6f//k74ceF5u6r&#10;f0+jcSAnG9sMWenENdZaw/VhxobdwbB84iBdzE17xTXWWkM8NGPD7hDr+sQ9EDIRgn2ka+sYVjf0&#10;YNaG3SHW9Yl7MGIK14eZOKwue+T6xDu+V0pJiCnEQzPVUcUndQX2KdNYa43QI+UYR+hTBkPdsww+&#10;f+c5uPqKG+GOh56D90d8CCNHjoQP3hoGTw2+H4Z8MAHa+tzJ2DXD/USUxR8EViyZDuO+/gqGv3wv&#10;HHPIQfD3Y06BwUM/gIUr8J+it7ziIF2oDn1sjbV20NsNy2aPgW9m8j9rFFVGQHp85cyBTLkIfWyN&#10;tfbh9lJKC6THV84cyJSL0MfWWGsfbi+ljF8FXzk1H4NMuWAP6YQajVi3/z7EsIf0Q6WGTLlwPZiJ&#10;AUPXAvZJTWvk+6QdU123l/aJAac4XdZGrBP6xD0QqW4VnxjYw52Oe1En7LOHdEINAlnvQJ6HMm0r&#10;vGw+7lzNx0aZthVeNh93rubTHKp4VdtP3Dl1TeqlFIJynzzEtFU8ytCK/VTF6r2vctdVfV9J4MdG&#10;ujphxYplsHTp0loub2uHrq6e2sc1fLTsvgrv7u5OWL58Gaxo74Qe5zPZ7mzKp3wXgjyfcscq10yp&#10;8/ZTjjyfcscq10yp8/ZTjh/Gp4qzYNXtJ45qPmnnWHfV7SeOVvmkID7ljq26Zgo/9vuKebXiGk0d&#10;yFNAn2a8/Jn+7Idnm90LwtpPM16WT7PQs836WPtpzgtDV7KuCt8nz8tV+TP//+bNZcetGIah///V&#10;bVmBIPVw4mtfDIYHSCVKYp1dNrOfU4G8U/2UmrOXlbfqzV7GBOSd6huQs5f1eev8PZD373Dzvdw5&#10;fxvk/U2WQMZeTt9y5+Yt9fYmiyDjNOeN/x+89b38DvUbOeA3vec8B/L+p9/Tt85yKpD3pzmZ/ff0&#10;rXfeA3l/mhPwFv/u5fSt6uzlVCDvT3My/3+QI+iNMPBGVs7oaZD3FU5zzh1vZH3LgLyv+PT2LYDv&#10;uc3ayYC8d3yyk/UNZryV8wnIe8cnO1nfyBl3ad+uIe9X5DedkTPu0m7fQvKbzsgZd2lvvAe8mVMr&#10;B/Le8Qnq9eY+b+bUyoG8d3yCer25z/s5cxrkveMT5dzxUzmQ945PvuXs8lM5kPcrfuo9u3zLgbyv&#10;cPotZ5ffllP+qFNA3qnepz/y/MnK6qkrpi3IO9X79Bec5YCctZ9TNyHvVD8jv+Uu5ySrbkHeqX6G&#10;XqDqhHy5n1W3IO9UPyO/4C4nd3tZdavnnJFfcJez6j7xefPuPbrO3RPy1VkGye85A5c55ywL8k71&#10;c+6ug/xNcnfOeUZ/wVlWzumpK6YtiBW9p+QX5O4JpznTFsSK3jfqJnp5uTtnP2fagrxTvU9+Qe6e&#10;cpIzbWVvL6eSX5C7p+ScPf79IJ+W4yFU9VkJ+Znwqer3m8kjIXd8P0/kZ8Knqs9KyM+ET1WfN5rI&#10;y4RPVZ+VkJ8Jn6p+zOTKn5DcW9+sPKn6rIT8TPhU9fvN5JGYQdWbb1ae5BPuZzf23QnCp6rPG03k&#10;dWIGVW++mfzwKJ9wN7ux746Q3PMbTeR1Yka5xyqjmQiPqn7M5MqfkNzzm3yZO5FFb84AmonwqOpz&#10;XxN5nZhB1eONT9zPZLmvT8KM7AaSe76vibxOzCj3eEM3kJ+R3OX+nFF3geSe7+er3InYp9zjDd1A&#10;fkZyd95fZYCYQdXjjU9qJ2Kfqr56MvnhUT7xfU3kdWIGVY83PqGfPUA/VH31ZO1T7vp+nkwZIPYp&#10;93hDN5CfCZ+qfr+ZPBA+5K7v50ndI7FPVZ+VkJ8Jn6p+v5k8ED5UPe77hP7iB3lAuQfi9JNTpyH3&#10;QHdrTqZuk3oVe59zIHf4ma+qU6ch9wBdTXJXodwD9Sp2nuSozleRs56G3AMr1zuHcg/AcTd2nueA&#10;7EaOvH7jUxJyB3SHUO4BOO7GzvMckC+jWyfN05A7ILLcIZR7oF+sMwDlHsmX0a2T5qycQWYXUO70&#10;it2cASj3SL9cbSoHosPPfjO7gHLHq1WX6wDyntTLySGu7OeLmFdXUO54tepyHVDdq9vdIZR7xN3Y&#10;eZKjul/Ne4Tq3pTT7wHlHnE3duY9EjvqvMqX8x6huucOgNNdQLlH/Cp25j0SO51+GU54/YZyD8xO&#10;dwHlHulX8x6h3ANzDuSeoNwD3Yscd5y+H9Sr1R6h3AM1h84qjXIPdDdy3HHytup+he7Pn78biEY9&#10;HGpVzgAAAABJRU5ErkJgglBLAwQUAAYACAAAACEA3gwobt4AAAAIAQAADwAAAGRycy9kb3ducmV2&#10;LnhtbEyPQUvDQBSE74L/YXmCN7uJbkuN2ZRS1FMRbAXx9pp9TUKzuyG7TdJ/7/Nkj8MMM9/kq8m2&#10;YqA+NN5pSGcJCHKlN42rNHzt3x6WIEJEZ7D1jjRcKMCquL3JMTN+dJ807GIluMSFDDXUMXaZlKGs&#10;yWKY+Y4ce0ffW4ws+0qaHkcut618TJKFtNg4Xqixo01N5Wl3threRxzXT+nrsD0dN5ef/fzje5uS&#10;1vd30/oFRKQp/ofhD5/RoWCmgz87E0TLOuWghoVSINhePqs5iIMGpVQCssjl9YHiFwAA//8DAFBL&#10;AwQUAAYACAAAACEAqiYOvrwAAAAhAQAAGQAAAGRycy9fcmVscy9lMm9Eb2MueG1sLnJlbHOEj0Fq&#10;wzAQRfeF3EHMPpadRSjFsjeh4G1IDjBIY1nEGglJLfXtI8gmgUCX8z//PaYf//wqfillF1hB17Qg&#10;iHUwjq2C6+V7/wkiF2SDa2BSsFGGcdh99GdasdRRXlzMolI4K1hKiV9SZr2Qx9yESFybOSSPpZ7J&#10;yoj6hpbkoW2PMj0zYHhhiskoSJPpQFy2WM3/s8M8O02noH88cXmjkM5XdwVislQUeDIOH2HXRLYg&#10;h16+PDbcAQAA//8DAFBLAQItABQABgAIAAAAIQCxgme2CgEAABMCAAATAAAAAAAAAAAAAAAAAAAA&#10;AABbQ29udGVudF9UeXBlc10ueG1sUEsBAi0AFAAGAAgAAAAhADj9If/WAAAAlAEAAAsAAAAAAAAA&#10;AAAAAAAAOwEAAF9yZWxzLy5yZWxzUEsBAi0AFAAGAAgAAAAhAH8KYZh3AwAAFwgAAA4AAAAAAAAA&#10;AAAAAAAAOgIAAGRycy9lMm9Eb2MueG1sUEsBAi0ACgAAAAAAAAAhAHNJZOnM5gIAzOYCABQAAAAA&#10;AAAAAAAAAAAA3QUAAGRycy9tZWRpYS9pbWFnZTEucG5nUEsBAi0AFAAGAAgAAAAhAN4MKG7eAAAA&#10;CAEAAA8AAAAAAAAAAAAAAAAA2+wCAGRycy9kb3ducmV2LnhtbFBLAQItABQABgAIAAAAIQCqJg6+&#10;vAAAACEBAAAZAAAAAAAAAAAAAAAAAObtAgBkcnMvX3JlbHMvZTJvRG9jLnhtbC5yZWxzUEsFBgAA&#10;AAAGAAYAfAEAANnuAgAAAA==&#10;">
                <v:shapetype id="_x0000_t75" coordsize="21600,21600" o:spt="75" o:preferrelative="t" path="m@4@5l@4@11@9@11@9@5xe" filled="f" stroked="f">
                  <v:stroke joinstyle="miter"/>
                  <v:formulas>
                    <v:f eqn="if lineDrawn pixelLineWidth 0"/>
                    <v:f eqn="sum @0 1 0"/>
                    <v:f eqn="sum 0 0 @1"/>
                    <v:f eqn="prod @2 1 2"/>
                    <v:f eqn="prod @3 21600 pixelWidth"/>
                    <v:f eqn="prod @3 21600 pixelHeight"/>
                    <v:f eqn="sum @0 0 1"/>
                    <v:f eqn="prod @6 1 2"/>
                    <v:f eqn="prod @7 21600 pixelWidth"/>
                    <v:f eqn="sum @8 21600 0"/>
                    <v:f eqn="prod @7 21600 pixelHeight"/>
                    <v:f eqn="sum @10 21600 0"/>
                  </v:formulas>
                  <v:path o:extrusionok="f" gradientshapeok="t" o:connecttype="rect"/>
                  <o:lock v:ext="edit" aspectratio="t"/>
                </v:shapetype>
                <v:shape id="Picture 6" o:spid="_x0000_s1027" type="#_x0000_t75" style="position:absolute;width:33553;height:26809;visibility:visible;mso-wrap-style:squar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sVpGYvgAAANoAAAAPAAAAZHJzL2Rvd25yZXYueG1sRI/NCsIw&#10;EITvgu8QVvCmqR5Eq1FEqKgn/8Dr0qxtsdnUJmp9eyMIHoeZ+YaZLRpTiifVrrCsYNCPQBCnVhec&#10;KTifkt4YhPPIGkvLpOBNDhbzdmuGsbYvPtDz6DMRIOxiVJB7X8VSujQng65vK+LgXW1t0AdZZ1LX&#10;+ApwU8phFI2kwYLDQo4VrXJKb8eHUYDve7LbuoO57tdus/LrySU5T5TqdprlFISnxv/Dv/ZGKxjB&#10;90q4AXL+AQAA//8DAFBLAQItABQABgAIAAAAIQDb4fbL7gAAAIUBAAATAAAAAAAAAAAAAAAAAAAA&#10;AABbQ29udGVudF9UeXBlc10ueG1sUEsBAi0AFAAGAAgAAAAhAFr0LFu/AAAAFQEAAAsAAAAAAAAA&#10;AAAAAAAAHwEAAF9yZWxzLy5yZWxzUEsBAi0AFAAGAAgAAAAhACxWkZi+AAAA2gAAAA8AAAAAAAAA&#10;AAAAAAAABwIAAGRycy9kb3ducmV2LnhtbFBLBQYAAAAAAwADALcAAADyAgAAAAA=&#10;">
                  <v:imagedata r:id="rId12" o:title=""/>
                </v:shape>
                <v:shapetype id="_x0000_t202" coordsize="21600,21600" o:spt="202" path="m,l,21600r21600,l21600,xe">
                  <v:stroke joinstyle="miter"/>
                  <v:path gradientshapeok="t" o:connecttype="rect"/>
                </v:shapetype>
                <v:shape id="Text Box 7" o:spid="_x0000_s1028" type="#_x0000_t202" style="position:absolute;left:35972;top:4923;width:25985;height:21112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qbxtqwQAAANoAAAAPAAAAZHJzL2Rvd25yZXYueG1sRI9BawIx&#10;FITvhf6H8Aq91Wx7qOtqFFtsKXiqiufH5pkENy9Lkq7bf98IQo/DzHzDLFaj78RAMbnACp4nFQji&#10;NmjHRsFh//FUg0gZWWMXmBT8UoLV8v5ugY0OF/6mYZeNKBBODSqwOfeNlKm15DFNQk9cvFOIHnOR&#10;0Ugd8VLgvpMvVfUqPTouCxZ7erfUnnc/XsHmzcxMW2O0m1o7N4zH09Z8KvX4MK7nIDKN+T98a39p&#10;BVO4Xik3QC7/AAAA//8DAFBLAQItABQABgAIAAAAIQDb4fbL7gAAAIUBAAATAAAAAAAAAAAAAAAA&#10;AAAAAABbQ29udGVudF9UeXBlc10ueG1sUEsBAi0AFAAGAAgAAAAhAFr0LFu/AAAAFQEAAAsAAAAA&#10;AAAAAAAAAAAAHwEAAF9yZWxzLy5yZWxzUEsBAi0AFAAGAAgAAAAhAOpvG2rBAAAA2gAAAA8AAAAA&#10;AAAAAAAAAAAABwIAAGRycy9kb3ducmV2LnhtbFBLBQYAAAAAAwADALcAAAD1AgAAAAA=&#10;" fillcolor="white [3201]" strokeweight=".5pt">
                  <v:textbox>
                    <w:txbxContent>
                      <w:p w14:paraId="2DE3604E" w14:textId="616997C4" w:rsidR="00D51A95" w:rsidRPr="00CF43E0" w:rsidRDefault="00D51A95" w:rsidP="0071638A">
                        <w:pPr>
                          <w:pStyle w:val="VCAAbody"/>
                          <w:rPr>
                            <w:lang w:val="en-GB"/>
                          </w:rPr>
                        </w:pPr>
                        <w:r w:rsidRPr="00CF43E0">
                          <w:t xml:space="preserve">From the </w:t>
                        </w:r>
                        <w:r w:rsidRPr="00CF43E0">
                          <w:rPr>
                            <w:lang w:val="en-GB"/>
                          </w:rPr>
                          <w:t>segmented bar chart:</w:t>
                        </w:r>
                      </w:p>
                      <w:p w14:paraId="282B48B7" w14:textId="77777777" w:rsidR="00D51A95" w:rsidRPr="00CF43E0" w:rsidRDefault="00D51A95" w:rsidP="0071638A">
                        <w:pPr>
                          <w:pStyle w:val="VCAAbody"/>
                          <w:rPr>
                            <w:lang w:val="en-GB"/>
                          </w:rPr>
                        </w:pPr>
                        <w:r w:rsidRPr="00CF43E0">
                          <w:rPr>
                            <w:lang w:val="en-GB"/>
                          </w:rPr>
                          <w:t>under 55 years:</w:t>
                        </w:r>
                        <w:r w:rsidRPr="00CF43E0">
                          <w:rPr>
                            <w:lang w:val="en-GB"/>
                          </w:rPr>
                          <w:tab/>
                        </w:r>
                        <w:r w:rsidRPr="00CF43E0">
                          <w:rPr>
                            <w:lang w:val="en-GB"/>
                          </w:rPr>
                          <w:tab/>
                        </w:r>
                      </w:p>
                      <w:p w14:paraId="2AF03529" w14:textId="06E5AAE3" w:rsidR="00D51A95" w:rsidRPr="00CF43E0" w:rsidRDefault="00D51A95" w:rsidP="0071638A">
                        <w:pPr>
                          <w:pStyle w:val="VCAAbody"/>
                          <w:rPr>
                            <w:lang w:val="en-GB"/>
                          </w:rPr>
                        </w:pPr>
                        <w:r w:rsidRPr="00CF43E0">
                          <w:rPr>
                            <w:lang w:val="en-GB"/>
                          </w:rPr>
                          <w:tab/>
                          <w:t>35% international</w:t>
                        </w:r>
                      </w:p>
                      <w:p w14:paraId="3C2F726F" w14:textId="24C72510" w:rsidR="00D51A95" w:rsidRPr="00CF43E0" w:rsidRDefault="00D51A95" w:rsidP="0071638A">
                        <w:pPr>
                          <w:pStyle w:val="VCAAbody"/>
                          <w:rPr>
                            <w:lang w:val="en-GB"/>
                          </w:rPr>
                        </w:pPr>
                        <w:r w:rsidRPr="00CF43E0">
                          <w:rPr>
                            <w:lang w:val="en-GB"/>
                          </w:rPr>
                          <w:tab/>
                          <w:t>65% domestic</w:t>
                        </w:r>
                      </w:p>
                      <w:p w14:paraId="3802B16A" w14:textId="77777777" w:rsidR="00D51A95" w:rsidRPr="00CF43E0" w:rsidRDefault="00D51A95" w:rsidP="0071638A">
                        <w:pPr>
                          <w:pStyle w:val="VCAAbody"/>
                          <w:rPr>
                            <w:lang w:val="en-GB"/>
                          </w:rPr>
                        </w:pPr>
                        <w:r w:rsidRPr="00CF43E0">
                          <w:rPr>
                            <w:lang w:val="en-GB"/>
                          </w:rPr>
                          <w:t>55 years and over:</w:t>
                        </w:r>
                        <w:r w:rsidRPr="00CF43E0">
                          <w:rPr>
                            <w:lang w:val="en-GB"/>
                          </w:rPr>
                          <w:tab/>
                        </w:r>
                      </w:p>
                      <w:p w14:paraId="4D4E2CA9" w14:textId="77777777" w:rsidR="00D51A95" w:rsidRPr="00CF43E0" w:rsidRDefault="00D51A95" w:rsidP="0071638A">
                        <w:pPr>
                          <w:pStyle w:val="VCAAbody"/>
                          <w:rPr>
                            <w:i/>
                            <w:iCs/>
                            <w:lang w:val="en-GB"/>
                          </w:rPr>
                        </w:pPr>
                        <w:r w:rsidRPr="00CF43E0">
                          <w:rPr>
                            <w:lang w:val="en-GB"/>
                          </w:rPr>
                          <w:tab/>
                          <w:t>55% international</w:t>
                        </w:r>
                      </w:p>
                      <w:p w14:paraId="0DE276E9" w14:textId="4B143107" w:rsidR="00D51A95" w:rsidRPr="00CF43E0" w:rsidRDefault="00D51A95" w:rsidP="0071638A">
                        <w:pPr>
                          <w:pStyle w:val="VCAAbody"/>
                          <w:rPr>
                            <w:i/>
                            <w:iCs/>
                            <w:lang w:val="en-GB"/>
                          </w:rPr>
                        </w:pPr>
                        <w:r w:rsidRPr="00CF43E0">
                          <w:rPr>
                            <w:lang w:val="en-GB"/>
                          </w:rPr>
                          <w:tab/>
                          <w:t>45% domestic</w:t>
                        </w:r>
                      </w:p>
                    </w:txbxContent>
                  </v:textbox>
                </v:shape>
                <w10:wrap type="topAndBottom"/>
              </v:group>
            </w:pict>
          </mc:Fallback>
        </mc:AlternateContent>
      </w:r>
      <w:r w:rsidR="000E229F" w:rsidRPr="001E7E2A">
        <w:rPr>
          <w:lang w:val="en-AU"/>
        </w:rPr>
        <w:t>Question 3</w:t>
      </w:r>
    </w:p>
    <w:p w14:paraId="3EC38713" w14:textId="77777777" w:rsidR="002F7F26" w:rsidRPr="00B11945" w:rsidRDefault="002F7F26" w:rsidP="0071638A">
      <w:pPr>
        <w:pStyle w:val="VCAAbody"/>
        <w:rPr>
          <w:lang w:val="en-AU"/>
        </w:rPr>
      </w:pPr>
    </w:p>
    <w:p w14:paraId="3F3053FB" w14:textId="44E23697" w:rsidR="008827C7" w:rsidRDefault="00C86FFD" w:rsidP="00BE412F">
      <w:pPr>
        <w:pStyle w:val="VCAAbody"/>
        <w:rPr>
          <w:lang w:val="en-GB"/>
        </w:rPr>
      </w:pPr>
      <w:r w:rsidRPr="001E7E2A">
        <w:rPr>
          <w:lang w:val="en-GB"/>
        </w:rPr>
        <w:t>The results could also be summarised in a two-way frequency table.</w:t>
      </w:r>
    </w:p>
    <w:tbl>
      <w:tblPr>
        <w:tblStyle w:val="VCAATableClosed"/>
        <w:tblW w:w="0" w:type="auto"/>
        <w:tblLook w:val="04A0" w:firstRow="1" w:lastRow="0" w:firstColumn="1" w:lastColumn="0" w:noHBand="0" w:noVBand="1"/>
      </w:tblPr>
      <w:tblGrid>
        <w:gridCol w:w="3209"/>
        <w:gridCol w:w="3210"/>
        <w:gridCol w:w="3210"/>
      </w:tblGrid>
      <w:tr w:rsidR="00756B3A" w:rsidRPr="00756B3A" w14:paraId="205D7B99" w14:textId="77777777" w:rsidTr="00756B3A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tcW w:w="3209" w:type="dxa"/>
          </w:tcPr>
          <w:p w14:paraId="16D4DD19" w14:textId="6BA9AEAE" w:rsidR="00C86FFD" w:rsidRPr="00465D7D" w:rsidRDefault="00C86FFD" w:rsidP="00465D7D">
            <w:pPr>
              <w:pStyle w:val="VCAAtablecondensedheading"/>
            </w:pPr>
            <w:r w:rsidRPr="00465D7D">
              <w:t>Preferred travel destination</w:t>
            </w:r>
          </w:p>
        </w:tc>
        <w:tc>
          <w:tcPr>
            <w:tcW w:w="3210" w:type="dxa"/>
          </w:tcPr>
          <w:p w14:paraId="7F32CFDC" w14:textId="175AED63" w:rsidR="00C86FFD" w:rsidRPr="00465D7D" w:rsidRDefault="00C86FFD" w:rsidP="00465D7D">
            <w:pPr>
              <w:pStyle w:val="VCAAtablecondensedheading"/>
            </w:pPr>
            <w:r w:rsidRPr="00465D7D">
              <w:t>Under 55 years</w:t>
            </w:r>
          </w:p>
        </w:tc>
        <w:tc>
          <w:tcPr>
            <w:tcW w:w="3210" w:type="dxa"/>
          </w:tcPr>
          <w:p w14:paraId="5B5D2B93" w14:textId="254AD0D6" w:rsidR="00C86FFD" w:rsidRPr="00465D7D" w:rsidRDefault="00C86FFD" w:rsidP="00465D7D">
            <w:pPr>
              <w:pStyle w:val="VCAAtablecondensedheading"/>
            </w:pPr>
            <w:r w:rsidRPr="00465D7D">
              <w:t>55 years and over</w:t>
            </w:r>
          </w:p>
        </w:tc>
      </w:tr>
      <w:tr w:rsidR="00C86FFD" w:rsidRPr="003F19BF" w14:paraId="070ECA97" w14:textId="77777777" w:rsidTr="00465D7D">
        <w:tc>
          <w:tcPr>
            <w:tcW w:w="0" w:type="dxa"/>
          </w:tcPr>
          <w:p w14:paraId="3D5B6437" w14:textId="41F870FF" w:rsidR="00C86FFD" w:rsidRPr="0071638A" w:rsidRDefault="00104EE6" w:rsidP="003F19BF">
            <w:pPr>
              <w:pStyle w:val="VCAAtablecondensed"/>
            </w:pPr>
            <w:r w:rsidRPr="0071638A">
              <w:t>domestic</w:t>
            </w:r>
          </w:p>
        </w:tc>
        <w:tc>
          <w:tcPr>
            <w:tcW w:w="0" w:type="dxa"/>
          </w:tcPr>
          <w:p w14:paraId="76205E54" w14:textId="6D3B1C56" w:rsidR="00C86FFD" w:rsidRPr="003F19BF" w:rsidRDefault="00104EE6" w:rsidP="0071638A">
            <w:pPr>
              <w:pStyle w:val="VCAAtablecondensedcambria"/>
            </w:pPr>
            <w:r w:rsidRPr="003F19BF">
              <w:t>91</w:t>
            </w:r>
            <w:r w:rsidR="004E20E2" w:rsidRPr="003F19BF">
              <w:t xml:space="preserve"> </w:t>
            </w:r>
            <m:oMath>
              <m:r>
                <m:rPr>
                  <m:sty m:val="p"/>
                </m:rPr>
                <m:t>÷</m:t>
              </m:r>
            </m:oMath>
            <w:r w:rsidR="004E20E2" w:rsidRPr="003F19BF">
              <w:t xml:space="preserve"> </w:t>
            </w:r>
            <w:r w:rsidRPr="003F19BF">
              <w:t>140 = 65%</w:t>
            </w:r>
          </w:p>
        </w:tc>
        <w:tc>
          <w:tcPr>
            <w:tcW w:w="0" w:type="dxa"/>
          </w:tcPr>
          <w:p w14:paraId="52CFC03D" w14:textId="3318B101" w:rsidR="00C86FFD" w:rsidRPr="003F19BF" w:rsidRDefault="00104EE6" w:rsidP="0071638A">
            <w:pPr>
              <w:pStyle w:val="VCAAtablecondensedcambria"/>
            </w:pPr>
            <w:r w:rsidRPr="003F19BF">
              <w:t>90</w:t>
            </w:r>
            <w:r w:rsidR="004E20E2" w:rsidRPr="003F19BF">
              <w:t xml:space="preserve"> </w:t>
            </w:r>
            <m:oMath>
              <m:r>
                <m:rPr>
                  <m:sty m:val="p"/>
                </m:rPr>
                <m:t xml:space="preserve">÷ </m:t>
              </m:r>
            </m:oMath>
            <w:r w:rsidRPr="003F19BF">
              <w:t>200 = 45%</w:t>
            </w:r>
          </w:p>
        </w:tc>
      </w:tr>
      <w:tr w:rsidR="00C86FFD" w:rsidRPr="003F19BF" w14:paraId="6B5CC2B0" w14:textId="77777777" w:rsidTr="00465D7D">
        <w:tc>
          <w:tcPr>
            <w:tcW w:w="0" w:type="dxa"/>
          </w:tcPr>
          <w:p w14:paraId="5D7EC1F2" w14:textId="57FE1CF9" w:rsidR="00C86FFD" w:rsidRPr="0071638A" w:rsidRDefault="00104EE6" w:rsidP="003F19BF">
            <w:pPr>
              <w:pStyle w:val="VCAAtablecondensed"/>
            </w:pPr>
            <w:r w:rsidRPr="0071638A">
              <w:t>international</w:t>
            </w:r>
          </w:p>
        </w:tc>
        <w:tc>
          <w:tcPr>
            <w:tcW w:w="0" w:type="dxa"/>
          </w:tcPr>
          <w:p w14:paraId="62E33881" w14:textId="12726673" w:rsidR="00C86FFD" w:rsidRPr="003F19BF" w:rsidRDefault="00104EE6" w:rsidP="0071638A">
            <w:pPr>
              <w:pStyle w:val="VCAAtablecondensedcambria"/>
            </w:pPr>
            <w:r w:rsidRPr="003F19BF">
              <w:t>49</w:t>
            </w:r>
            <m:oMath>
              <m:r>
                <m:rPr>
                  <m:sty m:val="p"/>
                </m:rPr>
                <m:t xml:space="preserve"> ÷</m:t>
              </m:r>
            </m:oMath>
            <w:r w:rsidR="004E20E2" w:rsidRPr="003F19BF">
              <w:t xml:space="preserve"> </w:t>
            </w:r>
            <w:r w:rsidRPr="003F19BF">
              <w:t>140 = 35%</w:t>
            </w:r>
          </w:p>
        </w:tc>
        <w:tc>
          <w:tcPr>
            <w:tcW w:w="0" w:type="dxa"/>
          </w:tcPr>
          <w:p w14:paraId="41FB93AA" w14:textId="554B4FF9" w:rsidR="00C86FFD" w:rsidRPr="003F19BF" w:rsidRDefault="00104EE6" w:rsidP="0071638A">
            <w:pPr>
              <w:pStyle w:val="VCAAtablecondensedcambria"/>
            </w:pPr>
            <w:r w:rsidRPr="003F19BF">
              <w:t>110</w:t>
            </w:r>
            <w:r w:rsidR="004E20E2" w:rsidRPr="003F19BF">
              <w:t xml:space="preserve"> </w:t>
            </w:r>
            <m:oMath>
              <m:r>
                <m:rPr>
                  <m:sty m:val="p"/>
                </m:rPr>
                <m:t xml:space="preserve">÷ </m:t>
              </m:r>
            </m:oMath>
            <w:r w:rsidRPr="003F19BF">
              <w:t>200 = 55%</w:t>
            </w:r>
          </w:p>
        </w:tc>
      </w:tr>
      <w:tr w:rsidR="00C86FFD" w:rsidRPr="003F19BF" w14:paraId="3623E43E" w14:textId="77777777" w:rsidTr="00465D7D">
        <w:tc>
          <w:tcPr>
            <w:tcW w:w="0" w:type="dxa"/>
          </w:tcPr>
          <w:p w14:paraId="60A5C349" w14:textId="43B3D5DC" w:rsidR="00C86FFD" w:rsidRPr="0071638A" w:rsidRDefault="00104EE6" w:rsidP="00B11945">
            <w:pPr>
              <w:pStyle w:val="VCAAtablecondensed"/>
            </w:pPr>
            <w:r w:rsidRPr="0071638A">
              <w:t>total</w:t>
            </w:r>
          </w:p>
        </w:tc>
        <w:tc>
          <w:tcPr>
            <w:tcW w:w="0" w:type="dxa"/>
          </w:tcPr>
          <w:p w14:paraId="5241B058" w14:textId="5DD4307E" w:rsidR="00C86FFD" w:rsidRPr="003F19BF" w:rsidRDefault="00104EE6" w:rsidP="00B11945">
            <w:pPr>
              <w:pStyle w:val="VCAAtablecondensed"/>
            </w:pPr>
            <w:r w:rsidRPr="003F19BF">
              <w:t>140</w:t>
            </w:r>
            <w:r w:rsidR="006A1181" w:rsidRPr="003F19BF">
              <w:t xml:space="preserve"> </w:t>
            </w:r>
            <m:oMath>
              <m:r>
                <m:rPr>
                  <m:sty m:val="p"/>
                </m:rPr>
                <w:rPr>
                  <w:rFonts w:ascii="Cambria Math" w:hAnsi="Cambria Math"/>
                </w:rPr>
                <m:t>÷</m:t>
              </m:r>
            </m:oMath>
            <w:r w:rsidR="004E20E2" w:rsidRPr="003F19BF">
              <w:t xml:space="preserve"> </w:t>
            </w:r>
            <w:r w:rsidRPr="003F19BF">
              <w:t>140 = 1</w:t>
            </w:r>
            <w:r w:rsidR="004E20E2" w:rsidRPr="003F19BF">
              <w:t>00</w:t>
            </w:r>
            <w:r w:rsidRPr="003F19BF">
              <w:t>%</w:t>
            </w:r>
          </w:p>
        </w:tc>
        <w:tc>
          <w:tcPr>
            <w:tcW w:w="0" w:type="dxa"/>
          </w:tcPr>
          <w:p w14:paraId="3D16FE3B" w14:textId="4547F0C7" w:rsidR="00C86FFD" w:rsidRPr="003F19BF" w:rsidRDefault="00104EE6" w:rsidP="00B11945">
            <w:pPr>
              <w:pStyle w:val="VCAAtablecondensed"/>
            </w:pPr>
            <w:r w:rsidRPr="003F19BF">
              <w:t>200</w:t>
            </w:r>
            <w:r w:rsidR="004E20E2" w:rsidRPr="003F19BF">
              <w:t xml:space="preserve"> </w:t>
            </w:r>
            <m:oMath>
              <m:r>
                <m:rPr>
                  <m:sty m:val="p"/>
                </m:rPr>
                <w:rPr>
                  <w:rFonts w:ascii="Cambria Math" w:hAnsi="Cambria Math"/>
                </w:rPr>
                <m:t>÷</m:t>
              </m:r>
            </m:oMath>
            <w:r w:rsidR="004E20E2" w:rsidRPr="003F19BF">
              <w:t xml:space="preserve"> </w:t>
            </w:r>
            <w:r w:rsidRPr="003F19BF">
              <w:t>200 = 100%</w:t>
            </w:r>
          </w:p>
        </w:tc>
      </w:tr>
    </w:tbl>
    <w:p w14:paraId="0B631419" w14:textId="6AB9DD81" w:rsidR="00C86FFD" w:rsidRPr="001E7E2A" w:rsidRDefault="00C86FFD" w:rsidP="00C86FFD">
      <w:pPr>
        <w:pStyle w:val="VCAAHeading4"/>
        <w:rPr>
          <w:lang w:val="en-AU"/>
        </w:rPr>
      </w:pPr>
      <w:r w:rsidRPr="001E7E2A">
        <w:rPr>
          <w:lang w:val="en-AU"/>
        </w:rPr>
        <w:lastRenderedPageBreak/>
        <w:t>Question 11</w:t>
      </w:r>
    </w:p>
    <w:p w14:paraId="605D1CE2" w14:textId="68A85F43" w:rsidR="00512493" w:rsidRDefault="00512493" w:rsidP="00BE412F">
      <w:pPr>
        <w:pStyle w:val="VCAAbody"/>
      </w:pPr>
      <w:r w:rsidRPr="00512493">
        <w:t xml:space="preserve">Inspection of the scatter plot with the regression line shows that the predicted values </w:t>
      </w:r>
      <w:r w:rsidR="00D611E4">
        <w:t xml:space="preserve">(represented by the regression line) </w:t>
      </w:r>
      <w:r w:rsidRPr="00512493">
        <w:t>are above the actual values six times.</w:t>
      </w:r>
    </w:p>
    <w:p w14:paraId="1E5B7664" w14:textId="77777777" w:rsidR="00972BA8" w:rsidRPr="00512493" w:rsidRDefault="00972BA8" w:rsidP="00BE412F">
      <w:pPr>
        <w:pStyle w:val="VCAAbody"/>
      </w:pPr>
    </w:p>
    <w:p w14:paraId="5F4B7D63" w14:textId="79B253EC" w:rsidR="00B45D95" w:rsidRPr="001E7E2A" w:rsidRDefault="0004167D" w:rsidP="00BE412F">
      <w:pPr>
        <w:pStyle w:val="VCAAbody"/>
      </w:pPr>
      <w:r w:rsidRPr="001E7E2A">
        <w:rPr>
          <w:noProof/>
        </w:rPr>
        <w:drawing>
          <wp:inline distT="0" distB="0" distL="0" distR="0" wp14:anchorId="494A7FB1" wp14:editId="611BA11D">
            <wp:extent cx="3435350" cy="2249170"/>
            <wp:effectExtent l="0" t="0" r="0" b="0"/>
            <wp:docPr id="13" name="Picture 1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3" name="Picture 13"/>
                    <pic:cNvPicPr/>
                  </pic:nvPicPr>
                  <pic:blipFill>
                    <a:blip r:embed="rId1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3441431" cy="2253151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430D1B89" w14:textId="2597296F" w:rsidR="00104EE6" w:rsidRPr="001E7E2A" w:rsidRDefault="00104EE6" w:rsidP="00104EE6">
      <w:pPr>
        <w:pStyle w:val="VCAAHeading4"/>
        <w:rPr>
          <w:lang w:val="en-AU"/>
        </w:rPr>
      </w:pPr>
      <w:r w:rsidRPr="001E7E2A">
        <w:rPr>
          <w:lang w:val="en-AU"/>
        </w:rPr>
        <w:t xml:space="preserve">Question 12 </w:t>
      </w:r>
    </w:p>
    <w:p w14:paraId="635BD8EE" w14:textId="5810F806" w:rsidR="0009719A" w:rsidRDefault="0009719A" w:rsidP="001A0279">
      <w:pPr>
        <w:pStyle w:val="VCAAbody"/>
      </w:pPr>
      <w:r w:rsidRPr="0009719A">
        <w:t>The times series plot shows a decreasing trend with irregular fluctuations. To indicate the presence of seasonality we would expect to see regular fluctuations in the plot as well.</w:t>
      </w:r>
    </w:p>
    <w:p w14:paraId="68E63B79" w14:textId="2E1D6ADD" w:rsidR="00104EE6" w:rsidRPr="001E7E2A" w:rsidRDefault="00104EE6" w:rsidP="00104EE6">
      <w:pPr>
        <w:pStyle w:val="VCAAHeading4"/>
        <w:rPr>
          <w:lang w:val="en-AU"/>
        </w:rPr>
      </w:pPr>
      <w:r w:rsidRPr="001E7E2A">
        <w:rPr>
          <w:lang w:val="en-AU"/>
        </w:rPr>
        <w:t xml:space="preserve">Question 14 </w:t>
      </w:r>
    </w:p>
    <w:tbl>
      <w:tblPr>
        <w:tblStyle w:val="VCAATableClosed"/>
        <w:tblW w:w="10368" w:type="dxa"/>
        <w:tblLayout w:type="fixed"/>
        <w:tblLook w:val="04A0" w:firstRow="1" w:lastRow="0" w:firstColumn="1" w:lastColumn="0" w:noHBand="0" w:noVBand="1"/>
      </w:tblPr>
      <w:tblGrid>
        <w:gridCol w:w="1296"/>
        <w:gridCol w:w="1296"/>
        <w:gridCol w:w="1296"/>
        <w:gridCol w:w="1296"/>
        <w:gridCol w:w="1296"/>
        <w:gridCol w:w="1296"/>
        <w:gridCol w:w="1296"/>
        <w:gridCol w:w="1296"/>
      </w:tblGrid>
      <w:tr w:rsidR="00B11945" w:rsidRPr="001E7E2A" w14:paraId="5F5960C1" w14:textId="77777777" w:rsidTr="00B11945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397"/>
        </w:trPr>
        <w:tc>
          <w:tcPr>
            <w:tcW w:w="1296" w:type="dxa"/>
          </w:tcPr>
          <w:p w14:paraId="6DB2DC1E" w14:textId="4ACE6F4F" w:rsidR="0004167D" w:rsidRPr="009D25B6" w:rsidRDefault="0004167D" w:rsidP="00465D7D">
            <w:pPr>
              <w:pStyle w:val="VCAAtablecondensedheading"/>
            </w:pPr>
            <w:r w:rsidRPr="009D25B6">
              <w:rPr>
                <w:lang w:val="en-GB"/>
              </w:rPr>
              <w:t>Day</w:t>
            </w:r>
          </w:p>
        </w:tc>
        <w:tc>
          <w:tcPr>
            <w:tcW w:w="1296" w:type="dxa"/>
          </w:tcPr>
          <w:p w14:paraId="01B34C29" w14:textId="7F66B69E" w:rsidR="0004167D" w:rsidRPr="009D25B6" w:rsidRDefault="0004167D" w:rsidP="00465D7D">
            <w:pPr>
              <w:pStyle w:val="VCAAtablecondensedheading"/>
            </w:pPr>
            <w:r w:rsidRPr="009D25B6">
              <w:t>Monday</w:t>
            </w:r>
          </w:p>
        </w:tc>
        <w:tc>
          <w:tcPr>
            <w:tcW w:w="1296" w:type="dxa"/>
          </w:tcPr>
          <w:p w14:paraId="567D79EA" w14:textId="21556B69" w:rsidR="0004167D" w:rsidRPr="009D25B6" w:rsidRDefault="0004167D" w:rsidP="00465D7D">
            <w:pPr>
              <w:pStyle w:val="VCAAtablecondensedheading"/>
            </w:pPr>
            <w:r w:rsidRPr="009D25B6">
              <w:t>Tuesday</w:t>
            </w:r>
          </w:p>
        </w:tc>
        <w:tc>
          <w:tcPr>
            <w:tcW w:w="1296" w:type="dxa"/>
          </w:tcPr>
          <w:p w14:paraId="16EB4ACA" w14:textId="0C8DAB90" w:rsidR="0004167D" w:rsidRPr="009D25B6" w:rsidRDefault="0004167D" w:rsidP="00465D7D">
            <w:pPr>
              <w:pStyle w:val="VCAAtablecondensedheading"/>
            </w:pPr>
            <w:r w:rsidRPr="009D25B6">
              <w:t>Wednesday</w:t>
            </w:r>
          </w:p>
        </w:tc>
        <w:tc>
          <w:tcPr>
            <w:tcW w:w="1296" w:type="dxa"/>
          </w:tcPr>
          <w:p w14:paraId="1F3E9564" w14:textId="6E2E6124" w:rsidR="0004167D" w:rsidRPr="009D25B6" w:rsidRDefault="0004167D" w:rsidP="00465D7D">
            <w:pPr>
              <w:pStyle w:val="VCAAtablecondensedheading"/>
            </w:pPr>
            <w:r w:rsidRPr="009D25B6">
              <w:t>Thursday</w:t>
            </w:r>
          </w:p>
        </w:tc>
        <w:tc>
          <w:tcPr>
            <w:tcW w:w="1296" w:type="dxa"/>
          </w:tcPr>
          <w:p w14:paraId="6E917721" w14:textId="147BCCC0" w:rsidR="0004167D" w:rsidRPr="009D25B6" w:rsidRDefault="005775B4" w:rsidP="00465D7D">
            <w:pPr>
              <w:pStyle w:val="VCAAtablecondensedheading"/>
            </w:pPr>
            <w:r w:rsidRPr="009D25B6">
              <w:t>Friday</w:t>
            </w:r>
          </w:p>
        </w:tc>
        <w:tc>
          <w:tcPr>
            <w:tcW w:w="1296" w:type="dxa"/>
          </w:tcPr>
          <w:p w14:paraId="26BAE89E" w14:textId="6650D510" w:rsidR="0004167D" w:rsidRPr="009D25B6" w:rsidRDefault="005775B4" w:rsidP="00465D7D">
            <w:pPr>
              <w:pStyle w:val="VCAAtablecondensedheading"/>
            </w:pPr>
            <w:r w:rsidRPr="009D25B6">
              <w:t>Saturday</w:t>
            </w:r>
          </w:p>
        </w:tc>
        <w:tc>
          <w:tcPr>
            <w:tcW w:w="1296" w:type="dxa"/>
          </w:tcPr>
          <w:p w14:paraId="6B7AC160" w14:textId="2FDE3E54" w:rsidR="0004167D" w:rsidRPr="009D25B6" w:rsidRDefault="005775B4" w:rsidP="00465D7D">
            <w:pPr>
              <w:pStyle w:val="VCAAtablecondensedheading"/>
            </w:pPr>
            <w:r w:rsidRPr="009D25B6">
              <w:t>Sunday</w:t>
            </w:r>
          </w:p>
        </w:tc>
      </w:tr>
      <w:tr w:rsidR="005775B4" w:rsidRPr="001E7E2A" w14:paraId="3CFA48FA" w14:textId="77777777" w:rsidTr="0071638A">
        <w:trPr>
          <w:trHeight w:val="397"/>
        </w:trPr>
        <w:tc>
          <w:tcPr>
            <w:tcW w:w="1296" w:type="dxa"/>
          </w:tcPr>
          <w:p w14:paraId="02E1C713" w14:textId="291CBDB4" w:rsidR="0004167D" w:rsidRPr="009D25B6" w:rsidRDefault="0004167D" w:rsidP="00465D7D">
            <w:pPr>
              <w:pStyle w:val="VCAAtablecondensed"/>
            </w:pPr>
            <w:r w:rsidRPr="009D25B6">
              <w:rPr>
                <w:lang w:val="en-GB"/>
              </w:rPr>
              <w:t>Quantity (m</w:t>
            </w:r>
            <w:r w:rsidRPr="0071638A">
              <w:rPr>
                <w:rStyle w:val="VCAAsuperscript"/>
              </w:rPr>
              <w:t>3</w:t>
            </w:r>
            <w:r w:rsidRPr="009D25B6">
              <w:rPr>
                <w:lang w:val="en-GB"/>
              </w:rPr>
              <w:t>)</w:t>
            </w:r>
          </w:p>
        </w:tc>
        <w:tc>
          <w:tcPr>
            <w:tcW w:w="1296" w:type="dxa"/>
          </w:tcPr>
          <w:p w14:paraId="2A9EDA27" w14:textId="56AA2F95" w:rsidR="0004167D" w:rsidRPr="009D25B6" w:rsidRDefault="00801178" w:rsidP="00465D7D">
            <w:pPr>
              <w:pStyle w:val="VCAAtablecondensed"/>
            </w:pPr>
            <w:r w:rsidRPr="009D25B6">
              <w:t>234</w:t>
            </w:r>
          </w:p>
        </w:tc>
        <w:tc>
          <w:tcPr>
            <w:tcW w:w="1296" w:type="dxa"/>
          </w:tcPr>
          <w:p w14:paraId="2B23D121" w14:textId="2E183905" w:rsidR="0004167D" w:rsidRPr="009D25B6" w:rsidRDefault="00801178" w:rsidP="00465D7D">
            <w:pPr>
              <w:pStyle w:val="VCAAtablecondensed"/>
            </w:pPr>
            <w:r w:rsidRPr="009D25B6">
              <w:t>186</w:t>
            </w:r>
          </w:p>
        </w:tc>
        <w:tc>
          <w:tcPr>
            <w:tcW w:w="1296" w:type="dxa"/>
          </w:tcPr>
          <w:p w14:paraId="474EE0B2" w14:textId="7A18E6FC" w:rsidR="0004167D" w:rsidRPr="004E20E2" w:rsidRDefault="00801178" w:rsidP="00465D7D">
            <w:pPr>
              <w:pStyle w:val="VCAAtablecondensed"/>
            </w:pPr>
            <w:r w:rsidRPr="004E20E2">
              <w:t>a</w:t>
            </w:r>
          </w:p>
        </w:tc>
        <w:tc>
          <w:tcPr>
            <w:tcW w:w="1296" w:type="dxa"/>
          </w:tcPr>
          <w:p w14:paraId="7A15A0F3" w14:textId="28625AD1" w:rsidR="0004167D" w:rsidRPr="004E20E2" w:rsidRDefault="00801178" w:rsidP="00465D7D">
            <w:pPr>
              <w:pStyle w:val="VCAAtablecondensed"/>
            </w:pPr>
            <w:r w:rsidRPr="004E20E2">
              <w:t>b</w:t>
            </w:r>
          </w:p>
        </w:tc>
        <w:tc>
          <w:tcPr>
            <w:tcW w:w="1296" w:type="dxa"/>
          </w:tcPr>
          <w:p w14:paraId="13F35809" w14:textId="6042D4C6" w:rsidR="0004167D" w:rsidRPr="004E20E2" w:rsidRDefault="00801178" w:rsidP="00465D7D">
            <w:pPr>
              <w:pStyle w:val="VCAAtablecondensed"/>
            </w:pPr>
            <w:r w:rsidRPr="004E20E2">
              <w:t>c</w:t>
            </w:r>
          </w:p>
        </w:tc>
        <w:tc>
          <w:tcPr>
            <w:tcW w:w="1296" w:type="dxa"/>
          </w:tcPr>
          <w:p w14:paraId="181AA9FF" w14:textId="36FE48FD" w:rsidR="0004167D" w:rsidRPr="009D25B6" w:rsidRDefault="00801178" w:rsidP="00465D7D">
            <w:pPr>
              <w:pStyle w:val="VCAAtablecondensed"/>
            </w:pPr>
            <w:r w:rsidRPr="009D25B6">
              <w:t>346</w:t>
            </w:r>
          </w:p>
        </w:tc>
        <w:tc>
          <w:tcPr>
            <w:tcW w:w="1296" w:type="dxa"/>
          </w:tcPr>
          <w:p w14:paraId="51F8484B" w14:textId="55F6DA13" w:rsidR="0004167D" w:rsidRPr="009D25B6" w:rsidRDefault="00801178" w:rsidP="00465D7D">
            <w:pPr>
              <w:pStyle w:val="VCAAtablecondensed"/>
            </w:pPr>
            <w:r w:rsidRPr="009D25B6">
              <w:t>346</w:t>
            </w:r>
          </w:p>
        </w:tc>
      </w:tr>
    </w:tbl>
    <w:p w14:paraId="48D8C8E8" w14:textId="7257B812" w:rsidR="0043222F" w:rsidRDefault="00801178" w:rsidP="00BE412F">
      <w:pPr>
        <w:pStyle w:val="VCAAbody"/>
        <w:rPr>
          <w:lang w:val="en-GB"/>
        </w:rPr>
      </w:pPr>
      <w:r w:rsidRPr="009D25B6">
        <w:rPr>
          <w:lang w:val="en-GB"/>
        </w:rPr>
        <w:t>The five-mean smoothed quantity of garden soil sold on Thursday is 206 m</w:t>
      </w:r>
      <w:r w:rsidRPr="0071638A">
        <w:rPr>
          <w:rStyle w:val="VCAAsuperscript"/>
        </w:rPr>
        <w:t>3</w:t>
      </w:r>
      <w:r w:rsidRPr="009D25B6">
        <w:rPr>
          <w:lang w:val="en-GB"/>
        </w:rPr>
        <w:t>.</w:t>
      </w:r>
    </w:p>
    <w:p w14:paraId="3FDA9234" w14:textId="77777777" w:rsidR="00DF6FAC" w:rsidRDefault="00DF6FAC" w:rsidP="00DF6FAC">
      <w:pPr>
        <w:pStyle w:val="VCAAbody"/>
        <w:rPr>
          <w:lang w:val="en-GB"/>
        </w:rPr>
      </w:pPr>
      <w:r>
        <w:rPr>
          <w:noProof/>
          <w:position w:val="-24"/>
          <w:lang w:val="en-GB"/>
        </w:rPr>
        <w:object w:dxaOrig="2460" w:dyaOrig="645" w14:anchorId="4A1F07E2">
          <v:shape id="_x0000_i1055" type="#_x0000_t75" alt="" style="width:123pt;height:32.25pt" o:ole="">
            <v:imagedata r:id="rId14" o:title=""/>
          </v:shape>
          <o:OLEObject Type="Embed" ProgID="Equation.DSMT4" ShapeID="_x0000_i1055" DrawAspect="Content" ObjectID="_1728396379" r:id="rId15"/>
        </w:object>
      </w:r>
      <w:r>
        <w:rPr>
          <w:lang w:val="en-GB"/>
        </w:rPr>
        <w:t xml:space="preserve">, </w:t>
      </w:r>
      <w:r>
        <w:t xml:space="preserve">giving </w:t>
      </w:r>
      <w:r>
        <w:rPr>
          <w:position w:val="-6"/>
        </w:rPr>
        <w:object w:dxaOrig="1380" w:dyaOrig="270" w14:anchorId="237E5048">
          <v:shape id="_x0000_i1056" type="#_x0000_t75" style="width:69pt;height:13.5pt" o:ole="">
            <v:imagedata r:id="rId16" o:title=""/>
          </v:shape>
          <o:OLEObject Type="Embed" ProgID="Equation.DSMT4" ShapeID="_x0000_i1056" DrawAspect="Content" ObjectID="_1728396380" r:id="rId17"/>
        </w:object>
      </w:r>
      <w:r>
        <w:rPr>
          <w:i/>
          <w:lang w:val="en-GB"/>
        </w:rPr>
        <w:t>.</w:t>
      </w:r>
      <w:r>
        <w:rPr>
          <w:lang w:val="en-GB"/>
        </w:rPr>
        <w:t xml:space="preserve"> </w:t>
      </w:r>
    </w:p>
    <w:p w14:paraId="4AA42636" w14:textId="12F8511A" w:rsidR="001E7E2A" w:rsidRPr="009D25B6" w:rsidRDefault="00801178" w:rsidP="00BE412F">
      <w:pPr>
        <w:pStyle w:val="VCAAbody"/>
        <w:rPr>
          <w:rFonts w:eastAsiaTheme="minorEastAsia"/>
          <w:lang w:val="en-GB"/>
        </w:rPr>
      </w:pPr>
      <w:r w:rsidRPr="009D25B6">
        <w:rPr>
          <w:lang w:val="en-GB"/>
        </w:rPr>
        <w:t xml:space="preserve">The three-mean smoothed quantity of garden soil sold on Thursday, in cubic metres, </w:t>
      </w:r>
      <w:r w:rsidR="004A3930">
        <w:rPr>
          <w:lang w:val="en-GB"/>
        </w:rPr>
        <w:t>i</w:t>
      </w:r>
      <w:r w:rsidRPr="009D25B6">
        <w:rPr>
          <w:lang w:val="en-GB"/>
        </w:rPr>
        <w:t>s</w:t>
      </w:r>
      <w:r w:rsidR="009D25B6">
        <w:rPr>
          <w:lang w:val="en-GB"/>
        </w:rPr>
        <w:t xml:space="preserve"> 498 </w:t>
      </w:r>
      <w:r w:rsidR="009D25B6">
        <w:rPr>
          <w:lang w:val="en-GB"/>
        </w:rPr>
        <w:sym w:font="Symbol" w:char="F0B8"/>
      </w:r>
      <w:r w:rsidR="009D25B6">
        <w:rPr>
          <w:lang w:val="en-GB"/>
        </w:rPr>
        <w:t xml:space="preserve"> 3 = 166.</w:t>
      </w:r>
    </w:p>
    <w:p w14:paraId="2CB30A70" w14:textId="77777777" w:rsidR="00801178" w:rsidRPr="001E7E2A" w:rsidRDefault="00801178" w:rsidP="00801178">
      <w:pPr>
        <w:pStyle w:val="VCAAHeading3"/>
        <w:rPr>
          <w:lang w:val="en-AU"/>
        </w:rPr>
      </w:pPr>
      <w:r w:rsidRPr="001E7E2A">
        <w:rPr>
          <w:lang w:val="en-AU"/>
        </w:rPr>
        <w:t>Recursion and financial modelling</w:t>
      </w:r>
    </w:p>
    <w:p w14:paraId="603452D6" w14:textId="2ECCC712" w:rsidR="007530DB" w:rsidRPr="007530DB" w:rsidRDefault="007530DB" w:rsidP="00BE412F">
      <w:pPr>
        <w:pStyle w:val="VCAAbody"/>
        <w:rPr>
          <w:lang w:val="en-AU"/>
        </w:rPr>
      </w:pPr>
      <w:r w:rsidRPr="007530DB">
        <w:rPr>
          <w:lang w:val="en-AU"/>
        </w:rPr>
        <w:t xml:space="preserve">Students </w:t>
      </w:r>
      <w:r w:rsidR="00B37F0E">
        <w:rPr>
          <w:lang w:val="en-AU"/>
        </w:rPr>
        <w:t xml:space="preserve">did not answer well the </w:t>
      </w:r>
      <w:r w:rsidRPr="007530DB">
        <w:rPr>
          <w:lang w:val="en-AU"/>
        </w:rPr>
        <w:t>questions involving the use of the finance solver or questions involving a change in condition part way through the problem (Questions 19, 20, 21, 23 and 24)</w:t>
      </w:r>
      <w:r w:rsidR="00F87770">
        <w:rPr>
          <w:lang w:val="en-AU"/>
        </w:rPr>
        <w:t>.</w:t>
      </w:r>
    </w:p>
    <w:p w14:paraId="675665F0" w14:textId="3B12766F" w:rsidR="00801178" w:rsidRPr="001E7E2A" w:rsidRDefault="00EF4114" w:rsidP="00EF4114">
      <w:pPr>
        <w:pStyle w:val="VCAAHeading4"/>
        <w:rPr>
          <w:lang w:val="en-AU"/>
        </w:rPr>
      </w:pPr>
      <w:r w:rsidRPr="001E7E2A">
        <w:rPr>
          <w:lang w:val="en-AU"/>
        </w:rPr>
        <w:t>Question 19</w:t>
      </w:r>
    </w:p>
    <w:p w14:paraId="6396DA5D" w14:textId="0648DAF8" w:rsidR="00EF4114" w:rsidRPr="001E7E2A" w:rsidRDefault="00EF4114" w:rsidP="00BE412F">
      <w:pPr>
        <w:pStyle w:val="VCAAbody"/>
        <w:rPr>
          <w:lang w:val="en-AU"/>
        </w:rPr>
      </w:pPr>
      <w:r w:rsidRPr="001E7E2A">
        <w:rPr>
          <w:lang w:val="en-AU"/>
        </w:rPr>
        <w:t>Tw</w:t>
      </w:r>
      <w:r w:rsidR="005D554D" w:rsidRPr="001E7E2A">
        <w:rPr>
          <w:lang w:val="en-AU"/>
        </w:rPr>
        <w:t>o</w:t>
      </w:r>
      <w:r w:rsidRPr="001E7E2A">
        <w:rPr>
          <w:lang w:val="en-AU"/>
        </w:rPr>
        <w:t xml:space="preserve"> steps are required.</w:t>
      </w:r>
    </w:p>
    <w:p w14:paraId="38B3C814" w14:textId="6DED0397" w:rsidR="00AD51CE" w:rsidRPr="00CF3FCD" w:rsidRDefault="00EF4114" w:rsidP="00BE412F">
      <w:pPr>
        <w:pStyle w:val="VCAAbody"/>
      </w:pPr>
      <w:r w:rsidRPr="00CF3FCD">
        <w:t>Step 1: Determine the annual interest rate</w:t>
      </w:r>
      <w:r w:rsidR="004B407C" w:rsidRPr="00CF3FCD">
        <w:t xml:space="preserve"> using the amortisation table</w:t>
      </w:r>
      <w:r w:rsidR="005D554D" w:rsidRPr="00CF3FCD">
        <w:t xml:space="preserve">. </w:t>
      </w:r>
    </w:p>
    <w:p w14:paraId="3931F56D" w14:textId="4788AD33" w:rsidR="00EF4114" w:rsidRPr="00CF3FCD" w:rsidRDefault="004008FF" w:rsidP="00BE412F">
      <w:pPr>
        <w:pStyle w:val="VCAAbody"/>
      </w:pPr>
      <w:r w:rsidRPr="008B201B">
        <w:object w:dxaOrig="2200" w:dyaOrig="540" w14:anchorId="76E7083F">
          <v:shape id="_x0000_i1027" type="#_x0000_t75" style="width:108.75pt;height:25.5pt" o:ole="">
            <v:imagedata r:id="rId18" o:title=""/>
          </v:shape>
          <o:OLEObject Type="Embed" ProgID="Equation.DSMT4" ShapeID="_x0000_i1027" DrawAspect="Content" ObjectID="_1728396381" r:id="rId19"/>
        </w:object>
      </w:r>
    </w:p>
    <w:p w14:paraId="2D441E78" w14:textId="5B4C1EF2" w:rsidR="00EF4114" w:rsidRPr="00CF3FCD" w:rsidRDefault="005D554D" w:rsidP="00BE412F">
      <w:pPr>
        <w:pStyle w:val="VCAAbody"/>
      </w:pPr>
      <w:r w:rsidRPr="00CF3FCD">
        <w:t>Step 2</w:t>
      </w:r>
      <w:r w:rsidR="001D47CF">
        <w:t>:</w:t>
      </w:r>
      <w:r w:rsidRPr="00CF3FCD">
        <w:t xml:space="preserve"> </w:t>
      </w:r>
      <w:r w:rsidR="00EF4114" w:rsidRPr="00CF3FCD">
        <w:t xml:space="preserve">Use Finance Solver to find the </w:t>
      </w:r>
      <w:r w:rsidRPr="00CF3FCD">
        <w:t>number of payments</w:t>
      </w:r>
      <w:r w:rsidR="00CB6466">
        <w:t>.</w:t>
      </w:r>
    </w:p>
    <w:p w14:paraId="29519EA9" w14:textId="142CD56A" w:rsidR="00EF4114" w:rsidRPr="00CF3FCD" w:rsidRDefault="00EF4114" w:rsidP="00BE412F">
      <w:pPr>
        <w:pStyle w:val="VCAAbody"/>
      </w:pPr>
      <w:r w:rsidRPr="00CF3FCD">
        <w:t xml:space="preserve">N = </w:t>
      </w:r>
      <w:r w:rsidR="00D611E4" w:rsidRPr="00CF3FCD">
        <w:t>15.0000</w:t>
      </w:r>
    </w:p>
    <w:p w14:paraId="3B4094A8" w14:textId="72C7319C" w:rsidR="00EF4114" w:rsidRPr="00CF3FCD" w:rsidRDefault="00EF4114" w:rsidP="00BE412F">
      <w:pPr>
        <w:pStyle w:val="VCAAbody"/>
      </w:pPr>
      <w:r w:rsidRPr="00CF3FCD">
        <w:lastRenderedPageBreak/>
        <w:t xml:space="preserve">I% = </w:t>
      </w:r>
      <w:r w:rsidR="005D554D" w:rsidRPr="00CF3FCD">
        <w:t>4</w:t>
      </w:r>
    </w:p>
    <w:p w14:paraId="3793D403" w14:textId="60157A76" w:rsidR="00EF4114" w:rsidRPr="00CF3FCD" w:rsidRDefault="00EF4114" w:rsidP="00BE412F">
      <w:pPr>
        <w:pStyle w:val="VCAAbody"/>
      </w:pPr>
      <w:r w:rsidRPr="00CF3FCD">
        <w:t xml:space="preserve">PV = </w:t>
      </w:r>
      <w:r w:rsidRPr="0071638A">
        <w:t>–5</w:t>
      </w:r>
      <w:r w:rsidR="005D554D" w:rsidRPr="0071638A">
        <w:t>00 000</w:t>
      </w:r>
    </w:p>
    <w:p w14:paraId="3D394EE8" w14:textId="19098E6F" w:rsidR="00EF4114" w:rsidRPr="00CF3FCD" w:rsidRDefault="00EF4114" w:rsidP="00BE412F">
      <w:pPr>
        <w:pStyle w:val="VCAAbody"/>
      </w:pPr>
      <w:r w:rsidRPr="00CF3FCD">
        <w:t xml:space="preserve">PMT = </w:t>
      </w:r>
      <w:r w:rsidR="005D554D" w:rsidRPr="00CF3FCD">
        <w:t>44970.55</w:t>
      </w:r>
    </w:p>
    <w:p w14:paraId="5A94EFA0" w14:textId="78746162" w:rsidR="00EF4114" w:rsidRPr="00CF3FCD" w:rsidRDefault="00EF4114" w:rsidP="00BE412F">
      <w:pPr>
        <w:pStyle w:val="VCAAbody"/>
      </w:pPr>
      <w:r w:rsidRPr="00CF3FCD">
        <w:t xml:space="preserve">FV = </w:t>
      </w:r>
      <w:r w:rsidR="005D554D" w:rsidRPr="00CF3FCD">
        <w:t>0</w:t>
      </w:r>
    </w:p>
    <w:p w14:paraId="1EB9A2B2" w14:textId="23C8DB46" w:rsidR="00EF4114" w:rsidRPr="00CF3FCD" w:rsidRDefault="00EF4114" w:rsidP="00BE412F">
      <w:pPr>
        <w:pStyle w:val="VCAAbody"/>
      </w:pPr>
      <w:r w:rsidRPr="00CF3FCD">
        <w:t>P/Y = 1</w:t>
      </w:r>
    </w:p>
    <w:p w14:paraId="4E566614" w14:textId="39230DB7" w:rsidR="00EF4114" w:rsidRPr="00CF3FCD" w:rsidRDefault="00EF4114" w:rsidP="00BE412F">
      <w:pPr>
        <w:pStyle w:val="VCAAbody"/>
      </w:pPr>
      <w:r w:rsidRPr="00CF3FCD">
        <w:t>C/Y = 1</w:t>
      </w:r>
    </w:p>
    <w:p w14:paraId="04FC31D6" w14:textId="2C96C5C9" w:rsidR="00EF4114" w:rsidRPr="001E7E2A" w:rsidRDefault="00EF4114" w:rsidP="00EF4114">
      <w:pPr>
        <w:pStyle w:val="VCAAHeading4"/>
        <w:rPr>
          <w:lang w:val="en-AU"/>
        </w:rPr>
      </w:pPr>
      <w:r w:rsidRPr="001E7E2A">
        <w:rPr>
          <w:lang w:val="en-AU"/>
        </w:rPr>
        <w:t>Question 20</w:t>
      </w:r>
    </w:p>
    <w:p w14:paraId="28DB6D48" w14:textId="68DE65C5" w:rsidR="00EF4114" w:rsidRPr="001E7E2A" w:rsidRDefault="00490674" w:rsidP="00BE412F">
      <w:pPr>
        <w:pStyle w:val="VCAAbody"/>
        <w:rPr>
          <w:rFonts w:eastAsiaTheme="minorEastAsia"/>
          <w:lang w:val="en-AU"/>
        </w:rPr>
      </w:pPr>
      <w:r w:rsidRPr="001E7E2A">
        <w:rPr>
          <w:lang w:val="en-AU"/>
        </w:rPr>
        <w:t>First year:</w:t>
      </w:r>
      <w:r w:rsidR="0043222F">
        <w:rPr>
          <w:lang w:val="en-AU"/>
        </w:rPr>
        <w:t xml:space="preserve"> 720 000 </w:t>
      </w:r>
      <w:r w:rsidR="0043222F">
        <w:rPr>
          <w:lang w:val="en-AU"/>
        </w:rPr>
        <w:sym w:font="Symbol" w:char="F0B4"/>
      </w:r>
      <w:r w:rsidR="0043222F">
        <w:rPr>
          <w:lang w:val="en-AU"/>
        </w:rPr>
        <w:t xml:space="preserve"> 10% = 72 000</w:t>
      </w:r>
    </w:p>
    <w:p w14:paraId="2D0F5E75" w14:textId="124C1537" w:rsidR="006D784F" w:rsidRPr="001E7E2A" w:rsidRDefault="006D784F" w:rsidP="00BE412F">
      <w:pPr>
        <w:pStyle w:val="VCAAbody"/>
        <w:rPr>
          <w:rFonts w:eastAsiaTheme="minorEastAsia"/>
          <w:lang w:val="en-AU"/>
        </w:rPr>
      </w:pPr>
      <w:r w:rsidRPr="001E7E2A">
        <w:rPr>
          <w:lang w:val="en-AU"/>
        </w:rPr>
        <w:t xml:space="preserve">Second year: </w:t>
      </w:r>
      <w:r w:rsidR="004B407C">
        <w:rPr>
          <w:lang w:val="en-AU"/>
        </w:rPr>
        <w:t xml:space="preserve">(720 000 </w:t>
      </w:r>
      <m:oMath>
        <m:r>
          <w:rPr>
            <w:rStyle w:val="VCAAcambria"/>
          </w:rPr>
          <m:t>-</m:t>
        </m:r>
      </m:oMath>
      <w:r w:rsidR="004B407C">
        <w:rPr>
          <w:rFonts w:eastAsiaTheme="minorEastAsia"/>
          <w:lang w:val="en-AU"/>
        </w:rPr>
        <w:t>72 000</w:t>
      </w:r>
      <w:r w:rsidR="004B407C">
        <w:rPr>
          <w:lang w:val="en-AU"/>
        </w:rPr>
        <w:t xml:space="preserve">) </w:t>
      </w:r>
      <w:r w:rsidR="0043222F">
        <w:rPr>
          <w:lang w:val="en-AU"/>
        </w:rPr>
        <w:sym w:font="Symbol" w:char="F0B4"/>
      </w:r>
      <w:r w:rsidR="0043222F">
        <w:rPr>
          <w:lang w:val="en-AU"/>
        </w:rPr>
        <w:t xml:space="preserve"> 10% = 64 800</w:t>
      </w:r>
    </w:p>
    <w:p w14:paraId="58AEBCB2" w14:textId="28BBE4A5" w:rsidR="00490674" w:rsidRPr="001E7E2A" w:rsidRDefault="006D784F" w:rsidP="00BE412F">
      <w:pPr>
        <w:pStyle w:val="VCAAbody"/>
        <w:rPr>
          <w:rFonts w:eastAsiaTheme="minorEastAsia"/>
          <w:lang w:val="en-AU"/>
        </w:rPr>
      </w:pPr>
      <w:r w:rsidRPr="001E7E2A">
        <w:rPr>
          <w:lang w:val="en-AU"/>
        </w:rPr>
        <w:t>Third year:</w:t>
      </w:r>
      <w:r w:rsidR="0043222F">
        <w:rPr>
          <w:lang w:val="en-AU"/>
        </w:rPr>
        <w:t xml:space="preserve"> </w:t>
      </w:r>
      <w:r w:rsidR="004B407C">
        <w:rPr>
          <w:lang w:val="en-AU"/>
        </w:rPr>
        <w:t xml:space="preserve">(648 000 </w:t>
      </w:r>
      <m:oMath>
        <m:r>
          <w:rPr>
            <w:rStyle w:val="VCAAcambria"/>
          </w:rPr>
          <m:t xml:space="preserve">- </m:t>
        </m:r>
      </m:oMath>
      <w:r w:rsidR="004B407C">
        <w:rPr>
          <w:lang w:val="en-AU"/>
        </w:rPr>
        <w:t>64 800)</w:t>
      </w:r>
      <w:r w:rsidR="0043222F">
        <w:rPr>
          <w:lang w:val="en-AU"/>
        </w:rPr>
        <w:t xml:space="preserve"> </w:t>
      </w:r>
      <w:r w:rsidR="0043222F">
        <w:rPr>
          <w:lang w:val="en-AU"/>
        </w:rPr>
        <w:sym w:font="Symbol" w:char="F0B4"/>
      </w:r>
      <w:r w:rsidR="0043222F">
        <w:rPr>
          <w:lang w:val="en-AU"/>
        </w:rPr>
        <w:t xml:space="preserve"> 10% = 58 320</w:t>
      </w:r>
      <w:r w:rsidRPr="001E7E2A">
        <w:rPr>
          <w:lang w:val="en-AU"/>
        </w:rPr>
        <w:t xml:space="preserve"> </w:t>
      </w:r>
    </w:p>
    <w:p w14:paraId="4878C005" w14:textId="1EB7ED26" w:rsidR="00EF4114" w:rsidRPr="001E7E2A" w:rsidRDefault="00EF4114" w:rsidP="00EF4114">
      <w:pPr>
        <w:pStyle w:val="VCAAHeading4"/>
        <w:rPr>
          <w:lang w:val="en-AU"/>
        </w:rPr>
      </w:pPr>
      <w:r w:rsidRPr="001E7E2A">
        <w:rPr>
          <w:lang w:val="en-AU"/>
        </w:rPr>
        <w:t>Question 21</w:t>
      </w:r>
    </w:p>
    <w:p w14:paraId="08A64E9B" w14:textId="77777777" w:rsidR="00297A57" w:rsidRPr="001E7E2A" w:rsidRDefault="00297A57" w:rsidP="00BE412F">
      <w:pPr>
        <w:pStyle w:val="VCAAbody"/>
        <w:rPr>
          <w:lang w:val="en-AU"/>
        </w:rPr>
      </w:pPr>
      <w:r w:rsidRPr="001E7E2A">
        <w:rPr>
          <w:lang w:val="en-AU"/>
        </w:rPr>
        <w:t>Two steps are required.</w:t>
      </w:r>
    </w:p>
    <w:p w14:paraId="6F223DDD" w14:textId="05B75931" w:rsidR="00297A57" w:rsidRPr="001E7E2A" w:rsidRDefault="00297A57" w:rsidP="00BE412F">
      <w:pPr>
        <w:pStyle w:val="VCAAbody"/>
        <w:rPr>
          <w:lang w:val="en-AU"/>
        </w:rPr>
      </w:pPr>
      <w:r w:rsidRPr="001E7E2A">
        <w:rPr>
          <w:lang w:val="en-AU"/>
        </w:rPr>
        <w:t xml:space="preserve">Step 1: Determine the annual interest rate. </w:t>
      </w:r>
    </w:p>
    <w:p w14:paraId="287F2E8F" w14:textId="77777777" w:rsidR="00297A57" w:rsidRPr="001E7E2A" w:rsidRDefault="00297A57" w:rsidP="00BE412F">
      <w:pPr>
        <w:pStyle w:val="VCAAbody"/>
        <w:rPr>
          <w:lang w:val="en-AU"/>
        </w:rPr>
      </w:pPr>
      <w:r w:rsidRPr="001E7E2A">
        <w:rPr>
          <w:lang w:val="en-AU"/>
        </w:rPr>
        <w:t>Use Finance Solver</w:t>
      </w:r>
    </w:p>
    <w:p w14:paraId="3229DE3F" w14:textId="3B2434AF" w:rsidR="00297A57" w:rsidRPr="00465D7D" w:rsidRDefault="00297A57" w:rsidP="00BE412F">
      <w:pPr>
        <w:pStyle w:val="VCAAbody"/>
      </w:pPr>
      <w:r w:rsidRPr="00465D7D">
        <w:t>N = 4</w:t>
      </w:r>
      <m:oMath>
        <m:r>
          <m:rPr>
            <m:sty m:val="p"/>
          </m:rPr>
          <w:rPr>
            <w:rStyle w:val="VCAAcambria"/>
          </w:rPr>
          <m:t>×12</m:t>
        </m:r>
      </m:oMath>
    </w:p>
    <w:p w14:paraId="0B3F5ADC" w14:textId="77777777" w:rsidR="00D611E4" w:rsidRPr="00BE412F" w:rsidRDefault="00D611E4" w:rsidP="00BE412F">
      <w:pPr>
        <w:pStyle w:val="VCAAbody"/>
      </w:pPr>
      <w:r w:rsidRPr="00BE412F">
        <w:t>I%= 5.4499976569879</w:t>
      </w:r>
    </w:p>
    <w:p w14:paraId="2B14CE82" w14:textId="5146267D" w:rsidR="00297A57" w:rsidRPr="0071638A" w:rsidRDefault="00297A57" w:rsidP="00BE412F">
      <w:pPr>
        <w:pStyle w:val="VCAAbody"/>
        <w:rPr>
          <w:lang w:val="fr-FR"/>
        </w:rPr>
      </w:pPr>
      <w:r w:rsidRPr="00BE412F">
        <w:rPr>
          <w:lang w:val="fr-FR"/>
        </w:rPr>
        <w:t xml:space="preserve">PV = </w:t>
      </w:r>
      <w:r w:rsidR="0043222F" w:rsidRPr="00BE412F">
        <w:rPr>
          <w:lang w:val="fr-FR"/>
        </w:rPr>
        <w:t>–</w:t>
      </w:r>
      <w:r w:rsidRPr="00BE412F">
        <w:rPr>
          <w:lang w:val="fr-FR"/>
        </w:rPr>
        <w:t>300</w:t>
      </w:r>
      <w:r w:rsidRPr="0071638A">
        <w:rPr>
          <w:lang w:val="fr-FR"/>
        </w:rPr>
        <w:t>0</w:t>
      </w:r>
    </w:p>
    <w:p w14:paraId="58431B2E" w14:textId="5BE0DF8B" w:rsidR="00297A57" w:rsidRPr="00BE412F" w:rsidRDefault="00297A57" w:rsidP="00BE412F">
      <w:pPr>
        <w:pStyle w:val="VCAAbody"/>
        <w:rPr>
          <w:lang w:val="fr-FR"/>
        </w:rPr>
      </w:pPr>
      <w:r w:rsidRPr="00BE412F">
        <w:rPr>
          <w:lang w:val="fr-FR"/>
        </w:rPr>
        <w:t>PMT = 0</w:t>
      </w:r>
    </w:p>
    <w:p w14:paraId="21769844" w14:textId="485A9AB0" w:rsidR="00297A57" w:rsidRPr="00BE412F" w:rsidRDefault="00297A57" w:rsidP="00BE412F">
      <w:pPr>
        <w:pStyle w:val="VCAAbody"/>
        <w:rPr>
          <w:lang w:val="fr-FR"/>
        </w:rPr>
      </w:pPr>
      <w:r w:rsidRPr="00BE412F">
        <w:rPr>
          <w:lang w:val="fr-FR"/>
        </w:rPr>
        <w:t>FV = 3728.20</w:t>
      </w:r>
    </w:p>
    <w:p w14:paraId="5DBC3966" w14:textId="56ED2B67" w:rsidR="00297A57" w:rsidRPr="00BE412F" w:rsidRDefault="00297A57" w:rsidP="00BE412F">
      <w:pPr>
        <w:pStyle w:val="VCAAbody"/>
        <w:rPr>
          <w:lang w:val="fr-FR"/>
        </w:rPr>
      </w:pPr>
      <w:r w:rsidRPr="00BE412F">
        <w:rPr>
          <w:lang w:val="fr-FR"/>
        </w:rPr>
        <w:t>P/Y = 12</w:t>
      </w:r>
    </w:p>
    <w:p w14:paraId="3AEBF45A" w14:textId="61694D19" w:rsidR="00297A57" w:rsidRPr="00BE412F" w:rsidRDefault="00297A57" w:rsidP="00BE412F">
      <w:pPr>
        <w:pStyle w:val="VCAAbody"/>
        <w:rPr>
          <w:lang w:val="fr-FR"/>
        </w:rPr>
      </w:pPr>
      <w:r w:rsidRPr="00BE412F">
        <w:rPr>
          <w:lang w:val="fr-FR"/>
        </w:rPr>
        <w:t>C/Y = 12</w:t>
      </w:r>
    </w:p>
    <w:p w14:paraId="1318BC3F" w14:textId="10D1EC11" w:rsidR="004B0AF8" w:rsidRPr="00BE412F" w:rsidRDefault="00297A57" w:rsidP="00BE412F">
      <w:pPr>
        <w:pStyle w:val="VCAAbody"/>
        <w:rPr>
          <w:szCs w:val="20"/>
          <w:lang w:val="en-AU"/>
        </w:rPr>
      </w:pPr>
      <w:r w:rsidRPr="001E7E2A">
        <w:rPr>
          <w:lang w:val="en-AU"/>
        </w:rPr>
        <w:t>Step 2: Determine the effective annual interest rate</w:t>
      </w:r>
      <w:r w:rsidR="00FC3B10">
        <w:rPr>
          <w:lang w:val="en-AU"/>
        </w:rPr>
        <w:t xml:space="preserve"> </w:t>
      </w:r>
      <w:r w:rsidR="00FC3B10" w:rsidRPr="00FC3B10">
        <w:rPr>
          <w:lang w:val="en-AU"/>
        </w:rPr>
        <w:t>u</w:t>
      </w:r>
      <w:r w:rsidR="00ED3F87" w:rsidRPr="00FC3B10">
        <w:rPr>
          <w:lang w:val="en-AU"/>
        </w:rPr>
        <w:t>sing the formula</w:t>
      </w:r>
      <w:r w:rsidR="00FC3B10" w:rsidRPr="00FC3B10">
        <w:rPr>
          <w:lang w:val="en-AU"/>
        </w:rPr>
        <w:t xml:space="preserve"> </w:t>
      </w:r>
      <m:oMath>
        <m:sSub>
          <m:sSubPr>
            <m:ctrlPr>
              <w:rPr>
                <w:rStyle w:val="VCAAcambria"/>
                <w:i/>
              </w:rPr>
            </m:ctrlPr>
          </m:sSubPr>
          <m:e>
            <m:r>
              <w:rPr>
                <w:rStyle w:val="VCAAcambria"/>
              </w:rPr>
              <m:t>r</m:t>
            </m:r>
          </m:e>
          <m:sub>
            <m:r>
              <w:rPr>
                <w:rStyle w:val="VCAAcambria"/>
              </w:rPr>
              <m:t>effective</m:t>
            </m:r>
          </m:sub>
        </m:sSub>
        <m:r>
          <w:rPr>
            <w:rStyle w:val="VCAAcambria"/>
          </w:rPr>
          <m:t>=</m:t>
        </m:r>
        <m:sSup>
          <m:sSupPr>
            <m:ctrlPr>
              <w:rPr>
                <w:rStyle w:val="VCAAcambria"/>
                <w:i/>
              </w:rPr>
            </m:ctrlPr>
          </m:sSupPr>
          <m:e>
            <m:d>
              <m:dPr>
                <m:ctrlPr>
                  <w:rPr>
                    <w:rStyle w:val="VCAAcambria"/>
                    <w:i/>
                  </w:rPr>
                </m:ctrlPr>
              </m:dPr>
              <m:e>
                <m:r>
                  <w:rPr>
                    <w:rStyle w:val="VCAAcambria"/>
                  </w:rPr>
                  <m:t>1+</m:t>
                </m:r>
                <m:f>
                  <m:fPr>
                    <m:ctrlPr>
                      <w:rPr>
                        <w:rStyle w:val="VCAAcambria"/>
                        <w:i/>
                      </w:rPr>
                    </m:ctrlPr>
                  </m:fPr>
                  <m:num>
                    <m:r>
                      <w:rPr>
                        <w:rStyle w:val="VCAAcambria"/>
                      </w:rPr>
                      <m:t>r</m:t>
                    </m:r>
                  </m:num>
                  <m:den>
                    <m:r>
                      <w:rPr>
                        <w:rStyle w:val="VCAAcambria"/>
                      </w:rPr>
                      <m:t>n</m:t>
                    </m:r>
                  </m:den>
                </m:f>
              </m:e>
            </m:d>
          </m:e>
          <m:sup>
            <m:r>
              <w:rPr>
                <w:rStyle w:val="VCAAcambria"/>
              </w:rPr>
              <m:t>n</m:t>
            </m:r>
          </m:sup>
        </m:sSup>
        <m:r>
          <w:rPr>
            <w:rStyle w:val="VCAAcambria"/>
          </w:rPr>
          <m:t>-1</m:t>
        </m:r>
      </m:oMath>
    </w:p>
    <w:p w14:paraId="79F5BBAD" w14:textId="00246A8D" w:rsidR="004B0AF8" w:rsidRPr="0071638A" w:rsidRDefault="00350BE6" w:rsidP="003F19BF">
      <w:pPr>
        <w:pStyle w:val="VCAAbody"/>
        <w:rPr>
          <w:rStyle w:val="VCAAcambria"/>
        </w:rPr>
      </w:pPr>
      <w:r w:rsidRPr="00B11945">
        <w:rPr>
          <w:rFonts w:ascii="Cambria Math" w:hAnsi="Cambria Math"/>
          <w:i/>
          <w:iCs/>
          <w:sz w:val="22"/>
        </w:rPr>
        <w:object w:dxaOrig="3980" w:dyaOrig="660" w14:anchorId="484F6AA3">
          <v:shape id="_x0000_i1028" type="#_x0000_t75" style="width:198.75pt;height:33.75pt" o:ole="">
            <v:imagedata r:id="rId20" o:title=""/>
          </v:shape>
          <o:OLEObject Type="Embed" ProgID="Equation.DSMT4" ShapeID="_x0000_i1028" DrawAspect="Content" ObjectID="_1728396382" r:id="rId21"/>
        </w:object>
      </w:r>
    </w:p>
    <w:p w14:paraId="3509986D" w14:textId="55D5BC6B" w:rsidR="00551FEC" w:rsidRPr="001E7E2A" w:rsidRDefault="00551FEC" w:rsidP="00551FEC">
      <w:pPr>
        <w:pStyle w:val="VCAAHeading4"/>
        <w:rPr>
          <w:lang w:val="en-AU"/>
        </w:rPr>
      </w:pPr>
      <w:r w:rsidRPr="001E7E2A">
        <w:rPr>
          <w:lang w:val="en-AU"/>
        </w:rPr>
        <w:t>Question 23</w:t>
      </w:r>
    </w:p>
    <w:p w14:paraId="26018970" w14:textId="77777777" w:rsidR="00551FEC" w:rsidRPr="001E7E2A" w:rsidRDefault="00551FEC" w:rsidP="00BE412F">
      <w:pPr>
        <w:pStyle w:val="VCAAbody"/>
        <w:rPr>
          <w:lang w:val="en-AU"/>
        </w:rPr>
      </w:pPr>
      <w:r w:rsidRPr="001E7E2A">
        <w:rPr>
          <w:lang w:val="en-AU"/>
        </w:rPr>
        <w:t>Two steps are required.</w:t>
      </w:r>
    </w:p>
    <w:p w14:paraId="53BA81F5" w14:textId="77777777" w:rsidR="00296B8F" w:rsidRPr="001E7E2A" w:rsidRDefault="00296B8F" w:rsidP="00BE412F">
      <w:pPr>
        <w:pStyle w:val="VCAAbody"/>
        <w:rPr>
          <w:lang w:val="en-AU"/>
        </w:rPr>
      </w:pPr>
      <w:r w:rsidRPr="001E7E2A">
        <w:rPr>
          <w:lang w:val="en-AU"/>
        </w:rPr>
        <w:t xml:space="preserve">Step 1: Determine the annual interest rate. </w:t>
      </w:r>
    </w:p>
    <w:p w14:paraId="23269678" w14:textId="77777777" w:rsidR="00296B8F" w:rsidRPr="001E7E2A" w:rsidRDefault="00296B8F" w:rsidP="00BE412F">
      <w:pPr>
        <w:pStyle w:val="VCAAbody"/>
        <w:rPr>
          <w:lang w:val="en-AU"/>
        </w:rPr>
      </w:pPr>
      <w:r w:rsidRPr="001E7E2A">
        <w:rPr>
          <w:lang w:val="en-AU"/>
        </w:rPr>
        <w:t>Use Finance Solver</w:t>
      </w:r>
    </w:p>
    <w:p w14:paraId="1A673876" w14:textId="16FF3911" w:rsidR="00296B8F" w:rsidRPr="001E7E2A" w:rsidRDefault="00296B8F" w:rsidP="00BE412F">
      <w:pPr>
        <w:pStyle w:val="VCAAbody"/>
        <w:rPr>
          <w:lang w:val="en-AU"/>
        </w:rPr>
      </w:pPr>
      <w:r w:rsidRPr="001E7E2A">
        <w:rPr>
          <w:lang w:val="en-AU"/>
        </w:rPr>
        <w:t>N = 20</w:t>
      </w:r>
      <w:r w:rsidR="0043222F">
        <w:rPr>
          <w:lang w:val="en-AU"/>
        </w:rPr>
        <w:t xml:space="preserve"> </w:t>
      </w:r>
      <w:r w:rsidR="0043222F">
        <w:rPr>
          <w:lang w:val="en-AU"/>
        </w:rPr>
        <w:sym w:font="Symbol" w:char="F0B4"/>
      </w:r>
      <w:r w:rsidR="0043222F">
        <w:rPr>
          <w:lang w:val="en-AU"/>
        </w:rPr>
        <w:t xml:space="preserve"> 12</w:t>
      </w:r>
    </w:p>
    <w:p w14:paraId="04EDC98F" w14:textId="3D5E260A" w:rsidR="00296B8F" w:rsidRPr="00BE412F" w:rsidRDefault="00296B8F" w:rsidP="00BE412F">
      <w:pPr>
        <w:pStyle w:val="VCAAbody"/>
        <w:rPr>
          <w:lang w:val="en-AU"/>
        </w:rPr>
      </w:pPr>
      <w:r w:rsidRPr="00BE412F">
        <w:rPr>
          <w:lang w:val="en-AU"/>
        </w:rPr>
        <w:t xml:space="preserve">I% = </w:t>
      </w:r>
      <w:r w:rsidR="00D611E4" w:rsidRPr="00BE412F">
        <w:rPr>
          <w:lang w:val="en-AU"/>
        </w:rPr>
        <w:t>3.599</w:t>
      </w:r>
    </w:p>
    <w:p w14:paraId="315A1963" w14:textId="07B27EB1" w:rsidR="00296B8F" w:rsidRPr="0071638A" w:rsidRDefault="00296B8F" w:rsidP="00BE412F">
      <w:pPr>
        <w:pStyle w:val="VCAAbody"/>
        <w:rPr>
          <w:lang w:val="fr-FR"/>
        </w:rPr>
      </w:pPr>
      <w:r w:rsidRPr="00BE412F">
        <w:rPr>
          <w:lang w:val="fr-FR"/>
        </w:rPr>
        <w:t>PV = 450 000</w:t>
      </w:r>
    </w:p>
    <w:p w14:paraId="688CCBC5" w14:textId="03AE3426" w:rsidR="00296B8F" w:rsidRPr="00BE412F" w:rsidRDefault="00296B8F" w:rsidP="00BE412F">
      <w:pPr>
        <w:pStyle w:val="VCAAbody"/>
        <w:rPr>
          <w:lang w:val="fr-FR"/>
        </w:rPr>
      </w:pPr>
      <w:r w:rsidRPr="00BE412F">
        <w:rPr>
          <w:lang w:val="fr-FR"/>
        </w:rPr>
        <w:t xml:space="preserve">PMT = </w:t>
      </w:r>
      <w:r w:rsidR="0043222F" w:rsidRPr="00BE412F">
        <w:rPr>
          <w:lang w:val="fr-FR"/>
        </w:rPr>
        <w:t>–</w:t>
      </w:r>
      <w:r w:rsidRPr="00BE412F">
        <w:rPr>
          <w:lang w:val="fr-FR"/>
        </w:rPr>
        <w:t>2633</w:t>
      </w:r>
    </w:p>
    <w:p w14:paraId="7C72387A" w14:textId="08DBD4AD" w:rsidR="00296B8F" w:rsidRPr="00BE412F" w:rsidRDefault="00296B8F" w:rsidP="00BE412F">
      <w:pPr>
        <w:pStyle w:val="VCAAbody"/>
        <w:rPr>
          <w:lang w:val="fr-FR"/>
        </w:rPr>
      </w:pPr>
      <w:r w:rsidRPr="00BE412F">
        <w:rPr>
          <w:lang w:val="fr-FR"/>
        </w:rPr>
        <w:t>FV = 0</w:t>
      </w:r>
    </w:p>
    <w:p w14:paraId="44EDA073" w14:textId="77777777" w:rsidR="00296B8F" w:rsidRPr="00BE412F" w:rsidRDefault="00296B8F" w:rsidP="00BE412F">
      <w:pPr>
        <w:pStyle w:val="VCAAbody"/>
        <w:rPr>
          <w:lang w:val="fr-FR"/>
        </w:rPr>
      </w:pPr>
      <w:r w:rsidRPr="00BE412F">
        <w:rPr>
          <w:lang w:val="fr-FR"/>
        </w:rPr>
        <w:t>P/Y = 12</w:t>
      </w:r>
    </w:p>
    <w:p w14:paraId="78A5A95E" w14:textId="058A89F3" w:rsidR="00296B8F" w:rsidRPr="00BE412F" w:rsidRDefault="00296B8F" w:rsidP="00BE412F">
      <w:pPr>
        <w:pStyle w:val="VCAAbody"/>
        <w:rPr>
          <w:lang w:val="fr-FR"/>
        </w:rPr>
      </w:pPr>
      <w:r w:rsidRPr="00BE412F">
        <w:rPr>
          <w:lang w:val="fr-FR"/>
        </w:rPr>
        <w:lastRenderedPageBreak/>
        <w:t>C/Y = 12</w:t>
      </w:r>
    </w:p>
    <w:p w14:paraId="199E0BB2" w14:textId="77777777" w:rsidR="00487798" w:rsidRPr="0071638A" w:rsidRDefault="00296B8F" w:rsidP="00BE412F">
      <w:pPr>
        <w:pStyle w:val="VCAAbody"/>
      </w:pPr>
      <w:r w:rsidRPr="001E7E2A">
        <w:rPr>
          <w:lang w:val="en-AU"/>
        </w:rPr>
        <w:t xml:space="preserve">Step 2: Calculate </w:t>
      </w:r>
      <w:r w:rsidRPr="0071638A">
        <w:rPr>
          <w:rStyle w:val="VCAAitalic"/>
        </w:rPr>
        <w:t>R</w:t>
      </w:r>
    </w:p>
    <w:p w14:paraId="7CC9301C" w14:textId="3D886B98" w:rsidR="0076194B" w:rsidRDefault="0076194B" w:rsidP="00DC2993">
      <w:pPr>
        <w:pStyle w:val="VCAAbody"/>
        <w:rPr>
          <w:lang w:val="en-AU"/>
        </w:rPr>
      </w:pPr>
      <w:r w:rsidRPr="00D36470">
        <w:rPr>
          <w:position w:val="-22"/>
        </w:rPr>
        <w:object w:dxaOrig="2100" w:dyaOrig="560" w14:anchorId="7ACC3BCF">
          <v:shape id="_x0000_i1029" type="#_x0000_t75" style="width:105pt;height:27.75pt" o:ole="">
            <v:imagedata r:id="rId22" o:title=""/>
          </v:shape>
          <o:OLEObject Type="Embed" ProgID="Equation.DSMT4" ShapeID="_x0000_i1029" DrawAspect="Content" ObjectID="_1728396383" r:id="rId23"/>
        </w:object>
      </w:r>
    </w:p>
    <w:p w14:paraId="6E88A0CC" w14:textId="2EDAE36E" w:rsidR="00EF4114" w:rsidRPr="001E7E2A" w:rsidRDefault="00EF4114" w:rsidP="00EF4114">
      <w:pPr>
        <w:pStyle w:val="VCAAHeading4"/>
        <w:rPr>
          <w:lang w:val="en-AU"/>
        </w:rPr>
      </w:pPr>
      <w:r w:rsidRPr="001E7E2A">
        <w:rPr>
          <w:lang w:val="en-AU"/>
        </w:rPr>
        <w:t xml:space="preserve">Question 24 </w:t>
      </w:r>
    </w:p>
    <w:p w14:paraId="06E0CA8B" w14:textId="77777777" w:rsidR="00551FEC" w:rsidRPr="001E7E2A" w:rsidRDefault="00551FEC" w:rsidP="00BE412F">
      <w:pPr>
        <w:pStyle w:val="VCAAbody"/>
        <w:rPr>
          <w:lang w:val="en-AU"/>
        </w:rPr>
      </w:pPr>
      <w:r w:rsidRPr="001E7E2A">
        <w:rPr>
          <w:lang w:val="en-AU"/>
        </w:rPr>
        <w:t>Two steps are required.</w:t>
      </w:r>
    </w:p>
    <w:p w14:paraId="5365AAAC" w14:textId="3E30210C" w:rsidR="008236BE" w:rsidRPr="001E7E2A" w:rsidRDefault="008236BE" w:rsidP="00BE412F">
      <w:pPr>
        <w:pStyle w:val="VCAAbody"/>
        <w:rPr>
          <w:lang w:val="en-AU"/>
        </w:rPr>
      </w:pPr>
      <w:r w:rsidRPr="001E7E2A">
        <w:rPr>
          <w:lang w:val="en-AU"/>
        </w:rPr>
        <w:t xml:space="preserve">Step 1: Determine the scheduled monthly repayment. </w:t>
      </w:r>
    </w:p>
    <w:p w14:paraId="7E5170A2" w14:textId="77777777" w:rsidR="008236BE" w:rsidRPr="001E7E2A" w:rsidRDefault="008236BE" w:rsidP="00BE412F">
      <w:pPr>
        <w:pStyle w:val="VCAAbody"/>
        <w:rPr>
          <w:lang w:val="en-AU"/>
        </w:rPr>
      </w:pPr>
      <w:r w:rsidRPr="001E7E2A">
        <w:rPr>
          <w:lang w:val="en-AU"/>
        </w:rPr>
        <w:t>Use Finance Solver</w:t>
      </w:r>
    </w:p>
    <w:p w14:paraId="155AE320" w14:textId="1B888E54" w:rsidR="008236BE" w:rsidRPr="001E7E2A" w:rsidRDefault="008236BE" w:rsidP="00BE412F">
      <w:pPr>
        <w:pStyle w:val="VCAAbody"/>
        <w:rPr>
          <w:lang w:val="en-AU"/>
        </w:rPr>
      </w:pPr>
      <w:r w:rsidRPr="001E7E2A">
        <w:rPr>
          <w:lang w:val="en-AU"/>
        </w:rPr>
        <w:t>N = 20</w:t>
      </w:r>
      <w:r w:rsidR="0043222F">
        <w:rPr>
          <w:lang w:val="en-AU"/>
        </w:rPr>
        <w:t xml:space="preserve"> </w:t>
      </w:r>
      <w:r w:rsidR="0043222F">
        <w:rPr>
          <w:lang w:val="en-AU"/>
        </w:rPr>
        <w:sym w:font="Symbol" w:char="F0B4"/>
      </w:r>
      <w:r w:rsidR="0043222F">
        <w:rPr>
          <w:lang w:val="en-AU"/>
        </w:rPr>
        <w:t xml:space="preserve"> 12</w:t>
      </w:r>
    </w:p>
    <w:p w14:paraId="5AC8083B" w14:textId="44FD5093" w:rsidR="008236BE" w:rsidRPr="001E7E2A" w:rsidRDefault="008236BE" w:rsidP="00BE412F">
      <w:pPr>
        <w:pStyle w:val="VCAAbody"/>
        <w:rPr>
          <w:lang w:val="en-AU"/>
        </w:rPr>
      </w:pPr>
      <w:r w:rsidRPr="001E7E2A">
        <w:rPr>
          <w:lang w:val="en-AU"/>
        </w:rPr>
        <w:t>I% = 3.14</w:t>
      </w:r>
    </w:p>
    <w:p w14:paraId="46F0B5D2" w14:textId="01B7393C" w:rsidR="008236BE" w:rsidRPr="0071638A" w:rsidRDefault="008236BE" w:rsidP="00BE412F">
      <w:pPr>
        <w:pStyle w:val="VCAAbody"/>
        <w:rPr>
          <w:lang w:val="fr-FR"/>
        </w:rPr>
      </w:pPr>
      <w:r w:rsidRPr="00BE412F">
        <w:rPr>
          <w:lang w:val="fr-FR"/>
        </w:rPr>
        <w:t>PV = 400 000</w:t>
      </w:r>
    </w:p>
    <w:p w14:paraId="1B7C12D5" w14:textId="6CFC6AF7" w:rsidR="008236BE" w:rsidRPr="00BE412F" w:rsidRDefault="00D611E4" w:rsidP="00BE412F">
      <w:pPr>
        <w:pStyle w:val="VCAAbody"/>
        <w:rPr>
          <w:lang w:val="fr-FR"/>
        </w:rPr>
      </w:pPr>
      <w:r w:rsidRPr="00BE412F">
        <w:rPr>
          <w:lang w:val="fr-FR"/>
        </w:rPr>
        <w:t xml:space="preserve">PMT = </w:t>
      </w:r>
      <w:r w:rsidR="00324AB6" w:rsidRPr="00BE412F">
        <w:rPr>
          <w:lang w:val="fr-FR"/>
        </w:rPr>
        <w:t>–</w:t>
      </w:r>
      <w:r w:rsidRPr="00BE412F">
        <w:rPr>
          <w:lang w:val="fr-FR"/>
        </w:rPr>
        <w:t>2246.5</w:t>
      </w:r>
      <w:r w:rsidR="00324AB6" w:rsidRPr="00BE412F">
        <w:rPr>
          <w:lang w:val="fr-FR"/>
        </w:rPr>
        <w:t>283</w:t>
      </w:r>
    </w:p>
    <w:p w14:paraId="01EB2B2E" w14:textId="77777777" w:rsidR="008236BE" w:rsidRPr="00BE412F" w:rsidRDefault="008236BE" w:rsidP="00BE412F">
      <w:pPr>
        <w:pStyle w:val="VCAAbody"/>
        <w:rPr>
          <w:lang w:val="fr-FR"/>
        </w:rPr>
      </w:pPr>
      <w:r w:rsidRPr="00BE412F">
        <w:rPr>
          <w:lang w:val="fr-FR"/>
        </w:rPr>
        <w:t>FV = 0</w:t>
      </w:r>
    </w:p>
    <w:p w14:paraId="35E44739" w14:textId="77777777" w:rsidR="008236BE" w:rsidRPr="00BE412F" w:rsidRDefault="008236BE" w:rsidP="00BE412F">
      <w:pPr>
        <w:pStyle w:val="VCAAbody"/>
        <w:rPr>
          <w:lang w:val="fr-FR"/>
        </w:rPr>
      </w:pPr>
      <w:r w:rsidRPr="00BE412F">
        <w:rPr>
          <w:lang w:val="fr-FR"/>
        </w:rPr>
        <w:t>P/Y = 12</w:t>
      </w:r>
    </w:p>
    <w:p w14:paraId="6E6EED2A" w14:textId="7E8AA795" w:rsidR="008236BE" w:rsidRPr="00BE412F" w:rsidRDefault="008236BE" w:rsidP="00BE412F">
      <w:pPr>
        <w:pStyle w:val="VCAAbody"/>
        <w:rPr>
          <w:lang w:val="fr-FR"/>
        </w:rPr>
      </w:pPr>
      <w:r w:rsidRPr="00BE412F">
        <w:rPr>
          <w:lang w:val="fr-FR"/>
        </w:rPr>
        <w:t>C/Y = 12</w:t>
      </w:r>
    </w:p>
    <w:p w14:paraId="7065FFCF" w14:textId="52D02CFE" w:rsidR="002C75FB" w:rsidRPr="001E7E2A" w:rsidRDefault="002C75FB" w:rsidP="00BE412F">
      <w:pPr>
        <w:pStyle w:val="VCAAbody"/>
        <w:rPr>
          <w:lang w:val="en-AU"/>
        </w:rPr>
      </w:pPr>
      <w:r w:rsidRPr="001E7E2A">
        <w:rPr>
          <w:lang w:val="en-AU"/>
        </w:rPr>
        <w:t xml:space="preserve">Step </w:t>
      </w:r>
      <w:r w:rsidR="004E20E2">
        <w:rPr>
          <w:lang w:val="en-AU"/>
        </w:rPr>
        <w:t>2</w:t>
      </w:r>
      <w:r w:rsidRPr="001E7E2A">
        <w:rPr>
          <w:lang w:val="en-AU"/>
        </w:rPr>
        <w:t xml:space="preserve">: Determine the new interest rate. </w:t>
      </w:r>
    </w:p>
    <w:p w14:paraId="14139021" w14:textId="77777777" w:rsidR="002C75FB" w:rsidRPr="001E7E2A" w:rsidRDefault="002C75FB" w:rsidP="00BE412F">
      <w:pPr>
        <w:pStyle w:val="VCAAbody"/>
        <w:rPr>
          <w:lang w:val="en-AU"/>
        </w:rPr>
      </w:pPr>
      <w:r w:rsidRPr="001E7E2A">
        <w:rPr>
          <w:lang w:val="en-AU"/>
        </w:rPr>
        <w:t>Use Finance Solver</w:t>
      </w:r>
    </w:p>
    <w:p w14:paraId="4D8CF311" w14:textId="11834EE6" w:rsidR="002C75FB" w:rsidRPr="001E7E2A" w:rsidRDefault="002C75FB" w:rsidP="00BE412F">
      <w:pPr>
        <w:pStyle w:val="VCAAbody"/>
        <w:rPr>
          <w:lang w:val="en-AU"/>
        </w:rPr>
      </w:pPr>
      <w:r w:rsidRPr="001E7E2A">
        <w:rPr>
          <w:lang w:val="en-AU"/>
        </w:rPr>
        <w:t>N = 18</w:t>
      </w:r>
      <w:r w:rsidR="00E23023">
        <w:rPr>
          <w:lang w:val="en-AU"/>
        </w:rPr>
        <w:t xml:space="preserve"> </w:t>
      </w:r>
      <w:r w:rsidR="00E23023">
        <w:rPr>
          <w:lang w:val="en-AU"/>
        </w:rPr>
        <w:sym w:font="Symbol" w:char="F0B4"/>
      </w:r>
      <w:r w:rsidR="00E23023">
        <w:rPr>
          <w:lang w:val="en-AU"/>
        </w:rPr>
        <w:t xml:space="preserve"> 12</w:t>
      </w:r>
    </w:p>
    <w:p w14:paraId="3355AC0B" w14:textId="6595B8B1" w:rsidR="002C75FB" w:rsidRPr="0071638A" w:rsidRDefault="002C75FB" w:rsidP="003F19BF">
      <w:pPr>
        <w:pStyle w:val="VCAAbody"/>
      </w:pPr>
      <w:r w:rsidRPr="0071638A">
        <w:t xml:space="preserve">I% = </w:t>
      </w:r>
      <w:r w:rsidR="00D611E4" w:rsidRPr="0071638A">
        <w:t>2.21</w:t>
      </w:r>
      <w:r w:rsidR="007B5DCC" w:rsidRPr="0071638A">
        <w:t>16</w:t>
      </w:r>
    </w:p>
    <w:p w14:paraId="78B5E5CE" w14:textId="77777777" w:rsidR="002C75FB" w:rsidRPr="0071638A" w:rsidRDefault="002C75FB" w:rsidP="00BE412F">
      <w:pPr>
        <w:pStyle w:val="VCAAbody"/>
        <w:rPr>
          <w:lang w:val="fr-FR"/>
        </w:rPr>
      </w:pPr>
      <w:r w:rsidRPr="00BE412F">
        <w:rPr>
          <w:lang w:val="fr-FR"/>
        </w:rPr>
        <w:t>PV = 400 000</w:t>
      </w:r>
    </w:p>
    <w:p w14:paraId="753DF86F" w14:textId="5D15EF07" w:rsidR="002C75FB" w:rsidRPr="00BE412F" w:rsidRDefault="002C75FB" w:rsidP="00BE412F">
      <w:pPr>
        <w:pStyle w:val="VCAAbody"/>
        <w:rPr>
          <w:lang w:val="fr-FR"/>
        </w:rPr>
      </w:pPr>
      <w:r w:rsidRPr="00BE412F">
        <w:rPr>
          <w:lang w:val="fr-FR"/>
        </w:rPr>
        <w:t xml:space="preserve">PMT = </w:t>
      </w:r>
      <w:r w:rsidR="00E23023" w:rsidRPr="00BE412F">
        <w:rPr>
          <w:lang w:val="fr-FR"/>
        </w:rPr>
        <w:t>–</w:t>
      </w:r>
      <w:r w:rsidRPr="00BE412F">
        <w:rPr>
          <w:lang w:val="fr-FR"/>
        </w:rPr>
        <w:t>2246.53</w:t>
      </w:r>
    </w:p>
    <w:p w14:paraId="6570AA0A" w14:textId="77777777" w:rsidR="002C75FB" w:rsidRPr="00BE412F" w:rsidRDefault="002C75FB" w:rsidP="00BE412F">
      <w:pPr>
        <w:pStyle w:val="VCAAbody"/>
        <w:rPr>
          <w:lang w:val="fr-FR"/>
        </w:rPr>
      </w:pPr>
      <w:r w:rsidRPr="00BE412F">
        <w:rPr>
          <w:lang w:val="fr-FR"/>
        </w:rPr>
        <w:t>FV = 0</w:t>
      </w:r>
    </w:p>
    <w:p w14:paraId="2E383B3E" w14:textId="77777777" w:rsidR="002C75FB" w:rsidRPr="00BE412F" w:rsidRDefault="002C75FB" w:rsidP="00BE412F">
      <w:pPr>
        <w:pStyle w:val="VCAAbody"/>
        <w:rPr>
          <w:lang w:val="fr-FR"/>
        </w:rPr>
      </w:pPr>
      <w:r w:rsidRPr="00BE412F">
        <w:rPr>
          <w:lang w:val="fr-FR"/>
        </w:rPr>
        <w:t>P/Y = 12</w:t>
      </w:r>
    </w:p>
    <w:p w14:paraId="6CB372B2" w14:textId="3920159D" w:rsidR="00801178" w:rsidRPr="00BE412F" w:rsidRDefault="002C75FB" w:rsidP="00BE412F">
      <w:pPr>
        <w:pStyle w:val="VCAAbody"/>
        <w:rPr>
          <w:lang w:val="fr-FR"/>
        </w:rPr>
      </w:pPr>
      <w:r w:rsidRPr="00BE412F">
        <w:rPr>
          <w:lang w:val="fr-FR"/>
        </w:rPr>
        <w:t>C/Y = 12</w:t>
      </w:r>
    </w:p>
    <w:p w14:paraId="1014FA87" w14:textId="77777777" w:rsidR="00350BE6" w:rsidRPr="0076194B" w:rsidRDefault="00350BE6" w:rsidP="00350BE6">
      <w:pPr>
        <w:pStyle w:val="VCAAbody"/>
        <w:rPr>
          <w:rStyle w:val="VCAAbold"/>
          <w:lang w:val="fr-FR"/>
        </w:rPr>
      </w:pPr>
      <w:r w:rsidRPr="0076194B">
        <w:rPr>
          <w:lang w:val="fr-FR"/>
        </w:rPr>
        <w:br w:type="page"/>
      </w:r>
    </w:p>
    <w:p w14:paraId="7F5F096F" w14:textId="1018522B" w:rsidR="00B45D95" w:rsidRPr="001E7E2A" w:rsidRDefault="00B45D95" w:rsidP="00B45D95">
      <w:pPr>
        <w:pStyle w:val="VCAAHeading2"/>
        <w:rPr>
          <w:lang w:val="en-AU"/>
        </w:rPr>
      </w:pPr>
      <w:r w:rsidRPr="001E7E2A">
        <w:rPr>
          <w:lang w:val="en-AU"/>
        </w:rPr>
        <w:lastRenderedPageBreak/>
        <w:t>Section B – Modules</w:t>
      </w:r>
    </w:p>
    <w:p w14:paraId="3DD7D058" w14:textId="3BAA5E48" w:rsidR="00B45D95" w:rsidRPr="001E7E2A" w:rsidRDefault="00B45D95" w:rsidP="00B45D95">
      <w:pPr>
        <w:pStyle w:val="VCAAHeading3"/>
        <w:rPr>
          <w:lang w:val="en-AU"/>
        </w:rPr>
      </w:pPr>
      <w:bookmarkStart w:id="2" w:name="Module_1_–_Matrices"/>
      <w:bookmarkEnd w:id="2"/>
      <w:r w:rsidRPr="001E7E2A">
        <w:rPr>
          <w:lang w:val="en-AU"/>
        </w:rPr>
        <w:t>Module 1 – Matrices</w:t>
      </w:r>
    </w:p>
    <w:tbl>
      <w:tblPr>
        <w:tblStyle w:val="VCAATableClosed"/>
        <w:tblW w:w="0" w:type="auto"/>
        <w:tblLayout w:type="fixed"/>
        <w:tblLook w:val="0000" w:firstRow="0" w:lastRow="0" w:firstColumn="0" w:lastColumn="0" w:noHBand="0" w:noVBand="0"/>
      </w:tblPr>
      <w:tblGrid>
        <w:gridCol w:w="1083"/>
        <w:gridCol w:w="982"/>
        <w:gridCol w:w="432"/>
        <w:gridCol w:w="432"/>
        <w:gridCol w:w="432"/>
        <w:gridCol w:w="432"/>
        <w:gridCol w:w="432"/>
      </w:tblGrid>
      <w:tr w:rsidR="006D3A44" w:rsidRPr="00BE412F" w14:paraId="5031D7C7" w14:textId="77777777" w:rsidTr="00FC23BB">
        <w:trPr>
          <w:trHeight w:val="264"/>
        </w:trPr>
        <w:tc>
          <w:tcPr>
            <w:tcW w:w="1083" w:type="dxa"/>
            <w:shd w:val="clear" w:color="auto" w:fill="0072AA" w:themeFill="accent1" w:themeFillShade="BF"/>
          </w:tcPr>
          <w:p w14:paraId="3695B1B3" w14:textId="77777777" w:rsidR="006D3A44" w:rsidRPr="0071638A" w:rsidRDefault="006D3A44" w:rsidP="0071638A">
            <w:pPr>
              <w:pStyle w:val="VCAAtablecondensedheading"/>
              <w:rPr>
                <w:rStyle w:val="VCAAbold"/>
              </w:rPr>
            </w:pPr>
            <w:r w:rsidRPr="0071638A">
              <w:rPr>
                <w:rStyle w:val="VCAAbold"/>
              </w:rPr>
              <w:t>Question</w:t>
            </w:r>
          </w:p>
        </w:tc>
        <w:tc>
          <w:tcPr>
            <w:tcW w:w="982" w:type="dxa"/>
            <w:shd w:val="clear" w:color="auto" w:fill="0072AA" w:themeFill="accent1" w:themeFillShade="BF"/>
          </w:tcPr>
          <w:p w14:paraId="27CEFE4A" w14:textId="77777777" w:rsidR="006D3A44" w:rsidRPr="0071638A" w:rsidRDefault="006D3A44" w:rsidP="0071638A">
            <w:pPr>
              <w:pStyle w:val="VCAAtablecondensedheading"/>
              <w:rPr>
                <w:rStyle w:val="VCAAbold"/>
              </w:rPr>
            </w:pPr>
            <w:r w:rsidRPr="0071638A">
              <w:rPr>
                <w:rStyle w:val="VCAAbold"/>
              </w:rPr>
              <w:t>Correct answer</w:t>
            </w:r>
          </w:p>
        </w:tc>
        <w:tc>
          <w:tcPr>
            <w:tcW w:w="432" w:type="dxa"/>
            <w:shd w:val="clear" w:color="auto" w:fill="0072AA" w:themeFill="accent1" w:themeFillShade="BF"/>
          </w:tcPr>
          <w:p w14:paraId="4AFE23B1" w14:textId="77777777" w:rsidR="006D3A44" w:rsidRPr="0071638A" w:rsidRDefault="006D3A44" w:rsidP="0071638A">
            <w:pPr>
              <w:pStyle w:val="VCAAtablecondensedheading"/>
              <w:rPr>
                <w:rStyle w:val="VCAAbold"/>
              </w:rPr>
            </w:pPr>
            <w:r w:rsidRPr="0071638A">
              <w:rPr>
                <w:rStyle w:val="VCAAbold"/>
              </w:rPr>
              <w:t>% A</w:t>
            </w:r>
          </w:p>
        </w:tc>
        <w:tc>
          <w:tcPr>
            <w:tcW w:w="432" w:type="dxa"/>
            <w:shd w:val="clear" w:color="auto" w:fill="0072AA" w:themeFill="accent1" w:themeFillShade="BF"/>
          </w:tcPr>
          <w:p w14:paraId="12AC09BB" w14:textId="77777777" w:rsidR="006D3A44" w:rsidRPr="0071638A" w:rsidRDefault="006D3A44" w:rsidP="0071638A">
            <w:pPr>
              <w:pStyle w:val="VCAAtablecondensedheading"/>
              <w:rPr>
                <w:rStyle w:val="VCAAbold"/>
              </w:rPr>
            </w:pPr>
            <w:r w:rsidRPr="0071638A">
              <w:rPr>
                <w:rStyle w:val="VCAAbold"/>
              </w:rPr>
              <w:t>% B</w:t>
            </w:r>
          </w:p>
        </w:tc>
        <w:tc>
          <w:tcPr>
            <w:tcW w:w="432" w:type="dxa"/>
            <w:shd w:val="clear" w:color="auto" w:fill="0072AA" w:themeFill="accent1" w:themeFillShade="BF"/>
          </w:tcPr>
          <w:p w14:paraId="6CFE08E6" w14:textId="77777777" w:rsidR="006D3A44" w:rsidRPr="0071638A" w:rsidRDefault="006D3A44" w:rsidP="0071638A">
            <w:pPr>
              <w:pStyle w:val="VCAAtablecondensedheading"/>
              <w:rPr>
                <w:rStyle w:val="VCAAbold"/>
              </w:rPr>
            </w:pPr>
            <w:r w:rsidRPr="0071638A">
              <w:rPr>
                <w:rStyle w:val="VCAAbold"/>
              </w:rPr>
              <w:t>% C</w:t>
            </w:r>
          </w:p>
        </w:tc>
        <w:tc>
          <w:tcPr>
            <w:tcW w:w="432" w:type="dxa"/>
            <w:shd w:val="clear" w:color="auto" w:fill="0072AA" w:themeFill="accent1" w:themeFillShade="BF"/>
          </w:tcPr>
          <w:p w14:paraId="68A841B5" w14:textId="77777777" w:rsidR="006D3A44" w:rsidRPr="0071638A" w:rsidRDefault="006D3A44" w:rsidP="0071638A">
            <w:pPr>
              <w:pStyle w:val="VCAAtablecondensedheading"/>
              <w:rPr>
                <w:rStyle w:val="VCAAbold"/>
              </w:rPr>
            </w:pPr>
            <w:r w:rsidRPr="0071638A">
              <w:rPr>
                <w:rStyle w:val="VCAAbold"/>
              </w:rPr>
              <w:t>% D</w:t>
            </w:r>
          </w:p>
        </w:tc>
        <w:tc>
          <w:tcPr>
            <w:tcW w:w="432" w:type="dxa"/>
            <w:shd w:val="clear" w:color="auto" w:fill="0072AA" w:themeFill="accent1" w:themeFillShade="BF"/>
          </w:tcPr>
          <w:p w14:paraId="19EDBB29" w14:textId="4B481B75" w:rsidR="006D3A44" w:rsidRPr="0071638A" w:rsidRDefault="006D3A44" w:rsidP="0071638A">
            <w:pPr>
              <w:pStyle w:val="VCAAtablecondensedheading"/>
              <w:rPr>
                <w:rStyle w:val="VCAAbold"/>
              </w:rPr>
            </w:pPr>
            <w:r w:rsidRPr="0071638A">
              <w:rPr>
                <w:rStyle w:val="VCAAbold"/>
              </w:rPr>
              <w:t>%E</w:t>
            </w:r>
          </w:p>
        </w:tc>
      </w:tr>
      <w:tr w:rsidR="00B41593" w:rsidRPr="008327C7" w14:paraId="0CB1BC44" w14:textId="77777777" w:rsidTr="00FC23BB">
        <w:tc>
          <w:tcPr>
            <w:tcW w:w="1083" w:type="dxa"/>
          </w:tcPr>
          <w:p w14:paraId="232FDCDD" w14:textId="77777777" w:rsidR="00B41593" w:rsidRPr="0071638A" w:rsidRDefault="00B41593" w:rsidP="0071638A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1</w:t>
            </w:r>
          </w:p>
        </w:tc>
        <w:tc>
          <w:tcPr>
            <w:tcW w:w="982" w:type="dxa"/>
            <w:vAlign w:val="center"/>
          </w:tcPr>
          <w:p w14:paraId="7E38CF84" w14:textId="6351B526" w:rsidR="00B41593" w:rsidRPr="00090035" w:rsidRDefault="00B41593" w:rsidP="0071638A">
            <w:pPr>
              <w:pStyle w:val="VCAAtablecondensed"/>
            </w:pPr>
            <w:r w:rsidRPr="00090035">
              <w:t>D</w:t>
            </w:r>
          </w:p>
        </w:tc>
        <w:tc>
          <w:tcPr>
            <w:tcW w:w="432" w:type="dxa"/>
            <w:vAlign w:val="center"/>
          </w:tcPr>
          <w:p w14:paraId="647DF4DC" w14:textId="114245D8" w:rsidR="00B41593" w:rsidRPr="00B41593" w:rsidRDefault="00B41593" w:rsidP="00FC23BB">
            <w:pPr>
              <w:pStyle w:val="VCAAtablecondensed"/>
            </w:pPr>
            <w:r w:rsidRPr="00B41593">
              <w:t>2</w:t>
            </w:r>
          </w:p>
        </w:tc>
        <w:tc>
          <w:tcPr>
            <w:tcW w:w="432" w:type="dxa"/>
            <w:vAlign w:val="center"/>
          </w:tcPr>
          <w:p w14:paraId="4F278A24" w14:textId="6EEE4836" w:rsidR="00B41593" w:rsidRPr="00B41593" w:rsidRDefault="00B41593" w:rsidP="00FC23BB">
            <w:pPr>
              <w:pStyle w:val="VCAAtablecondensed"/>
            </w:pPr>
            <w:r w:rsidRPr="00B41593">
              <w:t>10</w:t>
            </w:r>
          </w:p>
        </w:tc>
        <w:tc>
          <w:tcPr>
            <w:tcW w:w="432" w:type="dxa"/>
            <w:vAlign w:val="center"/>
          </w:tcPr>
          <w:p w14:paraId="3AEB6856" w14:textId="4D8FC348" w:rsidR="00B41593" w:rsidRPr="00B41593" w:rsidRDefault="00B41593" w:rsidP="00FC23BB">
            <w:pPr>
              <w:pStyle w:val="VCAAtablecondensed"/>
            </w:pPr>
            <w:r w:rsidRPr="00B41593">
              <w:t>2</w:t>
            </w:r>
          </w:p>
        </w:tc>
        <w:tc>
          <w:tcPr>
            <w:tcW w:w="432" w:type="dxa"/>
            <w:vAlign w:val="center"/>
          </w:tcPr>
          <w:p w14:paraId="740E7C3D" w14:textId="78CA11B7" w:rsidR="00B41593" w:rsidRPr="00B41593" w:rsidRDefault="00B41593" w:rsidP="00FC23BB">
            <w:pPr>
              <w:pStyle w:val="VCAAtablecondensed"/>
            </w:pPr>
            <w:r w:rsidRPr="00B41593">
              <w:t>82</w:t>
            </w:r>
          </w:p>
        </w:tc>
        <w:tc>
          <w:tcPr>
            <w:tcW w:w="432" w:type="dxa"/>
            <w:vAlign w:val="center"/>
          </w:tcPr>
          <w:p w14:paraId="6AC1178F" w14:textId="29CE25E2" w:rsidR="00B41593" w:rsidRPr="00B41593" w:rsidRDefault="00B41593" w:rsidP="00FC23BB">
            <w:pPr>
              <w:pStyle w:val="VCAAtablecondensed"/>
            </w:pPr>
            <w:r w:rsidRPr="00B41593">
              <w:t>4</w:t>
            </w:r>
          </w:p>
        </w:tc>
      </w:tr>
      <w:tr w:rsidR="00B41593" w:rsidRPr="008327C7" w14:paraId="11449C82" w14:textId="77777777" w:rsidTr="00FC23BB">
        <w:tc>
          <w:tcPr>
            <w:tcW w:w="1083" w:type="dxa"/>
          </w:tcPr>
          <w:p w14:paraId="19904516" w14:textId="77777777" w:rsidR="00B41593" w:rsidRPr="0071638A" w:rsidRDefault="00B41593" w:rsidP="0071638A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2</w:t>
            </w:r>
          </w:p>
        </w:tc>
        <w:tc>
          <w:tcPr>
            <w:tcW w:w="982" w:type="dxa"/>
            <w:vAlign w:val="center"/>
          </w:tcPr>
          <w:p w14:paraId="4EB7224D" w14:textId="509F4F0A" w:rsidR="00B41593" w:rsidRPr="00090035" w:rsidRDefault="00B41593" w:rsidP="0071638A">
            <w:pPr>
              <w:pStyle w:val="VCAAtablecondensed"/>
            </w:pPr>
            <w:r w:rsidRPr="00090035">
              <w:t>D</w:t>
            </w:r>
          </w:p>
        </w:tc>
        <w:tc>
          <w:tcPr>
            <w:tcW w:w="432" w:type="dxa"/>
            <w:vAlign w:val="center"/>
          </w:tcPr>
          <w:p w14:paraId="62ABBE7C" w14:textId="052FA8E3" w:rsidR="00B41593" w:rsidRPr="00B41593" w:rsidRDefault="00B41593" w:rsidP="00FC23BB">
            <w:pPr>
              <w:pStyle w:val="VCAAtablecondensed"/>
            </w:pPr>
            <w:r w:rsidRPr="00B41593">
              <w:t>2</w:t>
            </w:r>
          </w:p>
        </w:tc>
        <w:tc>
          <w:tcPr>
            <w:tcW w:w="432" w:type="dxa"/>
            <w:vAlign w:val="center"/>
          </w:tcPr>
          <w:p w14:paraId="71B78511" w14:textId="05250273" w:rsidR="00B41593" w:rsidRPr="00B41593" w:rsidRDefault="00B41593" w:rsidP="00FC23BB">
            <w:pPr>
              <w:pStyle w:val="VCAAtablecondensed"/>
            </w:pPr>
            <w:r w:rsidRPr="00B41593">
              <w:t>7</w:t>
            </w:r>
          </w:p>
        </w:tc>
        <w:tc>
          <w:tcPr>
            <w:tcW w:w="432" w:type="dxa"/>
            <w:vAlign w:val="center"/>
          </w:tcPr>
          <w:p w14:paraId="2878DE34" w14:textId="404C7C0C" w:rsidR="00B41593" w:rsidRPr="00B41593" w:rsidRDefault="00B41593" w:rsidP="00FC23BB">
            <w:pPr>
              <w:pStyle w:val="VCAAtablecondensed"/>
            </w:pPr>
            <w:r w:rsidRPr="00B41593">
              <w:t>5</w:t>
            </w:r>
          </w:p>
        </w:tc>
        <w:tc>
          <w:tcPr>
            <w:tcW w:w="432" w:type="dxa"/>
            <w:vAlign w:val="center"/>
          </w:tcPr>
          <w:p w14:paraId="3FF142A3" w14:textId="10684573" w:rsidR="00B41593" w:rsidRPr="00B41593" w:rsidRDefault="00B41593" w:rsidP="00FC23BB">
            <w:pPr>
              <w:pStyle w:val="VCAAtablecondensed"/>
            </w:pPr>
            <w:r w:rsidRPr="00B41593">
              <w:t>73</w:t>
            </w:r>
          </w:p>
        </w:tc>
        <w:tc>
          <w:tcPr>
            <w:tcW w:w="432" w:type="dxa"/>
            <w:vAlign w:val="center"/>
          </w:tcPr>
          <w:p w14:paraId="25964793" w14:textId="3DD25433" w:rsidR="00B41593" w:rsidRPr="00B41593" w:rsidRDefault="00B41593" w:rsidP="00FC23BB">
            <w:pPr>
              <w:pStyle w:val="VCAAtablecondensed"/>
            </w:pPr>
            <w:r w:rsidRPr="00B41593">
              <w:t>13</w:t>
            </w:r>
          </w:p>
        </w:tc>
      </w:tr>
      <w:tr w:rsidR="00B41593" w:rsidRPr="008327C7" w14:paraId="26353614" w14:textId="77777777" w:rsidTr="00FC23BB">
        <w:tc>
          <w:tcPr>
            <w:tcW w:w="1083" w:type="dxa"/>
          </w:tcPr>
          <w:p w14:paraId="1034F35B" w14:textId="77777777" w:rsidR="00B41593" w:rsidRPr="0071638A" w:rsidRDefault="00B41593" w:rsidP="0071638A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3</w:t>
            </w:r>
          </w:p>
        </w:tc>
        <w:tc>
          <w:tcPr>
            <w:tcW w:w="982" w:type="dxa"/>
            <w:vAlign w:val="center"/>
          </w:tcPr>
          <w:p w14:paraId="5A68B283" w14:textId="0AA8237A" w:rsidR="00B41593" w:rsidRPr="00090035" w:rsidRDefault="00B41593" w:rsidP="0071638A">
            <w:pPr>
              <w:pStyle w:val="VCAAtablecondensed"/>
            </w:pPr>
            <w:r w:rsidRPr="00090035">
              <w:t>A</w:t>
            </w:r>
          </w:p>
        </w:tc>
        <w:tc>
          <w:tcPr>
            <w:tcW w:w="432" w:type="dxa"/>
            <w:vAlign w:val="center"/>
          </w:tcPr>
          <w:p w14:paraId="7D953E3A" w14:textId="7AD01D29" w:rsidR="00B41593" w:rsidRPr="00B41593" w:rsidRDefault="00B41593" w:rsidP="00FC23BB">
            <w:pPr>
              <w:pStyle w:val="VCAAtablecondensed"/>
            </w:pPr>
            <w:r w:rsidRPr="00B41593">
              <w:t>56</w:t>
            </w:r>
          </w:p>
        </w:tc>
        <w:tc>
          <w:tcPr>
            <w:tcW w:w="432" w:type="dxa"/>
            <w:vAlign w:val="center"/>
          </w:tcPr>
          <w:p w14:paraId="618133D3" w14:textId="7F04FECF" w:rsidR="00B41593" w:rsidRPr="00B41593" w:rsidRDefault="00B41593" w:rsidP="00FC23BB">
            <w:pPr>
              <w:pStyle w:val="VCAAtablecondensed"/>
            </w:pPr>
            <w:r w:rsidRPr="00B41593">
              <w:t>13</w:t>
            </w:r>
          </w:p>
        </w:tc>
        <w:tc>
          <w:tcPr>
            <w:tcW w:w="432" w:type="dxa"/>
            <w:vAlign w:val="center"/>
          </w:tcPr>
          <w:p w14:paraId="34AE1020" w14:textId="6C78008C" w:rsidR="00B41593" w:rsidRPr="00B41593" w:rsidRDefault="00B41593" w:rsidP="00FC23BB">
            <w:pPr>
              <w:pStyle w:val="VCAAtablecondensed"/>
            </w:pPr>
            <w:r w:rsidRPr="00B41593">
              <w:t>16</w:t>
            </w:r>
          </w:p>
        </w:tc>
        <w:tc>
          <w:tcPr>
            <w:tcW w:w="432" w:type="dxa"/>
            <w:vAlign w:val="center"/>
          </w:tcPr>
          <w:p w14:paraId="14AD79BD" w14:textId="439C69AA" w:rsidR="00B41593" w:rsidRPr="00B41593" w:rsidRDefault="00B41593" w:rsidP="00FC23BB">
            <w:pPr>
              <w:pStyle w:val="VCAAtablecondensed"/>
            </w:pPr>
            <w:r w:rsidRPr="00B41593">
              <w:t>5</w:t>
            </w:r>
          </w:p>
        </w:tc>
        <w:tc>
          <w:tcPr>
            <w:tcW w:w="432" w:type="dxa"/>
            <w:vAlign w:val="center"/>
          </w:tcPr>
          <w:p w14:paraId="5E240087" w14:textId="0D4287F1" w:rsidR="00B41593" w:rsidRPr="00B41593" w:rsidRDefault="00B41593" w:rsidP="00FC23BB">
            <w:pPr>
              <w:pStyle w:val="VCAAtablecondensed"/>
              <w:rPr>
                <w:highlight w:val="lightGray"/>
              </w:rPr>
            </w:pPr>
            <w:r w:rsidRPr="00B41593">
              <w:t>7</w:t>
            </w:r>
          </w:p>
        </w:tc>
      </w:tr>
      <w:tr w:rsidR="00B41593" w:rsidRPr="008327C7" w14:paraId="085F3F13" w14:textId="77777777" w:rsidTr="00FC23BB">
        <w:tc>
          <w:tcPr>
            <w:tcW w:w="1083" w:type="dxa"/>
          </w:tcPr>
          <w:p w14:paraId="62685A7B" w14:textId="77777777" w:rsidR="00B41593" w:rsidRPr="0071638A" w:rsidRDefault="00B41593" w:rsidP="0071638A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4</w:t>
            </w:r>
          </w:p>
        </w:tc>
        <w:tc>
          <w:tcPr>
            <w:tcW w:w="982" w:type="dxa"/>
            <w:vAlign w:val="center"/>
          </w:tcPr>
          <w:p w14:paraId="586409E2" w14:textId="6F65C7EC" w:rsidR="00B41593" w:rsidRPr="00090035" w:rsidRDefault="00B41593" w:rsidP="0071638A">
            <w:pPr>
              <w:pStyle w:val="VCAAtablecondensed"/>
            </w:pPr>
            <w:r w:rsidRPr="00090035">
              <w:t>E</w:t>
            </w:r>
          </w:p>
        </w:tc>
        <w:tc>
          <w:tcPr>
            <w:tcW w:w="432" w:type="dxa"/>
            <w:vAlign w:val="center"/>
          </w:tcPr>
          <w:p w14:paraId="10DBFDD8" w14:textId="79D3B46E" w:rsidR="00B41593" w:rsidRPr="00B41593" w:rsidRDefault="00B41593" w:rsidP="00FC23BB">
            <w:pPr>
              <w:pStyle w:val="VCAAtablecondensed"/>
            </w:pPr>
            <w:r w:rsidRPr="00B41593">
              <w:t>4</w:t>
            </w:r>
          </w:p>
        </w:tc>
        <w:tc>
          <w:tcPr>
            <w:tcW w:w="432" w:type="dxa"/>
            <w:vAlign w:val="center"/>
          </w:tcPr>
          <w:p w14:paraId="62A5F9AB" w14:textId="11483FDF" w:rsidR="00B41593" w:rsidRPr="00B41593" w:rsidRDefault="00B41593" w:rsidP="00FC23BB">
            <w:pPr>
              <w:pStyle w:val="VCAAtablecondensed"/>
            </w:pPr>
            <w:r w:rsidRPr="00B41593">
              <w:t>8</w:t>
            </w:r>
          </w:p>
        </w:tc>
        <w:tc>
          <w:tcPr>
            <w:tcW w:w="432" w:type="dxa"/>
            <w:vAlign w:val="center"/>
          </w:tcPr>
          <w:p w14:paraId="146809CA" w14:textId="3DFDF9A8" w:rsidR="00B41593" w:rsidRPr="00B41593" w:rsidRDefault="00B41593" w:rsidP="00FC23BB">
            <w:pPr>
              <w:pStyle w:val="VCAAtablecondensed"/>
            </w:pPr>
            <w:r w:rsidRPr="00B41593">
              <w:t>8</w:t>
            </w:r>
          </w:p>
        </w:tc>
        <w:tc>
          <w:tcPr>
            <w:tcW w:w="432" w:type="dxa"/>
            <w:vAlign w:val="center"/>
          </w:tcPr>
          <w:p w14:paraId="764C36BD" w14:textId="131CB4CC" w:rsidR="00B41593" w:rsidRPr="00B41593" w:rsidRDefault="00B41593" w:rsidP="00FC23BB">
            <w:pPr>
              <w:pStyle w:val="VCAAtablecondensed"/>
            </w:pPr>
            <w:r w:rsidRPr="00B41593">
              <w:t>7</w:t>
            </w:r>
          </w:p>
        </w:tc>
        <w:tc>
          <w:tcPr>
            <w:tcW w:w="432" w:type="dxa"/>
            <w:vAlign w:val="center"/>
          </w:tcPr>
          <w:p w14:paraId="64DCDEE1" w14:textId="646152D8" w:rsidR="00B41593" w:rsidRPr="00B41593" w:rsidRDefault="00B41593" w:rsidP="00FC23BB">
            <w:pPr>
              <w:pStyle w:val="VCAAtablecondensed"/>
              <w:rPr>
                <w:highlight w:val="lightGray"/>
              </w:rPr>
            </w:pPr>
            <w:r w:rsidRPr="00B41593">
              <w:t>73</w:t>
            </w:r>
          </w:p>
        </w:tc>
      </w:tr>
      <w:tr w:rsidR="00B41593" w:rsidRPr="008327C7" w14:paraId="3D221661" w14:textId="77777777" w:rsidTr="00FC23BB">
        <w:tc>
          <w:tcPr>
            <w:tcW w:w="1083" w:type="dxa"/>
          </w:tcPr>
          <w:p w14:paraId="49036D81" w14:textId="77777777" w:rsidR="00B41593" w:rsidRPr="0071638A" w:rsidRDefault="00B41593" w:rsidP="0071638A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5</w:t>
            </w:r>
          </w:p>
        </w:tc>
        <w:tc>
          <w:tcPr>
            <w:tcW w:w="982" w:type="dxa"/>
            <w:vAlign w:val="center"/>
          </w:tcPr>
          <w:p w14:paraId="238CD125" w14:textId="2EB3A950" w:rsidR="00B41593" w:rsidRPr="00090035" w:rsidRDefault="00B41593" w:rsidP="0071638A">
            <w:pPr>
              <w:pStyle w:val="VCAAtablecondensed"/>
            </w:pPr>
            <w:r w:rsidRPr="00090035">
              <w:t>E</w:t>
            </w:r>
          </w:p>
        </w:tc>
        <w:tc>
          <w:tcPr>
            <w:tcW w:w="432" w:type="dxa"/>
            <w:vAlign w:val="center"/>
          </w:tcPr>
          <w:p w14:paraId="6C4045C4" w14:textId="0AFFA8E6" w:rsidR="00B41593" w:rsidRPr="00B41593" w:rsidRDefault="00B41593" w:rsidP="00FC23BB">
            <w:pPr>
              <w:pStyle w:val="VCAAtablecondensed"/>
            </w:pPr>
            <w:r w:rsidRPr="00B41593">
              <w:t>9</w:t>
            </w:r>
          </w:p>
        </w:tc>
        <w:tc>
          <w:tcPr>
            <w:tcW w:w="432" w:type="dxa"/>
            <w:vAlign w:val="center"/>
          </w:tcPr>
          <w:p w14:paraId="78C15B6C" w14:textId="3455B717" w:rsidR="00B41593" w:rsidRPr="00B41593" w:rsidRDefault="00B41593" w:rsidP="00FC23BB">
            <w:pPr>
              <w:pStyle w:val="VCAAtablecondensed"/>
            </w:pPr>
            <w:r w:rsidRPr="00B41593">
              <w:t>15</w:t>
            </w:r>
          </w:p>
        </w:tc>
        <w:tc>
          <w:tcPr>
            <w:tcW w:w="432" w:type="dxa"/>
            <w:vAlign w:val="center"/>
          </w:tcPr>
          <w:p w14:paraId="2CDD3BBE" w14:textId="411798B6" w:rsidR="00B41593" w:rsidRPr="00B41593" w:rsidRDefault="00B41593" w:rsidP="00FC23BB">
            <w:pPr>
              <w:pStyle w:val="VCAAtablecondensed"/>
            </w:pPr>
            <w:r w:rsidRPr="00B41593">
              <w:t>13</w:t>
            </w:r>
          </w:p>
        </w:tc>
        <w:tc>
          <w:tcPr>
            <w:tcW w:w="432" w:type="dxa"/>
            <w:vAlign w:val="center"/>
          </w:tcPr>
          <w:p w14:paraId="3E49A517" w14:textId="5AFAD0BD" w:rsidR="00B41593" w:rsidRPr="00B41593" w:rsidRDefault="00B41593" w:rsidP="00FC23BB">
            <w:pPr>
              <w:pStyle w:val="VCAAtablecondensed"/>
            </w:pPr>
            <w:r w:rsidRPr="00B41593">
              <w:t>17</w:t>
            </w:r>
          </w:p>
        </w:tc>
        <w:tc>
          <w:tcPr>
            <w:tcW w:w="432" w:type="dxa"/>
            <w:vAlign w:val="center"/>
          </w:tcPr>
          <w:p w14:paraId="2A4F3E9F" w14:textId="5F2BB6E8" w:rsidR="00B41593" w:rsidRPr="00B41593" w:rsidRDefault="00B41593" w:rsidP="00FC23BB">
            <w:pPr>
              <w:pStyle w:val="VCAAtablecondensed"/>
            </w:pPr>
            <w:r w:rsidRPr="00B41593">
              <w:t>45</w:t>
            </w:r>
          </w:p>
        </w:tc>
      </w:tr>
      <w:tr w:rsidR="00B41593" w:rsidRPr="008327C7" w14:paraId="38676367" w14:textId="77777777" w:rsidTr="00FC23BB">
        <w:tc>
          <w:tcPr>
            <w:tcW w:w="1083" w:type="dxa"/>
          </w:tcPr>
          <w:p w14:paraId="5FC15F0D" w14:textId="77777777" w:rsidR="00B41593" w:rsidRPr="0071638A" w:rsidRDefault="00B41593" w:rsidP="0071638A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6</w:t>
            </w:r>
          </w:p>
        </w:tc>
        <w:tc>
          <w:tcPr>
            <w:tcW w:w="982" w:type="dxa"/>
            <w:vAlign w:val="center"/>
          </w:tcPr>
          <w:p w14:paraId="1868716F" w14:textId="3D733037" w:rsidR="00B41593" w:rsidRPr="00090035" w:rsidRDefault="00B41593" w:rsidP="0071638A">
            <w:pPr>
              <w:pStyle w:val="VCAAtablecondensed"/>
            </w:pPr>
            <w:r w:rsidRPr="00090035">
              <w:t>B</w:t>
            </w:r>
          </w:p>
        </w:tc>
        <w:tc>
          <w:tcPr>
            <w:tcW w:w="432" w:type="dxa"/>
            <w:vAlign w:val="center"/>
          </w:tcPr>
          <w:p w14:paraId="79D45E87" w14:textId="54F4E945" w:rsidR="00B41593" w:rsidRPr="00B41593" w:rsidRDefault="00B41593" w:rsidP="00FC23BB">
            <w:pPr>
              <w:pStyle w:val="VCAAtablecondensed"/>
            </w:pPr>
            <w:r w:rsidRPr="00B41593">
              <w:t>17</w:t>
            </w:r>
          </w:p>
        </w:tc>
        <w:tc>
          <w:tcPr>
            <w:tcW w:w="432" w:type="dxa"/>
            <w:vAlign w:val="center"/>
          </w:tcPr>
          <w:p w14:paraId="633B4B84" w14:textId="407EC645" w:rsidR="00B41593" w:rsidRPr="00B41593" w:rsidRDefault="00B41593" w:rsidP="00FC23BB">
            <w:pPr>
              <w:pStyle w:val="VCAAtablecondensed"/>
            </w:pPr>
            <w:r w:rsidRPr="00B41593">
              <w:t>66</w:t>
            </w:r>
          </w:p>
        </w:tc>
        <w:tc>
          <w:tcPr>
            <w:tcW w:w="432" w:type="dxa"/>
            <w:vAlign w:val="center"/>
          </w:tcPr>
          <w:p w14:paraId="74CCE523" w14:textId="5A341349" w:rsidR="00B41593" w:rsidRPr="00B41593" w:rsidRDefault="00B41593" w:rsidP="00FC23BB">
            <w:pPr>
              <w:pStyle w:val="VCAAtablecondensed"/>
            </w:pPr>
            <w:r w:rsidRPr="00B41593">
              <w:t>7</w:t>
            </w:r>
          </w:p>
        </w:tc>
        <w:tc>
          <w:tcPr>
            <w:tcW w:w="432" w:type="dxa"/>
            <w:vAlign w:val="center"/>
          </w:tcPr>
          <w:p w14:paraId="737F55EA" w14:textId="713113B7" w:rsidR="00B41593" w:rsidRPr="00B41593" w:rsidRDefault="00B41593" w:rsidP="00FC23BB">
            <w:pPr>
              <w:pStyle w:val="VCAAtablecondensed"/>
            </w:pPr>
            <w:r w:rsidRPr="00B41593">
              <w:t>5</w:t>
            </w:r>
          </w:p>
        </w:tc>
        <w:tc>
          <w:tcPr>
            <w:tcW w:w="432" w:type="dxa"/>
            <w:vAlign w:val="center"/>
          </w:tcPr>
          <w:p w14:paraId="770FE8EA" w14:textId="3D7374AB" w:rsidR="00B41593" w:rsidRPr="00B41593" w:rsidRDefault="00B41593" w:rsidP="00FC23BB">
            <w:pPr>
              <w:pStyle w:val="VCAAtablecondensed"/>
            </w:pPr>
            <w:r w:rsidRPr="00B41593">
              <w:t>4</w:t>
            </w:r>
          </w:p>
        </w:tc>
      </w:tr>
      <w:tr w:rsidR="00B41593" w:rsidRPr="008327C7" w14:paraId="7BE45707" w14:textId="77777777" w:rsidTr="00FC23BB">
        <w:tc>
          <w:tcPr>
            <w:tcW w:w="1083" w:type="dxa"/>
          </w:tcPr>
          <w:p w14:paraId="715D2CC6" w14:textId="77777777" w:rsidR="00B41593" w:rsidRPr="0071638A" w:rsidRDefault="00B41593" w:rsidP="0071638A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7</w:t>
            </w:r>
          </w:p>
        </w:tc>
        <w:tc>
          <w:tcPr>
            <w:tcW w:w="982" w:type="dxa"/>
            <w:vAlign w:val="center"/>
          </w:tcPr>
          <w:p w14:paraId="1E8B9747" w14:textId="070D72C5" w:rsidR="00B41593" w:rsidRPr="00090035" w:rsidRDefault="00B41593" w:rsidP="0071638A">
            <w:pPr>
              <w:pStyle w:val="VCAAtablecondensed"/>
            </w:pPr>
            <w:r w:rsidRPr="00090035">
              <w:t>A</w:t>
            </w:r>
          </w:p>
        </w:tc>
        <w:tc>
          <w:tcPr>
            <w:tcW w:w="432" w:type="dxa"/>
            <w:vAlign w:val="center"/>
          </w:tcPr>
          <w:p w14:paraId="6C372F45" w14:textId="35607B12" w:rsidR="00B41593" w:rsidRPr="00B41593" w:rsidRDefault="00B41593" w:rsidP="00FC23BB">
            <w:pPr>
              <w:pStyle w:val="VCAAtablecondensed"/>
            </w:pPr>
            <w:r w:rsidRPr="00B41593">
              <w:t>40</w:t>
            </w:r>
          </w:p>
        </w:tc>
        <w:tc>
          <w:tcPr>
            <w:tcW w:w="432" w:type="dxa"/>
            <w:vAlign w:val="center"/>
          </w:tcPr>
          <w:p w14:paraId="1C1D57EA" w14:textId="259D5AFC" w:rsidR="00B41593" w:rsidRPr="00B41593" w:rsidRDefault="00B41593" w:rsidP="00FC23BB">
            <w:pPr>
              <w:pStyle w:val="VCAAtablecondensed"/>
            </w:pPr>
            <w:r w:rsidRPr="00B41593">
              <w:t>12</w:t>
            </w:r>
          </w:p>
        </w:tc>
        <w:tc>
          <w:tcPr>
            <w:tcW w:w="432" w:type="dxa"/>
            <w:vAlign w:val="center"/>
          </w:tcPr>
          <w:p w14:paraId="2CC26A93" w14:textId="5501D1BB" w:rsidR="00B41593" w:rsidRPr="00B41593" w:rsidRDefault="00B41593" w:rsidP="00FC23BB">
            <w:pPr>
              <w:pStyle w:val="VCAAtablecondensed"/>
            </w:pPr>
            <w:r w:rsidRPr="00B41593">
              <w:t>27</w:t>
            </w:r>
          </w:p>
        </w:tc>
        <w:tc>
          <w:tcPr>
            <w:tcW w:w="432" w:type="dxa"/>
            <w:vAlign w:val="center"/>
          </w:tcPr>
          <w:p w14:paraId="397F5694" w14:textId="0D67AA29" w:rsidR="00B41593" w:rsidRPr="00B41593" w:rsidRDefault="00B41593" w:rsidP="00FC23BB">
            <w:pPr>
              <w:pStyle w:val="VCAAtablecondensed"/>
            </w:pPr>
            <w:r w:rsidRPr="00B41593">
              <w:t>14</w:t>
            </w:r>
          </w:p>
        </w:tc>
        <w:tc>
          <w:tcPr>
            <w:tcW w:w="432" w:type="dxa"/>
            <w:vAlign w:val="center"/>
          </w:tcPr>
          <w:p w14:paraId="6529490D" w14:textId="2068D184" w:rsidR="00B41593" w:rsidRPr="00B41593" w:rsidRDefault="00B41593" w:rsidP="00FC23BB">
            <w:pPr>
              <w:pStyle w:val="VCAAtablecondensed"/>
            </w:pPr>
            <w:r w:rsidRPr="00B41593">
              <w:t>6</w:t>
            </w:r>
          </w:p>
        </w:tc>
      </w:tr>
      <w:tr w:rsidR="00B41593" w:rsidRPr="008327C7" w14:paraId="173E878F" w14:textId="77777777" w:rsidTr="00FC23BB">
        <w:tc>
          <w:tcPr>
            <w:tcW w:w="1083" w:type="dxa"/>
          </w:tcPr>
          <w:p w14:paraId="01EBA98C" w14:textId="77777777" w:rsidR="00B41593" w:rsidRPr="0071638A" w:rsidRDefault="00B41593" w:rsidP="0071638A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8</w:t>
            </w:r>
          </w:p>
        </w:tc>
        <w:tc>
          <w:tcPr>
            <w:tcW w:w="982" w:type="dxa"/>
            <w:vAlign w:val="center"/>
          </w:tcPr>
          <w:p w14:paraId="48D41908" w14:textId="29F8994E" w:rsidR="00B41593" w:rsidRPr="00090035" w:rsidRDefault="00B41593" w:rsidP="0071638A">
            <w:pPr>
              <w:pStyle w:val="VCAAtablecondensed"/>
            </w:pPr>
            <w:r w:rsidRPr="00090035">
              <w:t>D</w:t>
            </w:r>
          </w:p>
        </w:tc>
        <w:tc>
          <w:tcPr>
            <w:tcW w:w="432" w:type="dxa"/>
            <w:vAlign w:val="center"/>
          </w:tcPr>
          <w:p w14:paraId="0BD11217" w14:textId="0DF87C4A" w:rsidR="00B41593" w:rsidRPr="00B41593" w:rsidRDefault="00B41593" w:rsidP="00FC23BB">
            <w:pPr>
              <w:pStyle w:val="VCAAtablecondensed"/>
            </w:pPr>
            <w:r w:rsidRPr="00B41593">
              <w:t>13</w:t>
            </w:r>
          </w:p>
        </w:tc>
        <w:tc>
          <w:tcPr>
            <w:tcW w:w="432" w:type="dxa"/>
            <w:vAlign w:val="center"/>
          </w:tcPr>
          <w:p w14:paraId="6EAFC017" w14:textId="6A045D3B" w:rsidR="00B41593" w:rsidRPr="00B41593" w:rsidRDefault="00B41593" w:rsidP="00FC23BB">
            <w:pPr>
              <w:pStyle w:val="VCAAtablecondensed"/>
            </w:pPr>
            <w:r w:rsidRPr="00B41593">
              <w:t>17</w:t>
            </w:r>
          </w:p>
        </w:tc>
        <w:tc>
          <w:tcPr>
            <w:tcW w:w="432" w:type="dxa"/>
            <w:vAlign w:val="center"/>
          </w:tcPr>
          <w:p w14:paraId="676913FC" w14:textId="05C744EA" w:rsidR="00B41593" w:rsidRPr="00B41593" w:rsidRDefault="00B41593" w:rsidP="00FC23BB">
            <w:pPr>
              <w:pStyle w:val="VCAAtablecondensed"/>
            </w:pPr>
            <w:r w:rsidRPr="00B41593">
              <w:t>27</w:t>
            </w:r>
          </w:p>
        </w:tc>
        <w:tc>
          <w:tcPr>
            <w:tcW w:w="432" w:type="dxa"/>
            <w:vAlign w:val="center"/>
          </w:tcPr>
          <w:p w14:paraId="45309E76" w14:textId="72C19B2B" w:rsidR="00B41593" w:rsidRPr="00B41593" w:rsidRDefault="00B41593" w:rsidP="00FC23BB">
            <w:pPr>
              <w:pStyle w:val="VCAAtablecondensed"/>
            </w:pPr>
            <w:r w:rsidRPr="00B41593">
              <w:t>29</w:t>
            </w:r>
          </w:p>
        </w:tc>
        <w:tc>
          <w:tcPr>
            <w:tcW w:w="432" w:type="dxa"/>
            <w:vAlign w:val="center"/>
          </w:tcPr>
          <w:p w14:paraId="753BEEA1" w14:textId="0046897E" w:rsidR="00B41593" w:rsidRPr="00B41593" w:rsidRDefault="00B41593" w:rsidP="00FC23BB">
            <w:pPr>
              <w:pStyle w:val="VCAAtablecondensed"/>
              <w:rPr>
                <w:highlight w:val="lightGray"/>
              </w:rPr>
            </w:pPr>
            <w:r w:rsidRPr="00B41593">
              <w:t>11</w:t>
            </w:r>
          </w:p>
        </w:tc>
      </w:tr>
    </w:tbl>
    <w:p w14:paraId="2E7A85EA" w14:textId="4DE73E2C" w:rsidR="00BE412F" w:rsidRDefault="000E229F" w:rsidP="00BE412F">
      <w:pPr>
        <w:pStyle w:val="VCAAbody"/>
      </w:pPr>
      <w:r w:rsidRPr="00CF3FCD">
        <w:t xml:space="preserve">Students did not </w:t>
      </w:r>
      <w:r w:rsidR="00B37F0E">
        <w:t xml:space="preserve">answer well </w:t>
      </w:r>
      <w:r w:rsidRPr="00CF3FCD">
        <w:t>questions involving the use of a matrix recur</w:t>
      </w:r>
      <w:r w:rsidR="00FF534F" w:rsidRPr="00CF3FCD">
        <w:t>rence</w:t>
      </w:r>
      <w:r w:rsidRPr="00CF3FCD">
        <w:t xml:space="preserve"> relation (Questions 7 and </w:t>
      </w:r>
      <w:r w:rsidR="00A06700" w:rsidRPr="00CF3FCD">
        <w:t>8</w:t>
      </w:r>
      <w:r w:rsidRPr="00CF3FCD">
        <w:t>).</w:t>
      </w:r>
    </w:p>
    <w:p w14:paraId="2D70236C" w14:textId="107B74EE" w:rsidR="000E229F" w:rsidRPr="001E7E2A" w:rsidRDefault="000E229F" w:rsidP="000E229F">
      <w:pPr>
        <w:pStyle w:val="VCAAHeading4"/>
        <w:rPr>
          <w:lang w:val="en-AU"/>
        </w:rPr>
      </w:pPr>
      <w:r w:rsidRPr="001E7E2A">
        <w:rPr>
          <w:lang w:val="en-AU"/>
        </w:rPr>
        <w:t>Question 5</w:t>
      </w:r>
    </w:p>
    <w:p w14:paraId="46F69176" w14:textId="5B8B0296" w:rsidR="000E229F" w:rsidRPr="001E7E2A" w:rsidRDefault="00551FEC" w:rsidP="00BE412F">
      <w:pPr>
        <w:pStyle w:val="VCAAbody"/>
        <w:rPr>
          <w:lang w:val="en-AU" w:eastAsia="en-AU"/>
        </w:rPr>
      </w:pPr>
      <w:r w:rsidRPr="0071638A">
        <w:rPr>
          <w:rStyle w:val="VCAAvariable"/>
        </w:rPr>
        <w:t>B</w:t>
      </w:r>
      <w:r w:rsidRPr="0071638A">
        <w:rPr>
          <w:rStyle w:val="VCAAsuperscriptitalic"/>
        </w:rPr>
        <w:t>T</w:t>
      </w:r>
      <w:r w:rsidRPr="00465D7D">
        <w:rPr>
          <w:lang w:val="en-AU" w:eastAsia="en-AU"/>
        </w:rPr>
        <w:t xml:space="preserve"> </w:t>
      </w:r>
      <w:r w:rsidRPr="001A0279">
        <w:t xml:space="preserve">is </w:t>
      </w:r>
      <w:r w:rsidR="00FF534F" w:rsidRPr="001A0279">
        <w:t xml:space="preserve">the transpose of matrix </w:t>
      </w:r>
      <w:r w:rsidR="00FF534F" w:rsidRPr="0071638A">
        <w:rPr>
          <w:rStyle w:val="VCAAvariable"/>
        </w:rPr>
        <w:t>B</w:t>
      </w:r>
      <w:r w:rsidR="00FF534F" w:rsidRPr="001A0279">
        <w:t xml:space="preserve">. </w:t>
      </w:r>
      <w:r w:rsidR="00FF534F" w:rsidRPr="0071638A">
        <w:rPr>
          <w:rStyle w:val="VCAAvariable"/>
        </w:rPr>
        <w:t>B</w:t>
      </w:r>
      <w:r w:rsidR="00FF534F" w:rsidRPr="0071638A">
        <w:rPr>
          <w:rStyle w:val="VCAAsuperscriptitalic"/>
        </w:rPr>
        <w:t>T</w:t>
      </w:r>
      <w:r w:rsidR="00FF534F" w:rsidRPr="001A0279">
        <w:t xml:space="preserve"> is </w:t>
      </w:r>
      <w:r w:rsidRPr="001A0279">
        <w:t xml:space="preserve">a 7 </w:t>
      </w:r>
      <w:r w:rsidR="005C12CA" w:rsidRPr="001A0279">
        <w:sym w:font="Symbol" w:char="F0B4"/>
      </w:r>
      <w:r w:rsidRPr="001A0279">
        <w:t xml:space="preserve"> 10 matrix</w:t>
      </w:r>
      <w:r w:rsidR="00E83FAF">
        <w:t>,</w:t>
      </w:r>
      <w:r w:rsidRPr="001A0279">
        <w:t xml:space="preserve"> therefore </w:t>
      </w:r>
      <w:r w:rsidRPr="0071638A">
        <w:rPr>
          <w:rStyle w:val="VCAAvariable"/>
        </w:rPr>
        <w:t>A(B</w:t>
      </w:r>
      <w:r w:rsidRPr="0071638A">
        <w:rPr>
          <w:rStyle w:val="VCAAsuperscriptitalic"/>
        </w:rPr>
        <w:t>T</w:t>
      </w:r>
      <w:r w:rsidRPr="0071638A">
        <w:rPr>
          <w:rStyle w:val="VCAAvariable"/>
        </w:rPr>
        <w:t>)</w:t>
      </w:r>
      <w:r w:rsidRPr="001E7E2A">
        <w:rPr>
          <w:lang w:val="en-AU" w:eastAsia="en-AU"/>
        </w:rPr>
        <w:t xml:space="preserve"> is defined</w:t>
      </w:r>
      <w:r w:rsidR="00B60DF8">
        <w:rPr>
          <w:lang w:val="en-AU" w:eastAsia="en-AU"/>
        </w:rPr>
        <w:t>.</w:t>
      </w:r>
    </w:p>
    <w:p w14:paraId="435C6280" w14:textId="7109C903" w:rsidR="00551FEC" w:rsidRPr="001E7E2A" w:rsidRDefault="00551FEC" w:rsidP="00551FEC">
      <w:pPr>
        <w:pStyle w:val="VCAAHeading4"/>
        <w:rPr>
          <w:lang w:val="en-AU"/>
        </w:rPr>
      </w:pPr>
      <w:r w:rsidRPr="001E7E2A">
        <w:rPr>
          <w:lang w:val="en-AU"/>
        </w:rPr>
        <w:t>Question 7</w:t>
      </w:r>
    </w:p>
    <w:p w14:paraId="4CB8EF6E" w14:textId="77777777" w:rsidR="00551FEC" w:rsidRPr="001E7E2A" w:rsidRDefault="00551FEC" w:rsidP="00BE412F">
      <w:pPr>
        <w:pStyle w:val="VCAAbody"/>
        <w:rPr>
          <w:lang w:val="en-AU"/>
        </w:rPr>
      </w:pPr>
      <w:r w:rsidRPr="001E7E2A">
        <w:rPr>
          <w:lang w:val="en-AU"/>
        </w:rPr>
        <w:t>Two steps are required.</w:t>
      </w:r>
    </w:p>
    <w:p w14:paraId="240AC61E" w14:textId="1324D12C" w:rsidR="00B45D95" w:rsidRPr="005C12CA" w:rsidRDefault="00551FEC" w:rsidP="00BE412F">
      <w:pPr>
        <w:pStyle w:val="VCAAbody"/>
      </w:pPr>
      <w:r w:rsidRPr="005C12CA">
        <w:t xml:space="preserve">Step 1: Determine matrix </w:t>
      </w:r>
      <w:r w:rsidRPr="0071638A">
        <w:rPr>
          <w:rStyle w:val="VCAAvariable"/>
        </w:rPr>
        <w:t>C</w:t>
      </w:r>
      <w:r w:rsidR="00FF534F" w:rsidRPr="0071638A">
        <w:rPr>
          <w:rStyle w:val="VCAAvariable"/>
        </w:rPr>
        <w:t xml:space="preserve"> </w:t>
      </w:r>
      <w:r w:rsidR="00FF534F">
        <w:t>using</w:t>
      </w:r>
      <w:r w:rsidR="004008FF">
        <w:t xml:space="preserve"> </w:t>
      </w:r>
      <w:r w:rsidR="004008FF" w:rsidRPr="008B201B">
        <w:rPr>
          <w:position w:val="-10"/>
        </w:rPr>
        <w:object w:dxaOrig="940" w:dyaOrig="300" w14:anchorId="5D7ECC00">
          <v:shape id="_x0000_i1030" type="#_x0000_t75" style="width:46.5pt;height:15.75pt" o:ole="">
            <v:imagedata r:id="rId24" o:title=""/>
          </v:shape>
          <o:OLEObject Type="Embed" ProgID="Equation.DSMT4" ShapeID="_x0000_i1030" DrawAspect="Content" ObjectID="_1728396384" r:id="rId25"/>
        </w:object>
      </w:r>
      <w:r w:rsidR="00FF534F">
        <w:t xml:space="preserve"> </w:t>
      </w:r>
    </w:p>
    <w:p w14:paraId="72863F85" w14:textId="77777777" w:rsidR="007A5350" w:rsidRDefault="00C13536" w:rsidP="00BE412F">
      <w:pPr>
        <w:pStyle w:val="VCAAbody"/>
      </w:pPr>
      <w:r w:rsidRPr="005C12CA">
        <w:t xml:space="preserve">Matrix </w:t>
      </w:r>
    </w:p>
    <w:p w14:paraId="2516F3CD" w14:textId="33310625" w:rsidR="00B37F0E" w:rsidRPr="001E7E2A" w:rsidRDefault="00A14043" w:rsidP="00BE412F">
      <w:pPr>
        <w:pStyle w:val="VCAAbody"/>
      </w:pPr>
      <w:r w:rsidRPr="00BE412F">
        <w:rPr>
          <w:position w:val="-42"/>
        </w:rPr>
        <w:object w:dxaOrig="859" w:dyaOrig="940" w14:anchorId="24AF7DF5">
          <v:shape id="_x0000_i1031" type="#_x0000_t75" style="width:41.25pt;height:47.25pt" o:ole="">
            <v:imagedata r:id="rId26" o:title=""/>
          </v:shape>
          <o:OLEObject Type="Embed" ProgID="Equation.DSMT4" ShapeID="_x0000_i1031" DrawAspect="Content" ObjectID="_1728396385" r:id="rId27"/>
        </w:object>
      </w:r>
    </w:p>
    <w:p w14:paraId="0CFD3C70" w14:textId="13B32566" w:rsidR="00B37F0E" w:rsidRPr="0071638A" w:rsidRDefault="00C13536" w:rsidP="00BE412F">
      <w:pPr>
        <w:pStyle w:val="VCAAbody"/>
      </w:pPr>
      <w:r w:rsidRPr="005C12CA">
        <w:t xml:space="preserve">Step 2: Determine matrix </w:t>
      </w:r>
      <w:r w:rsidRPr="0071638A">
        <w:rPr>
          <w:rStyle w:val="VCAAvariable"/>
        </w:rPr>
        <w:t>S</w:t>
      </w:r>
      <w:r w:rsidRPr="0071638A">
        <w:rPr>
          <w:rStyle w:val="VCAAsubscript"/>
        </w:rPr>
        <w:t>2</w:t>
      </w:r>
      <w:r w:rsidR="00B60DF8" w:rsidRPr="0071638A">
        <w:t>.</w:t>
      </w:r>
    </w:p>
    <w:p w14:paraId="4225FB5C" w14:textId="37F2FC8B" w:rsidR="00B37F0E" w:rsidRPr="001E7E2A" w:rsidRDefault="00B37F0E" w:rsidP="00BE412F">
      <w:pPr>
        <w:pStyle w:val="VCAAbody"/>
      </w:pPr>
      <w:r>
        <w:t xml:space="preserve">Matrix </w:t>
      </w:r>
      <w:r w:rsidR="00892746" w:rsidRPr="00781DB8">
        <w:rPr>
          <w:position w:val="-46"/>
        </w:rPr>
        <w:object w:dxaOrig="1280" w:dyaOrig="1020" w14:anchorId="75652555">
          <v:shape id="_x0000_i1032" type="#_x0000_t75" style="width:62.25pt;height:52.5pt" o:ole="">
            <v:imagedata r:id="rId28" o:title=""/>
          </v:shape>
          <o:OLEObject Type="Embed" ProgID="Equation.DSMT4" ShapeID="_x0000_i1032" DrawAspect="Content" ObjectID="_1728396386" r:id="rId29"/>
        </w:object>
      </w:r>
    </w:p>
    <w:p w14:paraId="4A3BACC1" w14:textId="1F71778C" w:rsidR="00551FEC" w:rsidRPr="001E7E2A" w:rsidRDefault="00551FEC" w:rsidP="00551FEC">
      <w:pPr>
        <w:pStyle w:val="VCAAHeading4"/>
        <w:rPr>
          <w:lang w:val="en-AU"/>
        </w:rPr>
      </w:pPr>
      <w:r w:rsidRPr="001E7E2A">
        <w:rPr>
          <w:lang w:val="en-AU"/>
        </w:rPr>
        <w:t>Question 8</w:t>
      </w:r>
    </w:p>
    <w:p w14:paraId="283E72CF" w14:textId="77777777" w:rsidR="00A17F95" w:rsidRPr="001E7E2A" w:rsidRDefault="00A17F95" w:rsidP="00BE412F">
      <w:pPr>
        <w:pStyle w:val="VCAAbody"/>
        <w:rPr>
          <w:lang w:val="en-AU"/>
        </w:rPr>
      </w:pPr>
      <w:r w:rsidRPr="001E7E2A">
        <w:rPr>
          <w:lang w:val="en-AU"/>
        </w:rPr>
        <w:t>Two steps are required.</w:t>
      </w:r>
    </w:p>
    <w:p w14:paraId="7EC73B79" w14:textId="14892044" w:rsidR="00A17F95" w:rsidRPr="005C12CA" w:rsidRDefault="00A17F95" w:rsidP="00BE412F">
      <w:pPr>
        <w:pStyle w:val="VCAAbody"/>
      </w:pPr>
      <w:r w:rsidRPr="005C12CA">
        <w:t>Step 1: Determine the state matrix for Tuesday</w:t>
      </w:r>
      <w:r w:rsidR="00AD1332">
        <w:t>.</w:t>
      </w:r>
    </w:p>
    <w:p w14:paraId="65700A20" w14:textId="5437FF4A" w:rsidR="00B37F0E" w:rsidRPr="001E7E2A" w:rsidRDefault="00350BE6" w:rsidP="00BE412F">
      <w:pPr>
        <w:pStyle w:val="VCAAbody"/>
      </w:pPr>
      <w:r w:rsidRPr="00350BE6">
        <w:rPr>
          <w:position w:val="-46"/>
        </w:rPr>
        <w:object w:dxaOrig="1820" w:dyaOrig="1020" w14:anchorId="7CB07D0B">
          <v:shape id="_x0000_i1033" type="#_x0000_t75" style="width:92.25pt;height:51.75pt" o:ole="">
            <v:imagedata r:id="rId30" o:title=""/>
          </v:shape>
          <o:OLEObject Type="Embed" ProgID="Equation.DSMT4" ShapeID="_x0000_i1033" DrawAspect="Content" ObjectID="_1728396387" r:id="rId31"/>
        </w:object>
      </w:r>
    </w:p>
    <w:p w14:paraId="39E66997" w14:textId="5AD23F5A" w:rsidR="00A17F95" w:rsidRDefault="00A17F95" w:rsidP="00DC2993">
      <w:pPr>
        <w:pStyle w:val="VCAAbody"/>
      </w:pPr>
      <w:r w:rsidRPr="00CF3FCD">
        <w:lastRenderedPageBreak/>
        <w:t>Step 2: Determine the percentage not expected to change</w:t>
      </w:r>
      <w:r w:rsidR="00AD1332">
        <w:t>.</w:t>
      </w:r>
    </w:p>
    <w:p w14:paraId="4ED53DE1" w14:textId="5FB949BA" w:rsidR="002F7FBF" w:rsidRPr="00CF3FCD" w:rsidRDefault="00A14043" w:rsidP="00BE412F">
      <w:pPr>
        <w:pStyle w:val="VCAAbody"/>
      </w:pPr>
      <w:r w:rsidRPr="005A0770">
        <w:rPr>
          <w:position w:val="-10"/>
        </w:rPr>
        <w:object w:dxaOrig="3480" w:dyaOrig="300" w14:anchorId="11AF1963">
          <v:shape id="_x0000_i1034" type="#_x0000_t75" style="width:174pt;height:15.75pt" o:ole="">
            <v:imagedata r:id="rId32" o:title=""/>
          </v:shape>
          <o:OLEObject Type="Embed" ProgID="Equation.DSMT4" ShapeID="_x0000_i1034" DrawAspect="Content" ObjectID="_1728396388" r:id="rId33"/>
        </w:object>
      </w:r>
    </w:p>
    <w:p w14:paraId="7DE0B5D2" w14:textId="77777777" w:rsidR="008C567D" w:rsidRDefault="008C567D" w:rsidP="008C567D">
      <w:pPr>
        <w:pStyle w:val="VCAAbody"/>
        <w:rPr>
          <w:lang w:val="en-AU"/>
        </w:rPr>
      </w:pPr>
      <w:r>
        <w:rPr>
          <w:lang w:val="en-AU"/>
        </w:rPr>
        <w:br w:type="page"/>
      </w:r>
    </w:p>
    <w:p w14:paraId="65EF4F9C" w14:textId="77DD3FAD" w:rsidR="00B45D95" w:rsidRPr="001E7E2A" w:rsidRDefault="00B45D95" w:rsidP="00B45D95">
      <w:pPr>
        <w:pStyle w:val="VCAAHeading3"/>
        <w:rPr>
          <w:lang w:val="en-AU"/>
        </w:rPr>
      </w:pPr>
      <w:r w:rsidRPr="001E7E2A">
        <w:rPr>
          <w:lang w:val="en-AU"/>
        </w:rPr>
        <w:lastRenderedPageBreak/>
        <w:t>Module 2 – Networks and decision mathematics</w:t>
      </w:r>
    </w:p>
    <w:tbl>
      <w:tblPr>
        <w:tblStyle w:val="VCAATableClosed"/>
        <w:tblW w:w="0" w:type="auto"/>
        <w:tblInd w:w="-5" w:type="dxa"/>
        <w:tblLayout w:type="fixed"/>
        <w:tblLook w:val="0000" w:firstRow="0" w:lastRow="0" w:firstColumn="0" w:lastColumn="0" w:noHBand="0" w:noVBand="0"/>
      </w:tblPr>
      <w:tblGrid>
        <w:gridCol w:w="1083"/>
        <w:gridCol w:w="1077"/>
        <w:gridCol w:w="432"/>
        <w:gridCol w:w="432"/>
        <w:gridCol w:w="432"/>
        <w:gridCol w:w="432"/>
        <w:gridCol w:w="432"/>
      </w:tblGrid>
      <w:tr w:rsidR="009D3ED6" w:rsidRPr="008C567D" w14:paraId="2EE38291" w14:textId="77777777" w:rsidTr="00FC23BB">
        <w:trPr>
          <w:trHeight w:val="264"/>
        </w:trPr>
        <w:tc>
          <w:tcPr>
            <w:tcW w:w="1083" w:type="dxa"/>
            <w:shd w:val="clear" w:color="auto" w:fill="0072AA" w:themeFill="accent1" w:themeFillShade="BF"/>
          </w:tcPr>
          <w:p w14:paraId="5555888A" w14:textId="77777777" w:rsidR="009D3ED6" w:rsidRPr="0071638A" w:rsidRDefault="009D3ED6" w:rsidP="0071638A">
            <w:pPr>
              <w:pStyle w:val="VCAAtablecondensedheading"/>
              <w:rPr>
                <w:rStyle w:val="VCAAbold"/>
              </w:rPr>
            </w:pPr>
            <w:r w:rsidRPr="0071638A">
              <w:rPr>
                <w:rStyle w:val="VCAAbold"/>
              </w:rPr>
              <w:t>Question</w:t>
            </w:r>
          </w:p>
        </w:tc>
        <w:tc>
          <w:tcPr>
            <w:tcW w:w="1077" w:type="dxa"/>
            <w:shd w:val="clear" w:color="auto" w:fill="0072AA" w:themeFill="accent1" w:themeFillShade="BF"/>
          </w:tcPr>
          <w:p w14:paraId="4D640C98" w14:textId="77777777" w:rsidR="009D3ED6" w:rsidRPr="0071638A" w:rsidRDefault="009D3ED6" w:rsidP="0071638A">
            <w:pPr>
              <w:pStyle w:val="VCAAtablecondensedheading"/>
              <w:rPr>
                <w:rStyle w:val="VCAAbold"/>
              </w:rPr>
            </w:pPr>
            <w:r w:rsidRPr="0071638A">
              <w:rPr>
                <w:rStyle w:val="VCAAbold"/>
              </w:rPr>
              <w:t>Correct answer</w:t>
            </w:r>
          </w:p>
        </w:tc>
        <w:tc>
          <w:tcPr>
            <w:tcW w:w="432" w:type="dxa"/>
            <w:shd w:val="clear" w:color="auto" w:fill="0072AA" w:themeFill="accent1" w:themeFillShade="BF"/>
          </w:tcPr>
          <w:p w14:paraId="124403BB" w14:textId="77777777" w:rsidR="009D3ED6" w:rsidRPr="0071638A" w:rsidRDefault="009D3ED6" w:rsidP="0071638A">
            <w:pPr>
              <w:pStyle w:val="VCAAtablecondensedheading"/>
              <w:rPr>
                <w:rStyle w:val="VCAAbold"/>
              </w:rPr>
            </w:pPr>
            <w:r w:rsidRPr="0071638A">
              <w:rPr>
                <w:rStyle w:val="VCAAbold"/>
              </w:rPr>
              <w:t>% A</w:t>
            </w:r>
          </w:p>
        </w:tc>
        <w:tc>
          <w:tcPr>
            <w:tcW w:w="432" w:type="dxa"/>
            <w:shd w:val="clear" w:color="auto" w:fill="0072AA" w:themeFill="accent1" w:themeFillShade="BF"/>
          </w:tcPr>
          <w:p w14:paraId="564FCE9C" w14:textId="77777777" w:rsidR="009D3ED6" w:rsidRPr="0071638A" w:rsidRDefault="009D3ED6" w:rsidP="0071638A">
            <w:pPr>
              <w:pStyle w:val="VCAAtablecondensedheading"/>
              <w:rPr>
                <w:rStyle w:val="VCAAbold"/>
              </w:rPr>
            </w:pPr>
            <w:r w:rsidRPr="0071638A">
              <w:rPr>
                <w:rStyle w:val="VCAAbold"/>
              </w:rPr>
              <w:t>% B</w:t>
            </w:r>
          </w:p>
        </w:tc>
        <w:tc>
          <w:tcPr>
            <w:tcW w:w="432" w:type="dxa"/>
            <w:shd w:val="clear" w:color="auto" w:fill="0072AA" w:themeFill="accent1" w:themeFillShade="BF"/>
          </w:tcPr>
          <w:p w14:paraId="4EB620EB" w14:textId="77777777" w:rsidR="009D3ED6" w:rsidRPr="0071638A" w:rsidRDefault="009D3ED6" w:rsidP="0071638A">
            <w:pPr>
              <w:pStyle w:val="VCAAtablecondensedheading"/>
              <w:rPr>
                <w:rStyle w:val="VCAAbold"/>
              </w:rPr>
            </w:pPr>
            <w:r w:rsidRPr="0071638A">
              <w:rPr>
                <w:rStyle w:val="VCAAbold"/>
              </w:rPr>
              <w:t>% C</w:t>
            </w:r>
          </w:p>
        </w:tc>
        <w:tc>
          <w:tcPr>
            <w:tcW w:w="432" w:type="dxa"/>
            <w:shd w:val="clear" w:color="auto" w:fill="0072AA" w:themeFill="accent1" w:themeFillShade="BF"/>
          </w:tcPr>
          <w:p w14:paraId="3C19C6F1" w14:textId="77777777" w:rsidR="009D3ED6" w:rsidRPr="0071638A" w:rsidRDefault="009D3ED6" w:rsidP="0071638A">
            <w:pPr>
              <w:pStyle w:val="VCAAtablecondensedheading"/>
              <w:rPr>
                <w:rStyle w:val="VCAAbold"/>
              </w:rPr>
            </w:pPr>
            <w:r w:rsidRPr="0071638A">
              <w:rPr>
                <w:rStyle w:val="VCAAbold"/>
              </w:rPr>
              <w:t>% D</w:t>
            </w:r>
          </w:p>
        </w:tc>
        <w:tc>
          <w:tcPr>
            <w:tcW w:w="432" w:type="dxa"/>
            <w:shd w:val="clear" w:color="auto" w:fill="0072AA" w:themeFill="accent1" w:themeFillShade="BF"/>
          </w:tcPr>
          <w:p w14:paraId="43F1D0C9" w14:textId="77777777" w:rsidR="009D3ED6" w:rsidRPr="0071638A" w:rsidRDefault="009D3ED6" w:rsidP="0071638A">
            <w:pPr>
              <w:pStyle w:val="VCAAtablecondensedheading"/>
              <w:rPr>
                <w:rStyle w:val="VCAAbold"/>
              </w:rPr>
            </w:pPr>
            <w:r w:rsidRPr="0071638A">
              <w:rPr>
                <w:rStyle w:val="VCAAbold"/>
              </w:rPr>
              <w:t>%E</w:t>
            </w:r>
          </w:p>
        </w:tc>
      </w:tr>
      <w:tr w:rsidR="009D3ED6" w:rsidRPr="008327C7" w14:paraId="7D2DC36A" w14:textId="77777777" w:rsidTr="00FC23BB">
        <w:tc>
          <w:tcPr>
            <w:tcW w:w="1083" w:type="dxa"/>
          </w:tcPr>
          <w:p w14:paraId="6914BC74" w14:textId="77777777" w:rsidR="009D3ED6" w:rsidRPr="0071638A" w:rsidRDefault="009D3ED6" w:rsidP="0071638A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1</w:t>
            </w:r>
          </w:p>
        </w:tc>
        <w:tc>
          <w:tcPr>
            <w:tcW w:w="1077" w:type="dxa"/>
            <w:vAlign w:val="center"/>
          </w:tcPr>
          <w:p w14:paraId="5B8EAECB" w14:textId="77777777" w:rsidR="009D3ED6" w:rsidRPr="00090035" w:rsidRDefault="009D3ED6" w:rsidP="0071638A">
            <w:pPr>
              <w:pStyle w:val="VCAAtablecondensed"/>
            </w:pPr>
            <w:r w:rsidRPr="00090035">
              <w:t>E</w:t>
            </w:r>
          </w:p>
        </w:tc>
        <w:tc>
          <w:tcPr>
            <w:tcW w:w="432" w:type="dxa"/>
            <w:vAlign w:val="center"/>
          </w:tcPr>
          <w:p w14:paraId="0BD476DE" w14:textId="77777777" w:rsidR="009D3ED6" w:rsidRPr="00B41593" w:rsidRDefault="009D3ED6" w:rsidP="00FC23BB">
            <w:pPr>
              <w:pStyle w:val="VCAAtablecondensed"/>
            </w:pPr>
            <w:r w:rsidRPr="00B41593">
              <w:t>1</w:t>
            </w:r>
          </w:p>
        </w:tc>
        <w:tc>
          <w:tcPr>
            <w:tcW w:w="432" w:type="dxa"/>
            <w:vAlign w:val="center"/>
          </w:tcPr>
          <w:p w14:paraId="70E0E34F" w14:textId="77777777" w:rsidR="009D3ED6" w:rsidRPr="00B41593" w:rsidRDefault="009D3ED6" w:rsidP="00FC23BB">
            <w:pPr>
              <w:pStyle w:val="VCAAtablecondensed"/>
            </w:pPr>
            <w:r w:rsidRPr="00B41593">
              <w:t>1</w:t>
            </w:r>
          </w:p>
        </w:tc>
        <w:tc>
          <w:tcPr>
            <w:tcW w:w="432" w:type="dxa"/>
            <w:vAlign w:val="center"/>
          </w:tcPr>
          <w:p w14:paraId="7E7D4488" w14:textId="77777777" w:rsidR="009D3ED6" w:rsidRPr="00B41593" w:rsidRDefault="009D3ED6" w:rsidP="00FC23BB">
            <w:pPr>
              <w:pStyle w:val="VCAAtablecondensed"/>
            </w:pPr>
            <w:r w:rsidRPr="00B41593">
              <w:t>1</w:t>
            </w:r>
          </w:p>
        </w:tc>
        <w:tc>
          <w:tcPr>
            <w:tcW w:w="432" w:type="dxa"/>
            <w:vAlign w:val="center"/>
          </w:tcPr>
          <w:p w14:paraId="26BB18E8" w14:textId="77777777" w:rsidR="009D3ED6" w:rsidRPr="00B41593" w:rsidRDefault="009D3ED6" w:rsidP="00FC23BB">
            <w:pPr>
              <w:pStyle w:val="VCAAtablecondensed"/>
            </w:pPr>
            <w:r w:rsidRPr="00B41593">
              <w:t>5</w:t>
            </w:r>
          </w:p>
        </w:tc>
        <w:tc>
          <w:tcPr>
            <w:tcW w:w="432" w:type="dxa"/>
            <w:vAlign w:val="center"/>
          </w:tcPr>
          <w:p w14:paraId="72B74DBA" w14:textId="77777777" w:rsidR="009D3ED6" w:rsidRPr="00B41593" w:rsidRDefault="009D3ED6" w:rsidP="00FC23BB">
            <w:pPr>
              <w:pStyle w:val="VCAAtablecondensed"/>
            </w:pPr>
            <w:r w:rsidRPr="00B41593">
              <w:t>91</w:t>
            </w:r>
          </w:p>
        </w:tc>
      </w:tr>
      <w:tr w:rsidR="009D3ED6" w:rsidRPr="008327C7" w14:paraId="1F684E71" w14:textId="77777777" w:rsidTr="00FC23BB">
        <w:tc>
          <w:tcPr>
            <w:tcW w:w="1083" w:type="dxa"/>
          </w:tcPr>
          <w:p w14:paraId="5FAEBA9C" w14:textId="77777777" w:rsidR="009D3ED6" w:rsidRPr="0071638A" w:rsidRDefault="009D3ED6" w:rsidP="0071638A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2</w:t>
            </w:r>
          </w:p>
        </w:tc>
        <w:tc>
          <w:tcPr>
            <w:tcW w:w="1077" w:type="dxa"/>
            <w:vAlign w:val="center"/>
          </w:tcPr>
          <w:p w14:paraId="4D39CB50" w14:textId="77777777" w:rsidR="009D3ED6" w:rsidRPr="00090035" w:rsidRDefault="009D3ED6" w:rsidP="0071638A">
            <w:pPr>
              <w:pStyle w:val="VCAAtablecondensed"/>
            </w:pPr>
            <w:r w:rsidRPr="00090035">
              <w:t>C</w:t>
            </w:r>
          </w:p>
        </w:tc>
        <w:tc>
          <w:tcPr>
            <w:tcW w:w="432" w:type="dxa"/>
            <w:vAlign w:val="center"/>
          </w:tcPr>
          <w:p w14:paraId="3D399155" w14:textId="77777777" w:rsidR="009D3ED6" w:rsidRPr="00B41593" w:rsidRDefault="009D3ED6" w:rsidP="00FC23BB">
            <w:pPr>
              <w:pStyle w:val="VCAAtablecondensed"/>
            </w:pPr>
            <w:r w:rsidRPr="00B41593">
              <w:t>1</w:t>
            </w:r>
          </w:p>
        </w:tc>
        <w:tc>
          <w:tcPr>
            <w:tcW w:w="432" w:type="dxa"/>
            <w:vAlign w:val="center"/>
          </w:tcPr>
          <w:p w14:paraId="6489387A" w14:textId="77777777" w:rsidR="009D3ED6" w:rsidRPr="00B41593" w:rsidRDefault="009D3ED6" w:rsidP="00FC23BB">
            <w:pPr>
              <w:pStyle w:val="VCAAtablecondensed"/>
            </w:pPr>
            <w:r w:rsidRPr="00B41593">
              <w:t>2</w:t>
            </w:r>
          </w:p>
        </w:tc>
        <w:tc>
          <w:tcPr>
            <w:tcW w:w="432" w:type="dxa"/>
            <w:vAlign w:val="center"/>
          </w:tcPr>
          <w:p w14:paraId="7F488EE9" w14:textId="77777777" w:rsidR="009D3ED6" w:rsidRPr="00B41593" w:rsidRDefault="009D3ED6" w:rsidP="00FC23BB">
            <w:pPr>
              <w:pStyle w:val="VCAAtablecondensed"/>
            </w:pPr>
            <w:r w:rsidRPr="00B41593">
              <w:t>95</w:t>
            </w:r>
          </w:p>
        </w:tc>
        <w:tc>
          <w:tcPr>
            <w:tcW w:w="432" w:type="dxa"/>
            <w:vAlign w:val="center"/>
          </w:tcPr>
          <w:p w14:paraId="1D9F84BF" w14:textId="77777777" w:rsidR="009D3ED6" w:rsidRPr="00B41593" w:rsidRDefault="009D3ED6" w:rsidP="00FC23BB">
            <w:pPr>
              <w:pStyle w:val="VCAAtablecondensed"/>
            </w:pPr>
            <w:r w:rsidRPr="00B41593">
              <w:t>1</w:t>
            </w:r>
          </w:p>
        </w:tc>
        <w:tc>
          <w:tcPr>
            <w:tcW w:w="432" w:type="dxa"/>
            <w:vAlign w:val="center"/>
          </w:tcPr>
          <w:p w14:paraId="0BB44FDB" w14:textId="77777777" w:rsidR="009D3ED6" w:rsidRPr="00B41593" w:rsidRDefault="009D3ED6" w:rsidP="00FC23BB">
            <w:pPr>
              <w:pStyle w:val="VCAAtablecondensed"/>
            </w:pPr>
            <w:r w:rsidRPr="00B41593">
              <w:t>1</w:t>
            </w:r>
          </w:p>
        </w:tc>
      </w:tr>
      <w:tr w:rsidR="009D3ED6" w:rsidRPr="008327C7" w14:paraId="247EFFB6" w14:textId="77777777" w:rsidTr="00FC23BB">
        <w:tc>
          <w:tcPr>
            <w:tcW w:w="1083" w:type="dxa"/>
          </w:tcPr>
          <w:p w14:paraId="7F95FC45" w14:textId="77777777" w:rsidR="009D3ED6" w:rsidRPr="0071638A" w:rsidRDefault="009D3ED6" w:rsidP="0071638A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3</w:t>
            </w:r>
          </w:p>
        </w:tc>
        <w:tc>
          <w:tcPr>
            <w:tcW w:w="1077" w:type="dxa"/>
            <w:vAlign w:val="center"/>
          </w:tcPr>
          <w:p w14:paraId="37FBDE40" w14:textId="77777777" w:rsidR="009D3ED6" w:rsidRPr="00090035" w:rsidRDefault="009D3ED6" w:rsidP="0071638A">
            <w:pPr>
              <w:pStyle w:val="VCAAtablecondensed"/>
            </w:pPr>
            <w:r w:rsidRPr="00090035">
              <w:t>C</w:t>
            </w:r>
          </w:p>
        </w:tc>
        <w:tc>
          <w:tcPr>
            <w:tcW w:w="432" w:type="dxa"/>
            <w:vAlign w:val="center"/>
          </w:tcPr>
          <w:p w14:paraId="548A0867" w14:textId="77777777" w:rsidR="009D3ED6" w:rsidRPr="00B41593" w:rsidRDefault="009D3ED6" w:rsidP="00FC23BB">
            <w:pPr>
              <w:pStyle w:val="VCAAtablecondensed"/>
            </w:pPr>
            <w:r w:rsidRPr="00B41593">
              <w:t>1</w:t>
            </w:r>
          </w:p>
        </w:tc>
        <w:tc>
          <w:tcPr>
            <w:tcW w:w="432" w:type="dxa"/>
            <w:vAlign w:val="center"/>
          </w:tcPr>
          <w:p w14:paraId="4E713860" w14:textId="77777777" w:rsidR="009D3ED6" w:rsidRPr="00B41593" w:rsidRDefault="009D3ED6" w:rsidP="00FC23BB">
            <w:pPr>
              <w:pStyle w:val="VCAAtablecondensed"/>
            </w:pPr>
            <w:r w:rsidRPr="00B41593">
              <w:t>2</w:t>
            </w:r>
          </w:p>
        </w:tc>
        <w:tc>
          <w:tcPr>
            <w:tcW w:w="432" w:type="dxa"/>
            <w:vAlign w:val="center"/>
          </w:tcPr>
          <w:p w14:paraId="688C965C" w14:textId="77777777" w:rsidR="009D3ED6" w:rsidRPr="00B41593" w:rsidRDefault="009D3ED6" w:rsidP="00FC23BB">
            <w:pPr>
              <w:pStyle w:val="VCAAtablecondensed"/>
            </w:pPr>
            <w:r w:rsidRPr="00B41593">
              <w:t>34</w:t>
            </w:r>
          </w:p>
        </w:tc>
        <w:tc>
          <w:tcPr>
            <w:tcW w:w="432" w:type="dxa"/>
            <w:vAlign w:val="center"/>
          </w:tcPr>
          <w:p w14:paraId="74713F4E" w14:textId="77777777" w:rsidR="009D3ED6" w:rsidRPr="00B41593" w:rsidRDefault="009D3ED6" w:rsidP="00FC23BB">
            <w:pPr>
              <w:pStyle w:val="VCAAtablecondensed"/>
            </w:pPr>
            <w:r w:rsidRPr="00B41593">
              <w:t>61</w:t>
            </w:r>
          </w:p>
        </w:tc>
        <w:tc>
          <w:tcPr>
            <w:tcW w:w="432" w:type="dxa"/>
            <w:vAlign w:val="center"/>
          </w:tcPr>
          <w:p w14:paraId="37968527" w14:textId="77777777" w:rsidR="009D3ED6" w:rsidRPr="00B41593" w:rsidRDefault="009D3ED6" w:rsidP="00FC23BB">
            <w:pPr>
              <w:pStyle w:val="VCAAtablecondensed"/>
              <w:rPr>
                <w:highlight w:val="lightGray"/>
              </w:rPr>
            </w:pPr>
            <w:r w:rsidRPr="00B41593">
              <w:t>1</w:t>
            </w:r>
          </w:p>
        </w:tc>
      </w:tr>
      <w:tr w:rsidR="009D3ED6" w:rsidRPr="008327C7" w14:paraId="02BCAD83" w14:textId="77777777" w:rsidTr="00FC23BB">
        <w:tc>
          <w:tcPr>
            <w:tcW w:w="1083" w:type="dxa"/>
          </w:tcPr>
          <w:p w14:paraId="3724BB17" w14:textId="77777777" w:rsidR="009D3ED6" w:rsidRPr="0071638A" w:rsidRDefault="009D3ED6" w:rsidP="0071638A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4</w:t>
            </w:r>
          </w:p>
        </w:tc>
        <w:tc>
          <w:tcPr>
            <w:tcW w:w="1077" w:type="dxa"/>
            <w:vAlign w:val="center"/>
          </w:tcPr>
          <w:p w14:paraId="172A3042" w14:textId="77777777" w:rsidR="009D3ED6" w:rsidRPr="00090035" w:rsidRDefault="009D3ED6" w:rsidP="0071638A">
            <w:pPr>
              <w:pStyle w:val="VCAAtablecondensed"/>
            </w:pPr>
            <w:r w:rsidRPr="00090035">
              <w:t>A</w:t>
            </w:r>
          </w:p>
        </w:tc>
        <w:tc>
          <w:tcPr>
            <w:tcW w:w="432" w:type="dxa"/>
            <w:vAlign w:val="center"/>
          </w:tcPr>
          <w:p w14:paraId="488A11B8" w14:textId="77777777" w:rsidR="009D3ED6" w:rsidRPr="00B41593" w:rsidRDefault="009D3ED6" w:rsidP="00FC23BB">
            <w:pPr>
              <w:pStyle w:val="VCAAtablecondensed"/>
            </w:pPr>
            <w:r w:rsidRPr="00B41593">
              <w:t>62</w:t>
            </w:r>
          </w:p>
        </w:tc>
        <w:tc>
          <w:tcPr>
            <w:tcW w:w="432" w:type="dxa"/>
            <w:vAlign w:val="center"/>
          </w:tcPr>
          <w:p w14:paraId="73D68D18" w14:textId="77777777" w:rsidR="009D3ED6" w:rsidRPr="00B41593" w:rsidRDefault="009D3ED6" w:rsidP="00FC23BB">
            <w:pPr>
              <w:pStyle w:val="VCAAtablecondensed"/>
            </w:pPr>
            <w:r w:rsidRPr="00B41593">
              <w:t>8</w:t>
            </w:r>
          </w:p>
        </w:tc>
        <w:tc>
          <w:tcPr>
            <w:tcW w:w="432" w:type="dxa"/>
            <w:vAlign w:val="center"/>
          </w:tcPr>
          <w:p w14:paraId="08EFB5FA" w14:textId="77777777" w:rsidR="009D3ED6" w:rsidRPr="00B41593" w:rsidRDefault="009D3ED6" w:rsidP="00FC23BB">
            <w:pPr>
              <w:pStyle w:val="VCAAtablecondensed"/>
            </w:pPr>
            <w:r w:rsidRPr="00B41593">
              <w:t>3</w:t>
            </w:r>
          </w:p>
        </w:tc>
        <w:tc>
          <w:tcPr>
            <w:tcW w:w="432" w:type="dxa"/>
            <w:vAlign w:val="center"/>
          </w:tcPr>
          <w:p w14:paraId="6F24ECCB" w14:textId="77777777" w:rsidR="009D3ED6" w:rsidRPr="00B41593" w:rsidRDefault="009D3ED6" w:rsidP="00FC23BB">
            <w:pPr>
              <w:pStyle w:val="VCAAtablecondensed"/>
            </w:pPr>
            <w:r w:rsidRPr="00B41593">
              <w:t>7</w:t>
            </w:r>
          </w:p>
        </w:tc>
        <w:tc>
          <w:tcPr>
            <w:tcW w:w="432" w:type="dxa"/>
            <w:vAlign w:val="center"/>
          </w:tcPr>
          <w:p w14:paraId="769D11B1" w14:textId="77777777" w:rsidR="009D3ED6" w:rsidRPr="00B41593" w:rsidRDefault="009D3ED6" w:rsidP="00FC23BB">
            <w:pPr>
              <w:pStyle w:val="VCAAtablecondensed"/>
              <w:rPr>
                <w:highlight w:val="lightGray"/>
              </w:rPr>
            </w:pPr>
            <w:r w:rsidRPr="00B41593">
              <w:t>20</w:t>
            </w:r>
          </w:p>
        </w:tc>
      </w:tr>
      <w:tr w:rsidR="009D3ED6" w:rsidRPr="008327C7" w14:paraId="65AF99ED" w14:textId="77777777" w:rsidTr="00FC23BB">
        <w:tc>
          <w:tcPr>
            <w:tcW w:w="1083" w:type="dxa"/>
          </w:tcPr>
          <w:p w14:paraId="1B5937F5" w14:textId="77777777" w:rsidR="009D3ED6" w:rsidRPr="0071638A" w:rsidRDefault="009D3ED6" w:rsidP="0071638A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5</w:t>
            </w:r>
          </w:p>
        </w:tc>
        <w:tc>
          <w:tcPr>
            <w:tcW w:w="1077" w:type="dxa"/>
            <w:vAlign w:val="center"/>
          </w:tcPr>
          <w:p w14:paraId="48C482C7" w14:textId="77777777" w:rsidR="009D3ED6" w:rsidRPr="00090035" w:rsidRDefault="009D3ED6" w:rsidP="0071638A">
            <w:pPr>
              <w:pStyle w:val="VCAAtablecondensed"/>
            </w:pPr>
            <w:r w:rsidRPr="00090035">
              <w:t>D</w:t>
            </w:r>
          </w:p>
        </w:tc>
        <w:tc>
          <w:tcPr>
            <w:tcW w:w="432" w:type="dxa"/>
            <w:vAlign w:val="center"/>
          </w:tcPr>
          <w:p w14:paraId="35D9F5CB" w14:textId="77777777" w:rsidR="009D3ED6" w:rsidRPr="00B41593" w:rsidRDefault="009D3ED6" w:rsidP="00FC23BB">
            <w:pPr>
              <w:pStyle w:val="VCAAtablecondensed"/>
            </w:pPr>
            <w:r w:rsidRPr="00B41593">
              <w:t>8</w:t>
            </w:r>
          </w:p>
        </w:tc>
        <w:tc>
          <w:tcPr>
            <w:tcW w:w="432" w:type="dxa"/>
            <w:vAlign w:val="center"/>
          </w:tcPr>
          <w:p w14:paraId="05B73D00" w14:textId="77777777" w:rsidR="009D3ED6" w:rsidRPr="00B41593" w:rsidRDefault="009D3ED6" w:rsidP="00FC23BB">
            <w:pPr>
              <w:pStyle w:val="VCAAtablecondensed"/>
            </w:pPr>
            <w:r w:rsidRPr="00B41593">
              <w:t>31</w:t>
            </w:r>
          </w:p>
        </w:tc>
        <w:tc>
          <w:tcPr>
            <w:tcW w:w="432" w:type="dxa"/>
            <w:vAlign w:val="center"/>
          </w:tcPr>
          <w:p w14:paraId="61ABCAB7" w14:textId="77777777" w:rsidR="009D3ED6" w:rsidRPr="00B41593" w:rsidRDefault="009D3ED6" w:rsidP="00FC23BB">
            <w:pPr>
              <w:pStyle w:val="VCAAtablecondensed"/>
            </w:pPr>
            <w:r w:rsidRPr="00B41593">
              <w:t>42</w:t>
            </w:r>
          </w:p>
        </w:tc>
        <w:tc>
          <w:tcPr>
            <w:tcW w:w="432" w:type="dxa"/>
            <w:vAlign w:val="center"/>
          </w:tcPr>
          <w:p w14:paraId="168CC4A5" w14:textId="77777777" w:rsidR="009D3ED6" w:rsidRPr="00B41593" w:rsidRDefault="009D3ED6" w:rsidP="00FC23BB">
            <w:pPr>
              <w:pStyle w:val="VCAAtablecondensed"/>
            </w:pPr>
            <w:r w:rsidRPr="00B41593">
              <w:t>17</w:t>
            </w:r>
          </w:p>
        </w:tc>
        <w:tc>
          <w:tcPr>
            <w:tcW w:w="432" w:type="dxa"/>
            <w:vAlign w:val="center"/>
          </w:tcPr>
          <w:p w14:paraId="3160B294" w14:textId="77777777" w:rsidR="009D3ED6" w:rsidRPr="00B41593" w:rsidRDefault="009D3ED6" w:rsidP="00FC23BB">
            <w:pPr>
              <w:pStyle w:val="VCAAtablecondensed"/>
            </w:pPr>
            <w:r w:rsidRPr="00B41593">
              <w:t>1</w:t>
            </w:r>
          </w:p>
        </w:tc>
      </w:tr>
      <w:tr w:rsidR="009D3ED6" w:rsidRPr="008327C7" w14:paraId="109B96CB" w14:textId="77777777" w:rsidTr="00FC23BB">
        <w:tc>
          <w:tcPr>
            <w:tcW w:w="1083" w:type="dxa"/>
          </w:tcPr>
          <w:p w14:paraId="1CB101DA" w14:textId="77777777" w:rsidR="009D3ED6" w:rsidRPr="0071638A" w:rsidRDefault="009D3ED6" w:rsidP="0071638A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6</w:t>
            </w:r>
          </w:p>
        </w:tc>
        <w:tc>
          <w:tcPr>
            <w:tcW w:w="1077" w:type="dxa"/>
            <w:vAlign w:val="center"/>
          </w:tcPr>
          <w:p w14:paraId="4DA0B91F" w14:textId="77777777" w:rsidR="009D3ED6" w:rsidRPr="00090035" w:rsidRDefault="009D3ED6" w:rsidP="0071638A">
            <w:pPr>
              <w:pStyle w:val="VCAAtablecondensed"/>
            </w:pPr>
            <w:r w:rsidRPr="00090035">
              <w:t>B</w:t>
            </w:r>
          </w:p>
        </w:tc>
        <w:tc>
          <w:tcPr>
            <w:tcW w:w="432" w:type="dxa"/>
            <w:vAlign w:val="center"/>
          </w:tcPr>
          <w:p w14:paraId="29EACB8E" w14:textId="77777777" w:rsidR="009D3ED6" w:rsidRPr="00B41593" w:rsidRDefault="009D3ED6" w:rsidP="00FC23BB">
            <w:pPr>
              <w:pStyle w:val="VCAAtablecondensed"/>
            </w:pPr>
            <w:r w:rsidRPr="00B41593">
              <w:t>7</w:t>
            </w:r>
          </w:p>
        </w:tc>
        <w:tc>
          <w:tcPr>
            <w:tcW w:w="432" w:type="dxa"/>
            <w:vAlign w:val="center"/>
          </w:tcPr>
          <w:p w14:paraId="2F8FD2A4" w14:textId="77777777" w:rsidR="009D3ED6" w:rsidRPr="00B41593" w:rsidRDefault="009D3ED6" w:rsidP="00FC23BB">
            <w:pPr>
              <w:pStyle w:val="VCAAtablecondensed"/>
            </w:pPr>
            <w:r w:rsidRPr="00B41593">
              <w:t>46</w:t>
            </w:r>
          </w:p>
        </w:tc>
        <w:tc>
          <w:tcPr>
            <w:tcW w:w="432" w:type="dxa"/>
            <w:vAlign w:val="center"/>
          </w:tcPr>
          <w:p w14:paraId="3B909F11" w14:textId="77777777" w:rsidR="009D3ED6" w:rsidRPr="00B41593" w:rsidRDefault="009D3ED6" w:rsidP="00FC23BB">
            <w:pPr>
              <w:pStyle w:val="VCAAtablecondensed"/>
            </w:pPr>
            <w:r w:rsidRPr="00B41593">
              <w:t>6</w:t>
            </w:r>
          </w:p>
        </w:tc>
        <w:tc>
          <w:tcPr>
            <w:tcW w:w="432" w:type="dxa"/>
            <w:vAlign w:val="center"/>
          </w:tcPr>
          <w:p w14:paraId="36331F93" w14:textId="77777777" w:rsidR="009D3ED6" w:rsidRPr="00B41593" w:rsidRDefault="009D3ED6" w:rsidP="00FC23BB">
            <w:pPr>
              <w:pStyle w:val="VCAAtablecondensed"/>
            </w:pPr>
            <w:r w:rsidRPr="00B41593">
              <w:t>8</w:t>
            </w:r>
          </w:p>
        </w:tc>
        <w:tc>
          <w:tcPr>
            <w:tcW w:w="432" w:type="dxa"/>
            <w:vAlign w:val="center"/>
          </w:tcPr>
          <w:p w14:paraId="624F206B" w14:textId="77777777" w:rsidR="009D3ED6" w:rsidRPr="00B41593" w:rsidRDefault="009D3ED6" w:rsidP="00FC23BB">
            <w:pPr>
              <w:pStyle w:val="VCAAtablecondensed"/>
            </w:pPr>
            <w:r w:rsidRPr="00B41593">
              <w:t>31</w:t>
            </w:r>
          </w:p>
        </w:tc>
      </w:tr>
      <w:tr w:rsidR="009D3ED6" w:rsidRPr="008327C7" w14:paraId="6F34EEA2" w14:textId="77777777" w:rsidTr="00FC23BB">
        <w:tc>
          <w:tcPr>
            <w:tcW w:w="1083" w:type="dxa"/>
          </w:tcPr>
          <w:p w14:paraId="3BF4AF21" w14:textId="77777777" w:rsidR="009D3ED6" w:rsidRPr="0071638A" w:rsidRDefault="009D3ED6" w:rsidP="0071638A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7</w:t>
            </w:r>
          </w:p>
        </w:tc>
        <w:tc>
          <w:tcPr>
            <w:tcW w:w="1077" w:type="dxa"/>
            <w:vAlign w:val="center"/>
          </w:tcPr>
          <w:p w14:paraId="34EF6679" w14:textId="77777777" w:rsidR="009D3ED6" w:rsidRPr="00090035" w:rsidRDefault="009D3ED6" w:rsidP="0071638A">
            <w:pPr>
              <w:pStyle w:val="VCAAtablecondensed"/>
            </w:pPr>
            <w:r w:rsidRPr="00090035">
              <w:t>C</w:t>
            </w:r>
          </w:p>
        </w:tc>
        <w:tc>
          <w:tcPr>
            <w:tcW w:w="432" w:type="dxa"/>
            <w:vAlign w:val="center"/>
          </w:tcPr>
          <w:p w14:paraId="5F3AEF7F" w14:textId="77777777" w:rsidR="009D3ED6" w:rsidRPr="00B41593" w:rsidRDefault="009D3ED6" w:rsidP="00FC23BB">
            <w:pPr>
              <w:pStyle w:val="VCAAtablecondensed"/>
            </w:pPr>
            <w:r w:rsidRPr="00B41593">
              <w:t>9</w:t>
            </w:r>
          </w:p>
        </w:tc>
        <w:tc>
          <w:tcPr>
            <w:tcW w:w="432" w:type="dxa"/>
            <w:vAlign w:val="center"/>
          </w:tcPr>
          <w:p w14:paraId="7302B62C" w14:textId="77777777" w:rsidR="009D3ED6" w:rsidRPr="00B41593" w:rsidRDefault="009D3ED6" w:rsidP="00FC23BB">
            <w:pPr>
              <w:pStyle w:val="VCAAtablecondensed"/>
            </w:pPr>
            <w:r w:rsidRPr="00B41593">
              <w:t>10</w:t>
            </w:r>
          </w:p>
        </w:tc>
        <w:tc>
          <w:tcPr>
            <w:tcW w:w="432" w:type="dxa"/>
            <w:vAlign w:val="center"/>
          </w:tcPr>
          <w:p w14:paraId="4A13AA6C" w14:textId="77777777" w:rsidR="009D3ED6" w:rsidRPr="00B41593" w:rsidRDefault="009D3ED6" w:rsidP="00FC23BB">
            <w:pPr>
              <w:pStyle w:val="VCAAtablecondensed"/>
            </w:pPr>
            <w:r w:rsidRPr="00B41593">
              <w:t>33</w:t>
            </w:r>
          </w:p>
        </w:tc>
        <w:tc>
          <w:tcPr>
            <w:tcW w:w="432" w:type="dxa"/>
            <w:vAlign w:val="center"/>
          </w:tcPr>
          <w:p w14:paraId="6F7DD590" w14:textId="77777777" w:rsidR="009D3ED6" w:rsidRPr="00B41593" w:rsidRDefault="009D3ED6" w:rsidP="00FC23BB">
            <w:pPr>
              <w:pStyle w:val="VCAAtablecondensed"/>
            </w:pPr>
            <w:r w:rsidRPr="00B41593">
              <w:t>23</w:t>
            </w:r>
          </w:p>
        </w:tc>
        <w:tc>
          <w:tcPr>
            <w:tcW w:w="432" w:type="dxa"/>
            <w:vAlign w:val="center"/>
          </w:tcPr>
          <w:p w14:paraId="4976D778" w14:textId="77777777" w:rsidR="009D3ED6" w:rsidRPr="00B41593" w:rsidRDefault="009D3ED6" w:rsidP="00FC23BB">
            <w:pPr>
              <w:pStyle w:val="VCAAtablecondensed"/>
            </w:pPr>
            <w:r w:rsidRPr="00B41593">
              <w:t>24</w:t>
            </w:r>
          </w:p>
        </w:tc>
      </w:tr>
      <w:tr w:rsidR="009D3ED6" w:rsidRPr="008327C7" w14:paraId="4ECC9656" w14:textId="77777777" w:rsidTr="00FC23BB">
        <w:tc>
          <w:tcPr>
            <w:tcW w:w="1083" w:type="dxa"/>
          </w:tcPr>
          <w:p w14:paraId="5CB3A719" w14:textId="77777777" w:rsidR="009D3ED6" w:rsidRPr="0071638A" w:rsidRDefault="009D3ED6" w:rsidP="0071638A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8</w:t>
            </w:r>
          </w:p>
        </w:tc>
        <w:tc>
          <w:tcPr>
            <w:tcW w:w="1077" w:type="dxa"/>
            <w:vAlign w:val="center"/>
          </w:tcPr>
          <w:p w14:paraId="731E59CC" w14:textId="77777777" w:rsidR="009D3ED6" w:rsidRPr="00090035" w:rsidRDefault="009D3ED6" w:rsidP="0071638A">
            <w:pPr>
              <w:pStyle w:val="VCAAtablecondensed"/>
            </w:pPr>
            <w:r w:rsidRPr="00090035">
              <w:t>B</w:t>
            </w:r>
          </w:p>
        </w:tc>
        <w:tc>
          <w:tcPr>
            <w:tcW w:w="432" w:type="dxa"/>
            <w:vAlign w:val="center"/>
          </w:tcPr>
          <w:p w14:paraId="6E67E0A4" w14:textId="77777777" w:rsidR="009D3ED6" w:rsidRPr="00B41593" w:rsidRDefault="009D3ED6" w:rsidP="00FC23BB">
            <w:pPr>
              <w:pStyle w:val="VCAAtablecondensed"/>
            </w:pPr>
            <w:r w:rsidRPr="00B41593">
              <w:t>16</w:t>
            </w:r>
          </w:p>
        </w:tc>
        <w:tc>
          <w:tcPr>
            <w:tcW w:w="432" w:type="dxa"/>
            <w:vAlign w:val="center"/>
          </w:tcPr>
          <w:p w14:paraId="2221E565" w14:textId="77777777" w:rsidR="009D3ED6" w:rsidRPr="00B41593" w:rsidRDefault="009D3ED6" w:rsidP="00FC23BB">
            <w:pPr>
              <w:pStyle w:val="VCAAtablecondensed"/>
            </w:pPr>
            <w:r w:rsidRPr="00B41593">
              <w:t>48</w:t>
            </w:r>
          </w:p>
        </w:tc>
        <w:tc>
          <w:tcPr>
            <w:tcW w:w="432" w:type="dxa"/>
            <w:vAlign w:val="center"/>
          </w:tcPr>
          <w:p w14:paraId="096A2A3D" w14:textId="77777777" w:rsidR="009D3ED6" w:rsidRPr="00B41593" w:rsidRDefault="009D3ED6" w:rsidP="00FC23BB">
            <w:pPr>
              <w:pStyle w:val="VCAAtablecondensed"/>
            </w:pPr>
            <w:r w:rsidRPr="00B41593">
              <w:t>13</w:t>
            </w:r>
          </w:p>
        </w:tc>
        <w:tc>
          <w:tcPr>
            <w:tcW w:w="432" w:type="dxa"/>
            <w:vAlign w:val="center"/>
          </w:tcPr>
          <w:p w14:paraId="48E311C5" w14:textId="77777777" w:rsidR="009D3ED6" w:rsidRPr="00B41593" w:rsidRDefault="009D3ED6" w:rsidP="00FC23BB">
            <w:pPr>
              <w:pStyle w:val="VCAAtablecondensed"/>
            </w:pPr>
            <w:r w:rsidRPr="00B41593">
              <w:t>16</w:t>
            </w:r>
          </w:p>
        </w:tc>
        <w:tc>
          <w:tcPr>
            <w:tcW w:w="432" w:type="dxa"/>
            <w:vAlign w:val="center"/>
          </w:tcPr>
          <w:p w14:paraId="4A2D8177" w14:textId="77777777" w:rsidR="009D3ED6" w:rsidRPr="00B41593" w:rsidRDefault="009D3ED6" w:rsidP="00FC23BB">
            <w:pPr>
              <w:pStyle w:val="VCAAtablecondensed"/>
              <w:rPr>
                <w:highlight w:val="lightGray"/>
              </w:rPr>
            </w:pPr>
            <w:r w:rsidRPr="00B41593">
              <w:t>6</w:t>
            </w:r>
          </w:p>
        </w:tc>
      </w:tr>
    </w:tbl>
    <w:p w14:paraId="746638C1" w14:textId="395F9A62" w:rsidR="000E229F" w:rsidRPr="0061549B" w:rsidRDefault="00B45D95" w:rsidP="00BE412F">
      <w:pPr>
        <w:pStyle w:val="VCAAbody"/>
        <w:rPr>
          <w:lang w:val="en-AU"/>
        </w:rPr>
      </w:pPr>
      <w:r w:rsidRPr="0061549B">
        <w:rPr>
          <w:lang w:val="en-AU"/>
        </w:rPr>
        <w:t xml:space="preserve">Students did not </w:t>
      </w:r>
      <w:r w:rsidR="00B37F0E">
        <w:rPr>
          <w:lang w:val="en-AU"/>
        </w:rPr>
        <w:t>answer well the</w:t>
      </w:r>
      <w:r w:rsidRPr="0061549B">
        <w:rPr>
          <w:lang w:val="en-AU"/>
        </w:rPr>
        <w:t xml:space="preserve"> questions that included the definitions of different types of graphs (Question </w:t>
      </w:r>
      <w:r w:rsidR="0045681E" w:rsidRPr="0061549B">
        <w:rPr>
          <w:lang w:val="en-AU"/>
        </w:rPr>
        <w:t>3, 5 and 7</w:t>
      </w:r>
      <w:r w:rsidRPr="0061549B">
        <w:rPr>
          <w:lang w:val="en-AU"/>
        </w:rPr>
        <w:t>)</w:t>
      </w:r>
      <w:bookmarkStart w:id="3" w:name="Question_4"/>
      <w:bookmarkEnd w:id="3"/>
      <w:r w:rsidR="0045681E" w:rsidRPr="0061549B">
        <w:rPr>
          <w:lang w:val="en-AU"/>
        </w:rPr>
        <w:t xml:space="preserve"> </w:t>
      </w:r>
      <w:r w:rsidRPr="0061549B">
        <w:rPr>
          <w:lang w:val="en-AU"/>
        </w:rPr>
        <w:t xml:space="preserve">and </w:t>
      </w:r>
      <w:r w:rsidR="0061549B" w:rsidRPr="0061549B">
        <w:rPr>
          <w:lang w:val="en-AU"/>
        </w:rPr>
        <w:t>questions finding unknown edge weights</w:t>
      </w:r>
      <w:r w:rsidRPr="0061549B">
        <w:rPr>
          <w:lang w:val="en-AU"/>
        </w:rPr>
        <w:t xml:space="preserve"> (Question</w:t>
      </w:r>
      <w:r w:rsidR="0061549B" w:rsidRPr="0061549B">
        <w:rPr>
          <w:lang w:val="en-AU"/>
        </w:rPr>
        <w:t>s 6 and 8</w:t>
      </w:r>
      <w:r w:rsidRPr="0061549B">
        <w:rPr>
          <w:lang w:val="en-AU"/>
        </w:rPr>
        <w:t>).</w:t>
      </w:r>
    </w:p>
    <w:p w14:paraId="6483B369" w14:textId="0B55E725" w:rsidR="000E229F" w:rsidRPr="001E7E2A" w:rsidRDefault="000E229F" w:rsidP="000E229F">
      <w:pPr>
        <w:pStyle w:val="VCAAHeading4"/>
        <w:rPr>
          <w:lang w:val="en-AU"/>
        </w:rPr>
      </w:pPr>
      <w:r w:rsidRPr="001E7E2A">
        <w:rPr>
          <w:lang w:val="en-AU"/>
        </w:rPr>
        <w:t>Question 3</w:t>
      </w:r>
    </w:p>
    <w:p w14:paraId="51A5E65F" w14:textId="4F409F20" w:rsidR="000E229F" w:rsidRDefault="00C249D2" w:rsidP="00BE412F">
      <w:pPr>
        <w:pStyle w:val="VCAAbody"/>
        <w:rPr>
          <w:lang w:val="en-AU"/>
        </w:rPr>
      </w:pPr>
      <w:r w:rsidRPr="00C249D2">
        <w:rPr>
          <w:lang w:val="en-AU"/>
        </w:rPr>
        <w:t>When the graph is redrawn as planar there are only four faces</w:t>
      </w:r>
      <w:r w:rsidRPr="00BF2782">
        <w:rPr>
          <w:lang w:val="en-AU"/>
        </w:rPr>
        <w:t xml:space="preserve">. </w:t>
      </w:r>
      <w:r w:rsidR="00BF2782" w:rsidRPr="00BF2782">
        <w:rPr>
          <w:lang w:val="en-AU"/>
        </w:rPr>
        <w:t xml:space="preserve">It would appear that many students did not redraw the graph in its planar form before counting the faces. </w:t>
      </w:r>
    </w:p>
    <w:p w14:paraId="7D257DF7" w14:textId="145D358C" w:rsidR="00DD7BFC" w:rsidRDefault="00DD7BFC" w:rsidP="00BE412F">
      <w:pPr>
        <w:pStyle w:val="VCAAbody"/>
        <w:rPr>
          <w:lang w:val="en-AU"/>
        </w:rPr>
      </w:pPr>
      <w:r w:rsidRPr="000226AF">
        <w:rPr>
          <w:noProof/>
        </w:rPr>
        <w:drawing>
          <wp:inline distT="0" distB="0" distL="0" distR="0" wp14:anchorId="56DBFF98" wp14:editId="50E94BD9">
            <wp:extent cx="1688123" cy="1211203"/>
            <wp:effectExtent l="0" t="0" r="1270" b="0"/>
            <wp:docPr id="28" name="Picture 2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" name=""/>
                    <pic:cNvPicPr/>
                  </pic:nvPicPr>
                  <pic:blipFill>
                    <a:blip r:embed="rId34"/>
                    <a:stretch>
                      <a:fillRect/>
                    </a:stretch>
                  </pic:blipFill>
                  <pic:spPr>
                    <a:xfrm>
                      <a:off x="0" y="0"/>
                      <a:ext cx="1691467" cy="1213603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7EB97910" w14:textId="417321CC" w:rsidR="005F5619" w:rsidRPr="0096787D" w:rsidRDefault="00C249D2" w:rsidP="0096787D">
      <w:pPr>
        <w:pStyle w:val="VCAAHeading4"/>
      </w:pPr>
      <w:r w:rsidRPr="0096787D">
        <w:t>Question 5</w:t>
      </w:r>
      <w:r w:rsidR="000226AF" w:rsidRPr="0096787D">
        <w:t xml:space="preserve"> </w:t>
      </w:r>
    </w:p>
    <w:p w14:paraId="78E476CF" w14:textId="26E4CA8E" w:rsidR="00C53A92" w:rsidRPr="00A70C7F" w:rsidRDefault="00C53A92" w:rsidP="00BE412F">
      <w:pPr>
        <w:pStyle w:val="VCAAbody"/>
        <w:rPr>
          <w:lang w:val="en-AU" w:eastAsia="en-AU"/>
        </w:rPr>
      </w:pPr>
      <w:r w:rsidRPr="00A70C7F">
        <w:rPr>
          <w:lang w:val="en-AU" w:eastAsia="en-AU"/>
        </w:rPr>
        <w:t xml:space="preserve">Consider </w:t>
      </w:r>
      <w:r w:rsidR="00A70C7F" w:rsidRPr="00A70C7F">
        <w:rPr>
          <w:lang w:val="en-AU" w:eastAsia="en-AU"/>
        </w:rPr>
        <w:t>labelling the vertices of the given graph</w:t>
      </w:r>
      <w:r w:rsidR="00A70C7F">
        <w:rPr>
          <w:lang w:val="en-AU" w:eastAsia="en-AU"/>
        </w:rPr>
        <w:t>.</w:t>
      </w:r>
    </w:p>
    <w:p w14:paraId="6FCF6267" w14:textId="4609A97B" w:rsidR="005F5619" w:rsidRDefault="005F5619" w:rsidP="00BE412F">
      <w:pPr>
        <w:pStyle w:val="VCAAbody"/>
      </w:pPr>
      <w:r w:rsidRPr="005F5619">
        <w:rPr>
          <w:noProof/>
        </w:rPr>
        <w:drawing>
          <wp:inline distT="0" distB="0" distL="0" distR="0" wp14:anchorId="67FC1354" wp14:editId="6DC8404A">
            <wp:extent cx="1898846" cy="1397266"/>
            <wp:effectExtent l="0" t="0" r="0" b="0"/>
            <wp:docPr id="80" name="Picture 8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" name=""/>
                    <pic:cNvPicPr/>
                  </pic:nvPicPr>
                  <pic:blipFill>
                    <a:blip r:embed="rId35"/>
                    <a:stretch>
                      <a:fillRect/>
                    </a:stretch>
                  </pic:blipFill>
                  <pic:spPr>
                    <a:xfrm>
                      <a:off x="0" y="0"/>
                      <a:ext cx="1915377" cy="140943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1C289D7B" w14:textId="1EA7A650" w:rsidR="00A70C7F" w:rsidRDefault="00C53A92" w:rsidP="00BE412F">
      <w:pPr>
        <w:pStyle w:val="VCAAbody"/>
        <w:rPr>
          <w:lang w:val="en-GB"/>
        </w:rPr>
      </w:pPr>
      <w:r w:rsidRPr="005C12CA">
        <w:rPr>
          <w:lang w:val="en-GB"/>
        </w:rPr>
        <w:t>The graph shown is planar</w:t>
      </w:r>
      <w:r w:rsidR="00A70C7F">
        <w:rPr>
          <w:lang w:val="en-GB"/>
        </w:rPr>
        <w:t>.</w:t>
      </w:r>
    </w:p>
    <w:p w14:paraId="0D519347" w14:textId="263371F6" w:rsidR="00A70C7F" w:rsidRDefault="00A70C7F" w:rsidP="00BE412F">
      <w:pPr>
        <w:pStyle w:val="VCAAbody"/>
        <w:rPr>
          <w:lang w:val="en-GB"/>
        </w:rPr>
      </w:pPr>
      <w:r>
        <w:rPr>
          <w:lang w:val="en-GB"/>
        </w:rPr>
        <w:t>I</w:t>
      </w:r>
      <w:r w:rsidR="00C53A92" w:rsidRPr="005C12CA">
        <w:rPr>
          <w:lang w:val="en-GB"/>
        </w:rPr>
        <w:t xml:space="preserve">t contains a cycle </w:t>
      </w:r>
      <w:r>
        <w:rPr>
          <w:lang w:val="en-GB"/>
        </w:rPr>
        <w:t xml:space="preserve">(one example is </w:t>
      </w:r>
      <w:r w:rsidRPr="0071638A">
        <w:rPr>
          <w:rStyle w:val="VCAAitalic"/>
        </w:rPr>
        <w:t>ABC</w:t>
      </w:r>
      <w:r>
        <w:rPr>
          <w:lang w:val="en-GB"/>
        </w:rPr>
        <w:t xml:space="preserve">). </w:t>
      </w:r>
    </w:p>
    <w:p w14:paraId="5034B11D" w14:textId="77777777" w:rsidR="00A70C7F" w:rsidRDefault="00A70C7F" w:rsidP="00BE412F">
      <w:pPr>
        <w:pStyle w:val="VCAAbody"/>
        <w:rPr>
          <w:lang w:val="en-GB"/>
        </w:rPr>
      </w:pPr>
      <w:r>
        <w:rPr>
          <w:lang w:val="en-GB"/>
        </w:rPr>
        <w:t xml:space="preserve">It contains a </w:t>
      </w:r>
      <w:r w:rsidR="00C53A92" w:rsidRPr="005C12CA">
        <w:rPr>
          <w:lang w:val="en-GB"/>
        </w:rPr>
        <w:t>bridge</w:t>
      </w:r>
      <w:r>
        <w:rPr>
          <w:lang w:val="en-GB"/>
        </w:rPr>
        <w:t xml:space="preserve"> (</w:t>
      </w:r>
      <w:r w:rsidRPr="0071638A">
        <w:rPr>
          <w:rStyle w:val="VCAAitalic"/>
        </w:rPr>
        <w:t>EF</w:t>
      </w:r>
      <w:r>
        <w:rPr>
          <w:lang w:val="en-GB"/>
        </w:rPr>
        <w:t>)</w:t>
      </w:r>
      <w:r w:rsidR="00C53A92" w:rsidRPr="005C12CA">
        <w:rPr>
          <w:lang w:val="en-GB"/>
        </w:rPr>
        <w:t xml:space="preserve">. </w:t>
      </w:r>
    </w:p>
    <w:p w14:paraId="2DC4F6F1" w14:textId="77777777" w:rsidR="00A70C7F" w:rsidRDefault="00C53A92" w:rsidP="00BE412F">
      <w:pPr>
        <w:pStyle w:val="VCAAbody"/>
        <w:rPr>
          <w:lang w:val="en-GB"/>
        </w:rPr>
      </w:pPr>
      <w:r w:rsidRPr="005C12CA">
        <w:rPr>
          <w:lang w:val="en-GB"/>
        </w:rPr>
        <w:t>It also contains a Hamiltonian path</w:t>
      </w:r>
      <w:r w:rsidR="00A70C7F">
        <w:rPr>
          <w:lang w:val="en-GB"/>
        </w:rPr>
        <w:t xml:space="preserve"> (one example is </w:t>
      </w:r>
      <w:r w:rsidR="00A70C7F" w:rsidRPr="0071638A">
        <w:rPr>
          <w:rStyle w:val="VCAAitalic"/>
        </w:rPr>
        <w:t>ABCDEF</w:t>
      </w:r>
      <w:r w:rsidR="00A70C7F">
        <w:rPr>
          <w:lang w:val="en-GB"/>
        </w:rPr>
        <w:t>)</w:t>
      </w:r>
      <w:r w:rsidRPr="005C12CA">
        <w:rPr>
          <w:lang w:val="en-GB"/>
        </w:rPr>
        <w:t xml:space="preserve"> but no Eulerian trail. </w:t>
      </w:r>
    </w:p>
    <w:p w14:paraId="51DF87E9" w14:textId="348AD6B1" w:rsidR="008C567D" w:rsidRDefault="00C53A92" w:rsidP="00BE412F">
      <w:pPr>
        <w:pStyle w:val="VCAAbody"/>
        <w:rPr>
          <w:lang w:val="en-GB"/>
        </w:rPr>
      </w:pPr>
      <w:r w:rsidRPr="005C12CA">
        <w:rPr>
          <w:lang w:val="en-GB"/>
        </w:rPr>
        <w:t>Therefore, the correct answer is D, four statements are correct.</w:t>
      </w:r>
    </w:p>
    <w:p w14:paraId="7BDE0B7B" w14:textId="3D87FB9C" w:rsidR="00C249D2" w:rsidRPr="001E7E2A" w:rsidRDefault="00C249D2" w:rsidP="00C249D2">
      <w:pPr>
        <w:pStyle w:val="VCAAHeading4"/>
        <w:rPr>
          <w:lang w:val="en-AU"/>
        </w:rPr>
      </w:pPr>
      <w:r w:rsidRPr="001E7E2A">
        <w:rPr>
          <w:lang w:val="en-AU"/>
        </w:rPr>
        <w:lastRenderedPageBreak/>
        <w:t>Question 6</w:t>
      </w:r>
    </w:p>
    <w:p w14:paraId="76AEDDA0" w14:textId="5D763761" w:rsidR="00B45D95" w:rsidRPr="000226AF" w:rsidRDefault="0045045E" w:rsidP="00BE412F">
      <w:pPr>
        <w:pStyle w:val="VCAAbody"/>
      </w:pPr>
      <w:r w:rsidRPr="005C12CA">
        <w:t xml:space="preserve">Two possible critical </w:t>
      </w:r>
      <w:r w:rsidRPr="000226AF">
        <w:t xml:space="preserve">paths </w:t>
      </w:r>
      <w:r w:rsidR="000226AF" w:rsidRPr="000226AF">
        <w:t xml:space="preserve">that include activity </w:t>
      </w:r>
      <w:r w:rsidR="000226AF" w:rsidRPr="0071638A">
        <w:rPr>
          <w:rStyle w:val="VCAAvariable"/>
        </w:rPr>
        <w:t>E</w:t>
      </w:r>
      <w:r w:rsidR="000226AF">
        <w:t xml:space="preserve"> </w:t>
      </w:r>
      <w:r w:rsidRPr="005C12CA">
        <w:t>need to be considered.</w:t>
      </w:r>
    </w:p>
    <w:p w14:paraId="59074CE2" w14:textId="2BFF1B64" w:rsidR="0045045E" w:rsidRPr="005C12CA" w:rsidRDefault="0045045E" w:rsidP="00BE412F">
      <w:pPr>
        <w:pStyle w:val="VCAAbody"/>
      </w:pPr>
      <w:r w:rsidRPr="0071638A">
        <w:rPr>
          <w:rStyle w:val="VCAAvariable"/>
        </w:rPr>
        <w:t>BEJ</w:t>
      </w:r>
      <w:r w:rsidRPr="005C12CA">
        <w:t xml:space="preserve">: if the minimum completion time is 18, the maximum value of </w:t>
      </w:r>
      <w:r w:rsidRPr="0071638A">
        <w:rPr>
          <w:rStyle w:val="VCAAvariable"/>
        </w:rPr>
        <w:t>x</w:t>
      </w:r>
      <w:r w:rsidRPr="005C12CA">
        <w:t xml:space="preserve"> is 6</w:t>
      </w:r>
      <w:r w:rsidR="00B60DF8" w:rsidRPr="005C12CA">
        <w:t>.</w:t>
      </w:r>
    </w:p>
    <w:p w14:paraId="151E4627" w14:textId="494D0D2C" w:rsidR="0045045E" w:rsidRPr="005C12CA" w:rsidRDefault="0045045E" w:rsidP="00BE412F">
      <w:pPr>
        <w:pStyle w:val="VCAAbody"/>
      </w:pPr>
      <w:r w:rsidRPr="0071638A">
        <w:rPr>
          <w:rStyle w:val="VCAAvariable"/>
        </w:rPr>
        <w:t>CGFEJ</w:t>
      </w:r>
      <w:r w:rsidRPr="005C12CA">
        <w:t xml:space="preserve">: if the minimum completion time is 18, the maximum value of </w:t>
      </w:r>
      <w:r w:rsidRPr="0071638A">
        <w:rPr>
          <w:rStyle w:val="VCAAvariable"/>
        </w:rPr>
        <w:t>x</w:t>
      </w:r>
      <w:r w:rsidRPr="005C12CA">
        <w:t xml:space="preserve"> is 3</w:t>
      </w:r>
      <w:r w:rsidR="00B60DF8" w:rsidRPr="005C12CA">
        <w:t>.</w:t>
      </w:r>
    </w:p>
    <w:p w14:paraId="1ABA264D" w14:textId="4FE27AFA" w:rsidR="00C249D2" w:rsidRPr="001E7E2A" w:rsidRDefault="00C249D2" w:rsidP="00C249D2">
      <w:pPr>
        <w:pStyle w:val="VCAAHeading4"/>
        <w:rPr>
          <w:lang w:val="en-AU"/>
        </w:rPr>
      </w:pPr>
      <w:r w:rsidRPr="001E7E2A">
        <w:rPr>
          <w:lang w:val="en-AU"/>
        </w:rPr>
        <w:t>Question 7</w:t>
      </w:r>
    </w:p>
    <w:p w14:paraId="1E8091A1" w14:textId="6EB813C2" w:rsidR="00B45D95" w:rsidRPr="005C12CA" w:rsidRDefault="0045045E" w:rsidP="00BE412F">
      <w:pPr>
        <w:pStyle w:val="VCAAbody"/>
      </w:pPr>
      <w:r w:rsidRPr="005C12CA">
        <w:t xml:space="preserve">A zero in an adjacency matrix </w:t>
      </w:r>
      <w:r w:rsidR="0044126B" w:rsidRPr="005C12CA">
        <w:t>designates no direct connection. By inspection of the network:</w:t>
      </w:r>
    </w:p>
    <w:p w14:paraId="43D447F0" w14:textId="03D14CC4" w:rsidR="0044126B" w:rsidRPr="00CF3FCD" w:rsidRDefault="0044126B" w:rsidP="00916927">
      <w:pPr>
        <w:pStyle w:val="VCAAbullet"/>
      </w:pPr>
      <w:r w:rsidRPr="0071638A">
        <w:rPr>
          <w:rStyle w:val="VCAAvariable"/>
        </w:rPr>
        <w:t>J</w:t>
      </w:r>
      <w:r w:rsidRPr="00CF3FCD">
        <w:t xml:space="preserve"> does not connect directly to </w:t>
      </w:r>
      <w:r w:rsidRPr="0071638A">
        <w:rPr>
          <w:rStyle w:val="VCAAvariable"/>
        </w:rPr>
        <w:t>M</w:t>
      </w:r>
      <w:r w:rsidRPr="00CF3FCD">
        <w:t xml:space="preserve"> or itself</w:t>
      </w:r>
    </w:p>
    <w:p w14:paraId="7DAFDAA1" w14:textId="7C920509" w:rsidR="0044126B" w:rsidRPr="00CF3FCD" w:rsidRDefault="0044126B" w:rsidP="00916927">
      <w:pPr>
        <w:pStyle w:val="VCAAbullet"/>
      </w:pPr>
      <w:r w:rsidRPr="0071638A">
        <w:rPr>
          <w:rStyle w:val="VCAAvariable"/>
        </w:rPr>
        <w:t>K</w:t>
      </w:r>
      <w:r w:rsidRPr="00CF3FCD">
        <w:t xml:space="preserve"> does not connect directly to </w:t>
      </w:r>
      <w:r w:rsidRPr="0071638A">
        <w:rPr>
          <w:rStyle w:val="VCAAvariable"/>
        </w:rPr>
        <w:t>N</w:t>
      </w:r>
    </w:p>
    <w:p w14:paraId="7E531956" w14:textId="08D826F4" w:rsidR="00B45D95" w:rsidRPr="00CF3FCD" w:rsidRDefault="0044126B" w:rsidP="00916927">
      <w:pPr>
        <w:pStyle w:val="VCAAbullet"/>
      </w:pPr>
      <w:r w:rsidRPr="0071638A">
        <w:rPr>
          <w:rStyle w:val="VCAAvariable"/>
        </w:rPr>
        <w:t>L</w:t>
      </w:r>
      <w:r w:rsidRPr="00CF3FCD">
        <w:t xml:space="preserve"> does not connect directly to itself</w:t>
      </w:r>
    </w:p>
    <w:p w14:paraId="5E86B700" w14:textId="0F7F36E1" w:rsidR="0044126B" w:rsidRPr="00CF3FCD" w:rsidRDefault="0044126B" w:rsidP="00916927">
      <w:pPr>
        <w:pStyle w:val="VCAAbullet"/>
      </w:pPr>
      <w:r w:rsidRPr="0071638A">
        <w:rPr>
          <w:rStyle w:val="VCAAvariable"/>
        </w:rPr>
        <w:t xml:space="preserve">M </w:t>
      </w:r>
      <w:r w:rsidRPr="00CF3FCD">
        <w:t xml:space="preserve">does not connect directly to </w:t>
      </w:r>
      <w:r w:rsidRPr="0071638A">
        <w:rPr>
          <w:rStyle w:val="VCAAvariable"/>
        </w:rPr>
        <w:t>J</w:t>
      </w:r>
      <w:r w:rsidRPr="00CF3FCD">
        <w:t xml:space="preserve">, </w:t>
      </w:r>
      <w:r w:rsidRPr="0071638A">
        <w:rPr>
          <w:rStyle w:val="VCAAvariable"/>
        </w:rPr>
        <w:t xml:space="preserve">N </w:t>
      </w:r>
      <w:r w:rsidRPr="00CF3FCD">
        <w:t>or itself</w:t>
      </w:r>
    </w:p>
    <w:p w14:paraId="3C5773D8" w14:textId="0F4DCC55" w:rsidR="0044126B" w:rsidRPr="00CF3FCD" w:rsidRDefault="0044126B" w:rsidP="00916927">
      <w:pPr>
        <w:pStyle w:val="VCAAbullet"/>
      </w:pPr>
      <w:r w:rsidRPr="0071638A">
        <w:rPr>
          <w:rStyle w:val="VCAAvariable"/>
        </w:rPr>
        <w:t>N</w:t>
      </w:r>
      <w:r w:rsidRPr="00CF3FCD">
        <w:t xml:space="preserve"> does not connect directly to </w:t>
      </w:r>
      <w:r w:rsidRPr="0071638A">
        <w:rPr>
          <w:rStyle w:val="VCAAvariable"/>
        </w:rPr>
        <w:t>K</w:t>
      </w:r>
      <w:r w:rsidRPr="00CF3FCD">
        <w:t xml:space="preserve">, </w:t>
      </w:r>
      <w:r w:rsidRPr="0071638A">
        <w:rPr>
          <w:rStyle w:val="VCAAvariable"/>
        </w:rPr>
        <w:t>M</w:t>
      </w:r>
      <w:r w:rsidRPr="00CF3FCD">
        <w:t xml:space="preserve"> or itself</w:t>
      </w:r>
    </w:p>
    <w:p w14:paraId="36A49C3E" w14:textId="3B49059C" w:rsidR="0044126B" w:rsidRPr="005C12CA" w:rsidRDefault="0044126B" w:rsidP="00BE412F">
      <w:pPr>
        <w:pStyle w:val="VCAAbody"/>
      </w:pPr>
      <w:r w:rsidRPr="005C12CA">
        <w:t xml:space="preserve">Therefore, the adjacency matrix would contain </w:t>
      </w:r>
      <w:r w:rsidR="00916927">
        <w:t>10</w:t>
      </w:r>
      <w:r w:rsidRPr="005C12CA">
        <w:t xml:space="preserve"> zeros</w:t>
      </w:r>
      <w:r w:rsidR="00B60DF8" w:rsidRPr="005C12CA">
        <w:t>.</w:t>
      </w:r>
    </w:p>
    <w:p w14:paraId="7586ACC7" w14:textId="5D98C430" w:rsidR="007F523E" w:rsidRPr="001E7E2A" w:rsidRDefault="007F523E" w:rsidP="007F523E">
      <w:pPr>
        <w:pStyle w:val="VCAAHeading4"/>
        <w:rPr>
          <w:lang w:val="en-AU"/>
        </w:rPr>
      </w:pPr>
      <w:r w:rsidRPr="001E7E2A">
        <w:rPr>
          <w:lang w:val="en-AU"/>
        </w:rPr>
        <w:t xml:space="preserve">Question </w:t>
      </w:r>
      <w:r>
        <w:rPr>
          <w:lang w:val="en-AU"/>
        </w:rPr>
        <w:t>8</w:t>
      </w:r>
    </w:p>
    <w:p w14:paraId="382D1BBA" w14:textId="1134C0FD" w:rsidR="007F523E" w:rsidRPr="005C12CA" w:rsidRDefault="007F523E" w:rsidP="00BE412F">
      <w:pPr>
        <w:pStyle w:val="VCAAbody"/>
        <w:rPr>
          <w:lang w:val="en-GB"/>
        </w:rPr>
      </w:pPr>
      <w:r w:rsidRPr="005C12CA">
        <w:rPr>
          <w:lang w:val="en-GB"/>
        </w:rPr>
        <w:t xml:space="preserve">If </w:t>
      </w:r>
      <w:r w:rsidRPr="0071638A">
        <w:rPr>
          <w:rStyle w:val="VCAAvariable"/>
        </w:rPr>
        <w:t>x</w:t>
      </w:r>
      <w:r w:rsidRPr="005C12CA">
        <w:rPr>
          <w:lang w:val="en-GB"/>
        </w:rPr>
        <w:t xml:space="preserve"> = 50 and </w:t>
      </w:r>
      <w:r w:rsidRPr="0071638A">
        <w:rPr>
          <w:rStyle w:val="VCAAvariable"/>
        </w:rPr>
        <w:t>y</w:t>
      </w:r>
      <w:r w:rsidRPr="005C12CA">
        <w:rPr>
          <w:lang w:val="en-GB"/>
        </w:rPr>
        <w:t xml:space="preserve"> = 55</w:t>
      </w:r>
      <w:r w:rsidR="0007706D">
        <w:rPr>
          <w:lang w:val="en-GB"/>
        </w:rPr>
        <w:t>,</w:t>
      </w:r>
      <w:r w:rsidRPr="005C12CA">
        <w:rPr>
          <w:lang w:val="en-GB"/>
        </w:rPr>
        <w:t xml:space="preserve"> the minimum total length of road would be 356 km</w:t>
      </w:r>
      <w:r w:rsidR="00F016D0">
        <w:rPr>
          <w:lang w:val="en-GB"/>
        </w:rPr>
        <w:t>.</w:t>
      </w:r>
    </w:p>
    <w:p w14:paraId="358D8C3B" w14:textId="473AC73E" w:rsidR="007F523E" w:rsidRPr="005C12CA" w:rsidRDefault="007F523E" w:rsidP="00BE412F">
      <w:pPr>
        <w:pStyle w:val="VCAAbody"/>
        <w:rPr>
          <w:lang w:val="en-GB"/>
        </w:rPr>
      </w:pPr>
      <w:r w:rsidRPr="005C12CA">
        <w:rPr>
          <w:lang w:val="en-GB"/>
        </w:rPr>
        <w:t xml:space="preserve">If </w:t>
      </w:r>
      <w:r w:rsidRPr="0071638A">
        <w:rPr>
          <w:rStyle w:val="VCAAvariable"/>
        </w:rPr>
        <w:t>x</w:t>
      </w:r>
      <w:r w:rsidRPr="005C12CA">
        <w:rPr>
          <w:lang w:val="en-GB"/>
        </w:rPr>
        <w:t xml:space="preserve"> = 50 and </w:t>
      </w:r>
      <w:r w:rsidRPr="0071638A">
        <w:rPr>
          <w:rStyle w:val="VCAAvariable"/>
        </w:rPr>
        <w:t>y</w:t>
      </w:r>
      <w:r w:rsidRPr="005C12CA">
        <w:rPr>
          <w:lang w:val="en-GB"/>
        </w:rPr>
        <w:t xml:space="preserve"> = 60</w:t>
      </w:r>
      <w:r w:rsidR="0007706D">
        <w:rPr>
          <w:lang w:val="en-GB"/>
        </w:rPr>
        <w:t>,</w:t>
      </w:r>
      <w:r w:rsidRPr="005C12CA">
        <w:rPr>
          <w:lang w:val="en-GB"/>
        </w:rPr>
        <w:t xml:space="preserve"> the minimum total length of road would be 361 km</w:t>
      </w:r>
      <w:r w:rsidR="00F016D0">
        <w:rPr>
          <w:lang w:val="en-GB"/>
        </w:rPr>
        <w:t>.</w:t>
      </w:r>
    </w:p>
    <w:p w14:paraId="12498F39" w14:textId="49D3D49B" w:rsidR="007F523E" w:rsidRPr="005C12CA" w:rsidRDefault="007F523E" w:rsidP="00BE412F">
      <w:pPr>
        <w:pStyle w:val="VCAAbody"/>
        <w:rPr>
          <w:lang w:val="en-GB"/>
        </w:rPr>
      </w:pPr>
      <w:r w:rsidRPr="005C12CA">
        <w:rPr>
          <w:lang w:val="en-GB"/>
        </w:rPr>
        <w:t xml:space="preserve">If </w:t>
      </w:r>
      <w:r w:rsidRPr="0071638A">
        <w:rPr>
          <w:rStyle w:val="VCAAvariable"/>
        </w:rPr>
        <w:t>x</w:t>
      </w:r>
      <w:r w:rsidRPr="005C12CA">
        <w:rPr>
          <w:lang w:val="en-GB"/>
        </w:rPr>
        <w:t xml:space="preserve"> = 55 and </w:t>
      </w:r>
      <w:r w:rsidRPr="0071638A">
        <w:rPr>
          <w:rStyle w:val="VCAAvariable"/>
        </w:rPr>
        <w:t>y</w:t>
      </w:r>
      <w:r w:rsidRPr="005C12CA">
        <w:rPr>
          <w:lang w:val="en-GB"/>
        </w:rPr>
        <w:t xml:space="preserve"> = 55</w:t>
      </w:r>
      <w:r w:rsidR="0007706D">
        <w:rPr>
          <w:lang w:val="en-GB"/>
        </w:rPr>
        <w:t>,</w:t>
      </w:r>
      <w:r w:rsidRPr="005C12CA">
        <w:rPr>
          <w:lang w:val="en-GB"/>
        </w:rPr>
        <w:t xml:space="preserve"> the minimum total length of road would be 358 km</w:t>
      </w:r>
      <w:r w:rsidR="00F016D0">
        <w:rPr>
          <w:lang w:val="en-GB"/>
        </w:rPr>
        <w:t>.</w:t>
      </w:r>
    </w:p>
    <w:p w14:paraId="7B96CC1E" w14:textId="69480505" w:rsidR="007F523E" w:rsidRPr="005C12CA" w:rsidRDefault="007F523E" w:rsidP="00BE412F">
      <w:pPr>
        <w:pStyle w:val="VCAAbody"/>
        <w:rPr>
          <w:lang w:val="en-GB"/>
        </w:rPr>
      </w:pPr>
      <w:r w:rsidRPr="005C12CA">
        <w:rPr>
          <w:lang w:val="en-GB"/>
        </w:rPr>
        <w:t xml:space="preserve">If </w:t>
      </w:r>
      <w:r w:rsidRPr="0071638A">
        <w:rPr>
          <w:rStyle w:val="VCAAvariable"/>
        </w:rPr>
        <w:t>x</w:t>
      </w:r>
      <w:r w:rsidRPr="005C12CA">
        <w:rPr>
          <w:lang w:val="en-GB"/>
        </w:rPr>
        <w:t xml:space="preserve"> = 55 and </w:t>
      </w:r>
      <w:r w:rsidRPr="0071638A">
        <w:rPr>
          <w:rStyle w:val="VCAAvariable"/>
        </w:rPr>
        <w:t>y</w:t>
      </w:r>
      <w:r w:rsidRPr="005C12CA">
        <w:rPr>
          <w:lang w:val="en-GB"/>
        </w:rPr>
        <w:t xml:space="preserve"> = 60</w:t>
      </w:r>
      <w:r w:rsidR="0007706D">
        <w:rPr>
          <w:lang w:val="en-GB"/>
        </w:rPr>
        <w:t>,</w:t>
      </w:r>
      <w:r w:rsidRPr="005C12CA">
        <w:rPr>
          <w:lang w:val="en-GB"/>
        </w:rPr>
        <w:t xml:space="preserve"> the minimum total length of road would be 363 km</w:t>
      </w:r>
      <w:r w:rsidR="00F016D0">
        <w:rPr>
          <w:lang w:val="en-GB"/>
        </w:rPr>
        <w:t>.</w:t>
      </w:r>
    </w:p>
    <w:p w14:paraId="5399484D" w14:textId="7D10725B" w:rsidR="00BF1CE0" w:rsidRPr="0071638A" w:rsidRDefault="007F523E" w:rsidP="00BE412F">
      <w:pPr>
        <w:pStyle w:val="VCAAbody"/>
      </w:pPr>
      <w:r w:rsidRPr="005C12CA">
        <w:rPr>
          <w:lang w:val="en-GB"/>
        </w:rPr>
        <w:t xml:space="preserve">If </w:t>
      </w:r>
      <w:r w:rsidRPr="0071638A">
        <w:rPr>
          <w:rStyle w:val="VCAAvariable"/>
        </w:rPr>
        <w:t>x</w:t>
      </w:r>
      <w:r w:rsidRPr="005C12CA">
        <w:rPr>
          <w:lang w:val="en-GB"/>
        </w:rPr>
        <w:t xml:space="preserve"> = 55 and </w:t>
      </w:r>
      <w:r w:rsidRPr="0071638A">
        <w:rPr>
          <w:rStyle w:val="VCAAvariable"/>
        </w:rPr>
        <w:t>y</w:t>
      </w:r>
      <w:r w:rsidRPr="005C12CA">
        <w:rPr>
          <w:lang w:val="en-GB"/>
        </w:rPr>
        <w:t xml:space="preserve"> = 65</w:t>
      </w:r>
      <w:r w:rsidR="0007706D">
        <w:rPr>
          <w:lang w:val="en-GB"/>
        </w:rPr>
        <w:t>,</w:t>
      </w:r>
      <w:r w:rsidRPr="005C12CA">
        <w:rPr>
          <w:lang w:val="en-GB"/>
        </w:rPr>
        <w:t xml:space="preserve"> the minimum total length of road would be 363 km</w:t>
      </w:r>
      <w:r w:rsidR="00F016D0">
        <w:rPr>
          <w:lang w:val="en-GB"/>
        </w:rPr>
        <w:t>.</w:t>
      </w:r>
    </w:p>
    <w:p w14:paraId="53CBE3E3" w14:textId="77777777" w:rsidR="00B37F0E" w:rsidRDefault="00B37F0E" w:rsidP="00FC23BB">
      <w:pPr>
        <w:pStyle w:val="VCAAbody"/>
        <w:rPr>
          <w:lang w:val="en-AU"/>
        </w:rPr>
      </w:pPr>
      <w:r>
        <w:rPr>
          <w:lang w:val="en-AU"/>
        </w:rPr>
        <w:br w:type="page"/>
      </w:r>
    </w:p>
    <w:p w14:paraId="7275ED3C" w14:textId="757CE78C" w:rsidR="00B45D95" w:rsidRPr="001E7E2A" w:rsidRDefault="00B45D95" w:rsidP="00B45D95">
      <w:pPr>
        <w:pStyle w:val="VCAAHeading3"/>
        <w:rPr>
          <w:lang w:val="en-AU"/>
        </w:rPr>
      </w:pPr>
      <w:r w:rsidRPr="001E7E2A">
        <w:rPr>
          <w:lang w:val="en-AU"/>
        </w:rPr>
        <w:lastRenderedPageBreak/>
        <w:t>Module 3 – Geometry and measurement</w:t>
      </w:r>
    </w:p>
    <w:tbl>
      <w:tblPr>
        <w:tblStyle w:val="VCAATableClosed"/>
        <w:tblW w:w="0" w:type="auto"/>
        <w:tblLayout w:type="fixed"/>
        <w:tblLook w:val="0000" w:firstRow="0" w:lastRow="0" w:firstColumn="0" w:lastColumn="0" w:noHBand="0" w:noVBand="0"/>
      </w:tblPr>
      <w:tblGrid>
        <w:gridCol w:w="1083"/>
        <w:gridCol w:w="1072"/>
        <w:gridCol w:w="432"/>
        <w:gridCol w:w="432"/>
        <w:gridCol w:w="432"/>
        <w:gridCol w:w="432"/>
        <w:gridCol w:w="432"/>
      </w:tblGrid>
      <w:tr w:rsidR="009D3ED6" w:rsidRPr="00BE412F" w14:paraId="413D599A" w14:textId="77777777" w:rsidTr="00FC23BB">
        <w:trPr>
          <w:trHeight w:val="264"/>
        </w:trPr>
        <w:tc>
          <w:tcPr>
            <w:tcW w:w="1083" w:type="dxa"/>
            <w:shd w:val="clear" w:color="auto" w:fill="0072AA" w:themeFill="accent1" w:themeFillShade="BF"/>
          </w:tcPr>
          <w:p w14:paraId="1BB6D9C1" w14:textId="77777777" w:rsidR="009D3ED6" w:rsidRPr="0071638A" w:rsidRDefault="009D3ED6" w:rsidP="0071638A">
            <w:pPr>
              <w:pStyle w:val="VCAAtablecondensedheading"/>
              <w:rPr>
                <w:rStyle w:val="VCAAbold"/>
              </w:rPr>
            </w:pPr>
            <w:r w:rsidRPr="0071638A">
              <w:rPr>
                <w:rStyle w:val="VCAAbold"/>
              </w:rPr>
              <w:t>Question</w:t>
            </w:r>
          </w:p>
        </w:tc>
        <w:tc>
          <w:tcPr>
            <w:tcW w:w="1072" w:type="dxa"/>
            <w:shd w:val="clear" w:color="auto" w:fill="0072AA" w:themeFill="accent1" w:themeFillShade="BF"/>
          </w:tcPr>
          <w:p w14:paraId="50CC73EA" w14:textId="77777777" w:rsidR="009D3ED6" w:rsidRPr="0071638A" w:rsidRDefault="009D3ED6" w:rsidP="0071638A">
            <w:pPr>
              <w:pStyle w:val="VCAAtablecondensedheading"/>
              <w:rPr>
                <w:rStyle w:val="VCAAbold"/>
              </w:rPr>
            </w:pPr>
            <w:r w:rsidRPr="0071638A">
              <w:rPr>
                <w:rStyle w:val="VCAAbold"/>
              </w:rPr>
              <w:t>Correct answer</w:t>
            </w:r>
          </w:p>
        </w:tc>
        <w:tc>
          <w:tcPr>
            <w:tcW w:w="432" w:type="dxa"/>
            <w:shd w:val="clear" w:color="auto" w:fill="0072AA" w:themeFill="accent1" w:themeFillShade="BF"/>
          </w:tcPr>
          <w:p w14:paraId="4E87B7B1" w14:textId="77777777" w:rsidR="009D3ED6" w:rsidRPr="0071638A" w:rsidRDefault="009D3ED6" w:rsidP="0071638A">
            <w:pPr>
              <w:pStyle w:val="VCAAtablecondensedheading"/>
              <w:rPr>
                <w:rStyle w:val="VCAAbold"/>
              </w:rPr>
            </w:pPr>
            <w:r w:rsidRPr="0071638A">
              <w:rPr>
                <w:rStyle w:val="VCAAbold"/>
              </w:rPr>
              <w:t>% A</w:t>
            </w:r>
          </w:p>
        </w:tc>
        <w:tc>
          <w:tcPr>
            <w:tcW w:w="432" w:type="dxa"/>
            <w:shd w:val="clear" w:color="auto" w:fill="0072AA" w:themeFill="accent1" w:themeFillShade="BF"/>
          </w:tcPr>
          <w:p w14:paraId="479ED96B" w14:textId="77777777" w:rsidR="009D3ED6" w:rsidRPr="0071638A" w:rsidRDefault="009D3ED6" w:rsidP="0071638A">
            <w:pPr>
              <w:pStyle w:val="VCAAtablecondensedheading"/>
              <w:rPr>
                <w:rStyle w:val="VCAAbold"/>
              </w:rPr>
            </w:pPr>
            <w:r w:rsidRPr="0071638A">
              <w:rPr>
                <w:rStyle w:val="VCAAbold"/>
              </w:rPr>
              <w:t>% B</w:t>
            </w:r>
          </w:p>
        </w:tc>
        <w:tc>
          <w:tcPr>
            <w:tcW w:w="432" w:type="dxa"/>
            <w:shd w:val="clear" w:color="auto" w:fill="0072AA" w:themeFill="accent1" w:themeFillShade="BF"/>
          </w:tcPr>
          <w:p w14:paraId="3407A8BA" w14:textId="77777777" w:rsidR="009D3ED6" w:rsidRPr="0071638A" w:rsidRDefault="009D3ED6" w:rsidP="0071638A">
            <w:pPr>
              <w:pStyle w:val="VCAAtablecondensedheading"/>
              <w:rPr>
                <w:rStyle w:val="VCAAbold"/>
              </w:rPr>
            </w:pPr>
            <w:r w:rsidRPr="0071638A">
              <w:rPr>
                <w:rStyle w:val="VCAAbold"/>
              </w:rPr>
              <w:t>% C</w:t>
            </w:r>
          </w:p>
        </w:tc>
        <w:tc>
          <w:tcPr>
            <w:tcW w:w="432" w:type="dxa"/>
            <w:shd w:val="clear" w:color="auto" w:fill="0072AA" w:themeFill="accent1" w:themeFillShade="BF"/>
          </w:tcPr>
          <w:p w14:paraId="24E0ACA8" w14:textId="77777777" w:rsidR="009D3ED6" w:rsidRPr="0071638A" w:rsidRDefault="009D3ED6" w:rsidP="0071638A">
            <w:pPr>
              <w:pStyle w:val="VCAAtablecondensedheading"/>
              <w:rPr>
                <w:rStyle w:val="VCAAbold"/>
              </w:rPr>
            </w:pPr>
            <w:r w:rsidRPr="0071638A">
              <w:rPr>
                <w:rStyle w:val="VCAAbold"/>
              </w:rPr>
              <w:t>% D</w:t>
            </w:r>
          </w:p>
        </w:tc>
        <w:tc>
          <w:tcPr>
            <w:tcW w:w="432" w:type="dxa"/>
            <w:shd w:val="clear" w:color="auto" w:fill="0072AA" w:themeFill="accent1" w:themeFillShade="BF"/>
          </w:tcPr>
          <w:p w14:paraId="5A4C6EA3" w14:textId="77777777" w:rsidR="009D3ED6" w:rsidRPr="0071638A" w:rsidRDefault="009D3ED6" w:rsidP="0071638A">
            <w:pPr>
              <w:pStyle w:val="VCAAtablecondensedheading"/>
              <w:rPr>
                <w:rStyle w:val="VCAAbold"/>
              </w:rPr>
            </w:pPr>
            <w:r w:rsidRPr="0071638A">
              <w:rPr>
                <w:rStyle w:val="VCAAbold"/>
              </w:rPr>
              <w:t>%E</w:t>
            </w:r>
          </w:p>
        </w:tc>
      </w:tr>
      <w:tr w:rsidR="009D3ED6" w:rsidRPr="008327C7" w14:paraId="4F31FB33" w14:textId="77777777" w:rsidTr="00FC23BB">
        <w:tc>
          <w:tcPr>
            <w:tcW w:w="1083" w:type="dxa"/>
          </w:tcPr>
          <w:p w14:paraId="69A3427B" w14:textId="77777777" w:rsidR="009D3ED6" w:rsidRPr="0071638A" w:rsidRDefault="009D3ED6" w:rsidP="0071638A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1</w:t>
            </w:r>
          </w:p>
        </w:tc>
        <w:tc>
          <w:tcPr>
            <w:tcW w:w="1072" w:type="dxa"/>
            <w:vAlign w:val="center"/>
          </w:tcPr>
          <w:p w14:paraId="373A6B36" w14:textId="639259D2" w:rsidR="009D3ED6" w:rsidRPr="00090035" w:rsidRDefault="009D3ED6" w:rsidP="0071638A">
            <w:pPr>
              <w:pStyle w:val="VCAAtablecondensed"/>
            </w:pPr>
            <w:r w:rsidRPr="00090035">
              <w:t>D</w:t>
            </w:r>
          </w:p>
        </w:tc>
        <w:tc>
          <w:tcPr>
            <w:tcW w:w="432" w:type="dxa"/>
            <w:vAlign w:val="center"/>
          </w:tcPr>
          <w:p w14:paraId="572FBA20" w14:textId="254A9B52" w:rsidR="009D3ED6" w:rsidRPr="009D3ED6" w:rsidRDefault="009D3ED6" w:rsidP="00FC23BB">
            <w:pPr>
              <w:pStyle w:val="VCAAtablecondensed"/>
            </w:pPr>
            <w:r w:rsidRPr="009D3ED6">
              <w:t>7</w:t>
            </w:r>
          </w:p>
        </w:tc>
        <w:tc>
          <w:tcPr>
            <w:tcW w:w="432" w:type="dxa"/>
            <w:vAlign w:val="center"/>
          </w:tcPr>
          <w:p w14:paraId="5D0450B7" w14:textId="6110E6BA" w:rsidR="009D3ED6" w:rsidRPr="009D3ED6" w:rsidRDefault="009D3ED6" w:rsidP="00FC23BB">
            <w:pPr>
              <w:pStyle w:val="VCAAtablecondensed"/>
            </w:pPr>
            <w:r w:rsidRPr="009D3ED6">
              <w:t>8</w:t>
            </w:r>
          </w:p>
        </w:tc>
        <w:tc>
          <w:tcPr>
            <w:tcW w:w="432" w:type="dxa"/>
            <w:vAlign w:val="center"/>
          </w:tcPr>
          <w:p w14:paraId="09995653" w14:textId="519DD437" w:rsidR="009D3ED6" w:rsidRPr="009D3ED6" w:rsidRDefault="009D3ED6" w:rsidP="00FC23BB">
            <w:pPr>
              <w:pStyle w:val="VCAAtablecondensed"/>
            </w:pPr>
            <w:r w:rsidRPr="009D3ED6">
              <w:t>11</w:t>
            </w:r>
          </w:p>
        </w:tc>
        <w:tc>
          <w:tcPr>
            <w:tcW w:w="432" w:type="dxa"/>
            <w:vAlign w:val="center"/>
          </w:tcPr>
          <w:p w14:paraId="5A915976" w14:textId="5D105208" w:rsidR="009D3ED6" w:rsidRPr="009D3ED6" w:rsidRDefault="009D3ED6" w:rsidP="00FC23BB">
            <w:pPr>
              <w:pStyle w:val="VCAAtablecondensed"/>
            </w:pPr>
            <w:r w:rsidRPr="009D3ED6">
              <w:t>65</w:t>
            </w:r>
          </w:p>
        </w:tc>
        <w:tc>
          <w:tcPr>
            <w:tcW w:w="432" w:type="dxa"/>
            <w:vAlign w:val="center"/>
          </w:tcPr>
          <w:p w14:paraId="1521DD42" w14:textId="552923BC" w:rsidR="009D3ED6" w:rsidRPr="009D3ED6" w:rsidRDefault="009D3ED6" w:rsidP="00FC23BB">
            <w:pPr>
              <w:pStyle w:val="VCAAtablecondensed"/>
            </w:pPr>
            <w:r w:rsidRPr="009D3ED6">
              <w:t>9</w:t>
            </w:r>
          </w:p>
        </w:tc>
      </w:tr>
      <w:tr w:rsidR="009D3ED6" w:rsidRPr="008327C7" w14:paraId="5FAB4333" w14:textId="77777777" w:rsidTr="00FC23BB">
        <w:tc>
          <w:tcPr>
            <w:tcW w:w="1083" w:type="dxa"/>
          </w:tcPr>
          <w:p w14:paraId="4B7EC5A5" w14:textId="77777777" w:rsidR="009D3ED6" w:rsidRPr="0071638A" w:rsidRDefault="009D3ED6" w:rsidP="0071638A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2</w:t>
            </w:r>
          </w:p>
        </w:tc>
        <w:tc>
          <w:tcPr>
            <w:tcW w:w="1072" w:type="dxa"/>
            <w:vAlign w:val="center"/>
          </w:tcPr>
          <w:p w14:paraId="597116EB" w14:textId="3B650829" w:rsidR="009D3ED6" w:rsidRPr="00090035" w:rsidRDefault="009D3ED6" w:rsidP="0071638A">
            <w:pPr>
              <w:pStyle w:val="VCAAtablecondensed"/>
            </w:pPr>
            <w:r w:rsidRPr="00090035">
              <w:t>C</w:t>
            </w:r>
          </w:p>
        </w:tc>
        <w:tc>
          <w:tcPr>
            <w:tcW w:w="432" w:type="dxa"/>
            <w:vAlign w:val="center"/>
          </w:tcPr>
          <w:p w14:paraId="62891640" w14:textId="69039941" w:rsidR="009D3ED6" w:rsidRPr="009D3ED6" w:rsidRDefault="009D3ED6" w:rsidP="00FC23BB">
            <w:pPr>
              <w:pStyle w:val="VCAAtablecondensed"/>
            </w:pPr>
            <w:r w:rsidRPr="009D3ED6">
              <w:t>3</w:t>
            </w:r>
          </w:p>
        </w:tc>
        <w:tc>
          <w:tcPr>
            <w:tcW w:w="432" w:type="dxa"/>
            <w:vAlign w:val="center"/>
          </w:tcPr>
          <w:p w14:paraId="40279022" w14:textId="1495957D" w:rsidR="009D3ED6" w:rsidRPr="009D3ED6" w:rsidRDefault="009D3ED6" w:rsidP="00FC23BB">
            <w:pPr>
              <w:pStyle w:val="VCAAtablecondensed"/>
            </w:pPr>
            <w:r w:rsidRPr="009D3ED6">
              <w:t>5</w:t>
            </w:r>
          </w:p>
        </w:tc>
        <w:tc>
          <w:tcPr>
            <w:tcW w:w="432" w:type="dxa"/>
            <w:vAlign w:val="center"/>
          </w:tcPr>
          <w:p w14:paraId="48D13DFF" w14:textId="667D0550" w:rsidR="009D3ED6" w:rsidRPr="009D3ED6" w:rsidRDefault="009D3ED6" w:rsidP="00FC23BB">
            <w:pPr>
              <w:pStyle w:val="VCAAtablecondensed"/>
            </w:pPr>
            <w:r w:rsidRPr="009D3ED6">
              <w:t>86</w:t>
            </w:r>
          </w:p>
        </w:tc>
        <w:tc>
          <w:tcPr>
            <w:tcW w:w="432" w:type="dxa"/>
            <w:vAlign w:val="center"/>
          </w:tcPr>
          <w:p w14:paraId="1E442AB8" w14:textId="24292B34" w:rsidR="009D3ED6" w:rsidRPr="009D3ED6" w:rsidRDefault="009D3ED6" w:rsidP="00FC23BB">
            <w:pPr>
              <w:pStyle w:val="VCAAtablecondensed"/>
            </w:pPr>
            <w:r w:rsidRPr="009D3ED6">
              <w:t>4</w:t>
            </w:r>
          </w:p>
        </w:tc>
        <w:tc>
          <w:tcPr>
            <w:tcW w:w="432" w:type="dxa"/>
            <w:vAlign w:val="center"/>
          </w:tcPr>
          <w:p w14:paraId="38278878" w14:textId="5B80433D" w:rsidR="009D3ED6" w:rsidRPr="009D3ED6" w:rsidRDefault="009D3ED6" w:rsidP="00FC23BB">
            <w:pPr>
              <w:pStyle w:val="VCAAtablecondensed"/>
            </w:pPr>
            <w:r w:rsidRPr="009D3ED6">
              <w:t>1</w:t>
            </w:r>
          </w:p>
        </w:tc>
      </w:tr>
      <w:tr w:rsidR="009D3ED6" w:rsidRPr="008327C7" w14:paraId="2360978F" w14:textId="77777777" w:rsidTr="00FC23BB">
        <w:tc>
          <w:tcPr>
            <w:tcW w:w="1083" w:type="dxa"/>
          </w:tcPr>
          <w:p w14:paraId="483DF30A" w14:textId="77777777" w:rsidR="009D3ED6" w:rsidRPr="0071638A" w:rsidRDefault="009D3ED6" w:rsidP="0071638A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3</w:t>
            </w:r>
          </w:p>
        </w:tc>
        <w:tc>
          <w:tcPr>
            <w:tcW w:w="1072" w:type="dxa"/>
            <w:vAlign w:val="center"/>
          </w:tcPr>
          <w:p w14:paraId="0BA1959C" w14:textId="74D34265" w:rsidR="009D3ED6" w:rsidRPr="00090035" w:rsidRDefault="009D3ED6" w:rsidP="0071638A">
            <w:pPr>
              <w:pStyle w:val="VCAAtablecondensed"/>
            </w:pPr>
            <w:r w:rsidRPr="00090035">
              <w:t>D</w:t>
            </w:r>
          </w:p>
        </w:tc>
        <w:tc>
          <w:tcPr>
            <w:tcW w:w="432" w:type="dxa"/>
            <w:vAlign w:val="center"/>
          </w:tcPr>
          <w:p w14:paraId="50F54661" w14:textId="3FFD23BA" w:rsidR="009D3ED6" w:rsidRPr="009D3ED6" w:rsidRDefault="009D3ED6" w:rsidP="00FC23BB">
            <w:pPr>
              <w:pStyle w:val="VCAAtablecondensed"/>
            </w:pPr>
            <w:r w:rsidRPr="009D3ED6">
              <w:t>3</w:t>
            </w:r>
          </w:p>
        </w:tc>
        <w:tc>
          <w:tcPr>
            <w:tcW w:w="432" w:type="dxa"/>
            <w:vAlign w:val="center"/>
          </w:tcPr>
          <w:p w14:paraId="6C99E6BB" w14:textId="41EC9E34" w:rsidR="009D3ED6" w:rsidRPr="009D3ED6" w:rsidRDefault="009D3ED6" w:rsidP="00FC23BB">
            <w:pPr>
              <w:pStyle w:val="VCAAtablecondensed"/>
            </w:pPr>
            <w:r w:rsidRPr="009D3ED6">
              <w:t>4</w:t>
            </w:r>
          </w:p>
        </w:tc>
        <w:tc>
          <w:tcPr>
            <w:tcW w:w="432" w:type="dxa"/>
            <w:vAlign w:val="center"/>
          </w:tcPr>
          <w:p w14:paraId="6735788F" w14:textId="593A64E9" w:rsidR="009D3ED6" w:rsidRPr="009D3ED6" w:rsidRDefault="009D3ED6" w:rsidP="00FC23BB">
            <w:pPr>
              <w:pStyle w:val="VCAAtablecondensed"/>
            </w:pPr>
            <w:r w:rsidRPr="009D3ED6">
              <w:t>7</w:t>
            </w:r>
          </w:p>
        </w:tc>
        <w:tc>
          <w:tcPr>
            <w:tcW w:w="432" w:type="dxa"/>
            <w:vAlign w:val="center"/>
          </w:tcPr>
          <w:p w14:paraId="095F040F" w14:textId="5DD8A9B2" w:rsidR="009D3ED6" w:rsidRPr="009D3ED6" w:rsidRDefault="009D3ED6" w:rsidP="00FC23BB">
            <w:pPr>
              <w:pStyle w:val="VCAAtablecondensed"/>
            </w:pPr>
            <w:r w:rsidRPr="009D3ED6">
              <w:t>38</w:t>
            </w:r>
          </w:p>
        </w:tc>
        <w:tc>
          <w:tcPr>
            <w:tcW w:w="432" w:type="dxa"/>
            <w:vAlign w:val="center"/>
          </w:tcPr>
          <w:p w14:paraId="1D2B5B77" w14:textId="10F10929" w:rsidR="009D3ED6" w:rsidRPr="009D3ED6" w:rsidRDefault="009D3ED6" w:rsidP="00FC23BB">
            <w:pPr>
              <w:pStyle w:val="VCAAtablecondensed"/>
              <w:rPr>
                <w:highlight w:val="lightGray"/>
              </w:rPr>
            </w:pPr>
            <w:r w:rsidRPr="009D3ED6">
              <w:t>46</w:t>
            </w:r>
          </w:p>
        </w:tc>
      </w:tr>
      <w:tr w:rsidR="009D3ED6" w:rsidRPr="008327C7" w14:paraId="294A69DD" w14:textId="77777777" w:rsidTr="00FC23BB">
        <w:tc>
          <w:tcPr>
            <w:tcW w:w="1083" w:type="dxa"/>
          </w:tcPr>
          <w:p w14:paraId="4BA30CAF" w14:textId="77777777" w:rsidR="009D3ED6" w:rsidRPr="0071638A" w:rsidRDefault="009D3ED6" w:rsidP="0071638A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4</w:t>
            </w:r>
          </w:p>
        </w:tc>
        <w:tc>
          <w:tcPr>
            <w:tcW w:w="1072" w:type="dxa"/>
            <w:vAlign w:val="center"/>
          </w:tcPr>
          <w:p w14:paraId="492A7735" w14:textId="1145CC5B" w:rsidR="009D3ED6" w:rsidRPr="00090035" w:rsidRDefault="009D3ED6" w:rsidP="0071638A">
            <w:pPr>
              <w:pStyle w:val="VCAAtablecondensed"/>
            </w:pPr>
            <w:r w:rsidRPr="00090035">
              <w:t>C</w:t>
            </w:r>
          </w:p>
        </w:tc>
        <w:tc>
          <w:tcPr>
            <w:tcW w:w="432" w:type="dxa"/>
            <w:vAlign w:val="center"/>
          </w:tcPr>
          <w:p w14:paraId="7D2BF9BA" w14:textId="34E2D771" w:rsidR="009D3ED6" w:rsidRPr="009D3ED6" w:rsidRDefault="009D3ED6" w:rsidP="00FC23BB">
            <w:pPr>
              <w:pStyle w:val="VCAAtablecondensed"/>
            </w:pPr>
            <w:r w:rsidRPr="009D3ED6">
              <w:t>8</w:t>
            </w:r>
          </w:p>
        </w:tc>
        <w:tc>
          <w:tcPr>
            <w:tcW w:w="432" w:type="dxa"/>
            <w:vAlign w:val="center"/>
          </w:tcPr>
          <w:p w14:paraId="1B184DBB" w14:textId="49B1660D" w:rsidR="009D3ED6" w:rsidRPr="009D3ED6" w:rsidRDefault="009D3ED6" w:rsidP="00FC23BB">
            <w:pPr>
              <w:pStyle w:val="VCAAtablecondensed"/>
            </w:pPr>
            <w:r w:rsidRPr="009D3ED6">
              <w:t>9</w:t>
            </w:r>
          </w:p>
        </w:tc>
        <w:tc>
          <w:tcPr>
            <w:tcW w:w="432" w:type="dxa"/>
            <w:vAlign w:val="center"/>
          </w:tcPr>
          <w:p w14:paraId="0E6ACDD6" w14:textId="0F5923E3" w:rsidR="009D3ED6" w:rsidRPr="009D3ED6" w:rsidRDefault="009D3ED6" w:rsidP="00FC23BB">
            <w:pPr>
              <w:pStyle w:val="VCAAtablecondensed"/>
            </w:pPr>
            <w:r w:rsidRPr="009D3ED6">
              <w:t>68</w:t>
            </w:r>
          </w:p>
        </w:tc>
        <w:tc>
          <w:tcPr>
            <w:tcW w:w="432" w:type="dxa"/>
            <w:vAlign w:val="center"/>
          </w:tcPr>
          <w:p w14:paraId="3267487C" w14:textId="62692DC2" w:rsidR="009D3ED6" w:rsidRPr="009D3ED6" w:rsidRDefault="009D3ED6" w:rsidP="00FC23BB">
            <w:pPr>
              <w:pStyle w:val="VCAAtablecondensed"/>
            </w:pPr>
            <w:r w:rsidRPr="009D3ED6">
              <w:t>8</w:t>
            </w:r>
          </w:p>
        </w:tc>
        <w:tc>
          <w:tcPr>
            <w:tcW w:w="432" w:type="dxa"/>
            <w:vAlign w:val="center"/>
          </w:tcPr>
          <w:p w14:paraId="3F548A4C" w14:textId="309C00ED" w:rsidR="009D3ED6" w:rsidRPr="009D3ED6" w:rsidRDefault="009D3ED6" w:rsidP="00FC23BB">
            <w:pPr>
              <w:pStyle w:val="VCAAtablecondensed"/>
              <w:rPr>
                <w:highlight w:val="lightGray"/>
              </w:rPr>
            </w:pPr>
            <w:r w:rsidRPr="009D3ED6">
              <w:t>7</w:t>
            </w:r>
          </w:p>
        </w:tc>
      </w:tr>
      <w:tr w:rsidR="009D3ED6" w:rsidRPr="008327C7" w14:paraId="03667105" w14:textId="77777777" w:rsidTr="00FC23BB">
        <w:tc>
          <w:tcPr>
            <w:tcW w:w="1083" w:type="dxa"/>
          </w:tcPr>
          <w:p w14:paraId="26CC1E7A" w14:textId="77777777" w:rsidR="009D3ED6" w:rsidRPr="0071638A" w:rsidRDefault="009D3ED6" w:rsidP="0071638A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5</w:t>
            </w:r>
          </w:p>
        </w:tc>
        <w:tc>
          <w:tcPr>
            <w:tcW w:w="1072" w:type="dxa"/>
            <w:vAlign w:val="center"/>
          </w:tcPr>
          <w:p w14:paraId="7FB9E3F7" w14:textId="27FF6205" w:rsidR="009D3ED6" w:rsidRPr="00090035" w:rsidRDefault="009D3ED6" w:rsidP="0071638A">
            <w:pPr>
              <w:pStyle w:val="VCAAtablecondensed"/>
            </w:pPr>
            <w:r w:rsidRPr="00090035">
              <w:t>A</w:t>
            </w:r>
          </w:p>
        </w:tc>
        <w:tc>
          <w:tcPr>
            <w:tcW w:w="432" w:type="dxa"/>
            <w:vAlign w:val="center"/>
          </w:tcPr>
          <w:p w14:paraId="196B7D09" w14:textId="7E4C2608" w:rsidR="009D3ED6" w:rsidRPr="009D3ED6" w:rsidRDefault="009D3ED6" w:rsidP="00FC23BB">
            <w:pPr>
              <w:pStyle w:val="VCAAtablecondensed"/>
            </w:pPr>
            <w:r w:rsidRPr="009D3ED6">
              <w:t>46</w:t>
            </w:r>
          </w:p>
        </w:tc>
        <w:tc>
          <w:tcPr>
            <w:tcW w:w="432" w:type="dxa"/>
            <w:vAlign w:val="center"/>
          </w:tcPr>
          <w:p w14:paraId="4BA870F3" w14:textId="45337179" w:rsidR="009D3ED6" w:rsidRPr="009D3ED6" w:rsidRDefault="009D3ED6" w:rsidP="00FC23BB">
            <w:pPr>
              <w:pStyle w:val="VCAAtablecondensed"/>
            </w:pPr>
            <w:r w:rsidRPr="009D3ED6">
              <w:t>15</w:t>
            </w:r>
          </w:p>
        </w:tc>
        <w:tc>
          <w:tcPr>
            <w:tcW w:w="432" w:type="dxa"/>
            <w:vAlign w:val="center"/>
          </w:tcPr>
          <w:p w14:paraId="1801FA57" w14:textId="2D097116" w:rsidR="009D3ED6" w:rsidRPr="009D3ED6" w:rsidRDefault="009D3ED6" w:rsidP="00FC23BB">
            <w:pPr>
              <w:pStyle w:val="VCAAtablecondensed"/>
            </w:pPr>
            <w:r w:rsidRPr="009D3ED6">
              <w:t>12</w:t>
            </w:r>
          </w:p>
        </w:tc>
        <w:tc>
          <w:tcPr>
            <w:tcW w:w="432" w:type="dxa"/>
            <w:vAlign w:val="center"/>
          </w:tcPr>
          <w:p w14:paraId="1EED89D7" w14:textId="75E0EF45" w:rsidR="009D3ED6" w:rsidRPr="009D3ED6" w:rsidRDefault="009D3ED6" w:rsidP="00FC23BB">
            <w:pPr>
              <w:pStyle w:val="VCAAtablecondensed"/>
            </w:pPr>
            <w:r w:rsidRPr="009D3ED6">
              <w:t>13</w:t>
            </w:r>
          </w:p>
        </w:tc>
        <w:tc>
          <w:tcPr>
            <w:tcW w:w="432" w:type="dxa"/>
            <w:vAlign w:val="center"/>
          </w:tcPr>
          <w:p w14:paraId="19CDB35B" w14:textId="551232D9" w:rsidR="009D3ED6" w:rsidRPr="009D3ED6" w:rsidRDefault="009D3ED6" w:rsidP="00FC23BB">
            <w:pPr>
              <w:pStyle w:val="VCAAtablecondensed"/>
            </w:pPr>
            <w:r w:rsidRPr="009D3ED6">
              <w:t>11</w:t>
            </w:r>
          </w:p>
        </w:tc>
      </w:tr>
      <w:tr w:rsidR="009D3ED6" w:rsidRPr="008327C7" w14:paraId="4A519305" w14:textId="77777777" w:rsidTr="00FC23BB">
        <w:tc>
          <w:tcPr>
            <w:tcW w:w="1083" w:type="dxa"/>
          </w:tcPr>
          <w:p w14:paraId="0C0A80D2" w14:textId="77777777" w:rsidR="009D3ED6" w:rsidRPr="0071638A" w:rsidRDefault="009D3ED6" w:rsidP="0071638A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6</w:t>
            </w:r>
          </w:p>
        </w:tc>
        <w:tc>
          <w:tcPr>
            <w:tcW w:w="1072" w:type="dxa"/>
            <w:vAlign w:val="center"/>
          </w:tcPr>
          <w:p w14:paraId="09FCAE04" w14:textId="038DF283" w:rsidR="009D3ED6" w:rsidRPr="00090035" w:rsidRDefault="009D3ED6" w:rsidP="0071638A">
            <w:pPr>
              <w:pStyle w:val="VCAAtablecondensed"/>
            </w:pPr>
            <w:r w:rsidRPr="00090035">
              <w:t>B</w:t>
            </w:r>
          </w:p>
        </w:tc>
        <w:tc>
          <w:tcPr>
            <w:tcW w:w="432" w:type="dxa"/>
            <w:vAlign w:val="center"/>
          </w:tcPr>
          <w:p w14:paraId="3DAC8BFF" w14:textId="41EAFC13" w:rsidR="009D3ED6" w:rsidRPr="009D3ED6" w:rsidRDefault="009D3ED6" w:rsidP="00FC23BB">
            <w:pPr>
              <w:pStyle w:val="VCAAtablecondensed"/>
            </w:pPr>
            <w:r w:rsidRPr="009D3ED6">
              <w:t>10</w:t>
            </w:r>
          </w:p>
        </w:tc>
        <w:tc>
          <w:tcPr>
            <w:tcW w:w="432" w:type="dxa"/>
            <w:vAlign w:val="center"/>
          </w:tcPr>
          <w:p w14:paraId="1F83867D" w14:textId="05EEAF89" w:rsidR="009D3ED6" w:rsidRPr="009D3ED6" w:rsidRDefault="009D3ED6" w:rsidP="00FC23BB">
            <w:pPr>
              <w:pStyle w:val="VCAAtablecondensed"/>
            </w:pPr>
            <w:r w:rsidRPr="009D3ED6">
              <w:t>45</w:t>
            </w:r>
          </w:p>
        </w:tc>
        <w:tc>
          <w:tcPr>
            <w:tcW w:w="432" w:type="dxa"/>
            <w:vAlign w:val="center"/>
          </w:tcPr>
          <w:p w14:paraId="13CB1C84" w14:textId="55A79701" w:rsidR="009D3ED6" w:rsidRPr="009D3ED6" w:rsidRDefault="009D3ED6" w:rsidP="00FC23BB">
            <w:pPr>
              <w:pStyle w:val="VCAAtablecondensed"/>
            </w:pPr>
            <w:r w:rsidRPr="009D3ED6">
              <w:t>25</w:t>
            </w:r>
          </w:p>
        </w:tc>
        <w:tc>
          <w:tcPr>
            <w:tcW w:w="432" w:type="dxa"/>
            <w:vAlign w:val="center"/>
          </w:tcPr>
          <w:p w14:paraId="7211A2C8" w14:textId="04E33D45" w:rsidR="009D3ED6" w:rsidRPr="009D3ED6" w:rsidRDefault="009D3ED6" w:rsidP="00FC23BB">
            <w:pPr>
              <w:pStyle w:val="VCAAtablecondensed"/>
            </w:pPr>
            <w:r w:rsidRPr="009D3ED6">
              <w:t>15</w:t>
            </w:r>
          </w:p>
        </w:tc>
        <w:tc>
          <w:tcPr>
            <w:tcW w:w="432" w:type="dxa"/>
            <w:vAlign w:val="center"/>
          </w:tcPr>
          <w:p w14:paraId="299EC0A7" w14:textId="78BE4C34" w:rsidR="009D3ED6" w:rsidRPr="009D3ED6" w:rsidRDefault="009D3ED6" w:rsidP="00FC23BB">
            <w:pPr>
              <w:pStyle w:val="VCAAtablecondensed"/>
            </w:pPr>
            <w:r w:rsidRPr="009D3ED6">
              <w:t>4</w:t>
            </w:r>
          </w:p>
        </w:tc>
      </w:tr>
      <w:tr w:rsidR="009D3ED6" w:rsidRPr="008327C7" w14:paraId="513BA65B" w14:textId="77777777" w:rsidTr="00FC23BB">
        <w:tc>
          <w:tcPr>
            <w:tcW w:w="1083" w:type="dxa"/>
          </w:tcPr>
          <w:p w14:paraId="3682042E" w14:textId="77777777" w:rsidR="009D3ED6" w:rsidRPr="0071638A" w:rsidRDefault="009D3ED6" w:rsidP="0071638A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7</w:t>
            </w:r>
          </w:p>
        </w:tc>
        <w:tc>
          <w:tcPr>
            <w:tcW w:w="1072" w:type="dxa"/>
            <w:vAlign w:val="center"/>
          </w:tcPr>
          <w:p w14:paraId="34E718A0" w14:textId="645E79CE" w:rsidR="009D3ED6" w:rsidRPr="00090035" w:rsidRDefault="009D3ED6" w:rsidP="0071638A">
            <w:pPr>
              <w:pStyle w:val="VCAAtablecondensed"/>
            </w:pPr>
            <w:r w:rsidRPr="00090035">
              <w:t>D</w:t>
            </w:r>
          </w:p>
        </w:tc>
        <w:tc>
          <w:tcPr>
            <w:tcW w:w="432" w:type="dxa"/>
            <w:vAlign w:val="center"/>
          </w:tcPr>
          <w:p w14:paraId="20A889A5" w14:textId="05F2A4BB" w:rsidR="009D3ED6" w:rsidRPr="009D3ED6" w:rsidRDefault="009D3ED6" w:rsidP="00FC23BB">
            <w:pPr>
              <w:pStyle w:val="VCAAtablecondensed"/>
            </w:pPr>
            <w:r w:rsidRPr="009D3ED6">
              <w:t>13</w:t>
            </w:r>
          </w:p>
        </w:tc>
        <w:tc>
          <w:tcPr>
            <w:tcW w:w="432" w:type="dxa"/>
            <w:vAlign w:val="center"/>
          </w:tcPr>
          <w:p w14:paraId="7CB53868" w14:textId="2E117109" w:rsidR="009D3ED6" w:rsidRPr="009D3ED6" w:rsidRDefault="009D3ED6" w:rsidP="00FC23BB">
            <w:pPr>
              <w:pStyle w:val="VCAAtablecondensed"/>
            </w:pPr>
            <w:r w:rsidRPr="009D3ED6">
              <w:t>27</w:t>
            </w:r>
          </w:p>
        </w:tc>
        <w:tc>
          <w:tcPr>
            <w:tcW w:w="432" w:type="dxa"/>
            <w:vAlign w:val="center"/>
          </w:tcPr>
          <w:p w14:paraId="4F41FA32" w14:textId="62E506A1" w:rsidR="009D3ED6" w:rsidRPr="009D3ED6" w:rsidRDefault="009D3ED6" w:rsidP="00FC23BB">
            <w:pPr>
              <w:pStyle w:val="VCAAtablecondensed"/>
            </w:pPr>
            <w:r w:rsidRPr="009D3ED6">
              <w:t>13</w:t>
            </w:r>
          </w:p>
        </w:tc>
        <w:tc>
          <w:tcPr>
            <w:tcW w:w="432" w:type="dxa"/>
            <w:vAlign w:val="center"/>
          </w:tcPr>
          <w:p w14:paraId="3128394A" w14:textId="2EFCF57A" w:rsidR="009D3ED6" w:rsidRPr="009D3ED6" w:rsidRDefault="009D3ED6" w:rsidP="00FC23BB">
            <w:pPr>
              <w:pStyle w:val="VCAAtablecondensed"/>
            </w:pPr>
            <w:r w:rsidRPr="009D3ED6">
              <w:t>32</w:t>
            </w:r>
          </w:p>
        </w:tc>
        <w:tc>
          <w:tcPr>
            <w:tcW w:w="432" w:type="dxa"/>
            <w:vAlign w:val="center"/>
          </w:tcPr>
          <w:p w14:paraId="6F2A9FA6" w14:textId="006DE14D" w:rsidR="009D3ED6" w:rsidRPr="009D3ED6" w:rsidRDefault="009D3ED6" w:rsidP="00FC23BB">
            <w:pPr>
              <w:pStyle w:val="VCAAtablecondensed"/>
            </w:pPr>
            <w:r w:rsidRPr="009D3ED6">
              <w:t>14</w:t>
            </w:r>
          </w:p>
        </w:tc>
      </w:tr>
      <w:tr w:rsidR="009D3ED6" w:rsidRPr="008327C7" w14:paraId="558E126C" w14:textId="77777777" w:rsidTr="00FC23BB">
        <w:tc>
          <w:tcPr>
            <w:tcW w:w="1083" w:type="dxa"/>
          </w:tcPr>
          <w:p w14:paraId="7869BF0E" w14:textId="77777777" w:rsidR="009D3ED6" w:rsidRPr="0071638A" w:rsidRDefault="009D3ED6" w:rsidP="0071638A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8</w:t>
            </w:r>
          </w:p>
        </w:tc>
        <w:tc>
          <w:tcPr>
            <w:tcW w:w="1072" w:type="dxa"/>
            <w:vAlign w:val="center"/>
          </w:tcPr>
          <w:p w14:paraId="0BD37FAA" w14:textId="500227AB" w:rsidR="009D3ED6" w:rsidRPr="00090035" w:rsidRDefault="009D3ED6" w:rsidP="0071638A">
            <w:pPr>
              <w:pStyle w:val="VCAAtablecondensed"/>
            </w:pPr>
            <w:r w:rsidRPr="00090035">
              <w:t>B</w:t>
            </w:r>
          </w:p>
        </w:tc>
        <w:tc>
          <w:tcPr>
            <w:tcW w:w="432" w:type="dxa"/>
            <w:vAlign w:val="center"/>
          </w:tcPr>
          <w:p w14:paraId="4BD54EBC" w14:textId="601DA24B" w:rsidR="009D3ED6" w:rsidRPr="009D3ED6" w:rsidRDefault="009D3ED6" w:rsidP="00FC23BB">
            <w:pPr>
              <w:pStyle w:val="VCAAtablecondensed"/>
            </w:pPr>
            <w:r w:rsidRPr="009D3ED6">
              <w:t>10</w:t>
            </w:r>
          </w:p>
        </w:tc>
        <w:tc>
          <w:tcPr>
            <w:tcW w:w="432" w:type="dxa"/>
            <w:vAlign w:val="center"/>
          </w:tcPr>
          <w:p w14:paraId="513A620E" w14:textId="3FD74F92" w:rsidR="009D3ED6" w:rsidRPr="009D3ED6" w:rsidRDefault="009D3ED6" w:rsidP="00FC23BB">
            <w:pPr>
              <w:pStyle w:val="VCAAtablecondensed"/>
            </w:pPr>
            <w:r w:rsidRPr="009D3ED6">
              <w:t>30</w:t>
            </w:r>
          </w:p>
        </w:tc>
        <w:tc>
          <w:tcPr>
            <w:tcW w:w="432" w:type="dxa"/>
            <w:vAlign w:val="center"/>
          </w:tcPr>
          <w:p w14:paraId="47D0922B" w14:textId="26439157" w:rsidR="009D3ED6" w:rsidRPr="009D3ED6" w:rsidRDefault="009D3ED6" w:rsidP="00FC23BB">
            <w:pPr>
              <w:pStyle w:val="VCAAtablecondensed"/>
            </w:pPr>
            <w:r w:rsidRPr="009D3ED6">
              <w:t>18</w:t>
            </w:r>
          </w:p>
        </w:tc>
        <w:tc>
          <w:tcPr>
            <w:tcW w:w="432" w:type="dxa"/>
            <w:vAlign w:val="center"/>
          </w:tcPr>
          <w:p w14:paraId="278468B8" w14:textId="663783C2" w:rsidR="009D3ED6" w:rsidRPr="009D3ED6" w:rsidRDefault="009D3ED6" w:rsidP="00FC23BB">
            <w:pPr>
              <w:pStyle w:val="VCAAtablecondensed"/>
            </w:pPr>
            <w:r w:rsidRPr="009D3ED6">
              <w:t>27</w:t>
            </w:r>
          </w:p>
        </w:tc>
        <w:tc>
          <w:tcPr>
            <w:tcW w:w="432" w:type="dxa"/>
            <w:vAlign w:val="center"/>
          </w:tcPr>
          <w:p w14:paraId="1DB2204E" w14:textId="2F9F69F5" w:rsidR="009D3ED6" w:rsidRPr="009D3ED6" w:rsidRDefault="009D3ED6" w:rsidP="00FC23BB">
            <w:pPr>
              <w:pStyle w:val="VCAAtablecondensed"/>
              <w:rPr>
                <w:highlight w:val="lightGray"/>
              </w:rPr>
            </w:pPr>
            <w:r w:rsidRPr="009D3ED6">
              <w:t>12</w:t>
            </w:r>
          </w:p>
        </w:tc>
      </w:tr>
    </w:tbl>
    <w:p w14:paraId="3BBCD381" w14:textId="4F5911DE" w:rsidR="00BF2782" w:rsidRPr="00BE412F" w:rsidRDefault="00A010F2" w:rsidP="00BE412F">
      <w:pPr>
        <w:pStyle w:val="VCAAbody"/>
      </w:pPr>
      <w:r w:rsidRPr="005C12CA">
        <w:t>Questions involving elementary application of the key skills from this module were answered correctly by the majority of students</w:t>
      </w:r>
      <w:r w:rsidR="00086C22" w:rsidRPr="005C12CA">
        <w:t xml:space="preserve">. </w:t>
      </w:r>
      <w:r w:rsidR="00B45D95" w:rsidRPr="005C12CA">
        <w:t xml:space="preserve">Students did not </w:t>
      </w:r>
      <w:r w:rsidR="00FC23BB">
        <w:t>answer well the</w:t>
      </w:r>
      <w:r w:rsidR="00B45D95" w:rsidRPr="005C12CA">
        <w:t xml:space="preserve"> questions that included the use of a scale factor (Question </w:t>
      </w:r>
      <w:r w:rsidR="009E2553" w:rsidRPr="005C12CA">
        <w:t>3</w:t>
      </w:r>
      <w:r w:rsidR="00B45D95" w:rsidRPr="005C12CA">
        <w:t xml:space="preserve">) </w:t>
      </w:r>
      <w:r w:rsidR="00B45D95" w:rsidRPr="00BE412F">
        <w:t xml:space="preserve">and </w:t>
      </w:r>
      <w:r w:rsidR="00BF2782" w:rsidRPr="00BE412F">
        <w:t xml:space="preserve">the application involving bearings without a supporting diagram </w:t>
      </w:r>
      <w:r w:rsidR="004876E7" w:rsidRPr="00BE412F">
        <w:t>(</w:t>
      </w:r>
      <w:r w:rsidR="00BF2782" w:rsidRPr="00BE412F">
        <w:t>Question 10).</w:t>
      </w:r>
    </w:p>
    <w:p w14:paraId="036A6169" w14:textId="7AA85D97" w:rsidR="00EE21AD" w:rsidRDefault="00EE21AD" w:rsidP="00EE21AD">
      <w:pPr>
        <w:pStyle w:val="VCAAHeading4"/>
        <w:rPr>
          <w:lang w:val="en-AU"/>
        </w:rPr>
      </w:pPr>
      <w:r w:rsidRPr="001E7E2A">
        <w:rPr>
          <w:lang w:val="en-AU"/>
        </w:rPr>
        <w:t>Question 3</w:t>
      </w:r>
    </w:p>
    <w:p w14:paraId="281B6BB5" w14:textId="13DAC90A" w:rsidR="00A87B7F" w:rsidRPr="00975DCE" w:rsidRDefault="00A87B7F" w:rsidP="00BE412F">
      <w:pPr>
        <w:pStyle w:val="VCAAbody"/>
        <w:rPr>
          <w:lang w:val="en-AU" w:eastAsia="en-AU"/>
        </w:rPr>
      </w:pPr>
      <w:r w:rsidRPr="001A0279">
        <w:t xml:space="preserve">If the area scale factor is 9, then the </w:t>
      </w:r>
      <w:r w:rsidR="00975DCE" w:rsidRPr="001A0279">
        <w:t>linear scale factor is</w:t>
      </w:r>
      <w:r w:rsidR="004008FF">
        <w:t xml:space="preserve"> </w:t>
      </w:r>
      <w:r w:rsidR="004008FF" w:rsidRPr="008B201B">
        <w:rPr>
          <w:position w:val="-6"/>
        </w:rPr>
        <w:object w:dxaOrig="639" w:dyaOrig="300" w14:anchorId="46BEA7B7">
          <v:shape id="_x0000_i1035" type="#_x0000_t75" style="width:30.75pt;height:15.75pt" o:ole="">
            <v:imagedata r:id="rId36" o:title=""/>
          </v:shape>
          <o:OLEObject Type="Embed" ProgID="Equation.DSMT4" ShapeID="_x0000_i1035" DrawAspect="Content" ObjectID="_1728396389" r:id="rId37"/>
        </w:object>
      </w:r>
      <w:r w:rsidR="00975DCE" w:rsidRPr="00465D7D">
        <w:t>.</w:t>
      </w:r>
      <w:r w:rsidR="004008FF">
        <w:t xml:space="preserve"> </w:t>
      </w:r>
    </w:p>
    <w:p w14:paraId="5F27AB74" w14:textId="2066F7BF" w:rsidR="00975DCE" w:rsidRPr="00975DCE" w:rsidRDefault="00975DCE" w:rsidP="00BE412F">
      <w:pPr>
        <w:pStyle w:val="VCAAbody"/>
        <w:rPr>
          <w:lang w:val="en-AU" w:eastAsia="en-AU"/>
        </w:rPr>
      </w:pPr>
      <w:r w:rsidRPr="00975DCE">
        <w:rPr>
          <w:lang w:val="en-AU" w:eastAsia="en-AU"/>
        </w:rPr>
        <w:t>The original length = 12, therefore, the enlarge</w:t>
      </w:r>
      <w:r w:rsidR="006F2B80">
        <w:rPr>
          <w:lang w:val="en-AU" w:eastAsia="en-AU"/>
        </w:rPr>
        <w:t>d</w:t>
      </w:r>
      <w:r w:rsidRPr="00975DCE">
        <w:rPr>
          <w:lang w:val="en-AU" w:eastAsia="en-AU"/>
        </w:rPr>
        <w:t xml:space="preserve"> length = 12 </w:t>
      </w:r>
      <w:r w:rsidR="005C12CA">
        <w:rPr>
          <w:lang w:val="en-AU"/>
        </w:rPr>
        <w:sym w:font="Symbol" w:char="F0B4"/>
      </w:r>
      <w:r w:rsidR="006F2B80">
        <w:rPr>
          <w:lang w:val="en-AU" w:eastAsia="en-AU"/>
        </w:rPr>
        <w:t xml:space="preserve"> </w:t>
      </w:r>
      <w:r w:rsidRPr="00975DCE">
        <w:rPr>
          <w:lang w:val="en-AU" w:eastAsia="en-AU"/>
        </w:rPr>
        <w:t>3 = 36</w:t>
      </w:r>
      <w:r w:rsidR="00B60DF8">
        <w:rPr>
          <w:lang w:val="en-AU" w:eastAsia="en-AU"/>
        </w:rPr>
        <w:t>.</w:t>
      </w:r>
    </w:p>
    <w:p w14:paraId="51F3EA9D" w14:textId="5D0AD89F" w:rsidR="00F90D30" w:rsidRPr="001E7E2A" w:rsidRDefault="00F90D30" w:rsidP="00F90D30">
      <w:pPr>
        <w:pStyle w:val="VCAAHeading4"/>
        <w:rPr>
          <w:lang w:val="en-AU"/>
        </w:rPr>
      </w:pPr>
      <w:r w:rsidRPr="001E7E2A">
        <w:rPr>
          <w:lang w:val="en-AU"/>
        </w:rPr>
        <w:t>Question 5</w:t>
      </w:r>
    </w:p>
    <w:p w14:paraId="5AF851E3" w14:textId="265A0F11" w:rsidR="00EE21AD" w:rsidRDefault="006F2B80" w:rsidP="00BE412F">
      <w:pPr>
        <w:pStyle w:val="VCAAbody"/>
      </w:pPr>
      <w:r w:rsidRPr="005C12CA">
        <w:t>The volume of a cylinder is three times the volume of a cone with the same radius.</w:t>
      </w:r>
    </w:p>
    <w:p w14:paraId="347FAEA6" w14:textId="3EE0E7BB" w:rsidR="004325C5" w:rsidRPr="00831D1D" w:rsidRDefault="00F028B2" w:rsidP="00BE412F">
      <w:pPr>
        <w:pStyle w:val="VCAAbody"/>
      </w:pPr>
      <w:r w:rsidRPr="005C54D5">
        <w:rPr>
          <w:position w:val="-14"/>
        </w:rPr>
        <w:object w:dxaOrig="1740" w:dyaOrig="380" w14:anchorId="18A9B07F">
          <v:shape id="_x0000_i1036" type="#_x0000_t75" style="width:87.75pt;height:18.75pt" o:ole="">
            <v:imagedata r:id="rId38" o:title=""/>
          </v:shape>
          <o:OLEObject Type="Embed" ProgID="Equation.DSMT4" ShapeID="_x0000_i1036" DrawAspect="Content" ObjectID="_1728396390" r:id="rId39"/>
        </w:object>
      </w:r>
      <w:r w:rsidR="00C32486">
        <w:t xml:space="preserve"> </w:t>
      </w:r>
      <w:r w:rsidR="00831D1D" w:rsidRPr="00831D1D">
        <w:t xml:space="preserve">and </w:t>
      </w:r>
      <w:r w:rsidR="005C54D5" w:rsidRPr="005A0770">
        <w:rPr>
          <w:position w:val="-22"/>
        </w:rPr>
        <w:object w:dxaOrig="1500" w:dyaOrig="560" w14:anchorId="08C7792D">
          <v:shape id="_x0000_i1037" type="#_x0000_t75" style="width:75pt;height:27.75pt" o:ole="">
            <v:imagedata r:id="rId40" o:title=""/>
          </v:shape>
          <o:OLEObject Type="Embed" ProgID="Equation.DSMT4" ShapeID="_x0000_i1037" DrawAspect="Content" ObjectID="_1728396391" r:id="rId41"/>
        </w:object>
      </w:r>
    </w:p>
    <w:p w14:paraId="6D5DD3E0" w14:textId="4D77305B" w:rsidR="00831D1D" w:rsidRPr="00831D1D" w:rsidRDefault="005C54D5" w:rsidP="00BE412F">
      <w:pPr>
        <w:pStyle w:val="VCAAbody"/>
      </w:pPr>
      <w:r w:rsidRPr="005A0770">
        <w:rPr>
          <w:position w:val="-22"/>
        </w:rPr>
        <w:object w:dxaOrig="2020" w:dyaOrig="560" w14:anchorId="77FB56AF">
          <v:shape id="_x0000_i1038" type="#_x0000_t75" style="width:101.25pt;height:27.75pt" o:ole="">
            <v:imagedata r:id="rId42" o:title=""/>
          </v:shape>
          <o:OLEObject Type="Embed" ProgID="Equation.DSMT4" ShapeID="_x0000_i1038" DrawAspect="Content" ObjectID="_1728396392" r:id="rId43"/>
        </w:object>
      </w:r>
    </w:p>
    <w:p w14:paraId="5023C9BE" w14:textId="065D0126" w:rsidR="00831D1D" w:rsidRPr="00831D1D" w:rsidRDefault="005C54D5" w:rsidP="00BE412F">
      <w:pPr>
        <w:pStyle w:val="VCAAbody"/>
      </w:pPr>
      <w:r w:rsidRPr="005A0770">
        <w:rPr>
          <w:position w:val="-22"/>
        </w:rPr>
        <w:object w:dxaOrig="2040" w:dyaOrig="560" w14:anchorId="363555DB">
          <v:shape id="_x0000_i1039" type="#_x0000_t75" style="width:102pt;height:27.75pt" o:ole="">
            <v:imagedata r:id="rId44" o:title=""/>
          </v:shape>
          <o:OLEObject Type="Embed" ProgID="Equation.DSMT4" ShapeID="_x0000_i1039" DrawAspect="Content" ObjectID="_1728396393" r:id="rId45"/>
        </w:object>
      </w:r>
    </w:p>
    <w:p w14:paraId="0B756465" w14:textId="77777777" w:rsidR="00831D1D" w:rsidRPr="005C12CA" w:rsidRDefault="00831D1D" w:rsidP="00BE412F">
      <w:pPr>
        <w:pStyle w:val="VCAAbody"/>
      </w:pPr>
      <w:r w:rsidRPr="005C12CA">
        <w:t>The height of the cylinder = 4 cm.</w:t>
      </w:r>
    </w:p>
    <w:p w14:paraId="2380860A" w14:textId="5F46E5DF" w:rsidR="00F90D30" w:rsidRPr="001E7E2A" w:rsidRDefault="00F90D30" w:rsidP="00F90D30">
      <w:pPr>
        <w:pStyle w:val="VCAAHeading4"/>
        <w:rPr>
          <w:lang w:val="en-AU"/>
        </w:rPr>
      </w:pPr>
      <w:r w:rsidRPr="001E7E2A">
        <w:rPr>
          <w:lang w:val="en-AU"/>
        </w:rPr>
        <w:t>Question 6</w:t>
      </w:r>
    </w:p>
    <w:p w14:paraId="4D093BAE" w14:textId="5404717D" w:rsidR="00B45D95" w:rsidRPr="00A010F2" w:rsidRDefault="006F2B80" w:rsidP="00BE412F">
      <w:pPr>
        <w:pStyle w:val="VCAAbody"/>
      </w:pPr>
      <w:r w:rsidRPr="00A010F2">
        <w:t xml:space="preserve">The area shaded equals the area of the rectangle (6 </w:t>
      </w:r>
      <w:r w:rsidR="005C12CA">
        <w:sym w:font="Symbol" w:char="F0B4"/>
      </w:r>
      <w:r w:rsidRPr="00A010F2">
        <w:t xml:space="preserve"> 21) minus the area of</w:t>
      </w:r>
      <w:r w:rsidR="005C12CA">
        <w:t xml:space="preserve"> </w:t>
      </w:r>
      <w:r w:rsidR="00FC23BB" w:rsidRPr="00666F2B">
        <w:rPr>
          <w:position w:val="-20"/>
        </w:rPr>
        <w:object w:dxaOrig="340" w:dyaOrig="540" w14:anchorId="2DD9A89F">
          <v:shape id="_x0000_i1040" type="#_x0000_t75" style="width:15pt;height:25.5pt" o:ole="">
            <v:imagedata r:id="rId46" o:title=""/>
          </v:shape>
          <o:OLEObject Type="Embed" ProgID="Equation.DSMT4" ShapeID="_x0000_i1040" DrawAspect="Content" ObjectID="_1728396394" r:id="rId47"/>
        </w:object>
      </w:r>
      <w:r w:rsidR="00FC23BB">
        <w:t xml:space="preserve">circles </w:t>
      </w:r>
      <w:r w:rsidR="00F028B2" w:rsidRPr="00F028B2">
        <w:rPr>
          <w:noProof/>
          <w:position w:val="-24"/>
        </w:rPr>
        <w:object w:dxaOrig="1140" w:dyaOrig="620" w14:anchorId="622F7590">
          <v:shape id="_x0000_i1041" type="#_x0000_t75" alt="" style="width:57pt;height:30.75pt;mso-width-percent:0;mso-height-percent:0;mso-width-percent:0;mso-height-percent:0" o:ole="">
            <v:imagedata r:id="rId48" o:title=""/>
          </v:shape>
          <o:OLEObject Type="Embed" ProgID="Equation.DSMT4" ShapeID="_x0000_i1041" DrawAspect="Content" ObjectID="_1728396395" r:id="rId49"/>
        </w:object>
      </w:r>
    </w:p>
    <w:p w14:paraId="46DB7A49" w14:textId="20463156" w:rsidR="00F90D30" w:rsidRPr="001E7E2A" w:rsidRDefault="00F90D30" w:rsidP="00F90D30">
      <w:pPr>
        <w:pStyle w:val="VCAAHeading4"/>
        <w:rPr>
          <w:lang w:val="en-AU"/>
        </w:rPr>
      </w:pPr>
      <w:r w:rsidRPr="001E7E2A">
        <w:rPr>
          <w:lang w:val="en-AU"/>
        </w:rPr>
        <w:t>Question 7</w:t>
      </w:r>
    </w:p>
    <w:p w14:paraId="4CDBF79A" w14:textId="405EE216" w:rsidR="00BF1CE0" w:rsidRPr="00A010F2" w:rsidRDefault="00583A1E" w:rsidP="00BE412F">
      <w:pPr>
        <w:pStyle w:val="VCAAbody"/>
      </w:pPr>
      <w:r w:rsidRPr="00A010F2">
        <w:t>Angle</w:t>
      </w:r>
      <w:r w:rsidR="00E10605">
        <w:t xml:space="preserve"> </w:t>
      </w:r>
      <w:r w:rsidR="00E10605" w:rsidRPr="0071638A">
        <w:rPr>
          <w:rStyle w:val="VCAAvariable"/>
        </w:rPr>
        <w:t>b</w:t>
      </w:r>
      <w:r w:rsidR="00E10605" w:rsidRPr="0071638A">
        <w:rPr>
          <w:rStyle w:val="VCAAsuperscriptitalic"/>
        </w:rPr>
        <w:t>º</w:t>
      </w:r>
      <w:r w:rsidRPr="0071638A">
        <w:rPr>
          <w:rStyle w:val="VCAAsuperscriptitalic"/>
        </w:rPr>
        <w:t xml:space="preserve"> </w:t>
      </w:r>
      <w:r w:rsidRPr="00A010F2">
        <w:t xml:space="preserve">lies on the straight line with </w:t>
      </w:r>
      <w:r w:rsidR="00BF1CE0" w:rsidRPr="00A010F2">
        <w:t>angle</w:t>
      </w:r>
      <w:r w:rsidR="002A0B95">
        <w:t xml:space="preserve"> </w:t>
      </w:r>
      <w:r w:rsidR="002A0B95" w:rsidRPr="005A0770">
        <w:rPr>
          <w:position w:val="-26"/>
        </w:rPr>
        <w:object w:dxaOrig="920" w:dyaOrig="620" w14:anchorId="0FE4D99A">
          <v:shape id="_x0000_i1042" type="#_x0000_t75" style="width:46.5pt;height:31.5pt" o:ole="">
            <v:imagedata r:id="rId50" o:title=""/>
          </v:shape>
          <o:OLEObject Type="Embed" ProgID="Equation.DSMT4" ShapeID="_x0000_i1042" DrawAspect="Content" ObjectID="_1728396396" r:id="rId51"/>
        </w:object>
      </w:r>
    </w:p>
    <w:p w14:paraId="0689818D" w14:textId="091F046D" w:rsidR="0071638A" w:rsidRDefault="0071638A">
      <w:pPr>
        <w:rPr>
          <w:rStyle w:val="VCAAsuperscript"/>
          <w:rFonts w:cs="Arial"/>
          <w:color w:val="000000" w:themeColor="text1"/>
          <w:sz w:val="20"/>
        </w:rPr>
      </w:pPr>
      <w:r>
        <w:rPr>
          <w:rStyle w:val="VCAAsuperscript"/>
        </w:rPr>
        <w:br w:type="page"/>
      </w:r>
    </w:p>
    <w:p w14:paraId="60763933" w14:textId="2A1BD05A" w:rsidR="00E665BB" w:rsidRPr="00D7131A" w:rsidRDefault="00E665BB" w:rsidP="00BE412F">
      <w:pPr>
        <w:pStyle w:val="VCAAbody"/>
      </w:pPr>
      <w:r w:rsidRPr="005A0770">
        <w:rPr>
          <w:position w:val="-52"/>
        </w:rPr>
        <w:object w:dxaOrig="1900" w:dyaOrig="1480" w14:anchorId="072B7B0A">
          <v:shape id="_x0000_i1043" type="#_x0000_t75" style="width:95.25pt;height:74.25pt" o:ole="">
            <v:imagedata r:id="rId52" o:title=""/>
          </v:shape>
          <o:OLEObject Type="Embed" ProgID="Equation.DSMT4" ShapeID="_x0000_i1043" DrawAspect="Content" ObjectID="_1728396397" r:id="rId53"/>
        </w:object>
      </w:r>
    </w:p>
    <w:p w14:paraId="6D873773" w14:textId="4BC982F8" w:rsidR="00BF1CE0" w:rsidRPr="001E7E2A" w:rsidRDefault="00BF1CE0" w:rsidP="00BF1CE0">
      <w:pPr>
        <w:pStyle w:val="VCAAHeading4"/>
        <w:rPr>
          <w:lang w:val="en-AU"/>
        </w:rPr>
      </w:pPr>
      <w:r w:rsidRPr="001E7E2A">
        <w:rPr>
          <w:lang w:val="en-AU"/>
        </w:rPr>
        <w:t xml:space="preserve">Question </w:t>
      </w:r>
      <w:r>
        <w:rPr>
          <w:lang w:val="en-AU"/>
        </w:rPr>
        <w:t>8</w:t>
      </w:r>
    </w:p>
    <w:p w14:paraId="46E51650" w14:textId="2C008DB7" w:rsidR="005B69E7" w:rsidRPr="00CF43E0" w:rsidRDefault="005B69E7" w:rsidP="00BE412F">
      <w:pPr>
        <w:pStyle w:val="VCAAbody"/>
      </w:pPr>
      <w:r w:rsidRPr="00CF43E0">
        <w:t xml:space="preserve">A diagram </w:t>
      </w:r>
      <w:r w:rsidR="00350BE6">
        <w:t>may be</w:t>
      </w:r>
      <w:r w:rsidRPr="00CF43E0">
        <w:t xml:space="preserve"> </w:t>
      </w:r>
      <w:r w:rsidR="003630CD">
        <w:t>useful</w:t>
      </w:r>
      <w:r w:rsidRPr="00CF43E0">
        <w:t xml:space="preserve"> to solve this </w:t>
      </w:r>
      <w:r w:rsidR="00BF1CE0">
        <w:t>question</w:t>
      </w:r>
      <w:r w:rsidR="003630CD">
        <w:t>.</w:t>
      </w:r>
    </w:p>
    <w:p w14:paraId="122AF876" w14:textId="4410FB50" w:rsidR="005B69E7" w:rsidRPr="00CF43E0" w:rsidRDefault="00253ACC" w:rsidP="00BE412F">
      <w:pPr>
        <w:pStyle w:val="VCAAbody"/>
      </w:pPr>
      <w:r w:rsidRPr="00CF43E0">
        <w:t>U</w:t>
      </w:r>
      <w:r w:rsidR="005B69E7" w:rsidRPr="00CF43E0">
        <w:t>s</w:t>
      </w:r>
      <w:r w:rsidRPr="00CF43E0">
        <w:t>e</w:t>
      </w:r>
      <w:r w:rsidR="003630CD">
        <w:t xml:space="preserve"> the</w:t>
      </w:r>
      <w:r w:rsidR="005B69E7" w:rsidRPr="00CF43E0">
        <w:t xml:space="preserve"> </w:t>
      </w:r>
      <w:r w:rsidR="00E12BE7">
        <w:t>c</w:t>
      </w:r>
      <w:r w:rsidR="005B69E7" w:rsidRPr="00CF43E0">
        <w:t xml:space="preserve">osine </w:t>
      </w:r>
      <w:r w:rsidR="00E12BE7">
        <w:t>r</w:t>
      </w:r>
      <w:r w:rsidR="005B69E7" w:rsidRPr="00CF43E0">
        <w:t xml:space="preserve">ule to obtain </w:t>
      </w:r>
      <w:r w:rsidR="005B69E7" w:rsidRPr="0071638A">
        <w:rPr>
          <w:rStyle w:val="VCAAitalic"/>
        </w:rPr>
        <w:t>SL</w:t>
      </w:r>
      <w:r w:rsidR="005B69E7" w:rsidRPr="00CF43E0">
        <w:t xml:space="preserve"> </w:t>
      </w:r>
      <w:r w:rsidR="00FC23BB">
        <w:sym w:font="Symbol" w:char="F02D"/>
      </w:r>
      <w:r w:rsidR="005B69E7" w:rsidRPr="00CF43E0">
        <w:t xml:space="preserve"> either 495 m (or 2136 m).</w:t>
      </w:r>
    </w:p>
    <w:p w14:paraId="77D7CD6A" w14:textId="5A86164F" w:rsidR="005B69E7" w:rsidRPr="00CF43E0" w:rsidRDefault="00253ACC" w:rsidP="00BE412F">
      <w:pPr>
        <w:pStyle w:val="VCAAbody"/>
      </w:pPr>
      <w:r w:rsidRPr="00CF43E0">
        <w:t>U</w:t>
      </w:r>
      <w:r w:rsidR="005B69E7" w:rsidRPr="00CF43E0">
        <w:t>s</w:t>
      </w:r>
      <w:r w:rsidRPr="00CF43E0">
        <w:t>e</w:t>
      </w:r>
      <w:r w:rsidR="005B69E7" w:rsidRPr="00CF43E0">
        <w:t xml:space="preserve"> </w:t>
      </w:r>
      <w:r w:rsidR="003630CD">
        <w:t>the</w:t>
      </w:r>
      <w:r w:rsidR="005B69E7" w:rsidRPr="00CF43E0">
        <w:t xml:space="preserve"> </w:t>
      </w:r>
      <w:r w:rsidR="00E12BE7">
        <w:t>c</w:t>
      </w:r>
      <w:r w:rsidR="005B69E7" w:rsidRPr="00CF43E0">
        <w:t xml:space="preserve">osine </w:t>
      </w:r>
      <w:r w:rsidR="00E12BE7">
        <w:t>r</w:t>
      </w:r>
      <w:r w:rsidR="005B69E7" w:rsidRPr="00CF43E0">
        <w:t xml:space="preserve">ule to obtain </w:t>
      </w:r>
      <w:r w:rsidR="005B69E7" w:rsidRPr="0071638A">
        <w:rPr>
          <w:rStyle w:val="VCAAitalic"/>
        </w:rPr>
        <w:t>CL</w:t>
      </w:r>
      <w:r w:rsidR="005B69E7" w:rsidRPr="00CF43E0">
        <w:t xml:space="preserve"> </w:t>
      </w:r>
      <w:r w:rsidR="00FC23BB">
        <w:sym w:font="Symbol" w:char="F02D"/>
      </w:r>
      <w:r w:rsidR="005B69E7" w:rsidRPr="00CF43E0">
        <w:t xml:space="preserve"> 1212 m.</w:t>
      </w:r>
    </w:p>
    <w:p w14:paraId="19F5BE25" w14:textId="24A6468C" w:rsidR="005B69E7" w:rsidRPr="00CF43E0" w:rsidRDefault="005B69E7" w:rsidP="00BE412F">
      <w:pPr>
        <w:pStyle w:val="VCAAbody"/>
      </w:pPr>
      <w:r w:rsidRPr="00CF43E0">
        <w:t>Lucia walked a total of 1400 + 950 + 495 = 2845 m</w:t>
      </w:r>
    </w:p>
    <w:p w14:paraId="038C5854" w14:textId="67E649F2" w:rsidR="005B69E7" w:rsidRPr="00CF43E0" w:rsidRDefault="005B69E7" w:rsidP="00BE412F">
      <w:pPr>
        <w:pStyle w:val="VCAAbody"/>
      </w:pPr>
      <w:r w:rsidRPr="00CF43E0">
        <w:t>Rod walked a total of 1400 + 1212 + 700 = 3312 m</w:t>
      </w:r>
    </w:p>
    <w:p w14:paraId="1B679B63" w14:textId="1D9B58D0" w:rsidR="005B69E7" w:rsidRPr="00FC23BB" w:rsidRDefault="00E12BE7" w:rsidP="00FC23BB">
      <w:pPr>
        <w:pStyle w:val="VCAAbody"/>
      </w:pPr>
      <w:r w:rsidRPr="00FC23BB">
        <w:rPr>
          <w:noProof/>
        </w:rPr>
        <mc:AlternateContent>
          <mc:Choice Requires="wpg">
            <w:drawing>
              <wp:anchor distT="0" distB="0" distL="114300" distR="114300" simplePos="0" relativeHeight="251662336" behindDoc="0" locked="0" layoutInCell="1" allowOverlap="1" wp14:anchorId="416EE5EC" wp14:editId="1D6C92D8">
                <wp:simplePos x="0" y="0"/>
                <wp:positionH relativeFrom="column">
                  <wp:posOffset>876935</wp:posOffset>
                </wp:positionH>
                <wp:positionV relativeFrom="paragraph">
                  <wp:posOffset>210708</wp:posOffset>
                </wp:positionV>
                <wp:extent cx="4719320" cy="1825625"/>
                <wp:effectExtent l="0" t="0" r="0" b="0"/>
                <wp:wrapTopAndBottom/>
                <wp:docPr id="93" name="Group 93"/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4719320" cy="1825625"/>
                          <a:chOff x="0" y="0"/>
                          <a:chExt cx="4719320" cy="1825819"/>
                        </a:xfrm>
                      </wpg:grpSpPr>
                      <wpg:grpSp>
                        <wpg:cNvPr id="86" name="Group 86"/>
                        <wpg:cNvGrpSpPr/>
                        <wpg:grpSpPr>
                          <a:xfrm>
                            <a:off x="0" y="0"/>
                            <a:ext cx="4719320" cy="1825819"/>
                            <a:chOff x="0" y="0"/>
                            <a:chExt cx="4719738" cy="1826295"/>
                          </a:xfrm>
                        </wpg:grpSpPr>
                        <wps:wsp>
                          <wps:cNvPr id="66" name="Straight Connector 66"/>
                          <wps:cNvCnPr/>
                          <wps:spPr>
                            <a:xfrm>
                              <a:off x="2530764" y="230909"/>
                              <a:ext cx="1745040" cy="562993"/>
                            </a:xfrm>
                            <a:prstGeom prst="line">
                              <a:avLst/>
                            </a:prstGeom>
                            <a:ln w="19050">
                              <a:solidFill>
                                <a:srgbClr val="0000FF"/>
                              </a:solidFill>
                            </a:ln>
                            <a:effectLst/>
                          </wps:spPr>
                          <wps:style>
                            <a:lnRef idx="1">
                              <a:schemeClr val="accent1"/>
                            </a:lnRef>
                            <a:fillRef idx="0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tx1"/>
                            </a:fontRef>
                          </wps:style>
                          <wps:bodyPr/>
                        </wps:wsp>
                        <wps:wsp>
                          <wps:cNvPr id="67" name="Straight Connector 67"/>
                          <wps:cNvCnPr/>
                          <wps:spPr>
                            <a:xfrm flipV="1">
                              <a:off x="267854" y="230909"/>
                              <a:ext cx="2262515" cy="562993"/>
                            </a:xfrm>
                            <a:prstGeom prst="line">
                              <a:avLst/>
                            </a:prstGeom>
                            <a:ln w="19050">
                              <a:solidFill>
                                <a:srgbClr val="0000FF"/>
                              </a:solidFill>
                            </a:ln>
                            <a:effectLst/>
                          </wps:spPr>
                          <wps:style>
                            <a:lnRef idx="1">
                              <a:schemeClr val="accent1"/>
                            </a:lnRef>
                            <a:fillRef idx="0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tx1"/>
                            </a:fontRef>
                          </wps:style>
                          <wps:bodyPr/>
                        </wps:wsp>
                        <wps:wsp>
                          <wps:cNvPr id="65" name="Straight Connector 65"/>
                          <wps:cNvCnPr/>
                          <wps:spPr>
                            <a:xfrm>
                              <a:off x="267854" y="794327"/>
                              <a:ext cx="4008190" cy="0"/>
                            </a:xfrm>
                            <a:prstGeom prst="line">
                              <a:avLst/>
                            </a:prstGeom>
                            <a:ln w="19050">
                              <a:solidFill>
                                <a:srgbClr val="0000FF"/>
                              </a:solidFill>
                            </a:ln>
                            <a:effectLst/>
                          </wps:spPr>
                          <wps:style>
                            <a:lnRef idx="1">
                              <a:schemeClr val="accent1"/>
                            </a:lnRef>
                            <a:fillRef idx="0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tx1"/>
                            </a:fontRef>
                          </wps:style>
                          <wps:bodyPr/>
                        </wps:wsp>
                        <wps:wsp>
                          <wps:cNvPr id="70" name="Text Box 70"/>
                          <wps:cNvSpPr txBox="1"/>
                          <wps:spPr>
                            <a:xfrm>
                              <a:off x="3232727" y="508000"/>
                              <a:ext cx="443302" cy="286316"/>
                            </a:xfrm>
                            <a:prstGeom prst="rect">
                              <a:avLst/>
                            </a:prstGeom>
                            <a:noFill/>
                            <a:ln w="6350">
                              <a:noFill/>
                            </a:ln>
                          </wps:spPr>
                          <wps:txbx>
                            <w:txbxContent>
                              <w:p w14:paraId="41E34A94" w14:textId="77777777" w:rsidR="00D51A95" w:rsidRPr="00CF43E0" w:rsidRDefault="00D51A95" w:rsidP="005B69E7">
                                <w:pPr>
                                  <w:rPr>
                                    <w:rFonts w:cstheme="minorHAnsi"/>
                                  </w:rPr>
                                </w:pPr>
                                <w:r w:rsidRPr="00CF43E0">
                                  <w:rPr>
                                    <w:rFonts w:cstheme="minorHAnsi"/>
                                  </w:rPr>
                                  <w:t>20º</w:t>
                                </w:r>
                              </w:p>
                            </w:txbxContent>
                          </wps:txbx>
  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  <wps:wsp>
                          <wps:cNvPr id="73" name="Text Box 73"/>
                          <wps:cNvSpPr txBox="1"/>
                          <wps:spPr>
                            <a:xfrm>
                              <a:off x="1209964" y="147782"/>
                              <a:ext cx="664954" cy="286316"/>
                            </a:xfrm>
                            <a:prstGeom prst="rect">
                              <a:avLst/>
                            </a:prstGeom>
                            <a:noFill/>
                            <a:ln w="6350">
                              <a:noFill/>
                            </a:ln>
                          </wps:spPr>
                          <wps:txbx>
                            <w:txbxContent>
                              <w:p w14:paraId="69BC6871" w14:textId="77777777" w:rsidR="00D51A95" w:rsidRPr="00CF43E0" w:rsidRDefault="00D51A95" w:rsidP="005B69E7">
                                <w:pPr>
                                  <w:rPr>
                                    <w:rFonts w:cstheme="minorHAnsi"/>
                                  </w:rPr>
                                </w:pPr>
                                <w:r w:rsidRPr="00CF43E0">
                                  <w:rPr>
                                    <w:rFonts w:cstheme="minorHAnsi"/>
                                  </w:rPr>
                                  <w:t>950 m</w:t>
                                </w:r>
                              </w:p>
                            </w:txbxContent>
                          </wps:txbx>
  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  <wps:wsp>
                          <wps:cNvPr id="72" name="Text Box 72"/>
                          <wps:cNvSpPr txBox="1"/>
                          <wps:spPr>
                            <a:xfrm>
                              <a:off x="2059709" y="563418"/>
                              <a:ext cx="664954" cy="286316"/>
                            </a:xfrm>
                            <a:prstGeom prst="rect">
                              <a:avLst/>
                            </a:prstGeom>
                            <a:noFill/>
                            <a:ln w="6350">
                              <a:noFill/>
                            </a:ln>
                          </wps:spPr>
                          <wps:txbx>
                            <w:txbxContent>
                              <w:p w14:paraId="1B909103" w14:textId="77777777" w:rsidR="00D51A95" w:rsidRPr="00CF43E0" w:rsidRDefault="00D51A95" w:rsidP="005B69E7">
                                <w:pPr>
                                  <w:rPr>
                                    <w:rFonts w:cstheme="minorHAnsi"/>
                                  </w:rPr>
                                </w:pPr>
                                <w:r w:rsidRPr="00CF43E0">
                                  <w:rPr>
                                    <w:rFonts w:cstheme="minorHAnsi"/>
                                  </w:rPr>
                                  <w:t>1400 m</w:t>
                                </w:r>
                              </w:p>
                            </w:txbxContent>
                          </wps:txbx>
  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  <wps:wsp>
                          <wps:cNvPr id="75" name="Text Box 75"/>
                          <wps:cNvSpPr txBox="1"/>
                          <wps:spPr>
                            <a:xfrm>
                              <a:off x="0" y="600364"/>
                              <a:ext cx="443302" cy="286316"/>
                            </a:xfrm>
                            <a:prstGeom prst="rect">
                              <a:avLst/>
                            </a:prstGeom>
                            <a:noFill/>
                            <a:ln w="6350">
                              <a:noFill/>
                            </a:ln>
                          </wps:spPr>
                          <wps:txbx>
                            <w:txbxContent>
                              <w:p w14:paraId="746F0D10" w14:textId="77777777" w:rsidR="00D51A95" w:rsidRPr="00CF43E0" w:rsidRDefault="00D51A95" w:rsidP="005B69E7">
                                <w:pPr>
                                  <w:rPr>
                                    <w:rFonts w:cstheme="minorHAnsi"/>
                                    <w:i/>
                                  </w:rPr>
                                </w:pPr>
                                <w:r w:rsidRPr="00CF43E0">
                                  <w:rPr>
                                    <w:rFonts w:cstheme="minorHAnsi"/>
                                    <w:i/>
                                  </w:rPr>
                                  <w:t>P</w:t>
                                </w:r>
                              </w:p>
                            </w:txbxContent>
                          </wps:txbx>
  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  <wps:wsp>
                          <wps:cNvPr id="68" name="Straight Connector 68"/>
                          <wps:cNvCnPr/>
                          <wps:spPr>
                            <a:xfrm flipV="1">
                              <a:off x="2189018" y="794327"/>
                              <a:ext cx="2086117" cy="748117"/>
                            </a:xfrm>
                            <a:prstGeom prst="line">
                              <a:avLst/>
                            </a:prstGeom>
                            <a:ln w="19050">
                              <a:solidFill>
                                <a:srgbClr val="0000FF"/>
                              </a:solidFill>
                            </a:ln>
                            <a:effectLst/>
                          </wps:spPr>
                          <wps:style>
                            <a:lnRef idx="1">
                              <a:schemeClr val="accent1"/>
                            </a:lnRef>
                            <a:fillRef idx="0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tx1"/>
                            </a:fontRef>
                          </wps:style>
                          <wps:bodyPr/>
                        </wps:wsp>
                        <wps:wsp>
                          <wps:cNvPr id="69" name="Straight Connector 69"/>
                          <wps:cNvCnPr/>
                          <wps:spPr>
                            <a:xfrm>
                              <a:off x="267854" y="794327"/>
                              <a:ext cx="1920514" cy="748117"/>
                            </a:xfrm>
                            <a:prstGeom prst="line">
                              <a:avLst/>
                            </a:prstGeom>
                            <a:ln w="19050">
                              <a:solidFill>
                                <a:srgbClr val="0000FF"/>
                              </a:solidFill>
                            </a:ln>
                            <a:effectLst/>
                          </wps:spPr>
                          <wps:style>
                            <a:lnRef idx="1">
                              <a:schemeClr val="accent1"/>
                            </a:lnRef>
                            <a:fillRef idx="0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tx1"/>
                            </a:fontRef>
                          </wps:style>
                          <wps:bodyPr/>
                        </wps:wsp>
                        <wps:wsp>
                          <wps:cNvPr id="71" name="Text Box 71"/>
                          <wps:cNvSpPr txBox="1"/>
                          <wps:spPr>
                            <a:xfrm>
                              <a:off x="3269673" y="822037"/>
                              <a:ext cx="443302" cy="286316"/>
                            </a:xfrm>
                            <a:prstGeom prst="rect">
                              <a:avLst/>
                            </a:prstGeom>
                            <a:noFill/>
                            <a:ln w="6350">
                              <a:noFill/>
                            </a:ln>
                          </wps:spPr>
                          <wps:txbx>
                            <w:txbxContent>
                              <w:p w14:paraId="54AD6186" w14:textId="77777777" w:rsidR="00D51A95" w:rsidRPr="00CF43E0" w:rsidRDefault="00D51A95" w:rsidP="005B69E7">
                                <w:pPr>
                                  <w:rPr>
                                    <w:rFonts w:cstheme="minorHAnsi"/>
                                  </w:rPr>
                                </w:pPr>
                                <w:r w:rsidRPr="00CF43E0">
                                  <w:rPr>
                                    <w:rFonts w:cstheme="minorHAnsi"/>
                                  </w:rPr>
                                  <w:t>30º</w:t>
                                </w:r>
                              </w:p>
                            </w:txbxContent>
                          </wps:txbx>
  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  <wps:wsp>
                          <wps:cNvPr id="74" name="Text Box 74"/>
                          <wps:cNvSpPr txBox="1"/>
                          <wps:spPr>
                            <a:xfrm>
                              <a:off x="895927" y="1209964"/>
                              <a:ext cx="664954" cy="286316"/>
                            </a:xfrm>
                            <a:prstGeom prst="rect">
                              <a:avLst/>
                            </a:prstGeom>
                            <a:noFill/>
                            <a:ln w="6350">
                              <a:noFill/>
                            </a:ln>
                          </wps:spPr>
                          <wps:txbx>
                            <w:txbxContent>
                              <w:p w14:paraId="38DB1471" w14:textId="77777777" w:rsidR="00D51A95" w:rsidRPr="00CF43E0" w:rsidRDefault="00D51A95" w:rsidP="005B69E7">
                                <w:pPr>
                                  <w:rPr>
                                    <w:rFonts w:cstheme="minorHAnsi"/>
                                  </w:rPr>
                                </w:pPr>
                                <w:r w:rsidRPr="00CF43E0">
                                  <w:rPr>
                                    <w:rFonts w:cstheme="minorHAnsi"/>
                                  </w:rPr>
                                  <w:t>700 m</w:t>
                                </w:r>
                              </w:p>
                            </w:txbxContent>
                          </wps:txbx>
  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  <wps:wsp>
                          <wps:cNvPr id="76" name="Text Box 76"/>
                          <wps:cNvSpPr txBox="1"/>
                          <wps:spPr>
                            <a:xfrm>
                              <a:off x="4276436" y="683491"/>
                              <a:ext cx="443302" cy="286316"/>
                            </a:xfrm>
                            <a:prstGeom prst="rect">
                              <a:avLst/>
                            </a:prstGeom>
                            <a:noFill/>
                            <a:ln w="6350">
                              <a:noFill/>
                            </a:ln>
                          </wps:spPr>
                          <wps:txbx>
                            <w:txbxContent>
                              <w:p w14:paraId="2C6F0FE9" w14:textId="77777777" w:rsidR="00D51A95" w:rsidRPr="00CF43E0" w:rsidRDefault="00D51A95" w:rsidP="005B69E7">
                                <w:pPr>
                                  <w:rPr>
                                    <w:rFonts w:cstheme="minorHAnsi"/>
                                    <w:i/>
                                  </w:rPr>
                                </w:pPr>
                                <w:r w:rsidRPr="00CF43E0">
                                  <w:rPr>
                                    <w:rFonts w:cstheme="minorHAnsi"/>
                                    <w:i/>
                                  </w:rPr>
                                  <w:t>L</w:t>
                                </w:r>
                              </w:p>
                            </w:txbxContent>
                          </wps:txbx>
  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  <wps:wsp>
                          <wps:cNvPr id="77" name="Text Box 77"/>
                          <wps:cNvSpPr txBox="1"/>
                          <wps:spPr>
                            <a:xfrm>
                              <a:off x="2410691" y="0"/>
                              <a:ext cx="443302" cy="286316"/>
                            </a:xfrm>
                            <a:prstGeom prst="rect">
                              <a:avLst/>
                            </a:prstGeom>
                            <a:noFill/>
                            <a:ln w="6350">
                              <a:noFill/>
                            </a:ln>
                          </wps:spPr>
                          <wps:txbx>
                            <w:txbxContent>
                              <w:p w14:paraId="2192E75B" w14:textId="77777777" w:rsidR="00D51A95" w:rsidRPr="00CF43E0" w:rsidRDefault="00D51A95" w:rsidP="005B69E7">
                                <w:pPr>
                                  <w:rPr>
                                    <w:rFonts w:cstheme="minorHAnsi"/>
                                    <w:i/>
                                  </w:rPr>
                                </w:pPr>
                                <w:r w:rsidRPr="00CF43E0">
                                  <w:rPr>
                                    <w:rFonts w:cstheme="minorHAnsi"/>
                                    <w:i/>
                                  </w:rPr>
                                  <w:t>S</w:t>
                                </w:r>
                              </w:p>
                            </w:txbxContent>
                          </wps:txbx>
  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  <wps:wsp>
                          <wps:cNvPr id="78" name="Text Box 78"/>
                          <wps:cNvSpPr txBox="1"/>
                          <wps:spPr>
                            <a:xfrm>
                              <a:off x="2059709" y="1539968"/>
                              <a:ext cx="443345" cy="286327"/>
                            </a:xfrm>
                            <a:prstGeom prst="rect">
                              <a:avLst/>
                            </a:prstGeom>
                            <a:noFill/>
                            <a:ln w="6350">
                              <a:noFill/>
                            </a:ln>
                          </wps:spPr>
                          <wps:txbx>
                            <w:txbxContent>
                              <w:p w14:paraId="07C60605" w14:textId="77777777" w:rsidR="00D51A95" w:rsidRPr="00CF43E0" w:rsidRDefault="00D51A95" w:rsidP="005B69E7">
                                <w:pPr>
                                  <w:rPr>
                                    <w:rFonts w:cstheme="minorHAnsi"/>
                                    <w:i/>
                                  </w:rPr>
                                </w:pPr>
                                <w:r w:rsidRPr="00CF43E0">
                                  <w:rPr>
                                    <w:rFonts w:cstheme="minorHAnsi"/>
                                    <w:i/>
                                  </w:rPr>
                                  <w:t>C</w:t>
                                </w:r>
                              </w:p>
                            </w:txbxContent>
                          </wps:txbx>
  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</wpg:grpSp>
                      <wps:wsp>
                        <wps:cNvPr id="91" name="Text Box 91"/>
                        <wps:cNvSpPr txBox="1"/>
                        <wps:spPr>
                          <a:xfrm>
                            <a:off x="3269672" y="230909"/>
                            <a:ext cx="618490" cy="267335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</wps:spPr>
                        <wps:txbx>
                          <w:txbxContent>
                            <w:p w14:paraId="05CC4EA7" w14:textId="77777777" w:rsidR="00D51A95" w:rsidRPr="00CF43E0" w:rsidRDefault="00D51A95" w:rsidP="005B69E7">
                              <w:pPr>
                                <w:rPr>
                                  <w:rFonts w:cstheme="minorHAnsi"/>
                                  <w:color w:val="0000FF"/>
                                </w:rPr>
                              </w:pPr>
                              <w:r w:rsidRPr="00CF43E0">
                                <w:rPr>
                                  <w:rFonts w:cstheme="minorHAnsi"/>
                                  <w:color w:val="0000FF"/>
                                </w:rPr>
                                <w:t>495 m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92" name="Text Box 92"/>
                        <wps:cNvSpPr txBox="1"/>
                        <wps:spPr>
                          <a:xfrm>
                            <a:off x="3232727" y="1117600"/>
                            <a:ext cx="618490" cy="267335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</wps:spPr>
                        <wps:txbx>
                          <w:txbxContent>
                            <w:p w14:paraId="24B8C041" w14:textId="77777777" w:rsidR="00D51A95" w:rsidRPr="00CF43E0" w:rsidRDefault="00D51A95" w:rsidP="005B69E7">
                              <w:pPr>
                                <w:rPr>
                                  <w:rFonts w:cstheme="minorHAnsi"/>
                                  <w:color w:val="0000FF"/>
                                </w:rPr>
                              </w:pPr>
                              <w:r w:rsidRPr="00CF43E0">
                                <w:rPr>
                                  <w:rFonts w:cstheme="minorHAnsi"/>
                                  <w:color w:val="0000FF"/>
                                </w:rPr>
                                <w:t>1212 m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</wpg:wgp>
                  </a:graphicData>
                </a:graphic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416EE5EC" id="Group 93" o:spid="_x0000_s1029" style="position:absolute;margin-left:69.05pt;margin-top:16.6pt;width:371.6pt;height:143.75pt;z-index:251662336;mso-height-relative:margin" coordsize="47193,18258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ZY7wP1wUAAL0vAAAOAAAAZHJzL2Uyb0RvYy54bWzsmttu4zYQhu8L9B0I3TcWKVkHI84izdZB&#10;gcVu0KTda0aWbAESqVJM7OzTd0hRlI9pnDaGYSgXjiSS4unT8J8hLz8tywI9p6LOORs7+MJ1UMoS&#10;Ps3ZbOz8+TD5JXJQLSmb0oKzdOy8pLXz6ernny4X1SglfM6LaSoQvITVo0U1duZSVqPBoE7maUnr&#10;C16lDBIzLkoq4VbMBlNBF/D2shgQ1w0GCy6mleBJWtfw9HOT6Fzp92dZmshvWVanEhVjB9om9a/Q&#10;v4/qd3B1SUczQat5nphm0He0oqQ5g0rtqz5TSdGTyLdeVeaJ4DXP5EXCywHPsjxJdR+gN9jd6M2t&#10;4E+V7ststJhVdphgaDfG6d2vTb4+34rqvroTMBKLagZjoe9UX5aZKNV/aCVa6iF7sUOWLiVK4KEf&#10;4tgjMLIJpOGIDAMybAY1mcPIb5VL5r/tKxnhWJUctBUP1ppjb5pmQrvvBMqnYycKHMRoCWzp4UJw&#10;b7ryv/fNtJCO3tK30AP0zagEJNajsrdvAH/dzW/93+b3fk6rVGNTj7pxCuw43UtB89lcohvOGHwh&#10;XCBI1IOmC9wwQ0M9qgGMHSiQoeeGge8gmHTiubGrZ46OWipw6A9d31ABSMSxtza1dFSJWt6mvETq&#10;YuwUOVMtpiP6/KWWDQVtFvW4YGgBfMXu0NXZal7k00leFCqxFrPHm0KgZ6o+cvibTExtK9lg6Aum&#10;cqfaKphaFlXbR30lX4q0qe6PNAO6AHDc1KfsUWoroUmSMolNLQWD3KpYBg2yBU1DXyto8netOqRw&#10;04+2Zs6kLVzmjItdzZbLtslZkx++tpV+q8tHPn3Rs68TAEr1uR2DzrD9infRGf47nSgr8uqvdr6M&#10;ySJBGA33Y0oIWCs8bD7THtN9fPeY2sUmAFiaxWYXptrGq88FrO4bjGgHZxj7HtGQdzbUd11Yb4wN&#10;1ULFrh69+dQyoefSchkCJw2XD2oN/pUvETzqlnQl8JBcwnNlIc3zPYu7R4BFoFEt7kM3gvVUFVgB&#10;0/c8lzRGk0SBh7V22A+nAInx2trO+ATWTV1Fs8wHnlnlbYpZvJvFSksS9ZXJ5eNSS0Dbo2b1QoI3&#10;Or+ukkkO+uILreUdFSDsYZjAWZHf4CcrOEgKbq4cNOfix67nKj/oMUh10AIchbFT//1EReqg4ncG&#10;Si3GvlI6Ut/4w1CJYbGa8riawp7KGw4yBYNbVCX6UuWXRXuZCV5+B5/mWtUKSZQlUPfYke3ljWzc&#10;F/CJkvT6WmcCX6Ki8gu7r5J2BVTq6WH5nYrKSCwJYHzlrTbcUlpNXjXPjF8/SZ7lWoZ1msBoheNJ&#10;gtDbZlrLSGNhD2EaEzeOjWDFfhhGZJ3pIPBjJRSUXj8NpnUDu9HvmQYyz4BpsJubdtrONKiGQ5gm&#10;7jAOwfPSdjrwfBydOtP26+3t9DnZaauJO+2xqoQPYRoWPLDAget6YKxPXHXoBvYW+sxURwBRu/0e&#10;njaxRn/s8fB2ByJwFLtgoBXdu5w94kYBxqC5lQAJ/UhdA/77RXUfMNNhPBvzekO07cwCZrDw7+dU&#10;x2Nf51RJ/e0w2S44cQxSAxt13MPZh8lWNtxaf9KwZvZkQnBvN2WuddIPlLkeCeJA+YJgGSNCXG8z&#10;TnZy4QgrfnqZe04yFwzgJtNWAh7IdBQPYxNhayMTa2L39MIRdn+wZ/qcmLZ7wp3rZmf6QKZ9AjvC&#10;HrxQOXCR58fa4J9y2NjuKvZMnxPTdie5Y9rO9IFMEx+7AYCsmD75XRDrm/Y4nxPONh7R4Wxn+lCc&#10;VyLGeOjBjshGyNgHLe2b8xBqG6TZk94fhfj4rT3ryPZQHwfq7tTdkU7+KPO6oasb6WBcykPCx42v&#10;CHssYK93nUsLcOS3RyrgbJDnrZ/K2zpX8fF8Y7tL3wN+HMAVVh9+2DLe3ueDR+DjvQvq7jwGhsAw&#10;7I6sb42cINU22NNTfRyqtdmGM+J6z8CcZ1eH0Ffv9QmO7tT91T8AAAD//wMAUEsDBBQABgAIAAAA&#10;IQCMP4Dy4AAAAAoBAAAPAAAAZHJzL2Rvd25yZXYueG1sTI/BasMwDIbvg72DUWG31XHMtpDGKaVs&#10;O5XB2sHYzY3VJDS2Q+wm6dtPO63HX/r49alYz7ZjIw6h9U6BWCbA0FXetK5W8HV4e8yAhaid0Z13&#10;qOCKAdbl/V2hc+Mn94njPtaMSlzItYImxj7nPFQNWh2WvkdHu5MfrI4Uh5qbQU9UbjueJskzt7p1&#10;dKHRPW4brM77i1XwPulpI8XruDufttefw9PH906gUg+LebMCFnGO/zD86ZM6lOR09BdnAusoy0wQ&#10;qkDKFBgBWSYksCMN0uQFeFnw2xfKXwAAAP//AwBQSwECLQAUAAYACAAAACEAtoM4kv4AAADhAQAA&#10;EwAAAAAAAAAAAAAAAAAAAAAAW0NvbnRlbnRfVHlwZXNdLnhtbFBLAQItABQABgAIAAAAIQA4/SH/&#10;1gAAAJQBAAALAAAAAAAAAAAAAAAAAC8BAABfcmVscy8ucmVsc1BLAQItABQABgAIAAAAIQDZY7wP&#10;1wUAAL0vAAAOAAAAAAAAAAAAAAAAAC4CAABkcnMvZTJvRG9jLnhtbFBLAQItABQABgAIAAAAIQCM&#10;P4Dy4AAAAAoBAAAPAAAAAAAAAAAAAAAAADEIAABkcnMvZG93bnJldi54bWxQSwUGAAAAAAQABADz&#10;AAAAPgkAAAAA&#10;">
                <v:group id="Group 86" o:spid="_x0000_s1030" style="position:absolute;width:47193;height:18258" coordsize="47197,18262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lkmpyxAAAANsAAAAPAAAAZHJzL2Rvd25yZXYueG1sRI9Bi8Iw&#10;FITvgv8hPMGbpl1RpBpFxF08yIJVWPb2aJ5tsXkpTbat/94ICx6HmfmGWW97U4mWGldaVhBPIxDE&#10;mdUl5wqul8/JEoTzyBory6TgQQ62m+FgjYm2HZ+pTX0uAoRdggoK7+tESpcVZNBNbU0cvJttDPog&#10;m1zqBrsAN5X8iKKFNFhyWCiwpn1B2T39Mwq+Oux2s/jQnu63/eP3Mv/+OcWk1HjU71YgPPX+Hf5v&#10;H7WC5QJeX8IPkJsnAAAA//8DAFBLAQItABQABgAIAAAAIQDb4fbL7gAAAIUBAAATAAAAAAAAAAAA&#10;AAAAAAAAAABbQ29udGVudF9UeXBlc10ueG1sUEsBAi0AFAAGAAgAAAAhAFr0LFu/AAAAFQEAAAsA&#10;AAAAAAAAAAAAAAAAHwEAAF9yZWxzLy5yZWxzUEsBAi0AFAAGAAgAAAAhAOWSanLEAAAA2wAAAA8A&#10;AAAAAAAAAAAAAAAABwIAAGRycy9kb3ducmV2LnhtbFBLBQYAAAAAAwADALcAAAD4AgAAAAA=&#10;">
                  <v:line id="Straight Connector 66" o:spid="_x0000_s1031" style="position:absolute;visibility:visible;mso-wrap-style:square" from="25307,2309" to="42758,7939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bPqUGxAAAANsAAAAPAAAAZHJzL2Rvd25yZXYueG1sRI9Ba8JA&#10;FITvhf6H5RW81U1yWCR1FVsoFASxifT8mn1Notm3Ibtq4q/vCoUeh5n5hlmuR9uJCw2+dawhnScg&#10;iCtnWq41HMr35wUIH5ANdo5Jw0Qe1qvHhyXmxl35ky5FqEWEsM9RQxNCn0vpq4Ys+rnriaP34waL&#10;IcqhlmbAa4TbTmZJoqTFluNCgz29NVSdirPVcHRq+s6ckl9pqXbTYZ+8bm8nrWdP4+YFRKAx/If/&#10;2h9Gg1Jw/xJ/gFz9AgAA//8DAFBLAQItABQABgAIAAAAIQDb4fbL7gAAAIUBAAATAAAAAAAAAAAA&#10;AAAAAAAAAABbQ29udGVudF9UeXBlc10ueG1sUEsBAi0AFAAGAAgAAAAhAFr0LFu/AAAAFQEAAAsA&#10;AAAAAAAAAAAAAAAAHwEAAF9yZWxzLy5yZWxzUEsBAi0AFAAGAAgAAAAhABs+pQbEAAAA2wAAAA8A&#10;AAAAAAAAAAAAAAAABwIAAGRycy9kb3ducmV2LnhtbFBLBQYAAAAAAwADALcAAAD4AgAAAAA=&#10;" strokecolor="blue" strokeweight="1.5pt"/>
                  <v:line id="Straight Connector 67" o:spid="_x0000_s1032" style="position:absolute;flip:y;visibility:visible;mso-wrap-style:square" from="2678,2309" to="25303,7939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m8SplwwAAANsAAAAPAAAAZHJzL2Rvd25yZXYueG1sRI9Pa8JA&#10;FMTvBb/D8oReim7qwUp0FRELHjWNgrdH9uUPZt+G7MYk374rFHocZuY3zGY3mFo8qXWVZQWf8wgE&#10;cWZ1xYWC9Od7tgLhPLLG2jIpGMnBbjt522Csbc8Xeia+EAHCLkYFpfdNLKXLSjLo5rYhDl5uW4M+&#10;yLaQusU+wE0tF1G0lAYrDgslNnQoKXsknVGQyDQd88c9ux25N+P13J27/EOp9+mwX4PwNPj/8F/7&#10;pBUsv+D1JfwAuf0FAAD//wMAUEsBAi0AFAAGAAgAAAAhANvh9svuAAAAhQEAABMAAAAAAAAAAAAA&#10;AAAAAAAAAFtDb250ZW50X1R5cGVzXS54bWxQSwECLQAUAAYACAAAACEAWvQsW78AAAAVAQAACwAA&#10;AAAAAAAAAAAAAAAfAQAAX3JlbHMvLnJlbHNQSwECLQAUAAYACAAAACEAZvEqZcMAAADbAAAADwAA&#10;AAAAAAAAAAAAAAAHAgAAZHJzL2Rvd25yZXYueG1sUEsFBgAAAAADAAMAtwAAAPcCAAAAAA==&#10;" strokecolor="blue" strokeweight="1.5pt"/>
                  <v:line id="Straight Connector 65" o:spid="_x0000_s1033" style="position:absolute;visibility:visible;mso-wrap-style:square" from="2678,7943" to="42760,7943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r7DtxxAAAANsAAAAPAAAAZHJzL2Rvd25yZXYueG1sRI9Ba8JA&#10;FITvBf/D8gRvdaPgUqJrqEKhIEir4vk1+5qkyb4N2VUTf323UPA4zMw3zCrrbSOu1PnKsYbZNAFB&#10;nDtTcaHhdHx7fgHhA7LBxjFpGMhDth49rTA17safdD2EQkQI+xQ1lCG0qZQ+L8min7qWOHrfrrMY&#10;ouwKaTq8Rbht5DxJlLRYcVwosaVtSXl9uFgNP04NX3On5Hl2VPvh9JFsdvda68m4f12CCNSHR/i/&#10;/W40qAX8fYk/QK5/AQAA//8DAFBLAQItABQABgAIAAAAIQDb4fbL7gAAAIUBAAATAAAAAAAAAAAA&#10;AAAAAAAAAABbQ29udGVudF9UeXBlc10ueG1sUEsBAi0AFAAGAAgAAAAhAFr0LFu/AAAAFQEAAAsA&#10;AAAAAAAAAAAAAAAAHwEAAF9yZWxzLy5yZWxzUEsBAi0AFAAGAAgAAAAhAOvsO3HEAAAA2wAAAA8A&#10;AAAAAAAAAAAAAAAABwIAAGRycy9kb3ducmV2LnhtbFBLBQYAAAAAAwADALcAAAD4AgAAAAA=&#10;" strokecolor="blue" strokeweight="1.5pt"/>
                  <v:shape id="Text Box 70" o:spid="_x0000_s1034" type="#_x0000_t202" style="position:absolute;left:32327;top:5080;width:4433;height:2863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JyP8vwwAAANsAAAAPAAAAZHJzL2Rvd25yZXYueG1sRE/LasJA&#10;FN0X/IfhFrqrkwpViU5CCIiltAutm+5uMzcPzNyJmTFJ/frOQujycN7bdDKtGKh3jWUFL/MIBHFh&#10;dcOVgtPX7nkNwnlkja1lUvBLDtJk9rDFWNuRDzQcfSVCCLsYFdTed7GUrqjJoJvbjjhwpe0N+gD7&#10;SuoexxBuWrmIoqU02HBoqLGjvKbifLwaBe/57hMPPwuzvrX5/qPMusvp+1Wpp8cp24DwNPl/8d39&#10;phWswvrwJfwAmfwBAAD//wMAUEsBAi0AFAAGAAgAAAAhANvh9svuAAAAhQEAABMAAAAAAAAAAAAA&#10;AAAAAAAAAFtDb250ZW50X1R5cGVzXS54bWxQSwECLQAUAAYACAAAACEAWvQsW78AAAAVAQAACwAA&#10;AAAAAAAAAAAAAAAfAQAAX3JlbHMvLnJlbHNQSwECLQAUAAYACAAAACEACcj/L8MAAADbAAAADwAA&#10;AAAAAAAAAAAAAAAHAgAAZHJzL2Rvd25yZXYueG1sUEsFBgAAAAADAAMAtwAAAPcCAAAAAA==&#10;" filled="f" stroked="f" strokeweight=".5pt">
                    <v:textbox>
                      <w:txbxContent>
                        <w:p w14:paraId="41E34A94" w14:textId="77777777" w:rsidR="00D51A95" w:rsidRPr="00CF43E0" w:rsidRDefault="00D51A95" w:rsidP="005B69E7">
                          <w:pPr>
                            <w:rPr>
                              <w:rFonts w:cstheme="minorHAnsi"/>
                            </w:rPr>
                          </w:pPr>
                          <w:r w:rsidRPr="00CF43E0">
                            <w:rPr>
                              <w:rFonts w:cstheme="minorHAnsi"/>
                            </w:rPr>
                            <w:t>20º</w:t>
                          </w:r>
                        </w:p>
                      </w:txbxContent>
                    </v:textbox>
                  </v:shape>
                  <v:shape id="Text Box 73" o:spid="_x0000_s1035" type="#_x0000_t202" style="position:absolute;left:12099;top:1477;width:6650;height:2863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5GmFYxQAAANsAAAAPAAAAZHJzL2Rvd25yZXYueG1sRI9Pi8Iw&#10;FMTvC36H8ARva6qLq1SjSEFWxD345+Lt2TzbYvNSm6jVT79ZEDwOM/MbZjJrTCluVLvCsoJeNwJB&#10;nFpdcKZgv1t8jkA4j6yxtEwKHuRgNm19TDDW9s4bum19JgKEXYwKcu+rWEqX5mTQdW1FHLyTrQ36&#10;IOtM6hrvAW5K2Y+ib2mw4LCQY0VJTul5ezUKVsniFzfHvhk9y+RnfZpXl/1hoFSn3czHIDw1/h1+&#10;tZdawfAL/r+EHyCnfwAAAP//AwBQSwECLQAUAAYACAAAACEA2+H2y+4AAACFAQAAEwAAAAAAAAAA&#10;AAAAAAAAAAAAW0NvbnRlbnRfVHlwZXNdLnhtbFBLAQItABQABgAIAAAAIQBa9CxbvwAAABUBAAAL&#10;AAAAAAAAAAAAAAAAAB8BAABfcmVscy8ucmVsc1BLAQItABQABgAIAAAAIQD5GmFYxQAAANsAAAAP&#10;AAAAAAAAAAAAAAAAAAcCAABkcnMvZG93bnJldi54bWxQSwUGAAAAAAMAAwC3AAAA+QIAAAAA&#10;" filled="f" stroked="f" strokeweight=".5pt">
                    <v:textbox>
                      <w:txbxContent>
                        <w:p w14:paraId="69BC6871" w14:textId="77777777" w:rsidR="00D51A95" w:rsidRPr="00CF43E0" w:rsidRDefault="00D51A95" w:rsidP="005B69E7">
                          <w:pPr>
                            <w:rPr>
                              <w:rFonts w:cstheme="minorHAnsi"/>
                            </w:rPr>
                          </w:pPr>
                          <w:r w:rsidRPr="00CF43E0">
                            <w:rPr>
                              <w:rFonts w:cstheme="minorHAnsi"/>
                            </w:rPr>
                            <w:t>950 m</w:t>
                          </w:r>
                        </w:p>
                      </w:txbxContent>
                    </v:textbox>
                  </v:shape>
                  <v:shape id="Text Box 72" o:spid="_x0000_s1036" type="#_x0000_t202" style="position:absolute;left:20597;top:5634;width:6649;height:2863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WVsTDxQAAANsAAAAPAAAAZHJzL2Rvd25yZXYueG1sRI9Li8JA&#10;EITvC/sfhl7wtk4M+CDrKBKQFdGDj4u33kybBDM92cyo0V/vCILHoqq+osbT1lTiQo0rLSvodSMQ&#10;xJnVJecK9rv59wiE88gaK8uk4EYOppPPjzEm2l55Q5etz0WAsEtQQeF9nUjpsoIMuq6tiYN3tI1B&#10;H2STS93gNcBNJeMoGkiDJYeFAmtKC8pO27NRsEzna9z8xWZ0r9Lf1XFW/+8PfaU6X+3sB4Sn1r/D&#10;r/ZCKxjG8PwSfoCcPAAAAP//AwBQSwECLQAUAAYACAAAACEA2+H2y+4AAACFAQAAEwAAAAAAAAAA&#10;AAAAAAAAAAAAW0NvbnRlbnRfVHlwZXNdLnhtbFBLAQItABQABgAIAAAAIQBa9CxbvwAAABUBAAAL&#10;AAAAAAAAAAAAAAAAAB8BAABfcmVscy8ucmVsc1BLAQItABQABgAIAAAAIQCWVsTDxQAAANsAAAAP&#10;AAAAAAAAAAAAAAAAAAcCAABkcnMvZG93bnJldi54bWxQSwUGAAAAAAMAAwC3AAAA+QIAAAAA&#10;" filled="f" stroked="f" strokeweight=".5pt">
                    <v:textbox>
                      <w:txbxContent>
                        <w:p w14:paraId="1B909103" w14:textId="77777777" w:rsidR="00D51A95" w:rsidRPr="00CF43E0" w:rsidRDefault="00D51A95" w:rsidP="005B69E7">
                          <w:pPr>
                            <w:rPr>
                              <w:rFonts w:cstheme="minorHAnsi"/>
                            </w:rPr>
                          </w:pPr>
                          <w:r w:rsidRPr="00CF43E0">
                            <w:rPr>
                              <w:rFonts w:cstheme="minorHAnsi"/>
                            </w:rPr>
                            <w:t>1400 m</w:t>
                          </w:r>
                        </w:p>
                      </w:txbxContent>
                    </v:textbox>
                  </v:shape>
                  <v:shape id="Text Box 75" o:spid="_x0000_s1037" type="#_x0000_t202" style="position:absolute;top:6003;width:4433;height:2863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Zv1y3xQAAANsAAAAPAAAAZHJzL2Rvd25yZXYueG1sRI9Pi8Iw&#10;FMTvgt8hPGFvmiqopRpFCuKy6ME/l729bZ5tsXmpTdTufvqNIHgcZuY3zHzZmkrcqXGlZQXDQQSC&#10;OLO65FzB6bjuxyCcR9ZYWSYFv+Rgueh25pho++A93Q8+FwHCLkEFhfd1IqXLCjLoBrYmDt7ZNgZ9&#10;kE0udYOPADeVHEXRRBosOSwUWFNaUHY53IyCr3S9w/3PyMR/VbrZnlf19fQ9Vuqj165mIDy1/h1+&#10;tT+1gukYnl/CD5CLfwAAAP//AwBQSwECLQAUAAYACAAAACEA2+H2y+4AAACFAQAAEwAAAAAAAAAA&#10;AAAAAAAAAAAAW0NvbnRlbnRfVHlwZXNdLnhtbFBLAQItABQABgAIAAAAIQBa9CxbvwAAABUBAAAL&#10;AAAAAAAAAAAAAAAAAB8BAABfcmVscy8ucmVsc1BLAQItABQABgAIAAAAIQAZv1y3xQAAANsAAAAP&#10;AAAAAAAAAAAAAAAAAAcCAABkcnMvZG93bnJldi54bWxQSwUGAAAAAAMAAwC3AAAA+QIAAAAA&#10;" filled="f" stroked="f" strokeweight=".5pt">
                    <v:textbox>
                      <w:txbxContent>
                        <w:p w14:paraId="746F0D10" w14:textId="77777777" w:rsidR="00D51A95" w:rsidRPr="00CF43E0" w:rsidRDefault="00D51A95" w:rsidP="005B69E7">
                          <w:pPr>
                            <w:rPr>
                              <w:rFonts w:cstheme="minorHAnsi"/>
                              <w:i/>
                            </w:rPr>
                          </w:pPr>
                          <w:r w:rsidRPr="00CF43E0">
                            <w:rPr>
                              <w:rFonts w:cstheme="minorHAnsi"/>
                              <w:i/>
                            </w:rPr>
                            <w:t>P</w:t>
                          </w:r>
                        </w:p>
                      </w:txbxContent>
                    </v:textbox>
                  </v:shape>
                  <v:line id="Straight Connector 68" o:spid="_x0000_s1038" style="position:absolute;flip:y;visibility:visible;mso-wrap-style:square" from="21890,7943" to="42751,15424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Xbr4XwQAAANsAAAAPAAAAZHJzL2Rvd25yZXYueG1sRE/Pa4Mw&#10;FL4P+j+EV+hlzLgeynCNZYwWduycLfT2ME8jNS9iYtX/fjkMdvz4fu8Ps+3EgwbfOlbwmqQgiCun&#10;W24UlD+nlzcQPiBr7ByTgoU8HPLV0x4z7Sb+pkcRGhFD2GeowITQZ1L6ypBFn7ieOHK1GyyGCIdG&#10;6gGnGG47uU3TnbTYcmww2NOnoepejFZBIctyqe+36nrkyS6X83ge62elNuv54x1EoDn8i//cX1rB&#10;Lo6NX+IPkPkvAAAA//8DAFBLAQItABQABgAIAAAAIQDb4fbL7gAAAIUBAAATAAAAAAAAAAAAAAAA&#10;AAAAAABbQ29udGVudF9UeXBlc10ueG1sUEsBAi0AFAAGAAgAAAAhAFr0LFu/AAAAFQEAAAsAAAAA&#10;AAAAAAAAAAAAHwEAAF9yZWxzLy5yZWxzUEsBAi0AFAAGAAgAAAAhABduvhfBAAAA2wAAAA8AAAAA&#10;AAAAAAAAAAAABwIAAGRycy9kb3ducmV2LnhtbFBLBQYAAAAAAwADALcAAAD1AgAAAAA=&#10;" strokecolor="blue" strokeweight="1.5pt"/>
                  <v:line id="Straight Connector 69" o:spid="_x0000_s1039" style="position:absolute;visibility:visible;mso-wrap-style:square" from="2678,7943" to="21883,15424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qoTF0xAAAANsAAAAPAAAAZHJzL2Rvd25yZXYueG1sRI9Ba8JA&#10;FITvQv/D8gq96UYPi6auYguCUCjVSM/P7DOJZt+G7FaT/npXEDwOM/MNM192thYXan3lWMN4lIAg&#10;zp2puNCwz9bDKQgfkA3WjklDTx6Wi5fBHFPjrrylyy4UIkLYp6ihDKFJpfR5SRb9yDXE0Tu61mKI&#10;si2kafEa4baWkyRR0mLFcaHEhj5Lys+7P6vh5FR/mDglf8eZ+u73P8nH1/9Z67fXbvUOIlAXnuFH&#10;e2M0qBncv8QfIBc3AAAA//8DAFBLAQItABQABgAIAAAAIQDb4fbL7gAAAIUBAAATAAAAAAAAAAAA&#10;AAAAAAAAAABbQ29udGVudF9UeXBlc10ueG1sUEsBAi0AFAAGAAgAAAAhAFr0LFu/AAAAFQEAAAsA&#10;AAAAAAAAAAAAAAAAHwEAAF9yZWxzLy5yZWxzUEsBAi0AFAAGAAgAAAAhAGqhMXTEAAAA2wAAAA8A&#10;AAAAAAAAAAAAAAAABwIAAGRycy9kb3ducmV2LnhtbFBLBQYAAAAAAwADALcAAAD4AgAAAAA=&#10;" strokecolor="blue" strokeweight="1.5pt"/>
                  <v:shape id="Text Box 71" o:spid="_x0000_s1040" type="#_x0000_t202" style="position:absolute;left:32696;top:8220;width:4433;height:2863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mhFq0xQAAANsAAAAPAAAAZHJzL2Rvd25yZXYueG1sRI9Ba8JA&#10;FITvgv9heUJvuolQK9FVQkBaih60Xrw9s88kmH2bZrdJ2l/fFQo9DjPzDbPeDqYWHbWusqwgnkUg&#10;iHOrKy4UnD920yUI55E11pZJwTc52G7GozUm2vZ8pO7kCxEg7BJUUHrfJFK6vCSDbmYb4uDdbGvQ&#10;B9kWUrfYB7ip5TyKFtJgxWGhxIaykvL76csoeM92Bzxe52b5U2ev+1vafJ4vz0o9TYZ0BcLT4P/D&#10;f+03reAlhseX8APk5hcAAP//AwBQSwECLQAUAAYACAAAACEA2+H2y+4AAACFAQAAEwAAAAAAAAAA&#10;AAAAAAAAAAAAW0NvbnRlbnRfVHlwZXNdLnhtbFBLAQItABQABgAIAAAAIQBa9CxbvwAAABUBAAAL&#10;AAAAAAAAAAAAAAAAAB8BAABfcmVscy8ucmVsc1BLAQItABQABgAIAAAAIQBmhFq0xQAAANsAAAAP&#10;AAAAAAAAAAAAAAAAAAcCAABkcnMvZG93bnJldi54bWxQSwUGAAAAAAMAAwC3AAAA+QIAAAAA&#10;" filled="f" stroked="f" strokeweight=".5pt">
                    <v:textbox>
                      <w:txbxContent>
                        <w:p w14:paraId="54AD6186" w14:textId="77777777" w:rsidR="00D51A95" w:rsidRPr="00CF43E0" w:rsidRDefault="00D51A95" w:rsidP="005B69E7">
                          <w:pPr>
                            <w:rPr>
                              <w:rFonts w:cstheme="minorHAnsi"/>
                            </w:rPr>
                          </w:pPr>
                          <w:r w:rsidRPr="00CF43E0">
                            <w:rPr>
                              <w:rFonts w:cstheme="minorHAnsi"/>
                            </w:rPr>
                            <w:t>30º</w:t>
                          </w:r>
                        </w:p>
                      </w:txbxContent>
                    </v:textbox>
                  </v:shape>
                  <v:shape id="Text Box 74" o:spid="_x0000_s1041" type="#_x0000_t202" style="position:absolute;left:8959;top:12099;width:6649;height:2863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28/ksxQAAANsAAAAPAAAAZHJzL2Rvd25yZXYueG1sRI9Pi8Iw&#10;FMTvC36H8ARva6qsq1SjSEFWxD345+Lt2TzbYvNSm6jVT79ZEDwOM/MbZjJrTCluVLvCsoJeNwJB&#10;nFpdcKZgv1t8jkA4j6yxtEwKHuRgNm19TDDW9s4bum19JgKEXYwKcu+rWEqX5mTQdW1FHLyTrQ36&#10;IOtM6hrvAW5K2Y+ib2mw4LCQY0VJTul5ezUKVsniFzfHvhk9y+RnfZpXl/1hoFSn3czHIDw1/h1+&#10;tZdawfAL/r+EHyCnfwAAAP//AwBQSwECLQAUAAYACAAAACEA2+H2y+4AAACFAQAAEwAAAAAAAAAA&#10;AAAAAAAAAAAAW0NvbnRlbnRfVHlwZXNdLnhtbFBLAQItABQABgAIAAAAIQBa9CxbvwAAABUBAAAL&#10;AAAAAAAAAAAAAAAAAB8BAABfcmVscy8ucmVsc1BLAQItABQABgAIAAAAIQB28/ksxQAAANsAAAAP&#10;AAAAAAAAAAAAAAAAAAcCAABkcnMvZG93bnJldi54bWxQSwUGAAAAAAMAAwC3AAAA+QIAAAAA&#10;" filled="f" stroked="f" strokeweight=".5pt">
                    <v:textbox>
                      <w:txbxContent>
                        <w:p w14:paraId="38DB1471" w14:textId="77777777" w:rsidR="00D51A95" w:rsidRPr="00CF43E0" w:rsidRDefault="00D51A95" w:rsidP="005B69E7">
                          <w:pPr>
                            <w:rPr>
                              <w:rFonts w:cstheme="minorHAnsi"/>
                            </w:rPr>
                          </w:pPr>
                          <w:r w:rsidRPr="00CF43E0">
                            <w:rPr>
                              <w:rFonts w:cstheme="minorHAnsi"/>
                            </w:rPr>
                            <w:t>700 m</w:t>
                          </w:r>
                        </w:p>
                      </w:txbxContent>
                    </v:textbox>
                  </v:shape>
                  <v:shape id="Text Box 76" o:spid="_x0000_s1042" type="#_x0000_t202" style="position:absolute;left:42764;top:6834;width:4433;height:2864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pbcLAxQAAANsAAAAPAAAAZHJzL2Rvd25yZXYueG1sRI9Ba8JA&#10;FITvhf6H5Qm91Y1Co0RXCQFpKfag9eLtmX0mwezbNLtNor/eLQg9DjPzDbNcD6YWHbWusqxgMo5A&#10;EOdWV1woOHxvXucgnEfWWFsmBVdysF49Py0x0bbnHXV7X4gAYZeggtL7JpHS5SUZdGPbEAfvbFuD&#10;Psi2kLrFPsBNLadRFEuDFYeFEhvKSsov+1+j4DPbfOHuNDXzW529b89p83M4vin1MhrSBQhPg/8P&#10;P9ofWsEshr8v4QfI1R0AAP//AwBQSwECLQAUAAYACAAAACEA2+H2y+4AAACFAQAAEwAAAAAAAAAA&#10;AAAAAAAAAAAAW0NvbnRlbnRfVHlwZXNdLnhtbFBLAQItABQABgAIAAAAIQBa9CxbvwAAABUBAAAL&#10;AAAAAAAAAAAAAAAAAB8BAABfcmVscy8ucmVsc1BLAQItABQABgAIAAAAIQDpbcLAxQAAANsAAAAP&#10;AAAAAAAAAAAAAAAAAAcCAABkcnMvZG93bnJldi54bWxQSwUGAAAAAAMAAwC3AAAA+QIAAAAA&#10;" filled="f" stroked="f" strokeweight=".5pt">
                    <v:textbox>
                      <w:txbxContent>
                        <w:p w14:paraId="2C6F0FE9" w14:textId="77777777" w:rsidR="00D51A95" w:rsidRPr="00CF43E0" w:rsidRDefault="00D51A95" w:rsidP="005B69E7">
                          <w:pPr>
                            <w:rPr>
                              <w:rFonts w:cstheme="minorHAnsi"/>
                              <w:i/>
                            </w:rPr>
                          </w:pPr>
                          <w:r w:rsidRPr="00CF43E0">
                            <w:rPr>
                              <w:rFonts w:cstheme="minorHAnsi"/>
                              <w:i/>
                            </w:rPr>
                            <w:t>L</w:t>
                          </w:r>
                        </w:p>
                      </w:txbxContent>
                    </v:textbox>
                  </v:shape>
                  <v:shape id="Text Box 77" o:spid="_x0000_s1043" type="#_x0000_t202" style="position:absolute;left:24106;width:4433;height:2863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GIWdbxgAAANsAAAAPAAAAZHJzL2Rvd25yZXYueG1sRI9Pa8JA&#10;FMTvBb/D8gRvdWPAP6SuIgGpSHvQevH2zD6T0N23MbuNqZ++Wyj0OMzMb5jlurdGdNT62rGCyTgB&#10;QVw4XXOp4PSxfV6A8AFZo3FMCr7Jw3o1eFpipt2dD9QdQykihH2GCqoQmkxKX1Rk0Y9dQxy9q2st&#10;hijbUuoW7xFujUyTZCYt1hwXKmwor6j4PH5ZBft8+46HS2oXD5O/vl03ze10nio1GvabFxCB+vAf&#10;/mvvtIL5HH6/xB8gVz8AAAD//wMAUEsBAi0AFAAGAAgAAAAhANvh9svuAAAAhQEAABMAAAAAAAAA&#10;AAAAAAAAAAAAAFtDb250ZW50X1R5cGVzXS54bWxQSwECLQAUAAYACAAAACEAWvQsW78AAAAVAQAA&#10;CwAAAAAAAAAAAAAAAAAfAQAAX3JlbHMvLnJlbHNQSwECLQAUAAYACAAAACEAhiFnW8YAAADbAAAA&#10;DwAAAAAAAAAAAAAAAAAHAgAAZHJzL2Rvd25yZXYueG1sUEsFBgAAAAADAAMAtwAAAPoCAAAAAA==&#10;" filled="f" stroked="f" strokeweight=".5pt">
                    <v:textbox>
                      <w:txbxContent>
                        <w:p w14:paraId="2192E75B" w14:textId="77777777" w:rsidR="00D51A95" w:rsidRPr="00CF43E0" w:rsidRDefault="00D51A95" w:rsidP="005B69E7">
                          <w:pPr>
                            <w:rPr>
                              <w:rFonts w:cstheme="minorHAnsi"/>
                              <w:i/>
                            </w:rPr>
                          </w:pPr>
                          <w:r w:rsidRPr="00CF43E0">
                            <w:rPr>
                              <w:rFonts w:cstheme="minorHAnsi"/>
                              <w:i/>
                            </w:rPr>
                            <w:t>S</w:t>
                          </w:r>
                        </w:p>
                      </w:txbxContent>
                    </v:textbox>
                  </v:shape>
                  <v:shape id="Text Box 78" o:spid="_x0000_s1044" type="#_x0000_t202" style="position:absolute;left:20597;top:15399;width:4433;height:2863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3vvMpwwAAANsAAAAPAAAAZHJzL2Rvd25yZXYueG1sRE/LasJA&#10;FN0X/IfhFrqrkwpViU5CCIiltAutm+5uMzcPzNyJmTFJ/frOQujycN7bdDKtGKh3jWUFL/MIBHFh&#10;dcOVgtPX7nkNwnlkja1lUvBLDtJk9rDFWNuRDzQcfSVCCLsYFdTed7GUrqjJoJvbjjhwpe0N+gD7&#10;SuoexxBuWrmIoqU02HBoqLGjvKbifLwaBe/57hMPPwuzvrX5/qPMusvp+1Wpp8cp24DwNPl/8d39&#10;phWswtjwJfwAmfwBAAD//wMAUEsBAi0AFAAGAAgAAAAhANvh9svuAAAAhQEAABMAAAAAAAAAAAAA&#10;AAAAAAAAAFtDb250ZW50X1R5cGVzXS54bWxQSwECLQAUAAYACAAAACEAWvQsW78AAAAVAQAACwAA&#10;AAAAAAAAAAAAAAAfAQAAX3JlbHMvLnJlbHNQSwECLQAUAAYACAAAACEA977zKcMAAADbAAAADwAA&#10;AAAAAAAAAAAAAAAHAgAAZHJzL2Rvd25yZXYueG1sUEsFBgAAAAADAAMAtwAAAPcCAAAAAA==&#10;" filled="f" stroked="f" strokeweight=".5pt">
                    <v:textbox>
                      <w:txbxContent>
                        <w:p w14:paraId="07C60605" w14:textId="77777777" w:rsidR="00D51A95" w:rsidRPr="00CF43E0" w:rsidRDefault="00D51A95" w:rsidP="005B69E7">
                          <w:pPr>
                            <w:rPr>
                              <w:rFonts w:cstheme="minorHAnsi"/>
                              <w:i/>
                            </w:rPr>
                          </w:pPr>
                          <w:r w:rsidRPr="00CF43E0">
                            <w:rPr>
                              <w:rFonts w:cstheme="minorHAnsi"/>
                              <w:i/>
                            </w:rPr>
                            <w:t>C</w:t>
                          </w:r>
                        </w:p>
                      </w:txbxContent>
                    </v:textbox>
                  </v:shape>
                </v:group>
                <v:shape id="Text Box 91" o:spid="_x0000_s1045" type="#_x0000_t202" style="position:absolute;left:32696;top:2309;width:6185;height:2673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WiLxOxAAAANsAAAAPAAAAZHJzL2Rvd25yZXYueG1sRI9Bi8Iw&#10;FITvgv8hPGFvmirsol2jSEFcFj2ovXh72zzbYvNSm6h1f70RBI/DzHzDTOetqcSVGldaVjAcRCCI&#10;M6tLzhWk+2V/DMJ5ZI2VZVJwJwfzWbczxVjbG2/puvO5CBB2MSoovK9jKV1WkEE3sDVx8I62MeiD&#10;bHKpG7wFuKnkKIq+pMGSw0KBNSUFZafdxSj4TZYb3P6NzPi/Slbr46I+p4dPpT567eIbhKfWv8Ov&#10;9o9WMBnC80v4AXL2AAAA//8DAFBLAQItABQABgAIAAAAIQDb4fbL7gAAAIUBAAATAAAAAAAAAAAA&#10;AAAAAAAAAABbQ29udGVudF9UeXBlc10ueG1sUEsBAi0AFAAGAAgAAAAhAFr0LFu/AAAAFQEAAAsA&#10;AAAAAAAAAAAAAAAAHwEAAF9yZWxzLy5yZWxzUEsBAi0AFAAGAAgAAAAhANaIvE7EAAAA2wAAAA8A&#10;AAAAAAAAAAAAAAAABwIAAGRycy9kb3ducmV2LnhtbFBLBQYAAAAAAwADALcAAAD4AgAAAAA=&#10;" filled="f" stroked="f" strokeweight=".5pt">
                  <v:textbox>
                    <w:txbxContent>
                      <w:p w14:paraId="05CC4EA7" w14:textId="77777777" w:rsidR="00D51A95" w:rsidRPr="00CF43E0" w:rsidRDefault="00D51A95" w:rsidP="005B69E7">
                        <w:pPr>
                          <w:rPr>
                            <w:rFonts w:cstheme="minorHAnsi"/>
                            <w:color w:val="0000FF"/>
                          </w:rPr>
                        </w:pPr>
                        <w:r w:rsidRPr="00CF43E0">
                          <w:rPr>
                            <w:rFonts w:cstheme="minorHAnsi"/>
                            <w:color w:val="0000FF"/>
                          </w:rPr>
                          <w:t>495 m</w:t>
                        </w:r>
                      </w:p>
                    </w:txbxContent>
                  </v:textbox>
                </v:shape>
                <v:shape id="Text Box 92" o:spid="_x0000_s1046" type="#_x0000_t202" style="position:absolute;left:32327;top:11176;width:6185;height:2673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mWiI5xgAAANsAAAAPAAAAZHJzL2Rvd25yZXYueG1sRI9Ba8JA&#10;FITvBf/D8oTemo2BikZXCYHQUtqDmktvr9lnEsy+jdmtpv76bqHgcZiZb5j1djSduNDgWssKZlEM&#10;griyuuVaQXkonhYgnEfW2FkmBT/kYLuZPKwx1fbKO7rsfS0ChF2KChrv+1RKVzVk0EW2Jw7e0Q4G&#10;fZBDLfWA1wA3nUzieC4NthwWGuwpb6g67b+Ngre8+MDdV2IWty5/eT9m/bn8fFbqcTpmKxCeRn8P&#10;/7dftYJlAn9fwg+Qm18AAAD//wMAUEsBAi0AFAAGAAgAAAAhANvh9svuAAAAhQEAABMAAAAAAAAA&#10;AAAAAAAAAAAAAFtDb250ZW50X1R5cGVzXS54bWxQSwECLQAUAAYACAAAACEAWvQsW78AAAAVAQAA&#10;CwAAAAAAAAAAAAAAAAAfAQAAX3JlbHMvLnJlbHNQSwECLQAUAAYACAAAACEAJloiOcYAAADbAAAA&#10;DwAAAAAAAAAAAAAAAAAHAgAAZHJzL2Rvd25yZXYueG1sUEsFBgAAAAADAAMAtwAAAPoCAAAAAA==&#10;" filled="f" stroked="f" strokeweight=".5pt">
                  <v:textbox>
                    <w:txbxContent>
                      <w:p w14:paraId="24B8C041" w14:textId="77777777" w:rsidR="00D51A95" w:rsidRPr="00CF43E0" w:rsidRDefault="00D51A95" w:rsidP="005B69E7">
                        <w:pPr>
                          <w:rPr>
                            <w:rFonts w:cstheme="minorHAnsi"/>
                            <w:color w:val="0000FF"/>
                          </w:rPr>
                        </w:pPr>
                        <w:r w:rsidRPr="00CF43E0">
                          <w:rPr>
                            <w:rFonts w:cstheme="minorHAnsi"/>
                            <w:color w:val="0000FF"/>
                          </w:rPr>
                          <w:t>1212 m</w:t>
                        </w:r>
                      </w:p>
                    </w:txbxContent>
                  </v:textbox>
                </v:shape>
                <w10:wrap type="topAndBottom"/>
              </v:group>
            </w:pict>
          </mc:Fallback>
        </mc:AlternateContent>
      </w:r>
      <w:r w:rsidR="00E10605" w:rsidRPr="00FC23BB">
        <w:t>Therefore, Rod walks 467 m further than Lucia.</w:t>
      </w:r>
    </w:p>
    <w:p w14:paraId="78F38997" w14:textId="77777777" w:rsidR="00F028B2" w:rsidRDefault="00F028B2" w:rsidP="00F028B2">
      <w:pPr>
        <w:pStyle w:val="VCAAbody"/>
        <w:rPr>
          <w:lang w:val="en-AU"/>
        </w:rPr>
      </w:pPr>
      <w:r>
        <w:rPr>
          <w:lang w:val="en-AU"/>
        </w:rPr>
        <w:br w:type="page"/>
      </w:r>
    </w:p>
    <w:p w14:paraId="5606C892" w14:textId="33770B26" w:rsidR="00B45D95" w:rsidRPr="001E7E2A" w:rsidRDefault="00B45D95" w:rsidP="00B45D95">
      <w:pPr>
        <w:pStyle w:val="VCAAHeading3"/>
        <w:rPr>
          <w:lang w:val="en-AU"/>
        </w:rPr>
      </w:pPr>
      <w:r w:rsidRPr="001E7E2A">
        <w:rPr>
          <w:lang w:val="en-AU"/>
        </w:rPr>
        <w:lastRenderedPageBreak/>
        <w:t>Module 4 – Graphs and relations</w:t>
      </w:r>
    </w:p>
    <w:tbl>
      <w:tblPr>
        <w:tblStyle w:val="VCAATableClosed"/>
        <w:tblW w:w="0" w:type="auto"/>
        <w:tblLayout w:type="fixed"/>
        <w:tblLook w:val="0000" w:firstRow="0" w:lastRow="0" w:firstColumn="0" w:lastColumn="0" w:noHBand="0" w:noVBand="0"/>
      </w:tblPr>
      <w:tblGrid>
        <w:gridCol w:w="1083"/>
        <w:gridCol w:w="1432"/>
        <w:gridCol w:w="432"/>
        <w:gridCol w:w="432"/>
        <w:gridCol w:w="432"/>
        <w:gridCol w:w="432"/>
        <w:gridCol w:w="432"/>
      </w:tblGrid>
      <w:tr w:rsidR="008C3E83" w:rsidRPr="008327C7" w14:paraId="129152B6" w14:textId="77777777" w:rsidTr="00FC23BB">
        <w:trPr>
          <w:trHeight w:val="264"/>
        </w:trPr>
        <w:tc>
          <w:tcPr>
            <w:tcW w:w="1083" w:type="dxa"/>
            <w:shd w:val="clear" w:color="auto" w:fill="0072AA" w:themeFill="accent1" w:themeFillShade="BF"/>
          </w:tcPr>
          <w:p w14:paraId="71680D0E" w14:textId="77777777" w:rsidR="008C3E83" w:rsidRPr="0071638A" w:rsidRDefault="008C3E83" w:rsidP="0071638A">
            <w:pPr>
              <w:pStyle w:val="VCAAtablecondensedheading"/>
              <w:rPr>
                <w:rStyle w:val="VCAAbold"/>
              </w:rPr>
            </w:pPr>
            <w:r w:rsidRPr="0071638A">
              <w:rPr>
                <w:rStyle w:val="VCAAbold"/>
              </w:rPr>
              <w:t>Question</w:t>
            </w:r>
          </w:p>
        </w:tc>
        <w:tc>
          <w:tcPr>
            <w:tcW w:w="1432" w:type="dxa"/>
            <w:shd w:val="clear" w:color="auto" w:fill="0072AA" w:themeFill="accent1" w:themeFillShade="BF"/>
          </w:tcPr>
          <w:p w14:paraId="3FC9C1F4" w14:textId="77777777" w:rsidR="008C3E83" w:rsidRPr="0071638A" w:rsidRDefault="008C3E83" w:rsidP="0071638A">
            <w:pPr>
              <w:pStyle w:val="VCAAtablecondensedheading"/>
              <w:rPr>
                <w:rStyle w:val="VCAAbold"/>
              </w:rPr>
            </w:pPr>
            <w:r w:rsidRPr="0071638A">
              <w:rPr>
                <w:rStyle w:val="VCAAbold"/>
              </w:rPr>
              <w:t>Correct answer</w:t>
            </w:r>
          </w:p>
        </w:tc>
        <w:tc>
          <w:tcPr>
            <w:tcW w:w="432" w:type="dxa"/>
            <w:shd w:val="clear" w:color="auto" w:fill="0072AA" w:themeFill="accent1" w:themeFillShade="BF"/>
          </w:tcPr>
          <w:p w14:paraId="3A228ED3" w14:textId="77777777" w:rsidR="008C3E83" w:rsidRPr="0071638A" w:rsidRDefault="008C3E83" w:rsidP="0071638A">
            <w:pPr>
              <w:pStyle w:val="VCAAtablecondensedheading"/>
              <w:rPr>
                <w:rStyle w:val="VCAAbold"/>
              </w:rPr>
            </w:pPr>
            <w:r w:rsidRPr="0071638A">
              <w:rPr>
                <w:rStyle w:val="VCAAbold"/>
              </w:rPr>
              <w:t>% A</w:t>
            </w:r>
          </w:p>
        </w:tc>
        <w:tc>
          <w:tcPr>
            <w:tcW w:w="432" w:type="dxa"/>
            <w:shd w:val="clear" w:color="auto" w:fill="0072AA" w:themeFill="accent1" w:themeFillShade="BF"/>
          </w:tcPr>
          <w:p w14:paraId="5ACDFEAE" w14:textId="77777777" w:rsidR="008C3E83" w:rsidRPr="0071638A" w:rsidRDefault="008C3E83" w:rsidP="0071638A">
            <w:pPr>
              <w:pStyle w:val="VCAAtablecondensedheading"/>
              <w:rPr>
                <w:rStyle w:val="VCAAbold"/>
              </w:rPr>
            </w:pPr>
            <w:r w:rsidRPr="0071638A">
              <w:rPr>
                <w:rStyle w:val="VCAAbold"/>
              </w:rPr>
              <w:t>% B</w:t>
            </w:r>
          </w:p>
        </w:tc>
        <w:tc>
          <w:tcPr>
            <w:tcW w:w="432" w:type="dxa"/>
            <w:shd w:val="clear" w:color="auto" w:fill="0072AA" w:themeFill="accent1" w:themeFillShade="BF"/>
          </w:tcPr>
          <w:p w14:paraId="2BB044BC" w14:textId="77777777" w:rsidR="008C3E83" w:rsidRPr="0071638A" w:rsidRDefault="008C3E83" w:rsidP="0071638A">
            <w:pPr>
              <w:pStyle w:val="VCAAtablecondensedheading"/>
              <w:rPr>
                <w:rStyle w:val="VCAAbold"/>
              </w:rPr>
            </w:pPr>
            <w:r w:rsidRPr="0071638A">
              <w:rPr>
                <w:rStyle w:val="VCAAbold"/>
              </w:rPr>
              <w:t>% C</w:t>
            </w:r>
          </w:p>
        </w:tc>
        <w:tc>
          <w:tcPr>
            <w:tcW w:w="432" w:type="dxa"/>
            <w:shd w:val="clear" w:color="auto" w:fill="0072AA" w:themeFill="accent1" w:themeFillShade="BF"/>
          </w:tcPr>
          <w:p w14:paraId="2449ACE0" w14:textId="77777777" w:rsidR="008C3E83" w:rsidRPr="0071638A" w:rsidRDefault="008C3E83" w:rsidP="0071638A">
            <w:pPr>
              <w:pStyle w:val="VCAAtablecondensedheading"/>
              <w:rPr>
                <w:rStyle w:val="VCAAbold"/>
              </w:rPr>
            </w:pPr>
            <w:r w:rsidRPr="0071638A">
              <w:rPr>
                <w:rStyle w:val="VCAAbold"/>
              </w:rPr>
              <w:t>% D</w:t>
            </w:r>
          </w:p>
        </w:tc>
        <w:tc>
          <w:tcPr>
            <w:tcW w:w="432" w:type="dxa"/>
            <w:shd w:val="clear" w:color="auto" w:fill="0072AA" w:themeFill="accent1" w:themeFillShade="BF"/>
          </w:tcPr>
          <w:p w14:paraId="3979D947" w14:textId="77777777" w:rsidR="008C3E83" w:rsidRPr="0071638A" w:rsidRDefault="008C3E83" w:rsidP="0071638A">
            <w:pPr>
              <w:pStyle w:val="VCAAtablecondensedheading"/>
              <w:rPr>
                <w:rStyle w:val="VCAAbold"/>
              </w:rPr>
            </w:pPr>
            <w:r w:rsidRPr="0071638A">
              <w:rPr>
                <w:rStyle w:val="VCAAbold"/>
              </w:rPr>
              <w:t>%E</w:t>
            </w:r>
          </w:p>
        </w:tc>
      </w:tr>
      <w:tr w:rsidR="008C3E83" w:rsidRPr="008327C7" w14:paraId="4490FF7D" w14:textId="77777777" w:rsidTr="00FC23BB">
        <w:tc>
          <w:tcPr>
            <w:tcW w:w="1083" w:type="dxa"/>
          </w:tcPr>
          <w:p w14:paraId="6C1EC264" w14:textId="77777777" w:rsidR="008C3E83" w:rsidRPr="0071638A" w:rsidRDefault="008C3E83" w:rsidP="0071638A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1</w:t>
            </w:r>
          </w:p>
        </w:tc>
        <w:tc>
          <w:tcPr>
            <w:tcW w:w="1432" w:type="dxa"/>
            <w:vAlign w:val="center"/>
          </w:tcPr>
          <w:p w14:paraId="731471F5" w14:textId="4E121EAF" w:rsidR="008C3E83" w:rsidRPr="00090035" w:rsidRDefault="008C3E83" w:rsidP="0071638A">
            <w:pPr>
              <w:pStyle w:val="VCAAtablecondensed"/>
            </w:pPr>
            <w:r w:rsidRPr="00090035">
              <w:t>B</w:t>
            </w:r>
          </w:p>
        </w:tc>
        <w:tc>
          <w:tcPr>
            <w:tcW w:w="432" w:type="dxa"/>
            <w:vAlign w:val="center"/>
          </w:tcPr>
          <w:p w14:paraId="7264B91D" w14:textId="3C68C3E6" w:rsidR="008C3E83" w:rsidRPr="008C3E83" w:rsidRDefault="008C3E83" w:rsidP="00FC23BB">
            <w:pPr>
              <w:pStyle w:val="VCAAtablecondensed"/>
            </w:pPr>
            <w:r w:rsidRPr="008C3E83">
              <w:t>2</w:t>
            </w:r>
          </w:p>
        </w:tc>
        <w:tc>
          <w:tcPr>
            <w:tcW w:w="432" w:type="dxa"/>
            <w:vAlign w:val="center"/>
          </w:tcPr>
          <w:p w14:paraId="1D1E8A25" w14:textId="7D542191" w:rsidR="008C3E83" w:rsidRPr="008C3E83" w:rsidRDefault="008C3E83" w:rsidP="00FC23BB">
            <w:pPr>
              <w:pStyle w:val="VCAAtablecondensed"/>
            </w:pPr>
            <w:r w:rsidRPr="008C3E83">
              <w:t>92</w:t>
            </w:r>
          </w:p>
        </w:tc>
        <w:tc>
          <w:tcPr>
            <w:tcW w:w="432" w:type="dxa"/>
            <w:vAlign w:val="center"/>
          </w:tcPr>
          <w:p w14:paraId="37A6639E" w14:textId="3DB6C862" w:rsidR="008C3E83" w:rsidRPr="008C3E83" w:rsidRDefault="008C3E83" w:rsidP="00FC23BB">
            <w:pPr>
              <w:pStyle w:val="VCAAtablecondensed"/>
            </w:pPr>
            <w:r w:rsidRPr="008C3E83">
              <w:t>3</w:t>
            </w:r>
          </w:p>
        </w:tc>
        <w:tc>
          <w:tcPr>
            <w:tcW w:w="432" w:type="dxa"/>
            <w:vAlign w:val="center"/>
          </w:tcPr>
          <w:p w14:paraId="05486464" w14:textId="293DA69D" w:rsidR="008C3E83" w:rsidRPr="008C3E83" w:rsidRDefault="008C3E83" w:rsidP="00FC23BB">
            <w:pPr>
              <w:pStyle w:val="VCAAtablecondensed"/>
            </w:pPr>
            <w:r w:rsidRPr="008C3E83">
              <w:t>1</w:t>
            </w:r>
          </w:p>
        </w:tc>
        <w:tc>
          <w:tcPr>
            <w:tcW w:w="432" w:type="dxa"/>
            <w:vAlign w:val="center"/>
          </w:tcPr>
          <w:p w14:paraId="45400873" w14:textId="1750B5F6" w:rsidR="008C3E83" w:rsidRPr="008C3E83" w:rsidRDefault="008C3E83" w:rsidP="00FC23BB">
            <w:pPr>
              <w:pStyle w:val="VCAAtablecondensed"/>
            </w:pPr>
            <w:r w:rsidRPr="008C3E83">
              <w:t>1</w:t>
            </w:r>
          </w:p>
        </w:tc>
      </w:tr>
      <w:tr w:rsidR="008C3E83" w:rsidRPr="008327C7" w14:paraId="123805BE" w14:textId="77777777" w:rsidTr="00FC23BB">
        <w:tc>
          <w:tcPr>
            <w:tcW w:w="1083" w:type="dxa"/>
          </w:tcPr>
          <w:p w14:paraId="09A644D7" w14:textId="77777777" w:rsidR="008C3E83" w:rsidRPr="0071638A" w:rsidRDefault="008C3E83" w:rsidP="0071638A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2</w:t>
            </w:r>
          </w:p>
        </w:tc>
        <w:tc>
          <w:tcPr>
            <w:tcW w:w="1432" w:type="dxa"/>
            <w:vAlign w:val="center"/>
          </w:tcPr>
          <w:p w14:paraId="4AABAB32" w14:textId="61237C21" w:rsidR="008C3E83" w:rsidRPr="00090035" w:rsidRDefault="008C3E83" w:rsidP="0071638A">
            <w:pPr>
              <w:pStyle w:val="VCAAtablecondensed"/>
            </w:pPr>
            <w:r w:rsidRPr="00090035">
              <w:t>A</w:t>
            </w:r>
          </w:p>
        </w:tc>
        <w:tc>
          <w:tcPr>
            <w:tcW w:w="432" w:type="dxa"/>
            <w:vAlign w:val="center"/>
          </w:tcPr>
          <w:p w14:paraId="36D374C2" w14:textId="49E91679" w:rsidR="008C3E83" w:rsidRPr="008C3E83" w:rsidRDefault="008C3E83" w:rsidP="00FC23BB">
            <w:pPr>
              <w:pStyle w:val="VCAAtablecondensed"/>
            </w:pPr>
            <w:r w:rsidRPr="008C3E83">
              <w:t>57</w:t>
            </w:r>
          </w:p>
        </w:tc>
        <w:tc>
          <w:tcPr>
            <w:tcW w:w="432" w:type="dxa"/>
            <w:vAlign w:val="center"/>
          </w:tcPr>
          <w:p w14:paraId="6932F6EA" w14:textId="152E4173" w:rsidR="008C3E83" w:rsidRPr="008C3E83" w:rsidRDefault="008C3E83" w:rsidP="00FC23BB">
            <w:pPr>
              <w:pStyle w:val="VCAAtablecondensed"/>
            </w:pPr>
            <w:r w:rsidRPr="008C3E83">
              <w:t>6</w:t>
            </w:r>
          </w:p>
        </w:tc>
        <w:tc>
          <w:tcPr>
            <w:tcW w:w="432" w:type="dxa"/>
            <w:vAlign w:val="center"/>
          </w:tcPr>
          <w:p w14:paraId="633750F0" w14:textId="2DCF7F00" w:rsidR="008C3E83" w:rsidRPr="008C3E83" w:rsidRDefault="008C3E83" w:rsidP="00FC23BB">
            <w:pPr>
              <w:pStyle w:val="VCAAtablecondensed"/>
            </w:pPr>
            <w:r w:rsidRPr="008C3E83">
              <w:t>8</w:t>
            </w:r>
          </w:p>
        </w:tc>
        <w:tc>
          <w:tcPr>
            <w:tcW w:w="432" w:type="dxa"/>
            <w:vAlign w:val="center"/>
          </w:tcPr>
          <w:p w14:paraId="5C28F089" w14:textId="3F7C8422" w:rsidR="008C3E83" w:rsidRPr="008C3E83" w:rsidRDefault="008C3E83" w:rsidP="00FC23BB">
            <w:pPr>
              <w:pStyle w:val="VCAAtablecondensed"/>
            </w:pPr>
            <w:r w:rsidRPr="008C3E83">
              <w:t>19</w:t>
            </w:r>
          </w:p>
        </w:tc>
        <w:tc>
          <w:tcPr>
            <w:tcW w:w="432" w:type="dxa"/>
            <w:vAlign w:val="center"/>
          </w:tcPr>
          <w:p w14:paraId="29A0A072" w14:textId="5C3B5D4A" w:rsidR="008C3E83" w:rsidRPr="008C3E83" w:rsidRDefault="008C3E83" w:rsidP="00FC23BB">
            <w:pPr>
              <w:pStyle w:val="VCAAtablecondensed"/>
            </w:pPr>
            <w:r w:rsidRPr="008C3E83">
              <w:t>8</w:t>
            </w:r>
          </w:p>
        </w:tc>
      </w:tr>
      <w:tr w:rsidR="008C3E83" w:rsidRPr="008327C7" w14:paraId="509B5B8D" w14:textId="77777777" w:rsidTr="00FC23BB">
        <w:tc>
          <w:tcPr>
            <w:tcW w:w="1083" w:type="dxa"/>
          </w:tcPr>
          <w:p w14:paraId="0A40F2B7" w14:textId="77777777" w:rsidR="008C3E83" w:rsidRPr="0071638A" w:rsidRDefault="008C3E83" w:rsidP="0071638A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3</w:t>
            </w:r>
          </w:p>
        </w:tc>
        <w:tc>
          <w:tcPr>
            <w:tcW w:w="1432" w:type="dxa"/>
            <w:vAlign w:val="center"/>
          </w:tcPr>
          <w:p w14:paraId="78ABFBCB" w14:textId="12A3355E" w:rsidR="008C3E83" w:rsidRPr="00090035" w:rsidRDefault="008C3E83" w:rsidP="0071638A">
            <w:pPr>
              <w:pStyle w:val="VCAAtablecondensed"/>
            </w:pPr>
            <w:r w:rsidRPr="00090035">
              <w:t>D</w:t>
            </w:r>
          </w:p>
        </w:tc>
        <w:tc>
          <w:tcPr>
            <w:tcW w:w="432" w:type="dxa"/>
            <w:vAlign w:val="center"/>
          </w:tcPr>
          <w:p w14:paraId="78E7861D" w14:textId="2679E96F" w:rsidR="008C3E83" w:rsidRPr="008C3E83" w:rsidRDefault="008C3E83" w:rsidP="00FC23BB">
            <w:pPr>
              <w:pStyle w:val="VCAAtablecondensed"/>
            </w:pPr>
            <w:r w:rsidRPr="008C3E83">
              <w:t>7</w:t>
            </w:r>
          </w:p>
        </w:tc>
        <w:tc>
          <w:tcPr>
            <w:tcW w:w="432" w:type="dxa"/>
            <w:vAlign w:val="center"/>
          </w:tcPr>
          <w:p w14:paraId="651111FA" w14:textId="61952972" w:rsidR="008C3E83" w:rsidRPr="008C3E83" w:rsidRDefault="008C3E83" w:rsidP="00FC23BB">
            <w:pPr>
              <w:pStyle w:val="VCAAtablecondensed"/>
            </w:pPr>
            <w:r w:rsidRPr="008C3E83">
              <w:t>8</w:t>
            </w:r>
          </w:p>
        </w:tc>
        <w:tc>
          <w:tcPr>
            <w:tcW w:w="432" w:type="dxa"/>
            <w:vAlign w:val="center"/>
          </w:tcPr>
          <w:p w14:paraId="5AEB7F02" w14:textId="3FE01917" w:rsidR="008C3E83" w:rsidRPr="008C3E83" w:rsidRDefault="008C3E83" w:rsidP="00FC23BB">
            <w:pPr>
              <w:pStyle w:val="VCAAtablecondensed"/>
            </w:pPr>
            <w:r w:rsidRPr="008C3E83">
              <w:t>14</w:t>
            </w:r>
          </w:p>
        </w:tc>
        <w:tc>
          <w:tcPr>
            <w:tcW w:w="432" w:type="dxa"/>
            <w:vAlign w:val="center"/>
          </w:tcPr>
          <w:p w14:paraId="17744BBE" w14:textId="19AB241E" w:rsidR="008C3E83" w:rsidRPr="008C3E83" w:rsidRDefault="008C3E83" w:rsidP="00FC23BB">
            <w:pPr>
              <w:pStyle w:val="VCAAtablecondensed"/>
            </w:pPr>
            <w:r w:rsidRPr="008C3E83">
              <w:t>62</w:t>
            </w:r>
          </w:p>
        </w:tc>
        <w:tc>
          <w:tcPr>
            <w:tcW w:w="432" w:type="dxa"/>
            <w:vAlign w:val="center"/>
          </w:tcPr>
          <w:p w14:paraId="638A6D98" w14:textId="5C96CD14" w:rsidR="008C3E83" w:rsidRPr="008C3E83" w:rsidRDefault="008C3E83" w:rsidP="00FC23BB">
            <w:pPr>
              <w:pStyle w:val="VCAAtablecondensed"/>
              <w:rPr>
                <w:highlight w:val="lightGray"/>
              </w:rPr>
            </w:pPr>
            <w:r w:rsidRPr="008C3E83">
              <w:t>6</w:t>
            </w:r>
          </w:p>
        </w:tc>
      </w:tr>
      <w:tr w:rsidR="008C3E83" w:rsidRPr="008327C7" w14:paraId="29ABCFE5" w14:textId="77777777" w:rsidTr="00FC23BB">
        <w:tc>
          <w:tcPr>
            <w:tcW w:w="1083" w:type="dxa"/>
          </w:tcPr>
          <w:p w14:paraId="7314094F" w14:textId="77777777" w:rsidR="008C3E83" w:rsidRPr="0071638A" w:rsidRDefault="008C3E83" w:rsidP="0071638A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4</w:t>
            </w:r>
          </w:p>
        </w:tc>
        <w:tc>
          <w:tcPr>
            <w:tcW w:w="1432" w:type="dxa"/>
            <w:vAlign w:val="center"/>
          </w:tcPr>
          <w:p w14:paraId="62B61AC7" w14:textId="1BA4AF26" w:rsidR="008C3E83" w:rsidRPr="00090035" w:rsidRDefault="008C3E83" w:rsidP="0071638A">
            <w:pPr>
              <w:pStyle w:val="VCAAtablecondensed"/>
            </w:pPr>
            <w:r w:rsidRPr="00090035">
              <w:t>C</w:t>
            </w:r>
          </w:p>
        </w:tc>
        <w:tc>
          <w:tcPr>
            <w:tcW w:w="432" w:type="dxa"/>
            <w:vAlign w:val="center"/>
          </w:tcPr>
          <w:p w14:paraId="7F2E2087" w14:textId="45AE9D22" w:rsidR="008C3E83" w:rsidRPr="008C3E83" w:rsidRDefault="008C3E83" w:rsidP="00FC23BB">
            <w:pPr>
              <w:pStyle w:val="VCAAtablecondensed"/>
            </w:pPr>
            <w:r w:rsidRPr="008C3E83">
              <w:t>3</w:t>
            </w:r>
          </w:p>
        </w:tc>
        <w:tc>
          <w:tcPr>
            <w:tcW w:w="432" w:type="dxa"/>
            <w:vAlign w:val="center"/>
          </w:tcPr>
          <w:p w14:paraId="27A2CBE3" w14:textId="5FCBFE59" w:rsidR="008C3E83" w:rsidRPr="008C3E83" w:rsidRDefault="008C3E83" w:rsidP="00FC23BB">
            <w:pPr>
              <w:pStyle w:val="VCAAtablecondensed"/>
            </w:pPr>
            <w:r w:rsidRPr="008C3E83">
              <w:t>6</w:t>
            </w:r>
          </w:p>
        </w:tc>
        <w:tc>
          <w:tcPr>
            <w:tcW w:w="432" w:type="dxa"/>
            <w:vAlign w:val="center"/>
          </w:tcPr>
          <w:p w14:paraId="2B748C39" w14:textId="2C10B484" w:rsidR="008C3E83" w:rsidRPr="008C3E83" w:rsidRDefault="008C3E83" w:rsidP="00FC23BB">
            <w:pPr>
              <w:pStyle w:val="VCAAtablecondensed"/>
            </w:pPr>
            <w:r w:rsidRPr="008C3E83">
              <w:t>44</w:t>
            </w:r>
          </w:p>
        </w:tc>
        <w:tc>
          <w:tcPr>
            <w:tcW w:w="432" w:type="dxa"/>
            <w:vAlign w:val="center"/>
          </w:tcPr>
          <w:p w14:paraId="3134287F" w14:textId="08714879" w:rsidR="008C3E83" w:rsidRPr="008C3E83" w:rsidRDefault="008C3E83" w:rsidP="00FC23BB">
            <w:pPr>
              <w:pStyle w:val="VCAAtablecondensed"/>
            </w:pPr>
            <w:r w:rsidRPr="008C3E83">
              <w:t>31</w:t>
            </w:r>
          </w:p>
        </w:tc>
        <w:tc>
          <w:tcPr>
            <w:tcW w:w="432" w:type="dxa"/>
            <w:vAlign w:val="center"/>
          </w:tcPr>
          <w:p w14:paraId="3902560C" w14:textId="044D59E5" w:rsidR="008C3E83" w:rsidRPr="008C3E83" w:rsidRDefault="008C3E83" w:rsidP="00FC23BB">
            <w:pPr>
              <w:pStyle w:val="VCAAtablecondensed"/>
              <w:rPr>
                <w:highlight w:val="lightGray"/>
              </w:rPr>
            </w:pPr>
            <w:r w:rsidRPr="008C3E83">
              <w:t>15</w:t>
            </w:r>
          </w:p>
        </w:tc>
      </w:tr>
      <w:tr w:rsidR="008C3E83" w:rsidRPr="008327C7" w14:paraId="6E0134DB" w14:textId="77777777" w:rsidTr="00FC23BB">
        <w:tc>
          <w:tcPr>
            <w:tcW w:w="1083" w:type="dxa"/>
          </w:tcPr>
          <w:p w14:paraId="3F534D3F" w14:textId="77777777" w:rsidR="008C3E83" w:rsidRPr="0071638A" w:rsidRDefault="008C3E83" w:rsidP="0071638A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5</w:t>
            </w:r>
          </w:p>
        </w:tc>
        <w:tc>
          <w:tcPr>
            <w:tcW w:w="1432" w:type="dxa"/>
            <w:vAlign w:val="center"/>
          </w:tcPr>
          <w:p w14:paraId="79C7478B" w14:textId="094FB0C9" w:rsidR="008C3E83" w:rsidRPr="00090035" w:rsidRDefault="008C3E83" w:rsidP="0071638A">
            <w:pPr>
              <w:pStyle w:val="VCAAtablecondensed"/>
            </w:pPr>
            <w:r w:rsidRPr="00090035">
              <w:t>E</w:t>
            </w:r>
          </w:p>
        </w:tc>
        <w:tc>
          <w:tcPr>
            <w:tcW w:w="432" w:type="dxa"/>
            <w:vAlign w:val="center"/>
          </w:tcPr>
          <w:p w14:paraId="6D10A1A5" w14:textId="5AA42B60" w:rsidR="008C3E83" w:rsidRPr="008C3E83" w:rsidRDefault="008C3E83" w:rsidP="00FC23BB">
            <w:pPr>
              <w:pStyle w:val="VCAAtablecondensed"/>
            </w:pPr>
            <w:r w:rsidRPr="008C3E83">
              <w:t>4</w:t>
            </w:r>
          </w:p>
        </w:tc>
        <w:tc>
          <w:tcPr>
            <w:tcW w:w="432" w:type="dxa"/>
            <w:vAlign w:val="center"/>
          </w:tcPr>
          <w:p w14:paraId="3216246A" w14:textId="73D5FEEC" w:rsidR="008C3E83" w:rsidRPr="008C3E83" w:rsidRDefault="008C3E83" w:rsidP="00FC23BB">
            <w:pPr>
              <w:pStyle w:val="VCAAtablecondensed"/>
            </w:pPr>
            <w:r w:rsidRPr="008C3E83">
              <w:t>8</w:t>
            </w:r>
          </w:p>
        </w:tc>
        <w:tc>
          <w:tcPr>
            <w:tcW w:w="432" w:type="dxa"/>
            <w:vAlign w:val="center"/>
          </w:tcPr>
          <w:p w14:paraId="167FB886" w14:textId="1C17F48E" w:rsidR="008C3E83" w:rsidRPr="008C3E83" w:rsidRDefault="008C3E83" w:rsidP="00FC23BB">
            <w:pPr>
              <w:pStyle w:val="VCAAtablecondensed"/>
            </w:pPr>
            <w:r w:rsidRPr="008C3E83">
              <w:t>12</w:t>
            </w:r>
          </w:p>
        </w:tc>
        <w:tc>
          <w:tcPr>
            <w:tcW w:w="432" w:type="dxa"/>
            <w:vAlign w:val="center"/>
          </w:tcPr>
          <w:p w14:paraId="3CD6A121" w14:textId="4FBDCAE4" w:rsidR="008C3E83" w:rsidRPr="008C3E83" w:rsidRDefault="008C3E83" w:rsidP="00FC23BB">
            <w:pPr>
              <w:pStyle w:val="VCAAtablecondensed"/>
            </w:pPr>
            <w:r w:rsidRPr="008C3E83">
              <w:t>16</w:t>
            </w:r>
          </w:p>
        </w:tc>
        <w:tc>
          <w:tcPr>
            <w:tcW w:w="432" w:type="dxa"/>
            <w:vAlign w:val="center"/>
          </w:tcPr>
          <w:p w14:paraId="10F04E86" w14:textId="68992187" w:rsidR="008C3E83" w:rsidRPr="008C3E83" w:rsidRDefault="008C3E83" w:rsidP="00FC23BB">
            <w:pPr>
              <w:pStyle w:val="VCAAtablecondensed"/>
            </w:pPr>
            <w:r w:rsidRPr="008C3E83">
              <w:t>58</w:t>
            </w:r>
          </w:p>
        </w:tc>
      </w:tr>
      <w:tr w:rsidR="008C3E83" w:rsidRPr="008327C7" w14:paraId="366D88AE" w14:textId="77777777" w:rsidTr="00FC23BB">
        <w:tc>
          <w:tcPr>
            <w:tcW w:w="1083" w:type="dxa"/>
          </w:tcPr>
          <w:p w14:paraId="3F55AF05" w14:textId="77777777" w:rsidR="008C3E83" w:rsidRPr="0071638A" w:rsidRDefault="008C3E83" w:rsidP="0071638A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6</w:t>
            </w:r>
          </w:p>
        </w:tc>
        <w:tc>
          <w:tcPr>
            <w:tcW w:w="1432" w:type="dxa"/>
            <w:vAlign w:val="center"/>
          </w:tcPr>
          <w:p w14:paraId="5528173A" w14:textId="48A63BF5" w:rsidR="008C3E83" w:rsidRPr="00090035" w:rsidRDefault="008C3E83" w:rsidP="0071638A">
            <w:pPr>
              <w:pStyle w:val="VCAAtablecondensed"/>
            </w:pPr>
            <w:r w:rsidRPr="00090035">
              <w:t>D</w:t>
            </w:r>
          </w:p>
        </w:tc>
        <w:tc>
          <w:tcPr>
            <w:tcW w:w="432" w:type="dxa"/>
            <w:vAlign w:val="center"/>
          </w:tcPr>
          <w:p w14:paraId="7E0FDFB0" w14:textId="30A82463" w:rsidR="008C3E83" w:rsidRPr="008C3E83" w:rsidRDefault="008C3E83" w:rsidP="00FC23BB">
            <w:pPr>
              <w:pStyle w:val="VCAAtablecondensed"/>
            </w:pPr>
            <w:r w:rsidRPr="008C3E83">
              <w:t>7</w:t>
            </w:r>
          </w:p>
        </w:tc>
        <w:tc>
          <w:tcPr>
            <w:tcW w:w="432" w:type="dxa"/>
            <w:vAlign w:val="center"/>
          </w:tcPr>
          <w:p w14:paraId="4205580D" w14:textId="43ACBD6C" w:rsidR="008C3E83" w:rsidRPr="008C3E83" w:rsidRDefault="008C3E83" w:rsidP="00FC23BB">
            <w:pPr>
              <w:pStyle w:val="VCAAtablecondensed"/>
            </w:pPr>
            <w:r w:rsidRPr="008C3E83">
              <w:t>16</w:t>
            </w:r>
          </w:p>
        </w:tc>
        <w:tc>
          <w:tcPr>
            <w:tcW w:w="432" w:type="dxa"/>
            <w:vAlign w:val="center"/>
          </w:tcPr>
          <w:p w14:paraId="620FC0F7" w14:textId="6EDC6E70" w:rsidR="008C3E83" w:rsidRPr="008C3E83" w:rsidRDefault="008C3E83" w:rsidP="00FC23BB">
            <w:pPr>
              <w:pStyle w:val="VCAAtablecondensed"/>
            </w:pPr>
            <w:r w:rsidRPr="008C3E83">
              <w:t>27</w:t>
            </w:r>
          </w:p>
        </w:tc>
        <w:tc>
          <w:tcPr>
            <w:tcW w:w="432" w:type="dxa"/>
            <w:vAlign w:val="center"/>
          </w:tcPr>
          <w:p w14:paraId="116AA032" w14:textId="37F0E57E" w:rsidR="008C3E83" w:rsidRPr="008C3E83" w:rsidRDefault="008C3E83" w:rsidP="00FC23BB">
            <w:pPr>
              <w:pStyle w:val="VCAAtablecondensed"/>
            </w:pPr>
            <w:r w:rsidRPr="008C3E83">
              <w:t>42</w:t>
            </w:r>
          </w:p>
        </w:tc>
        <w:tc>
          <w:tcPr>
            <w:tcW w:w="432" w:type="dxa"/>
            <w:vAlign w:val="center"/>
          </w:tcPr>
          <w:p w14:paraId="4290572F" w14:textId="4CA1E932" w:rsidR="008C3E83" w:rsidRPr="008C3E83" w:rsidRDefault="008C3E83" w:rsidP="00FC23BB">
            <w:pPr>
              <w:pStyle w:val="VCAAtablecondensed"/>
            </w:pPr>
            <w:r w:rsidRPr="008C3E83">
              <w:t>6</w:t>
            </w:r>
          </w:p>
        </w:tc>
      </w:tr>
      <w:tr w:rsidR="008C3E83" w:rsidRPr="008327C7" w14:paraId="7DA4ACEE" w14:textId="77777777" w:rsidTr="00FC23BB">
        <w:tc>
          <w:tcPr>
            <w:tcW w:w="1083" w:type="dxa"/>
          </w:tcPr>
          <w:p w14:paraId="2321568D" w14:textId="77777777" w:rsidR="008C3E83" w:rsidRPr="0071638A" w:rsidRDefault="008C3E83" w:rsidP="0071638A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7</w:t>
            </w:r>
          </w:p>
        </w:tc>
        <w:tc>
          <w:tcPr>
            <w:tcW w:w="1432" w:type="dxa"/>
            <w:vAlign w:val="center"/>
          </w:tcPr>
          <w:p w14:paraId="510222CF" w14:textId="1F3A834F" w:rsidR="008C3E83" w:rsidRPr="00090035" w:rsidRDefault="008C3E83" w:rsidP="0071638A">
            <w:pPr>
              <w:pStyle w:val="VCAAtablecondensed"/>
            </w:pPr>
            <w:r w:rsidRPr="00090035">
              <w:t>B</w:t>
            </w:r>
          </w:p>
        </w:tc>
        <w:tc>
          <w:tcPr>
            <w:tcW w:w="432" w:type="dxa"/>
            <w:vAlign w:val="center"/>
          </w:tcPr>
          <w:p w14:paraId="59FE32E5" w14:textId="041B64B7" w:rsidR="008C3E83" w:rsidRPr="008C3E83" w:rsidRDefault="008C3E83" w:rsidP="00FC23BB">
            <w:pPr>
              <w:pStyle w:val="VCAAtablecondensed"/>
            </w:pPr>
            <w:r w:rsidRPr="008C3E83">
              <w:t>19</w:t>
            </w:r>
          </w:p>
        </w:tc>
        <w:tc>
          <w:tcPr>
            <w:tcW w:w="432" w:type="dxa"/>
            <w:vAlign w:val="center"/>
          </w:tcPr>
          <w:p w14:paraId="07F350EA" w14:textId="7E6070E5" w:rsidR="008C3E83" w:rsidRPr="008C3E83" w:rsidRDefault="008C3E83" w:rsidP="00FC23BB">
            <w:pPr>
              <w:pStyle w:val="VCAAtablecondensed"/>
            </w:pPr>
            <w:r w:rsidRPr="008C3E83">
              <w:t>39</w:t>
            </w:r>
          </w:p>
        </w:tc>
        <w:tc>
          <w:tcPr>
            <w:tcW w:w="432" w:type="dxa"/>
            <w:vAlign w:val="center"/>
          </w:tcPr>
          <w:p w14:paraId="1C73CCB2" w14:textId="7A6777B7" w:rsidR="008C3E83" w:rsidRPr="008C3E83" w:rsidRDefault="008C3E83" w:rsidP="00FC23BB">
            <w:pPr>
              <w:pStyle w:val="VCAAtablecondensed"/>
            </w:pPr>
            <w:r w:rsidRPr="008C3E83">
              <w:t>19</w:t>
            </w:r>
          </w:p>
        </w:tc>
        <w:tc>
          <w:tcPr>
            <w:tcW w:w="432" w:type="dxa"/>
            <w:vAlign w:val="center"/>
          </w:tcPr>
          <w:p w14:paraId="2180782C" w14:textId="3FC4D898" w:rsidR="008C3E83" w:rsidRPr="008C3E83" w:rsidRDefault="008C3E83" w:rsidP="00FC23BB">
            <w:pPr>
              <w:pStyle w:val="VCAAtablecondensed"/>
            </w:pPr>
            <w:r w:rsidRPr="008C3E83">
              <w:t>11</w:t>
            </w:r>
          </w:p>
        </w:tc>
        <w:tc>
          <w:tcPr>
            <w:tcW w:w="432" w:type="dxa"/>
            <w:vAlign w:val="center"/>
          </w:tcPr>
          <w:p w14:paraId="588EE99A" w14:textId="4EF49A39" w:rsidR="008C3E83" w:rsidRPr="008C3E83" w:rsidRDefault="008C3E83" w:rsidP="00FC23BB">
            <w:pPr>
              <w:pStyle w:val="VCAAtablecondensed"/>
            </w:pPr>
            <w:r w:rsidRPr="008C3E83">
              <w:t>11</w:t>
            </w:r>
          </w:p>
        </w:tc>
      </w:tr>
      <w:tr w:rsidR="008C3E83" w:rsidRPr="008327C7" w14:paraId="5EFFB46E" w14:textId="77777777" w:rsidTr="00FC23BB">
        <w:tc>
          <w:tcPr>
            <w:tcW w:w="1083" w:type="dxa"/>
          </w:tcPr>
          <w:p w14:paraId="318B2D8F" w14:textId="77777777" w:rsidR="008C3E83" w:rsidRPr="0071638A" w:rsidRDefault="008C3E83" w:rsidP="0071638A">
            <w:pPr>
              <w:pStyle w:val="VCAAtablecondensed"/>
              <w:rPr>
                <w:rStyle w:val="VCAAbold"/>
              </w:rPr>
            </w:pPr>
            <w:r w:rsidRPr="0071638A">
              <w:rPr>
                <w:rStyle w:val="VCAAbold"/>
              </w:rPr>
              <w:t>8</w:t>
            </w:r>
          </w:p>
        </w:tc>
        <w:tc>
          <w:tcPr>
            <w:tcW w:w="1432" w:type="dxa"/>
            <w:vAlign w:val="center"/>
          </w:tcPr>
          <w:p w14:paraId="435F8D9B" w14:textId="0E85D17A" w:rsidR="008C3E83" w:rsidRPr="00090035" w:rsidRDefault="008C3E83" w:rsidP="0071638A">
            <w:pPr>
              <w:pStyle w:val="VCAAtablecondensed"/>
            </w:pPr>
            <w:r w:rsidRPr="00090035">
              <w:t>E</w:t>
            </w:r>
          </w:p>
        </w:tc>
        <w:tc>
          <w:tcPr>
            <w:tcW w:w="432" w:type="dxa"/>
            <w:vAlign w:val="center"/>
          </w:tcPr>
          <w:p w14:paraId="43C8582A" w14:textId="191F034B" w:rsidR="008C3E83" w:rsidRPr="008C3E83" w:rsidRDefault="008C3E83" w:rsidP="00FC23BB">
            <w:pPr>
              <w:pStyle w:val="VCAAtablecondensed"/>
            </w:pPr>
            <w:r w:rsidRPr="008C3E83">
              <w:t>10</w:t>
            </w:r>
          </w:p>
        </w:tc>
        <w:tc>
          <w:tcPr>
            <w:tcW w:w="432" w:type="dxa"/>
            <w:vAlign w:val="center"/>
          </w:tcPr>
          <w:p w14:paraId="77EB0976" w14:textId="5BE2D7B0" w:rsidR="008C3E83" w:rsidRPr="008C3E83" w:rsidRDefault="008C3E83" w:rsidP="00FC23BB">
            <w:pPr>
              <w:pStyle w:val="VCAAtablecondensed"/>
            </w:pPr>
            <w:r w:rsidRPr="008C3E83">
              <w:t>21</w:t>
            </w:r>
          </w:p>
        </w:tc>
        <w:tc>
          <w:tcPr>
            <w:tcW w:w="432" w:type="dxa"/>
            <w:vAlign w:val="center"/>
          </w:tcPr>
          <w:p w14:paraId="0ED6FBA4" w14:textId="548A8760" w:rsidR="008C3E83" w:rsidRPr="008C3E83" w:rsidRDefault="008C3E83" w:rsidP="00FC23BB">
            <w:pPr>
              <w:pStyle w:val="VCAAtablecondensed"/>
            </w:pPr>
            <w:r w:rsidRPr="008C3E83">
              <w:t>16</w:t>
            </w:r>
          </w:p>
        </w:tc>
        <w:tc>
          <w:tcPr>
            <w:tcW w:w="432" w:type="dxa"/>
            <w:vAlign w:val="center"/>
          </w:tcPr>
          <w:p w14:paraId="68807B26" w14:textId="5DEB4E95" w:rsidR="008C3E83" w:rsidRPr="008C3E83" w:rsidRDefault="008C3E83" w:rsidP="00FC23BB">
            <w:pPr>
              <w:pStyle w:val="VCAAtablecondensed"/>
            </w:pPr>
            <w:r w:rsidRPr="008C3E83">
              <w:t>22</w:t>
            </w:r>
          </w:p>
        </w:tc>
        <w:tc>
          <w:tcPr>
            <w:tcW w:w="432" w:type="dxa"/>
            <w:vAlign w:val="center"/>
          </w:tcPr>
          <w:p w14:paraId="24013FF7" w14:textId="5ADD71A8" w:rsidR="008C3E83" w:rsidRPr="008C3E83" w:rsidRDefault="008C3E83" w:rsidP="00FC23BB">
            <w:pPr>
              <w:pStyle w:val="VCAAtablecondensed"/>
              <w:rPr>
                <w:highlight w:val="lightGray"/>
              </w:rPr>
            </w:pPr>
            <w:r w:rsidRPr="008C3E83">
              <w:t>29</w:t>
            </w:r>
          </w:p>
        </w:tc>
      </w:tr>
    </w:tbl>
    <w:p w14:paraId="64090028" w14:textId="6512C444" w:rsidR="00B45D95" w:rsidRPr="007F08D5" w:rsidRDefault="00B45D95" w:rsidP="00BE412F">
      <w:pPr>
        <w:pStyle w:val="VCAAbody"/>
        <w:rPr>
          <w:lang w:val="en-AU"/>
        </w:rPr>
      </w:pPr>
      <w:r w:rsidRPr="007F08D5">
        <w:rPr>
          <w:lang w:val="en-AU"/>
        </w:rPr>
        <w:t xml:space="preserve">Students did not </w:t>
      </w:r>
      <w:r w:rsidR="00FC23BB">
        <w:rPr>
          <w:lang w:val="en-AU"/>
        </w:rPr>
        <w:t>answer well the questions</w:t>
      </w:r>
      <w:r w:rsidRPr="007F08D5">
        <w:rPr>
          <w:lang w:val="en-AU"/>
        </w:rPr>
        <w:t xml:space="preserve"> on </w:t>
      </w:r>
      <w:r w:rsidR="00EE7315" w:rsidRPr="007F08D5">
        <w:rPr>
          <w:lang w:val="en-AU"/>
        </w:rPr>
        <w:t xml:space="preserve">linear programming </w:t>
      </w:r>
      <w:r w:rsidRPr="007F08D5">
        <w:rPr>
          <w:lang w:val="en-AU"/>
        </w:rPr>
        <w:t>questions (Questions 7</w:t>
      </w:r>
      <w:r w:rsidR="00EE7315" w:rsidRPr="007F08D5">
        <w:rPr>
          <w:lang w:val="en-AU"/>
        </w:rPr>
        <w:t xml:space="preserve"> and</w:t>
      </w:r>
      <w:r w:rsidRPr="007F08D5">
        <w:rPr>
          <w:lang w:val="en-AU"/>
        </w:rPr>
        <w:t xml:space="preserve"> 8).</w:t>
      </w:r>
      <w:bookmarkStart w:id="4" w:name="Question_1"/>
      <w:bookmarkEnd w:id="4"/>
    </w:p>
    <w:p w14:paraId="7941D687" w14:textId="6D3B3AE1" w:rsidR="00EE21AD" w:rsidRDefault="00EE21AD" w:rsidP="00EE21AD">
      <w:pPr>
        <w:pStyle w:val="VCAAHeading4"/>
        <w:rPr>
          <w:lang w:val="en-AU"/>
        </w:rPr>
      </w:pPr>
      <w:r w:rsidRPr="001E7E2A">
        <w:rPr>
          <w:lang w:val="en-AU"/>
        </w:rPr>
        <w:t xml:space="preserve">Question </w:t>
      </w:r>
      <w:bookmarkStart w:id="5" w:name="Question_5"/>
      <w:bookmarkStart w:id="6" w:name="Question_8"/>
      <w:bookmarkEnd w:id="5"/>
      <w:bookmarkEnd w:id="6"/>
      <w:r w:rsidRPr="001E7E2A">
        <w:rPr>
          <w:lang w:val="en-AU"/>
        </w:rPr>
        <w:t>4</w:t>
      </w:r>
    </w:p>
    <w:p w14:paraId="144EBA0F" w14:textId="13B4FC1A" w:rsidR="00FB65F3" w:rsidRPr="00FB65F3" w:rsidRDefault="00FB65F3" w:rsidP="00BE412F">
      <w:pPr>
        <w:pStyle w:val="VCAAbody"/>
        <w:rPr>
          <w:lang w:val="en-AU" w:eastAsia="en-AU"/>
        </w:rPr>
      </w:pPr>
      <w:r w:rsidRPr="00FB65F3">
        <w:rPr>
          <w:lang w:val="en-AU" w:eastAsia="en-AU"/>
        </w:rPr>
        <w:t>Lani should park in Eastpark on Wednesday: fee = $14</w:t>
      </w:r>
      <w:r w:rsidR="00B60DF8">
        <w:rPr>
          <w:lang w:val="en-AU" w:eastAsia="en-AU"/>
        </w:rPr>
        <w:t>.</w:t>
      </w:r>
    </w:p>
    <w:p w14:paraId="50BF8563" w14:textId="4735D5F9" w:rsidR="00FB65F3" w:rsidRPr="00FB65F3" w:rsidRDefault="00FB65F3" w:rsidP="00BE412F">
      <w:pPr>
        <w:pStyle w:val="VCAAbody"/>
        <w:rPr>
          <w:lang w:val="en-AU" w:eastAsia="en-AU"/>
        </w:rPr>
      </w:pPr>
      <w:r w:rsidRPr="00FB65F3">
        <w:rPr>
          <w:lang w:val="en-AU" w:eastAsia="en-AU"/>
        </w:rPr>
        <w:t xml:space="preserve">Lani should park in </w:t>
      </w:r>
      <w:r w:rsidR="00B00456">
        <w:rPr>
          <w:lang w:val="en-AU" w:eastAsia="en-AU"/>
        </w:rPr>
        <w:t>North</w:t>
      </w:r>
      <w:r w:rsidRPr="00FB65F3">
        <w:rPr>
          <w:lang w:val="en-AU" w:eastAsia="en-AU"/>
        </w:rPr>
        <w:t>park on Thursday: fee = $2.3</w:t>
      </w:r>
      <w:r w:rsidR="00E10605">
        <w:rPr>
          <w:lang w:val="en-AU" w:eastAsia="en-AU"/>
        </w:rPr>
        <w:t>0</w:t>
      </w:r>
      <w:r w:rsidRPr="00FB65F3">
        <w:rPr>
          <w:lang w:val="en-AU" w:eastAsia="en-AU"/>
        </w:rPr>
        <w:t xml:space="preserve"> </w:t>
      </w:r>
      <w:r w:rsidR="00E10605">
        <w:rPr>
          <w:lang w:val="en-AU"/>
        </w:rPr>
        <w:sym w:font="Symbol" w:char="F0B4"/>
      </w:r>
      <w:r w:rsidRPr="00FB65F3">
        <w:rPr>
          <w:lang w:val="en-AU" w:eastAsia="en-AU"/>
        </w:rPr>
        <w:t xml:space="preserve"> 4 = </w:t>
      </w:r>
      <w:r w:rsidR="00114413">
        <w:rPr>
          <w:lang w:val="en-AU" w:eastAsia="en-AU"/>
        </w:rPr>
        <w:t>$</w:t>
      </w:r>
      <w:r w:rsidRPr="00FB65F3">
        <w:rPr>
          <w:lang w:val="en-AU" w:eastAsia="en-AU"/>
        </w:rPr>
        <w:t>9.2</w:t>
      </w:r>
      <w:r w:rsidR="00E10605">
        <w:rPr>
          <w:lang w:val="en-AU" w:eastAsia="en-AU"/>
        </w:rPr>
        <w:t>0</w:t>
      </w:r>
      <w:r w:rsidR="00B60DF8">
        <w:rPr>
          <w:lang w:val="en-AU" w:eastAsia="en-AU"/>
        </w:rPr>
        <w:t>.</w:t>
      </w:r>
    </w:p>
    <w:p w14:paraId="16B59FC8" w14:textId="7B12DC44" w:rsidR="00FB65F3" w:rsidRPr="00FB65F3" w:rsidRDefault="00FB65F3" w:rsidP="00BE412F">
      <w:pPr>
        <w:pStyle w:val="VCAAbody"/>
        <w:rPr>
          <w:lang w:val="en-AU" w:eastAsia="en-AU"/>
        </w:rPr>
      </w:pPr>
      <w:r w:rsidRPr="00FB65F3">
        <w:rPr>
          <w:lang w:val="en-AU" w:eastAsia="en-AU"/>
        </w:rPr>
        <w:t>Total fees = $23.20</w:t>
      </w:r>
      <w:r w:rsidR="00B60DF8">
        <w:rPr>
          <w:lang w:val="en-AU" w:eastAsia="en-AU"/>
        </w:rPr>
        <w:t>.</w:t>
      </w:r>
    </w:p>
    <w:p w14:paraId="0B966E01" w14:textId="7AFB553E" w:rsidR="005428C7" w:rsidRDefault="005428C7" w:rsidP="005428C7">
      <w:pPr>
        <w:pStyle w:val="VCAAHeading4"/>
        <w:rPr>
          <w:lang w:val="en-AU"/>
        </w:rPr>
      </w:pPr>
      <w:r w:rsidRPr="001E7E2A">
        <w:rPr>
          <w:lang w:val="en-AU"/>
        </w:rPr>
        <w:t>Question 6</w:t>
      </w:r>
    </w:p>
    <w:p w14:paraId="09A1C806" w14:textId="27DF9BF9" w:rsidR="00FB65F3" w:rsidRPr="003630CD" w:rsidRDefault="00AA735D" w:rsidP="00E665BB">
      <w:pPr>
        <w:pStyle w:val="VCAAbody"/>
        <w:rPr>
          <w:rFonts w:eastAsiaTheme="minorEastAsia"/>
          <w:lang w:val="en-AU" w:eastAsia="en-AU"/>
        </w:rPr>
      </w:pPr>
      <w:r w:rsidRPr="001A0279">
        <w:t>The gradient of the straight line is</w:t>
      </w:r>
      <w:r w:rsidR="00E10605" w:rsidRPr="0071638A">
        <w:t xml:space="preserve"> </w:t>
      </w:r>
      <w:r w:rsidR="00A14043" w:rsidRPr="00F028B2">
        <w:rPr>
          <w:rFonts w:ascii="Cambria Math" w:hAnsi="Cambria Math" w:cs="Times New Roman"/>
          <w:noProof/>
          <w:position w:val="-10"/>
          <w:lang w:val="en-AU" w:eastAsia="en-AU"/>
        </w:rPr>
        <w:object w:dxaOrig="3480" w:dyaOrig="300" w14:anchorId="1EFC3DC8">
          <v:shape id="_x0000_i1044" type="#_x0000_t75" alt="" style="width:162.75pt;height:15.75pt" o:ole="">
            <v:imagedata r:id="rId54" o:title=""/>
          </v:shape>
          <o:OLEObject Type="Embed" ProgID="Equation.DSMT4" ShapeID="_x0000_i1044" DrawAspect="Content" ObjectID="_1728396398" r:id="rId55"/>
        </w:object>
      </w:r>
      <w:r w:rsidR="00E10605" w:rsidRPr="003630CD">
        <w:rPr>
          <w:lang w:val="en-AU" w:eastAsia="en-AU"/>
        </w:rPr>
        <w:t>.</w:t>
      </w:r>
    </w:p>
    <w:p w14:paraId="40E937B0" w14:textId="31D76ABF" w:rsidR="00AA735D" w:rsidRPr="003630CD" w:rsidRDefault="00AA735D" w:rsidP="00BE412F">
      <w:pPr>
        <w:pStyle w:val="VCAAbody"/>
        <w:rPr>
          <w:lang w:val="en-AU" w:eastAsia="en-AU"/>
        </w:rPr>
      </w:pPr>
      <w:r w:rsidRPr="003630CD">
        <w:rPr>
          <w:lang w:val="en-AU" w:eastAsia="en-AU"/>
        </w:rPr>
        <w:t>Substituting this into the linear relation rule:</w:t>
      </w:r>
      <w:r w:rsidR="00E10605" w:rsidRPr="003630CD">
        <w:rPr>
          <w:lang w:val="en-AU" w:eastAsia="en-AU"/>
        </w:rPr>
        <w:t xml:space="preserve"> </w:t>
      </w:r>
      <w:r w:rsidR="0074417A" w:rsidRPr="0096787D">
        <w:rPr>
          <w:rFonts w:ascii="Cambria Math" w:hAnsi="Cambria Math" w:cs="Times New Roman"/>
          <w:noProof/>
          <w:position w:val="-20"/>
          <w:lang w:val="en-AU" w:eastAsia="en-AU"/>
        </w:rPr>
        <w:object w:dxaOrig="880" w:dyaOrig="540" w14:anchorId="0A2CE9D0">
          <v:shape id="_x0000_i1045" type="#_x0000_t75" alt="" style="width:44.25pt;height:25.5pt" o:ole="">
            <v:imagedata r:id="rId56" o:title=""/>
          </v:shape>
          <o:OLEObject Type="Embed" ProgID="Equation.DSMT4" ShapeID="_x0000_i1045" DrawAspect="Content" ObjectID="_1728396399" r:id="rId57"/>
        </w:object>
      </w:r>
      <w:r w:rsidR="00E10605" w:rsidRPr="003630CD">
        <w:rPr>
          <w:lang w:val="en-AU" w:eastAsia="en-AU"/>
        </w:rPr>
        <w:t>.</w:t>
      </w:r>
    </w:p>
    <w:p w14:paraId="5B716A4E" w14:textId="49151329" w:rsidR="00EE7315" w:rsidRPr="001E7E2A" w:rsidRDefault="00EE7315" w:rsidP="00EE7315">
      <w:pPr>
        <w:pStyle w:val="VCAAHeading4"/>
        <w:rPr>
          <w:lang w:val="en-AU"/>
        </w:rPr>
      </w:pPr>
      <w:r w:rsidRPr="001E7E2A">
        <w:rPr>
          <w:lang w:val="en-AU"/>
        </w:rPr>
        <w:t xml:space="preserve">Question </w:t>
      </w:r>
      <w:r>
        <w:rPr>
          <w:lang w:val="en-AU"/>
        </w:rPr>
        <w:t>7</w:t>
      </w:r>
    </w:p>
    <w:p w14:paraId="626EFD56" w14:textId="31424C5F" w:rsidR="003630CD" w:rsidRPr="00EE7315" w:rsidRDefault="003630CD" w:rsidP="00BE412F">
      <w:pPr>
        <w:pStyle w:val="VCAAbody"/>
        <w:rPr>
          <w:lang w:val="en-AU" w:eastAsia="en-AU"/>
        </w:rPr>
      </w:pPr>
      <w:r w:rsidRPr="001A0279">
        <w:t>An objective function with a gradient between</w:t>
      </w:r>
      <w:r w:rsidR="00DC2993">
        <w:t xml:space="preserve"> </w:t>
      </w:r>
      <w:r w:rsidR="00DC2993" w:rsidRPr="005A0770">
        <w:rPr>
          <w:position w:val="-4"/>
        </w:rPr>
        <w:object w:dxaOrig="279" w:dyaOrig="220" w14:anchorId="7E04B5E5">
          <v:shape id="_x0000_i1046" type="#_x0000_t75" style="width:14.25pt;height:10.5pt" o:ole="">
            <v:imagedata r:id="rId58" o:title=""/>
          </v:shape>
          <o:OLEObject Type="Embed" ProgID="Equation.DSMT4" ShapeID="_x0000_i1046" DrawAspect="Content" ObjectID="_1728396400" r:id="rId59"/>
        </w:object>
      </w:r>
      <w:r w:rsidRPr="001A0279">
        <w:t xml:space="preserve"> </w:t>
      </w:r>
      <w:r w:rsidRPr="00EE7315">
        <w:rPr>
          <w:lang w:val="en-AU" w:eastAsia="en-AU"/>
        </w:rPr>
        <w:t xml:space="preserve"> </w:t>
      </w:r>
      <w:r w:rsidR="00DC2993">
        <w:rPr>
          <w:lang w:val="en-AU" w:eastAsia="en-AU"/>
        </w:rPr>
        <w:t>and</w:t>
      </w:r>
      <w:r w:rsidR="00DC2993" w:rsidRPr="00DC2993">
        <w:rPr>
          <w:lang w:val="en-AU" w:eastAsia="en-AU"/>
        </w:rPr>
        <w:t xml:space="preserve"> </w:t>
      </w:r>
      <w:r w:rsidR="00DC2993" w:rsidRPr="005A0770">
        <w:rPr>
          <w:position w:val="-20"/>
        </w:rPr>
        <w:object w:dxaOrig="340" w:dyaOrig="540" w14:anchorId="13F7709B">
          <v:shape id="_x0000_i1047" type="#_x0000_t75" style="width:17.25pt;height:27pt" o:ole="">
            <v:imagedata r:id="rId60" o:title=""/>
          </v:shape>
          <o:OLEObject Type="Embed" ProgID="Equation.DSMT4" ShapeID="_x0000_i1047" DrawAspect="Content" ObjectID="_1728396401" r:id="rId61"/>
        </w:object>
      </w:r>
      <w:r w:rsidR="00DC2993" w:rsidRPr="00EE7315">
        <w:rPr>
          <w:lang w:val="en-AU" w:eastAsia="en-AU"/>
        </w:rPr>
        <w:t xml:space="preserve"> </w:t>
      </w:r>
      <w:r w:rsidRPr="00EE7315">
        <w:rPr>
          <w:lang w:val="en-AU" w:eastAsia="en-AU"/>
        </w:rPr>
        <w:t xml:space="preserve">will have its maximum at point K. </w:t>
      </w:r>
    </w:p>
    <w:p w14:paraId="7E6BA5A1" w14:textId="12C53B39" w:rsidR="004E20E2" w:rsidRDefault="0074417A" w:rsidP="00BE412F">
      <w:pPr>
        <w:pStyle w:val="VCAAbody"/>
        <w:rPr>
          <w:lang w:val="en-AU" w:eastAsia="en-AU"/>
        </w:rPr>
      </w:pPr>
      <w:r w:rsidRPr="005A0770">
        <w:rPr>
          <w:position w:val="-10"/>
        </w:rPr>
        <w:object w:dxaOrig="1060" w:dyaOrig="279" w14:anchorId="6B3CDEF3">
          <v:shape id="_x0000_i1048" type="#_x0000_t75" style="width:53.25pt;height:14.25pt" o:ole="">
            <v:imagedata r:id="rId62" o:title=""/>
          </v:shape>
          <o:OLEObject Type="Embed" ProgID="Equation.DSMT4" ShapeID="_x0000_i1048" DrawAspect="Content" ObjectID="_1728396402" r:id="rId63"/>
        </w:object>
      </w:r>
      <w:r w:rsidR="000A7D34">
        <w:t xml:space="preserve"> </w:t>
      </w:r>
      <w:r w:rsidR="003630CD" w:rsidRPr="001A0279">
        <w:t>has a gradient of</w:t>
      </w:r>
      <w:r w:rsidR="002C5FEF">
        <w:t xml:space="preserve"> </w:t>
      </w:r>
      <w:r w:rsidRPr="00DC2993">
        <w:rPr>
          <w:position w:val="-24"/>
        </w:rPr>
        <w:object w:dxaOrig="360" w:dyaOrig="620" w14:anchorId="5F7D42E7">
          <v:shape id="_x0000_i1049" type="#_x0000_t75" style="width:18pt;height:31.5pt" o:ole="">
            <v:imagedata r:id="rId64" o:title=""/>
          </v:shape>
          <o:OLEObject Type="Embed" ProgID="Equation.DSMT4" ShapeID="_x0000_i1049" DrawAspect="Content" ObjectID="_1728396403" r:id="rId65"/>
        </w:object>
      </w:r>
      <w:r w:rsidR="003630CD">
        <w:rPr>
          <w:lang w:val="en-AU" w:eastAsia="en-AU"/>
        </w:rPr>
        <w:t>.</w:t>
      </w:r>
    </w:p>
    <w:p w14:paraId="0F243684" w14:textId="6366EBA9" w:rsidR="005428C7" w:rsidRPr="001E7E2A" w:rsidRDefault="005428C7" w:rsidP="005428C7">
      <w:pPr>
        <w:pStyle w:val="VCAAHeading4"/>
        <w:rPr>
          <w:lang w:val="en-AU"/>
        </w:rPr>
      </w:pPr>
      <w:r w:rsidRPr="001E7E2A">
        <w:rPr>
          <w:lang w:val="en-AU"/>
        </w:rPr>
        <w:t>Question 8</w:t>
      </w:r>
    </w:p>
    <w:p w14:paraId="3DDF71F4" w14:textId="5F83D82C" w:rsidR="003630CD" w:rsidRPr="0070770C" w:rsidRDefault="003630CD" w:rsidP="00BE412F">
      <w:pPr>
        <w:pStyle w:val="VCAAbody"/>
      </w:pPr>
      <w:r w:rsidRPr="0070770C">
        <w:t>The gradient of the line including point (20,</w:t>
      </w:r>
      <w:r w:rsidR="00114413" w:rsidRPr="0070770C">
        <w:t xml:space="preserve"> </w:t>
      </w:r>
      <w:r w:rsidRPr="0070770C">
        <w:t>40) is</w:t>
      </w:r>
      <w:r w:rsidR="00184F23">
        <w:t xml:space="preserve"> </w:t>
      </w:r>
      <w:r w:rsidR="00184F23" w:rsidRPr="005A0770">
        <w:rPr>
          <w:position w:val="-20"/>
        </w:rPr>
        <w:object w:dxaOrig="320" w:dyaOrig="540" w14:anchorId="2C9C8EFA">
          <v:shape id="_x0000_i1050" type="#_x0000_t75" style="width:16.5pt;height:27pt" o:ole="">
            <v:imagedata r:id="rId66" o:title=""/>
          </v:shape>
          <o:OLEObject Type="Embed" ProgID="Equation.DSMT4" ShapeID="_x0000_i1050" DrawAspect="Content" ObjectID="_1728396404" r:id="rId67"/>
        </w:object>
      </w:r>
      <w:r w:rsidRPr="0070770C">
        <w:t>.</w:t>
      </w:r>
    </w:p>
    <w:p w14:paraId="40236E7D" w14:textId="23FA971C" w:rsidR="003630CD" w:rsidRPr="0070770C" w:rsidRDefault="003630CD" w:rsidP="00BE412F">
      <w:pPr>
        <w:pStyle w:val="VCAAbody"/>
      </w:pPr>
      <w:r w:rsidRPr="0070770C">
        <w:t xml:space="preserve">The objective function has gradient of </w:t>
      </w:r>
      <w:r w:rsidR="00184F23" w:rsidRPr="005A0770">
        <w:rPr>
          <w:position w:val="-22"/>
        </w:rPr>
        <w:object w:dxaOrig="360" w:dyaOrig="560" w14:anchorId="183EFBE4">
          <v:shape id="_x0000_i1051" type="#_x0000_t75" style="width:18pt;height:27.75pt" o:ole="">
            <v:imagedata r:id="rId68" o:title=""/>
          </v:shape>
          <o:OLEObject Type="Embed" ProgID="Equation.DSMT4" ShapeID="_x0000_i1051" DrawAspect="Content" ObjectID="_1728396405" r:id="rId69"/>
        </w:object>
      </w:r>
      <w:r w:rsidR="00350BE6" w:rsidRPr="0070770C">
        <w:t>.</w:t>
      </w:r>
    </w:p>
    <w:p w14:paraId="2A528AE0" w14:textId="127C0C30" w:rsidR="003630CD" w:rsidRPr="0070770C" w:rsidRDefault="00BF2782" w:rsidP="00BE412F">
      <w:pPr>
        <w:pStyle w:val="VCAAbody"/>
      </w:pPr>
      <w:r w:rsidRPr="0070770C">
        <w:t xml:space="preserve">Given that </w:t>
      </w:r>
      <w:r w:rsidRPr="0071638A">
        <w:rPr>
          <w:rStyle w:val="VCAAvariable"/>
        </w:rPr>
        <w:t>a</w:t>
      </w:r>
      <w:r w:rsidR="00E21EA1">
        <w:t xml:space="preserve"> </w:t>
      </w:r>
      <w:r w:rsidRPr="0070770C">
        <w:t>=</w:t>
      </w:r>
      <w:r w:rsidR="00E21EA1">
        <w:t xml:space="preserve"> </w:t>
      </w:r>
      <w:r w:rsidRPr="0070770C">
        <w:t xml:space="preserve">15, </w:t>
      </w:r>
      <w:r w:rsidR="003630CD" w:rsidRPr="0071638A">
        <w:rPr>
          <w:rStyle w:val="VCAAvariable"/>
        </w:rPr>
        <w:t>b</w:t>
      </w:r>
      <w:r w:rsidR="00E21EA1">
        <w:t xml:space="preserve"> </w:t>
      </w:r>
      <w:r w:rsidR="003630CD" w:rsidRPr="0070770C">
        <w:t>=</w:t>
      </w:r>
      <w:r w:rsidR="00E21EA1">
        <w:t xml:space="preserve"> </w:t>
      </w:r>
      <w:r w:rsidR="003630CD" w:rsidRPr="0070770C">
        <w:t>30.</w:t>
      </w:r>
    </w:p>
    <w:p w14:paraId="7C44DF92" w14:textId="6EEE76AF" w:rsidR="00EE21AD" w:rsidRPr="00BE412F" w:rsidRDefault="003630CD" w:rsidP="00BE412F">
      <w:pPr>
        <w:pStyle w:val="VCAAbody"/>
      </w:pPr>
      <w:r w:rsidRPr="00BE412F">
        <w:t xml:space="preserve">Maximum profit = </w:t>
      </w:r>
      <w:r w:rsidR="00184F23" w:rsidRPr="005A0770">
        <w:rPr>
          <w:position w:val="-10"/>
        </w:rPr>
        <w:object w:dxaOrig="2140" w:dyaOrig="279" w14:anchorId="715F3C3E">
          <v:shape id="_x0000_i1052" type="#_x0000_t75" style="width:107.25pt;height:14.25pt" o:ole="">
            <v:imagedata r:id="rId70" o:title=""/>
          </v:shape>
          <o:OLEObject Type="Embed" ProgID="Equation.DSMT4" ShapeID="_x0000_i1052" DrawAspect="Content" ObjectID="_1728396406" r:id="rId71"/>
        </w:object>
      </w:r>
      <w:r w:rsidR="00184F23">
        <w:t>.</w:t>
      </w:r>
    </w:p>
    <w:sectPr w:rsidR="00EE21AD" w:rsidRPr="00BE412F" w:rsidSect="00B230DB">
      <w:headerReference w:type="default" r:id="rId72"/>
      <w:footerReference w:type="default" r:id="rId73"/>
      <w:headerReference w:type="first" r:id="rId74"/>
      <w:footerReference w:type="first" r:id="rId75"/>
      <w:type w:val="continuous"/>
      <w:pgSz w:w="11907" w:h="16840" w:code="9"/>
      <w:pgMar w:top="1418" w:right="1134" w:bottom="567" w:left="1134" w:header="283" w:footer="283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384D8EB9" w14:textId="77777777" w:rsidR="004F2383" w:rsidRDefault="004F2383" w:rsidP="00304EA1">
      <w:r>
        <w:separator/>
      </w:r>
    </w:p>
  </w:endnote>
  <w:endnote w:type="continuationSeparator" w:id="0">
    <w:p w14:paraId="63A3EDB5" w14:textId="77777777" w:rsidR="004F2383" w:rsidRDefault="004F2383" w:rsidP="00304EA1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  <w:font w:name="Arial Unicode MS">
    <w:panose1 w:val="020B0604020202020204"/>
    <w:charset w:val="80"/>
    <w:family w:val="swiss"/>
    <w:pitch w:val="variable"/>
    <w:sig w:usb0="F7FFAFFF" w:usb1="E9DFFFFF" w:usb2="0000003F" w:usb3="00000000" w:csb0="003F01FF" w:csb1="00000000"/>
  </w:font>
  <w:font w:name="Cambria Math">
    <w:panose1 w:val="02040503050406030204"/>
    <w:charset w:val="00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tbl>
    <w:tblPr>
      <w:tblW w:w="5000" w:type="pct"/>
      <w:tblInd w:w="567" w:type="dxa"/>
      <w:tblLook w:val="04A0" w:firstRow="1" w:lastRow="0" w:firstColumn="1" w:lastColumn="0" w:noHBand="0" w:noVBand="1"/>
    </w:tblPr>
    <w:tblGrid>
      <w:gridCol w:w="3213"/>
      <w:gridCol w:w="3214"/>
      <w:gridCol w:w="3212"/>
    </w:tblGrid>
    <w:tr w:rsidR="00D51A95" w:rsidRPr="00D06414" w14:paraId="00D3EC34" w14:textId="77777777" w:rsidTr="00BB3BAB">
      <w:trPr>
        <w:trHeight w:val="476"/>
      </w:trPr>
      <w:tc>
        <w:tcPr>
          <w:tcW w:w="1667" w:type="pct"/>
          <w:tcMar>
            <w:left w:w="0" w:type="dxa"/>
            <w:right w:w="0" w:type="dxa"/>
          </w:tcMar>
        </w:tcPr>
        <w:p w14:paraId="4F062E5B" w14:textId="77777777" w:rsidR="00D51A95" w:rsidRPr="00D06414" w:rsidRDefault="00D51A95" w:rsidP="00BB3BAB">
          <w:pPr>
            <w:tabs>
              <w:tab w:val="left" w:pos="142"/>
              <w:tab w:val="right" w:pos="9639"/>
            </w:tabs>
            <w:spacing w:before="120" w:line="240" w:lineRule="exact"/>
            <w:rPr>
              <w:rFonts w:asciiTheme="majorHAnsi" w:hAnsiTheme="majorHAnsi" w:cs="Arial"/>
              <w:color w:val="999999" w:themeColor="accent2"/>
              <w:sz w:val="18"/>
              <w:szCs w:val="18"/>
            </w:rPr>
          </w:pPr>
          <w:r w:rsidRPr="00BB3BAB">
            <w:rPr>
              <w:rFonts w:asciiTheme="majorHAnsi" w:hAnsiTheme="majorHAnsi" w:cs="Arial"/>
              <w:color w:val="FFFFFF" w:themeColor="background1"/>
              <w:sz w:val="18"/>
              <w:szCs w:val="18"/>
            </w:rPr>
            <w:t xml:space="preserve">© </w:t>
          </w:r>
          <w:hyperlink r:id="rId1" w:history="1">
            <w:r w:rsidRPr="00BB3BAB">
              <w:rPr>
                <w:rFonts w:asciiTheme="majorHAnsi" w:hAnsiTheme="majorHAnsi" w:cs="Arial"/>
                <w:color w:val="FFFFFF" w:themeColor="background1"/>
                <w:sz w:val="18"/>
                <w:szCs w:val="18"/>
                <w:u w:val="single"/>
              </w:rPr>
              <w:t>VCAA</w:t>
            </w:r>
          </w:hyperlink>
        </w:p>
      </w:tc>
      <w:tc>
        <w:tcPr>
          <w:tcW w:w="1667" w:type="pct"/>
          <w:tcMar>
            <w:left w:w="0" w:type="dxa"/>
            <w:right w:w="0" w:type="dxa"/>
          </w:tcMar>
        </w:tcPr>
        <w:p w14:paraId="3B2D3A9E" w14:textId="77777777" w:rsidR="00D51A95" w:rsidRPr="00D06414" w:rsidRDefault="00D51A95" w:rsidP="00D06414">
          <w:pPr>
            <w:tabs>
              <w:tab w:val="right" w:pos="9639"/>
            </w:tabs>
            <w:spacing w:before="120" w:line="240" w:lineRule="exact"/>
            <w:rPr>
              <w:rFonts w:asciiTheme="majorHAnsi" w:hAnsiTheme="majorHAnsi" w:cs="Arial"/>
              <w:color w:val="999999" w:themeColor="accent2"/>
              <w:sz w:val="18"/>
              <w:szCs w:val="18"/>
            </w:rPr>
          </w:pPr>
        </w:p>
      </w:tc>
      <w:tc>
        <w:tcPr>
          <w:tcW w:w="1666" w:type="pct"/>
          <w:tcMar>
            <w:left w:w="0" w:type="dxa"/>
            <w:right w:w="0" w:type="dxa"/>
          </w:tcMar>
        </w:tcPr>
        <w:p w14:paraId="512E85E8" w14:textId="77777777" w:rsidR="00D51A95" w:rsidRPr="00D06414" w:rsidRDefault="00D51A95" w:rsidP="00D06414">
          <w:pPr>
            <w:tabs>
              <w:tab w:val="right" w:pos="9639"/>
            </w:tabs>
            <w:spacing w:before="120" w:line="240" w:lineRule="exact"/>
            <w:jc w:val="right"/>
            <w:rPr>
              <w:rFonts w:asciiTheme="majorHAnsi" w:hAnsiTheme="majorHAnsi" w:cs="Arial"/>
              <w:color w:val="999999" w:themeColor="accent2"/>
              <w:sz w:val="18"/>
              <w:szCs w:val="18"/>
            </w:rPr>
          </w:pPr>
          <w:r w:rsidRPr="00D06414">
            <w:rPr>
              <w:rFonts w:asciiTheme="majorHAnsi" w:hAnsiTheme="majorHAnsi" w:cs="Arial"/>
              <w:color w:val="999999" w:themeColor="accent2"/>
              <w:sz w:val="18"/>
              <w:szCs w:val="18"/>
            </w:rPr>
            <w:t xml:space="preserve">Page </w:t>
          </w:r>
          <w:r w:rsidRPr="00D06414">
            <w:rPr>
              <w:rFonts w:asciiTheme="majorHAnsi" w:hAnsiTheme="majorHAnsi" w:cs="Arial"/>
              <w:color w:val="999999" w:themeColor="accent2"/>
              <w:sz w:val="18"/>
              <w:szCs w:val="18"/>
            </w:rPr>
            <w:fldChar w:fldCharType="begin"/>
          </w:r>
          <w:r w:rsidRPr="00D06414">
            <w:rPr>
              <w:rFonts w:asciiTheme="majorHAnsi" w:hAnsiTheme="majorHAnsi" w:cs="Arial"/>
              <w:color w:val="999999" w:themeColor="accent2"/>
              <w:sz w:val="18"/>
              <w:szCs w:val="18"/>
            </w:rPr>
            <w:instrText xml:space="preserve"> PAGE   \* MERGEFORMAT </w:instrText>
          </w:r>
          <w:r w:rsidRPr="00D06414">
            <w:rPr>
              <w:rFonts w:asciiTheme="majorHAnsi" w:hAnsiTheme="majorHAnsi" w:cs="Arial"/>
              <w:color w:val="999999" w:themeColor="accent2"/>
              <w:sz w:val="18"/>
              <w:szCs w:val="18"/>
            </w:rPr>
            <w:fldChar w:fldCharType="separate"/>
          </w:r>
          <w:r>
            <w:rPr>
              <w:rFonts w:asciiTheme="majorHAnsi" w:hAnsiTheme="majorHAnsi" w:cs="Arial"/>
              <w:noProof/>
              <w:color w:val="999999" w:themeColor="accent2"/>
              <w:sz w:val="18"/>
              <w:szCs w:val="18"/>
            </w:rPr>
            <w:t>3</w:t>
          </w:r>
          <w:r w:rsidRPr="00D06414">
            <w:rPr>
              <w:rFonts w:asciiTheme="majorHAnsi" w:hAnsiTheme="majorHAnsi" w:cs="Arial"/>
              <w:color w:val="999999" w:themeColor="accent2"/>
              <w:sz w:val="18"/>
              <w:szCs w:val="18"/>
            </w:rPr>
            <w:fldChar w:fldCharType="end"/>
          </w:r>
        </w:p>
      </w:tc>
    </w:tr>
  </w:tbl>
  <w:p w14:paraId="5D192EFA" w14:textId="77777777" w:rsidR="00D51A95" w:rsidRPr="00D06414" w:rsidRDefault="00D51A95" w:rsidP="00D06414">
    <w:pPr>
      <w:pStyle w:val="Footer"/>
      <w:rPr>
        <w:sz w:val="2"/>
      </w:rPr>
    </w:pPr>
    <w:r>
      <w:rPr>
        <w:rFonts w:asciiTheme="majorHAnsi" w:hAnsiTheme="majorHAnsi" w:cs="Arial"/>
        <w:noProof/>
        <w:color w:val="999999" w:themeColor="accent2"/>
        <w:sz w:val="18"/>
        <w:szCs w:val="18"/>
        <w:lang w:val="en-AU" w:eastAsia="en-AU"/>
      </w:rPr>
      <w:drawing>
        <wp:anchor distT="0" distB="0" distL="114300" distR="114300" simplePos="0" relativeHeight="251659264" behindDoc="1" locked="1" layoutInCell="1" allowOverlap="1" wp14:anchorId="5A1EB687" wp14:editId="178F1A41">
          <wp:simplePos x="0" y="0"/>
          <wp:positionH relativeFrom="column">
            <wp:posOffset>-713105</wp:posOffset>
          </wp:positionH>
          <wp:positionV relativeFrom="page">
            <wp:posOffset>10142220</wp:posOffset>
          </wp:positionV>
          <wp:extent cx="7735371" cy="548640"/>
          <wp:effectExtent l="0" t="0" r="0" b="3810"/>
          <wp:wrapNone/>
          <wp:docPr id="3" name="Picture 3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4" name="A4-cover-footer-04.jpg"/>
                  <pic:cNvPicPr/>
                </pic:nvPicPr>
                <pic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7735371" cy="54864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tbl>
    <w:tblPr>
      <w:tblW w:w="4706" w:type="pct"/>
      <w:tblInd w:w="567" w:type="dxa"/>
      <w:tblLook w:val="04A0" w:firstRow="1" w:lastRow="0" w:firstColumn="1" w:lastColumn="0" w:noHBand="0" w:noVBand="1"/>
    </w:tblPr>
    <w:tblGrid>
      <w:gridCol w:w="2648"/>
      <w:gridCol w:w="3213"/>
      <w:gridCol w:w="3211"/>
    </w:tblGrid>
    <w:tr w:rsidR="00D51A95" w:rsidRPr="00D06414" w14:paraId="28670396" w14:textId="77777777" w:rsidTr="000F5AAF">
      <w:tc>
        <w:tcPr>
          <w:tcW w:w="1459" w:type="pct"/>
          <w:tcMar>
            <w:left w:w="0" w:type="dxa"/>
            <w:right w:w="0" w:type="dxa"/>
          </w:tcMar>
        </w:tcPr>
        <w:p w14:paraId="0BBE30B4" w14:textId="77777777" w:rsidR="00D51A95" w:rsidRPr="00D06414" w:rsidRDefault="00D51A95" w:rsidP="00D06414">
          <w:pPr>
            <w:tabs>
              <w:tab w:val="right" w:pos="9639"/>
            </w:tabs>
            <w:spacing w:before="120" w:line="240" w:lineRule="exact"/>
            <w:rPr>
              <w:rFonts w:asciiTheme="majorHAnsi" w:hAnsiTheme="majorHAnsi" w:cs="Arial"/>
              <w:color w:val="999999" w:themeColor="accent2"/>
              <w:sz w:val="18"/>
              <w:szCs w:val="18"/>
            </w:rPr>
          </w:pPr>
          <w:r w:rsidRPr="000F5AAF">
            <w:rPr>
              <w:rFonts w:asciiTheme="majorHAnsi" w:hAnsiTheme="majorHAnsi" w:cs="Arial"/>
              <w:color w:val="FFFFFF" w:themeColor="background1"/>
              <w:sz w:val="18"/>
              <w:szCs w:val="18"/>
            </w:rPr>
            <w:t xml:space="preserve">© </w:t>
          </w:r>
          <w:hyperlink r:id="rId1" w:history="1">
            <w:r w:rsidRPr="000F5AAF">
              <w:rPr>
                <w:rFonts w:asciiTheme="majorHAnsi" w:hAnsiTheme="majorHAnsi" w:cs="Arial"/>
                <w:color w:val="FFFFFF" w:themeColor="background1"/>
                <w:sz w:val="18"/>
                <w:szCs w:val="18"/>
                <w:u w:val="single"/>
              </w:rPr>
              <w:t>VCAA</w:t>
            </w:r>
          </w:hyperlink>
        </w:p>
      </w:tc>
      <w:tc>
        <w:tcPr>
          <w:tcW w:w="1771" w:type="pct"/>
          <w:tcMar>
            <w:left w:w="0" w:type="dxa"/>
            <w:right w:w="0" w:type="dxa"/>
          </w:tcMar>
        </w:tcPr>
        <w:p w14:paraId="1A5F1B38" w14:textId="77777777" w:rsidR="00D51A95" w:rsidRPr="00D06414" w:rsidRDefault="00D51A95" w:rsidP="00D06414">
          <w:pPr>
            <w:tabs>
              <w:tab w:val="right" w:pos="9639"/>
            </w:tabs>
            <w:spacing w:before="120" w:line="240" w:lineRule="exact"/>
            <w:rPr>
              <w:rFonts w:asciiTheme="majorHAnsi" w:hAnsiTheme="majorHAnsi" w:cs="Arial"/>
              <w:color w:val="999999" w:themeColor="accent2"/>
              <w:sz w:val="18"/>
              <w:szCs w:val="18"/>
            </w:rPr>
          </w:pPr>
        </w:p>
      </w:tc>
      <w:tc>
        <w:tcPr>
          <w:tcW w:w="1770" w:type="pct"/>
          <w:tcMar>
            <w:left w:w="0" w:type="dxa"/>
            <w:right w:w="0" w:type="dxa"/>
          </w:tcMar>
        </w:tcPr>
        <w:p w14:paraId="4DA4052A" w14:textId="77777777" w:rsidR="00D51A95" w:rsidRPr="00D06414" w:rsidRDefault="00D51A95" w:rsidP="00D06414">
          <w:pPr>
            <w:tabs>
              <w:tab w:val="right" w:pos="9639"/>
            </w:tabs>
            <w:spacing w:before="120" w:line="240" w:lineRule="exact"/>
            <w:jc w:val="right"/>
            <w:rPr>
              <w:rFonts w:asciiTheme="majorHAnsi" w:hAnsiTheme="majorHAnsi" w:cs="Arial"/>
              <w:color w:val="999999" w:themeColor="accent2"/>
              <w:sz w:val="18"/>
              <w:szCs w:val="18"/>
            </w:rPr>
          </w:pPr>
        </w:p>
      </w:tc>
    </w:tr>
  </w:tbl>
  <w:p w14:paraId="1301577A" w14:textId="77777777" w:rsidR="00D51A95" w:rsidRPr="00D06414" w:rsidRDefault="00D51A95" w:rsidP="00D06414">
    <w:pPr>
      <w:pStyle w:val="Footer"/>
      <w:rPr>
        <w:sz w:val="2"/>
      </w:rPr>
    </w:pPr>
    <w:r>
      <w:rPr>
        <w:rFonts w:asciiTheme="majorHAnsi" w:hAnsiTheme="majorHAnsi" w:cs="Arial"/>
        <w:noProof/>
        <w:color w:val="999999" w:themeColor="accent2"/>
        <w:sz w:val="18"/>
        <w:szCs w:val="18"/>
        <w:lang w:val="en-AU" w:eastAsia="en-AU"/>
      </w:rPr>
      <w:drawing>
        <wp:anchor distT="0" distB="0" distL="114300" distR="114300" simplePos="0" relativeHeight="251662336" behindDoc="1" locked="1" layoutInCell="1" allowOverlap="1" wp14:anchorId="6D7335C1" wp14:editId="59D55C31">
          <wp:simplePos x="0" y="0"/>
          <wp:positionH relativeFrom="page">
            <wp:align>left</wp:align>
          </wp:positionH>
          <wp:positionV relativeFrom="bottomMargin">
            <wp:align>top</wp:align>
          </wp:positionV>
          <wp:extent cx="7735371" cy="548640"/>
          <wp:effectExtent l="0" t="0" r="0" b="3810"/>
          <wp:wrapNone/>
          <wp:docPr id="5" name="Picture 5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4" name="A4-cover-footer-04.jpg"/>
                  <pic:cNvPicPr/>
                </pic:nvPicPr>
                <pic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7735371" cy="54864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14789BBC" w14:textId="77777777" w:rsidR="004F2383" w:rsidRDefault="004F2383" w:rsidP="00304EA1">
      <w:r>
        <w:separator/>
      </w:r>
    </w:p>
  </w:footnote>
  <w:footnote w:type="continuationSeparator" w:id="0">
    <w:p w14:paraId="4BE237BD" w14:textId="77777777" w:rsidR="004F2383" w:rsidRDefault="004F2383" w:rsidP="00304EA1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125484C" w14:textId="2792E7EE" w:rsidR="00D51A95" w:rsidRPr="00D86DE4" w:rsidRDefault="002E7710" w:rsidP="00D86DE4">
    <w:pPr>
      <w:pStyle w:val="VCAAcaptionsandfootnotes"/>
      <w:rPr>
        <w:color w:val="999999" w:themeColor="accent2"/>
      </w:rPr>
    </w:pPr>
    <w:r w:rsidRPr="001E7E2A">
      <w:t xml:space="preserve">2021 VCE Further Mathematics </w:t>
    </w:r>
    <w:r>
      <w:t>1 external assessment</w:t>
    </w:r>
    <w:r w:rsidRPr="001E7E2A">
      <w:t xml:space="preserve"> report</w: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70DF2C2" w14:textId="77777777" w:rsidR="00D51A95" w:rsidRPr="009370BC" w:rsidRDefault="00D51A95" w:rsidP="00970580">
    <w:pPr>
      <w:ind w:right="-142"/>
      <w:jc w:val="right"/>
    </w:pPr>
    <w:r>
      <w:rPr>
        <w:noProof/>
        <w:lang w:eastAsia="en-AU"/>
      </w:rPr>
      <w:drawing>
        <wp:anchor distT="0" distB="0" distL="114300" distR="114300" simplePos="0" relativeHeight="251660288" behindDoc="1" locked="1" layoutInCell="1" allowOverlap="1" wp14:anchorId="17697C7E" wp14:editId="3706FEDF">
          <wp:simplePos x="0" y="0"/>
          <wp:positionH relativeFrom="column">
            <wp:posOffset>-720090</wp:posOffset>
          </wp:positionH>
          <wp:positionV relativeFrom="page">
            <wp:posOffset>0</wp:posOffset>
          </wp:positionV>
          <wp:extent cx="7562088" cy="719016"/>
          <wp:effectExtent l="0" t="0" r="1270" b="5080"/>
          <wp:wrapNone/>
          <wp:docPr id="4" name="Picture 4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5" name="A4-cover-header-no-cover-05.jpg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7562088" cy="719016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19295D7B"/>
    <w:multiLevelType w:val="hybridMultilevel"/>
    <w:tmpl w:val="37C257F4"/>
    <w:lvl w:ilvl="0" w:tplc="F59E3C58">
      <w:start w:val="1"/>
      <w:numFmt w:val="bullet"/>
      <w:pStyle w:val="VCAAtablecondensed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" w15:restartNumberingAfterBreak="0">
    <w:nsid w:val="3F196FDF"/>
    <w:multiLevelType w:val="hybridMultilevel"/>
    <w:tmpl w:val="596CED7C"/>
    <w:lvl w:ilvl="0" w:tplc="66F2BD04">
      <w:start w:val="1"/>
      <w:numFmt w:val="decimal"/>
      <w:pStyle w:val="VCAAnumbers"/>
      <w:lvlText w:val="%1."/>
      <w:lvlJc w:val="left"/>
      <w:pPr>
        <w:ind w:left="1287" w:hanging="360"/>
      </w:pPr>
      <w:rPr>
        <w:rFonts w:hint="default"/>
      </w:rPr>
    </w:lvl>
    <w:lvl w:ilvl="1" w:tplc="0C090019" w:tentative="1">
      <w:start w:val="1"/>
      <w:numFmt w:val="lowerLetter"/>
      <w:lvlText w:val="%2."/>
      <w:lvlJc w:val="left"/>
      <w:pPr>
        <w:ind w:left="2007" w:hanging="360"/>
      </w:pPr>
    </w:lvl>
    <w:lvl w:ilvl="2" w:tplc="0C09001B" w:tentative="1">
      <w:start w:val="1"/>
      <w:numFmt w:val="lowerRoman"/>
      <w:lvlText w:val="%3."/>
      <w:lvlJc w:val="right"/>
      <w:pPr>
        <w:ind w:left="2727" w:hanging="180"/>
      </w:pPr>
    </w:lvl>
    <w:lvl w:ilvl="3" w:tplc="0C09000F" w:tentative="1">
      <w:start w:val="1"/>
      <w:numFmt w:val="decimal"/>
      <w:lvlText w:val="%4."/>
      <w:lvlJc w:val="left"/>
      <w:pPr>
        <w:ind w:left="3447" w:hanging="360"/>
      </w:pPr>
    </w:lvl>
    <w:lvl w:ilvl="4" w:tplc="0C090019" w:tentative="1">
      <w:start w:val="1"/>
      <w:numFmt w:val="lowerLetter"/>
      <w:lvlText w:val="%5."/>
      <w:lvlJc w:val="left"/>
      <w:pPr>
        <w:ind w:left="4167" w:hanging="360"/>
      </w:pPr>
    </w:lvl>
    <w:lvl w:ilvl="5" w:tplc="0C09001B" w:tentative="1">
      <w:start w:val="1"/>
      <w:numFmt w:val="lowerRoman"/>
      <w:lvlText w:val="%6."/>
      <w:lvlJc w:val="right"/>
      <w:pPr>
        <w:ind w:left="4887" w:hanging="180"/>
      </w:pPr>
    </w:lvl>
    <w:lvl w:ilvl="6" w:tplc="0C09000F" w:tentative="1">
      <w:start w:val="1"/>
      <w:numFmt w:val="decimal"/>
      <w:lvlText w:val="%7."/>
      <w:lvlJc w:val="left"/>
      <w:pPr>
        <w:ind w:left="5607" w:hanging="360"/>
      </w:pPr>
    </w:lvl>
    <w:lvl w:ilvl="7" w:tplc="0C090019" w:tentative="1">
      <w:start w:val="1"/>
      <w:numFmt w:val="lowerLetter"/>
      <w:lvlText w:val="%8."/>
      <w:lvlJc w:val="left"/>
      <w:pPr>
        <w:ind w:left="6327" w:hanging="360"/>
      </w:pPr>
    </w:lvl>
    <w:lvl w:ilvl="8" w:tplc="0C09001B" w:tentative="1">
      <w:start w:val="1"/>
      <w:numFmt w:val="lowerRoman"/>
      <w:lvlText w:val="%9."/>
      <w:lvlJc w:val="right"/>
      <w:pPr>
        <w:ind w:left="7047" w:hanging="180"/>
      </w:pPr>
    </w:lvl>
  </w:abstractNum>
  <w:abstractNum w:abstractNumId="2" w15:restartNumberingAfterBreak="0">
    <w:nsid w:val="572C799B"/>
    <w:multiLevelType w:val="hybridMultilevel"/>
    <w:tmpl w:val="E3827FB8"/>
    <w:lvl w:ilvl="0" w:tplc="02D63D2C">
      <w:start w:val="1"/>
      <w:numFmt w:val="bullet"/>
      <w:pStyle w:val="VCAAbulletlevel2"/>
      <w:lvlText w:val=""/>
      <w:lvlJc w:val="left"/>
      <w:pPr>
        <w:ind w:left="1381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2007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727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3447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4167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887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607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6327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7047" w:hanging="360"/>
      </w:pPr>
      <w:rPr>
        <w:rFonts w:ascii="Wingdings" w:hAnsi="Wingdings" w:hint="default"/>
      </w:rPr>
    </w:lvl>
  </w:abstractNum>
  <w:abstractNum w:abstractNumId="3" w15:restartNumberingAfterBreak="0">
    <w:nsid w:val="5DDE5B45"/>
    <w:multiLevelType w:val="hybridMultilevel"/>
    <w:tmpl w:val="C5B08488"/>
    <w:lvl w:ilvl="0" w:tplc="6DEC62AC">
      <w:start w:val="1"/>
      <w:numFmt w:val="bullet"/>
      <w:pStyle w:val="VCAAtablecondensedbullet2"/>
      <w:lvlText w:val=""/>
      <w:lvlJc w:val="left"/>
      <w:pPr>
        <w:ind w:left="1004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724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444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3164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884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604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324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6044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764" w:hanging="360"/>
      </w:pPr>
      <w:rPr>
        <w:rFonts w:ascii="Wingdings" w:hAnsi="Wingdings" w:hint="default"/>
      </w:rPr>
    </w:lvl>
  </w:abstractNum>
  <w:abstractNum w:abstractNumId="4" w15:restartNumberingAfterBreak="0">
    <w:nsid w:val="62872B6C"/>
    <w:multiLevelType w:val="hybridMultilevel"/>
    <w:tmpl w:val="4AA04806"/>
    <w:lvl w:ilvl="0" w:tplc="82B27374">
      <w:start w:val="1"/>
      <w:numFmt w:val="bullet"/>
      <w:pStyle w:val="VCAAbullet"/>
      <w:lvlText w:val=""/>
      <w:lvlJc w:val="left"/>
      <w:pPr>
        <w:ind w:left="5748" w:hanging="360"/>
      </w:pPr>
      <w:rPr>
        <w:rFonts w:ascii="Symbol" w:hAnsi="Symbol" w:hint="default"/>
        <w:color w:val="auto"/>
      </w:rPr>
    </w:lvl>
    <w:lvl w:ilvl="1" w:tplc="0C090003" w:tentative="1">
      <w:start w:val="1"/>
      <w:numFmt w:val="bullet"/>
      <w:lvlText w:val="o"/>
      <w:lvlJc w:val="left"/>
      <w:pPr>
        <w:ind w:left="6468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7188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7908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8628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9348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10068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10788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11508" w:hanging="360"/>
      </w:pPr>
      <w:rPr>
        <w:rFonts w:ascii="Wingdings" w:hAnsi="Wingdings" w:hint="default"/>
      </w:rPr>
    </w:lvl>
  </w:abstractNum>
  <w:abstractNum w:abstractNumId="5" w15:restartNumberingAfterBreak="0">
    <w:nsid w:val="74C9198E"/>
    <w:multiLevelType w:val="hybridMultilevel"/>
    <w:tmpl w:val="283CD8AA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>
    <w:abstractNumId w:val="4"/>
  </w:num>
  <w:num w:numId="2">
    <w:abstractNumId w:val="2"/>
  </w:num>
  <w:num w:numId="3">
    <w:abstractNumId w:val="1"/>
  </w:num>
  <w:num w:numId="4">
    <w:abstractNumId w:val="0"/>
  </w:num>
  <w:num w:numId="5">
    <w:abstractNumId w:val="3"/>
  </w:num>
  <w:num w:numId="6">
    <w:abstractNumId w:val="5"/>
  </w:num>
  <w:num w:numId="7">
    <w:abstractNumId w:val="4"/>
  </w:num>
  <w:num w:numId="8">
    <w:abstractNumId w:val="2"/>
  </w:num>
  <w:num w:numId="9">
    <w:abstractNumId w:val="1"/>
  </w:num>
  <w:num w:numId="10">
    <w:abstractNumId w:val="0"/>
  </w:num>
  <w:num w:numId="11">
    <w:abstractNumId w:val="3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00"/>
  <w:proofState w:spelling="clean"/>
  <w:stylePaneFormatFilter w:val="1728" w:allStyles="0" w:customStyles="0" w:latentStyles="0" w:stylesInUse="1" w:headingStyles="1" w:numberingStyles="0" w:tableStyles="0" w:directFormattingOnRuns="1" w:directFormattingOnParagraphs="1" w:directFormattingOnNumbering="1" w:directFormattingOnTables="0" w:clearFormatting="1" w:top3HeadingStyles="0" w:visibleStyles="0" w:alternateStyleNames="0"/>
  <w:stylePaneSortMethod w:val="0000"/>
  <w:mailMerge>
    <w:mainDocumentType w:val="formLetters"/>
    <w:dataType w:val="textFile"/>
    <w:activeRecord w:val="-1"/>
  </w:mailMerge>
  <w:defaultTabStop w:val="720"/>
  <w:characterSpacingControl w:val="doNotCompress"/>
  <w:hdrShapeDefaults>
    <o:shapedefaults v:ext="edit" spidmax="6145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8428B1"/>
    <w:rsid w:val="00003885"/>
    <w:rsid w:val="00010DF1"/>
    <w:rsid w:val="00013801"/>
    <w:rsid w:val="000226AF"/>
    <w:rsid w:val="00024018"/>
    <w:rsid w:val="0004167D"/>
    <w:rsid w:val="00055619"/>
    <w:rsid w:val="0005780E"/>
    <w:rsid w:val="00065CC6"/>
    <w:rsid w:val="00071BD9"/>
    <w:rsid w:val="00073A7D"/>
    <w:rsid w:val="0007706D"/>
    <w:rsid w:val="00086C22"/>
    <w:rsid w:val="00090035"/>
    <w:rsid w:val="00090D46"/>
    <w:rsid w:val="0009719A"/>
    <w:rsid w:val="000A6C7E"/>
    <w:rsid w:val="000A71F7"/>
    <w:rsid w:val="000A7D34"/>
    <w:rsid w:val="000B7C13"/>
    <w:rsid w:val="000C436F"/>
    <w:rsid w:val="000E229F"/>
    <w:rsid w:val="000F09E4"/>
    <w:rsid w:val="000F16FD"/>
    <w:rsid w:val="000F5AAF"/>
    <w:rsid w:val="00104EE6"/>
    <w:rsid w:val="00111E83"/>
    <w:rsid w:val="0011343B"/>
    <w:rsid w:val="00114413"/>
    <w:rsid w:val="00120DB9"/>
    <w:rsid w:val="00143520"/>
    <w:rsid w:val="00153AD2"/>
    <w:rsid w:val="001779EA"/>
    <w:rsid w:val="00182027"/>
    <w:rsid w:val="00184297"/>
    <w:rsid w:val="00184F23"/>
    <w:rsid w:val="00185CDF"/>
    <w:rsid w:val="0018641E"/>
    <w:rsid w:val="001876CA"/>
    <w:rsid w:val="001919F6"/>
    <w:rsid w:val="001A0279"/>
    <w:rsid w:val="001C2278"/>
    <w:rsid w:val="001C3EEA"/>
    <w:rsid w:val="001C658A"/>
    <w:rsid w:val="001D3246"/>
    <w:rsid w:val="001D47CF"/>
    <w:rsid w:val="001E7E2A"/>
    <w:rsid w:val="002076D3"/>
    <w:rsid w:val="002279BA"/>
    <w:rsid w:val="002329F3"/>
    <w:rsid w:val="00243F0D"/>
    <w:rsid w:val="00253ACC"/>
    <w:rsid w:val="00257572"/>
    <w:rsid w:val="00260767"/>
    <w:rsid w:val="002647BB"/>
    <w:rsid w:val="002754C1"/>
    <w:rsid w:val="002841C8"/>
    <w:rsid w:val="0028516B"/>
    <w:rsid w:val="00296B8F"/>
    <w:rsid w:val="00297A57"/>
    <w:rsid w:val="002A0B95"/>
    <w:rsid w:val="002C505D"/>
    <w:rsid w:val="002C5FEF"/>
    <w:rsid w:val="002C6F90"/>
    <w:rsid w:val="002C75FB"/>
    <w:rsid w:val="002E4FB5"/>
    <w:rsid w:val="002E7710"/>
    <w:rsid w:val="002F7F26"/>
    <w:rsid w:val="002F7FBF"/>
    <w:rsid w:val="003016A3"/>
    <w:rsid w:val="00302A3C"/>
    <w:rsid w:val="00302FB8"/>
    <w:rsid w:val="00304EA1"/>
    <w:rsid w:val="003075E3"/>
    <w:rsid w:val="0031049D"/>
    <w:rsid w:val="0031095D"/>
    <w:rsid w:val="00313B19"/>
    <w:rsid w:val="00314D81"/>
    <w:rsid w:val="00322FC6"/>
    <w:rsid w:val="00324AB6"/>
    <w:rsid w:val="00350651"/>
    <w:rsid w:val="00350BE6"/>
    <w:rsid w:val="00351DFE"/>
    <w:rsid w:val="0035293F"/>
    <w:rsid w:val="003630CD"/>
    <w:rsid w:val="003717DE"/>
    <w:rsid w:val="003726CC"/>
    <w:rsid w:val="00385147"/>
    <w:rsid w:val="00391986"/>
    <w:rsid w:val="003A00B4"/>
    <w:rsid w:val="003B2257"/>
    <w:rsid w:val="003B38DB"/>
    <w:rsid w:val="003C5E71"/>
    <w:rsid w:val="003C6C6D"/>
    <w:rsid w:val="003D6384"/>
    <w:rsid w:val="003D6CBD"/>
    <w:rsid w:val="003E168F"/>
    <w:rsid w:val="003F19BF"/>
    <w:rsid w:val="003F74D2"/>
    <w:rsid w:val="00400537"/>
    <w:rsid w:val="004008FF"/>
    <w:rsid w:val="00417AA3"/>
    <w:rsid w:val="00425DFE"/>
    <w:rsid w:val="0043222F"/>
    <w:rsid w:val="004325C5"/>
    <w:rsid w:val="00434EDB"/>
    <w:rsid w:val="00440B32"/>
    <w:rsid w:val="0044126B"/>
    <w:rsid w:val="0044213C"/>
    <w:rsid w:val="0045045E"/>
    <w:rsid w:val="00455BB7"/>
    <w:rsid w:val="0045681E"/>
    <w:rsid w:val="0046078D"/>
    <w:rsid w:val="00462A8C"/>
    <w:rsid w:val="004655DC"/>
    <w:rsid w:val="00465D7D"/>
    <w:rsid w:val="004876E7"/>
    <w:rsid w:val="00487798"/>
    <w:rsid w:val="00490627"/>
    <w:rsid w:val="00490674"/>
    <w:rsid w:val="00492BBB"/>
    <w:rsid w:val="00495C80"/>
    <w:rsid w:val="004A2ED8"/>
    <w:rsid w:val="004A3930"/>
    <w:rsid w:val="004B0AF8"/>
    <w:rsid w:val="004B407C"/>
    <w:rsid w:val="004B42D9"/>
    <w:rsid w:val="004E20E2"/>
    <w:rsid w:val="004F2383"/>
    <w:rsid w:val="004F5BDA"/>
    <w:rsid w:val="00503E43"/>
    <w:rsid w:val="00505C67"/>
    <w:rsid w:val="00510FE3"/>
    <w:rsid w:val="00512493"/>
    <w:rsid w:val="00513098"/>
    <w:rsid w:val="0051631E"/>
    <w:rsid w:val="00522489"/>
    <w:rsid w:val="00537A1F"/>
    <w:rsid w:val="005428C7"/>
    <w:rsid w:val="00551FEC"/>
    <w:rsid w:val="005570CF"/>
    <w:rsid w:val="00566029"/>
    <w:rsid w:val="00573EE4"/>
    <w:rsid w:val="005775B4"/>
    <w:rsid w:val="00583A1E"/>
    <w:rsid w:val="005923CB"/>
    <w:rsid w:val="005B1BC6"/>
    <w:rsid w:val="005B391B"/>
    <w:rsid w:val="005B69E7"/>
    <w:rsid w:val="005C0B4F"/>
    <w:rsid w:val="005C0C10"/>
    <w:rsid w:val="005C12CA"/>
    <w:rsid w:val="005C54D5"/>
    <w:rsid w:val="005D272C"/>
    <w:rsid w:val="005D3D78"/>
    <w:rsid w:val="005D42C8"/>
    <w:rsid w:val="005D554D"/>
    <w:rsid w:val="005E2EF0"/>
    <w:rsid w:val="005F09FD"/>
    <w:rsid w:val="005F4092"/>
    <w:rsid w:val="005F5619"/>
    <w:rsid w:val="005F61E7"/>
    <w:rsid w:val="006075DB"/>
    <w:rsid w:val="00607F83"/>
    <w:rsid w:val="0061549B"/>
    <w:rsid w:val="006663C6"/>
    <w:rsid w:val="00671C34"/>
    <w:rsid w:val="00681201"/>
    <w:rsid w:val="0068471E"/>
    <w:rsid w:val="00684F98"/>
    <w:rsid w:val="00692168"/>
    <w:rsid w:val="00693FFD"/>
    <w:rsid w:val="006A1181"/>
    <w:rsid w:val="006D2159"/>
    <w:rsid w:val="006D3A44"/>
    <w:rsid w:val="006D784F"/>
    <w:rsid w:val="006F2B80"/>
    <w:rsid w:val="006F4978"/>
    <w:rsid w:val="006F787C"/>
    <w:rsid w:val="00702636"/>
    <w:rsid w:val="0070770C"/>
    <w:rsid w:val="0071638A"/>
    <w:rsid w:val="007204DB"/>
    <w:rsid w:val="00724507"/>
    <w:rsid w:val="00734727"/>
    <w:rsid w:val="007440DC"/>
    <w:rsid w:val="0074417A"/>
    <w:rsid w:val="00747109"/>
    <w:rsid w:val="007530DB"/>
    <w:rsid w:val="00756B3A"/>
    <w:rsid w:val="0076194B"/>
    <w:rsid w:val="007705C4"/>
    <w:rsid w:val="00773E6C"/>
    <w:rsid w:val="007740F4"/>
    <w:rsid w:val="00781DB8"/>
    <w:rsid w:val="00781FB1"/>
    <w:rsid w:val="00790155"/>
    <w:rsid w:val="007A3723"/>
    <w:rsid w:val="007A4B91"/>
    <w:rsid w:val="007A5350"/>
    <w:rsid w:val="007A67A2"/>
    <w:rsid w:val="007B5DCC"/>
    <w:rsid w:val="007C600D"/>
    <w:rsid w:val="007D1546"/>
    <w:rsid w:val="007D18C6"/>
    <w:rsid w:val="007D1B6D"/>
    <w:rsid w:val="007E5578"/>
    <w:rsid w:val="007E5801"/>
    <w:rsid w:val="007E64B6"/>
    <w:rsid w:val="007F08D5"/>
    <w:rsid w:val="007F523E"/>
    <w:rsid w:val="00801178"/>
    <w:rsid w:val="00813C37"/>
    <w:rsid w:val="008154B5"/>
    <w:rsid w:val="0082021D"/>
    <w:rsid w:val="008236BE"/>
    <w:rsid w:val="00823962"/>
    <w:rsid w:val="00831D1D"/>
    <w:rsid w:val="008428B1"/>
    <w:rsid w:val="00850410"/>
    <w:rsid w:val="00852719"/>
    <w:rsid w:val="00860115"/>
    <w:rsid w:val="00862F7E"/>
    <w:rsid w:val="008827C7"/>
    <w:rsid w:val="0088783C"/>
    <w:rsid w:val="00892746"/>
    <w:rsid w:val="0089561F"/>
    <w:rsid w:val="00896FCF"/>
    <w:rsid w:val="008B3817"/>
    <w:rsid w:val="008B5880"/>
    <w:rsid w:val="008C3E83"/>
    <w:rsid w:val="008C567D"/>
    <w:rsid w:val="008D405F"/>
    <w:rsid w:val="008E2351"/>
    <w:rsid w:val="00916927"/>
    <w:rsid w:val="00925E60"/>
    <w:rsid w:val="009316A7"/>
    <w:rsid w:val="009370BC"/>
    <w:rsid w:val="00962A51"/>
    <w:rsid w:val="0096787D"/>
    <w:rsid w:val="00970580"/>
    <w:rsid w:val="00972BA8"/>
    <w:rsid w:val="00975DCE"/>
    <w:rsid w:val="0098739B"/>
    <w:rsid w:val="009906B5"/>
    <w:rsid w:val="00993EC2"/>
    <w:rsid w:val="009A15F2"/>
    <w:rsid w:val="009A1942"/>
    <w:rsid w:val="009B61E5"/>
    <w:rsid w:val="009C0282"/>
    <w:rsid w:val="009C4A11"/>
    <w:rsid w:val="009C4D63"/>
    <w:rsid w:val="009D0E9E"/>
    <w:rsid w:val="009D1E89"/>
    <w:rsid w:val="009D25B6"/>
    <w:rsid w:val="009D3ED6"/>
    <w:rsid w:val="009D7796"/>
    <w:rsid w:val="009E2553"/>
    <w:rsid w:val="009E5707"/>
    <w:rsid w:val="00A010F2"/>
    <w:rsid w:val="00A011AA"/>
    <w:rsid w:val="00A06700"/>
    <w:rsid w:val="00A0767D"/>
    <w:rsid w:val="00A14043"/>
    <w:rsid w:val="00A16F52"/>
    <w:rsid w:val="00A17661"/>
    <w:rsid w:val="00A17F95"/>
    <w:rsid w:val="00A22159"/>
    <w:rsid w:val="00A24B2D"/>
    <w:rsid w:val="00A40966"/>
    <w:rsid w:val="00A447A3"/>
    <w:rsid w:val="00A70C7F"/>
    <w:rsid w:val="00A82B26"/>
    <w:rsid w:val="00A87B7F"/>
    <w:rsid w:val="00A921E0"/>
    <w:rsid w:val="00A922F4"/>
    <w:rsid w:val="00AA0EF9"/>
    <w:rsid w:val="00AA735D"/>
    <w:rsid w:val="00AA73A4"/>
    <w:rsid w:val="00AD1332"/>
    <w:rsid w:val="00AD51CE"/>
    <w:rsid w:val="00AE5526"/>
    <w:rsid w:val="00AF051B"/>
    <w:rsid w:val="00AF7854"/>
    <w:rsid w:val="00B00456"/>
    <w:rsid w:val="00B01578"/>
    <w:rsid w:val="00B0738F"/>
    <w:rsid w:val="00B11945"/>
    <w:rsid w:val="00B13D3B"/>
    <w:rsid w:val="00B22934"/>
    <w:rsid w:val="00B230DB"/>
    <w:rsid w:val="00B26601"/>
    <w:rsid w:val="00B36319"/>
    <w:rsid w:val="00B36820"/>
    <w:rsid w:val="00B37F0E"/>
    <w:rsid w:val="00B41593"/>
    <w:rsid w:val="00B41951"/>
    <w:rsid w:val="00B45D95"/>
    <w:rsid w:val="00B53229"/>
    <w:rsid w:val="00B5443D"/>
    <w:rsid w:val="00B60DF8"/>
    <w:rsid w:val="00B62480"/>
    <w:rsid w:val="00B717F4"/>
    <w:rsid w:val="00B815FD"/>
    <w:rsid w:val="00B81B70"/>
    <w:rsid w:val="00BA417F"/>
    <w:rsid w:val="00BB3BAB"/>
    <w:rsid w:val="00BD0724"/>
    <w:rsid w:val="00BD2B91"/>
    <w:rsid w:val="00BD31A0"/>
    <w:rsid w:val="00BE412F"/>
    <w:rsid w:val="00BE5521"/>
    <w:rsid w:val="00BF0BBA"/>
    <w:rsid w:val="00BF1CE0"/>
    <w:rsid w:val="00BF2782"/>
    <w:rsid w:val="00BF5AAD"/>
    <w:rsid w:val="00BF6C23"/>
    <w:rsid w:val="00C13536"/>
    <w:rsid w:val="00C14AA2"/>
    <w:rsid w:val="00C249D2"/>
    <w:rsid w:val="00C32486"/>
    <w:rsid w:val="00C35203"/>
    <w:rsid w:val="00C407C5"/>
    <w:rsid w:val="00C53263"/>
    <w:rsid w:val="00C53A92"/>
    <w:rsid w:val="00C75F1D"/>
    <w:rsid w:val="00C8172A"/>
    <w:rsid w:val="00C86FFD"/>
    <w:rsid w:val="00C95156"/>
    <w:rsid w:val="00C969D3"/>
    <w:rsid w:val="00CA0DC2"/>
    <w:rsid w:val="00CA483B"/>
    <w:rsid w:val="00CA7D65"/>
    <w:rsid w:val="00CB5473"/>
    <w:rsid w:val="00CB6466"/>
    <w:rsid w:val="00CB68E8"/>
    <w:rsid w:val="00CE0F31"/>
    <w:rsid w:val="00CF3FCD"/>
    <w:rsid w:val="00CF43E0"/>
    <w:rsid w:val="00D031D0"/>
    <w:rsid w:val="00D03D9D"/>
    <w:rsid w:val="00D04F01"/>
    <w:rsid w:val="00D05673"/>
    <w:rsid w:val="00D06414"/>
    <w:rsid w:val="00D10AA4"/>
    <w:rsid w:val="00D20ED9"/>
    <w:rsid w:val="00D24E5A"/>
    <w:rsid w:val="00D338E4"/>
    <w:rsid w:val="00D51947"/>
    <w:rsid w:val="00D51A95"/>
    <w:rsid w:val="00D532F0"/>
    <w:rsid w:val="00D55A36"/>
    <w:rsid w:val="00D56E0F"/>
    <w:rsid w:val="00D611E4"/>
    <w:rsid w:val="00D7131A"/>
    <w:rsid w:val="00D77383"/>
    <w:rsid w:val="00D77413"/>
    <w:rsid w:val="00D7747F"/>
    <w:rsid w:val="00D82759"/>
    <w:rsid w:val="00D86DE4"/>
    <w:rsid w:val="00DC2993"/>
    <w:rsid w:val="00DD7BFC"/>
    <w:rsid w:val="00DE1909"/>
    <w:rsid w:val="00DE51DB"/>
    <w:rsid w:val="00DE7972"/>
    <w:rsid w:val="00DF4A82"/>
    <w:rsid w:val="00DF6FAC"/>
    <w:rsid w:val="00E10605"/>
    <w:rsid w:val="00E107FB"/>
    <w:rsid w:val="00E12BE7"/>
    <w:rsid w:val="00E13630"/>
    <w:rsid w:val="00E21EA1"/>
    <w:rsid w:val="00E23023"/>
    <w:rsid w:val="00E23F1D"/>
    <w:rsid w:val="00E24216"/>
    <w:rsid w:val="00E30E05"/>
    <w:rsid w:val="00E341A9"/>
    <w:rsid w:val="00E35622"/>
    <w:rsid w:val="00E361AE"/>
    <w:rsid w:val="00E36361"/>
    <w:rsid w:val="00E43B65"/>
    <w:rsid w:val="00E45ED7"/>
    <w:rsid w:val="00E55AE9"/>
    <w:rsid w:val="00E665BB"/>
    <w:rsid w:val="00E779EA"/>
    <w:rsid w:val="00E83FAF"/>
    <w:rsid w:val="00EA6D8D"/>
    <w:rsid w:val="00EA7B9D"/>
    <w:rsid w:val="00EB0C84"/>
    <w:rsid w:val="00EB7055"/>
    <w:rsid w:val="00EC3A08"/>
    <w:rsid w:val="00EC3F01"/>
    <w:rsid w:val="00ED01D4"/>
    <w:rsid w:val="00ED3F87"/>
    <w:rsid w:val="00EE21AD"/>
    <w:rsid w:val="00EE62C6"/>
    <w:rsid w:val="00EE7315"/>
    <w:rsid w:val="00EF4114"/>
    <w:rsid w:val="00EF4188"/>
    <w:rsid w:val="00F016D0"/>
    <w:rsid w:val="00F028B2"/>
    <w:rsid w:val="00F17FDE"/>
    <w:rsid w:val="00F40D53"/>
    <w:rsid w:val="00F42E0D"/>
    <w:rsid w:val="00F4525C"/>
    <w:rsid w:val="00F50D86"/>
    <w:rsid w:val="00F87770"/>
    <w:rsid w:val="00F90D30"/>
    <w:rsid w:val="00FA6FC3"/>
    <w:rsid w:val="00FB65F3"/>
    <w:rsid w:val="00FC23BB"/>
    <w:rsid w:val="00FC3B10"/>
    <w:rsid w:val="00FC4A79"/>
    <w:rsid w:val="00FD09C3"/>
    <w:rsid w:val="00FD29D3"/>
    <w:rsid w:val="00FE3F0B"/>
    <w:rsid w:val="00FF534F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6145"/>
    <o:shapelayout v:ext="edit">
      <o:idmap v:ext="edit" data="1"/>
    </o:shapelayout>
  </w:shapeDefaults>
  <w:decimalSymbol w:val="."/>
  <w:listSeparator w:val=","/>
  <w14:docId w14:val="6A709CE3"/>
  <w15:docId w15:val="{90404FCA-62AA-4542-B99B-1D3A868AB744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HAnsi" w:hAnsiTheme="minorHAnsi" w:cstheme="minorBidi"/>
        <w:sz w:val="22"/>
        <w:szCs w:val="22"/>
        <w:lang w:val="en-US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semiHidden="1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090035"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Header">
    <w:name w:val="header"/>
    <w:basedOn w:val="Normal"/>
    <w:link w:val="HeaderChar"/>
    <w:uiPriority w:val="99"/>
    <w:semiHidden/>
    <w:rsid w:val="001A0279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semiHidden/>
    <w:rsid w:val="001A0279"/>
  </w:style>
  <w:style w:type="paragraph" w:styleId="Footer">
    <w:name w:val="footer"/>
    <w:basedOn w:val="Normal"/>
    <w:link w:val="FooterChar"/>
    <w:uiPriority w:val="99"/>
    <w:semiHidden/>
    <w:rsid w:val="001A0279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FooterChar">
    <w:name w:val="Footer Char"/>
    <w:basedOn w:val="DefaultParagraphFont"/>
    <w:link w:val="Footer"/>
    <w:uiPriority w:val="99"/>
    <w:semiHidden/>
    <w:rsid w:val="001A0279"/>
  </w:style>
  <w:style w:type="paragraph" w:styleId="BalloonText">
    <w:name w:val="Balloon Text"/>
    <w:basedOn w:val="Normal"/>
    <w:link w:val="BalloonTextChar"/>
    <w:uiPriority w:val="99"/>
    <w:semiHidden/>
    <w:unhideWhenUsed/>
    <w:rsid w:val="001A0279"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1A0279"/>
    <w:rPr>
      <w:rFonts w:ascii="Tahoma" w:hAnsi="Tahoma" w:cs="Tahoma"/>
      <w:sz w:val="16"/>
      <w:szCs w:val="16"/>
    </w:rPr>
  </w:style>
  <w:style w:type="paragraph" w:customStyle="1" w:styleId="VCAADocumenttitle">
    <w:name w:val="VCAA Document title"/>
    <w:qFormat/>
    <w:rsid w:val="001A0279"/>
    <w:pPr>
      <w:spacing w:before="600" w:after="480" w:line="680" w:lineRule="exact"/>
      <w:outlineLvl w:val="0"/>
    </w:pPr>
    <w:rPr>
      <w:rFonts w:ascii="Arial" w:hAnsi="Arial" w:cs="Arial"/>
      <w:noProof/>
      <w:color w:val="0F7EB4"/>
      <w:sz w:val="60"/>
      <w:szCs w:val="48"/>
      <w:lang w:val="en-AU" w:eastAsia="en-AU"/>
    </w:rPr>
  </w:style>
  <w:style w:type="paragraph" w:customStyle="1" w:styleId="VCAAHeading1">
    <w:name w:val="VCAA Heading 1"/>
    <w:qFormat/>
    <w:rsid w:val="001A0279"/>
    <w:pPr>
      <w:spacing w:before="480" w:after="120" w:line="560" w:lineRule="exact"/>
      <w:outlineLvl w:val="1"/>
    </w:pPr>
    <w:rPr>
      <w:rFonts w:ascii="Arial" w:hAnsi="Arial" w:cs="Arial"/>
      <w:color w:val="0F7EB4"/>
      <w:sz w:val="48"/>
      <w:szCs w:val="40"/>
    </w:rPr>
  </w:style>
  <w:style w:type="paragraph" w:customStyle="1" w:styleId="VCAAHeading2">
    <w:name w:val="VCAA Heading 2"/>
    <w:next w:val="VCAAbody"/>
    <w:qFormat/>
    <w:rsid w:val="001A0279"/>
    <w:pPr>
      <w:spacing w:before="400" w:after="120" w:line="480" w:lineRule="exact"/>
      <w:contextualSpacing/>
      <w:outlineLvl w:val="2"/>
    </w:pPr>
    <w:rPr>
      <w:rFonts w:ascii="Arial" w:hAnsi="Arial" w:cs="Arial"/>
      <w:color w:val="0F7EB4"/>
      <w:sz w:val="40"/>
      <w:szCs w:val="28"/>
    </w:rPr>
  </w:style>
  <w:style w:type="paragraph" w:customStyle="1" w:styleId="VCAAHeading3">
    <w:name w:val="VCAA Heading 3"/>
    <w:next w:val="VCAAbody"/>
    <w:qFormat/>
    <w:rsid w:val="001A0279"/>
    <w:pPr>
      <w:spacing w:before="320" w:after="120" w:line="400" w:lineRule="exact"/>
      <w:outlineLvl w:val="3"/>
    </w:pPr>
    <w:rPr>
      <w:rFonts w:ascii="Arial" w:hAnsi="Arial" w:cs="Arial"/>
      <w:color w:val="0F7EB4"/>
      <w:sz w:val="32"/>
      <w:szCs w:val="24"/>
    </w:rPr>
  </w:style>
  <w:style w:type="paragraph" w:customStyle="1" w:styleId="VCAAbody">
    <w:name w:val="VCAA body"/>
    <w:link w:val="VCAAbodyChar"/>
    <w:qFormat/>
    <w:rsid w:val="00350BE6"/>
    <w:pPr>
      <w:spacing w:before="120" w:after="120" w:line="280" w:lineRule="atLeast"/>
    </w:pPr>
    <w:rPr>
      <w:rFonts w:ascii="Arial" w:hAnsi="Arial" w:cs="Arial"/>
      <w:color w:val="000000" w:themeColor="text1"/>
      <w:sz w:val="20"/>
    </w:rPr>
  </w:style>
  <w:style w:type="table" w:styleId="TableGrid">
    <w:name w:val="Table Grid"/>
    <w:basedOn w:val="TableNormal"/>
    <w:uiPriority w:val="39"/>
    <w:rsid w:val="001A0279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customStyle="1" w:styleId="VCAAtablecondensed">
    <w:name w:val="VCAA table condensed"/>
    <w:link w:val="VCAAtablecondensedChar"/>
    <w:qFormat/>
    <w:rsid w:val="001A0279"/>
    <w:pPr>
      <w:spacing w:before="80" w:after="80" w:line="280" w:lineRule="exact"/>
    </w:pPr>
    <w:rPr>
      <w:rFonts w:ascii="Arial Narrow" w:hAnsi="Arial Narrow" w:cs="Arial"/>
      <w:sz w:val="20"/>
    </w:rPr>
  </w:style>
  <w:style w:type="paragraph" w:customStyle="1" w:styleId="VCAAtablecondensedheading">
    <w:name w:val="VCAA table condensed heading"/>
    <w:basedOn w:val="VCAAtablecondensed"/>
    <w:qFormat/>
    <w:rsid w:val="001A0279"/>
    <w:rPr>
      <w:color w:val="FFFFFF" w:themeColor="background1"/>
    </w:rPr>
  </w:style>
  <w:style w:type="paragraph" w:customStyle="1" w:styleId="VCAAbullet">
    <w:name w:val="VCAA bullet"/>
    <w:basedOn w:val="VCAAbody"/>
    <w:autoRedefine/>
    <w:qFormat/>
    <w:rsid w:val="00916927"/>
    <w:pPr>
      <w:numPr>
        <w:numId w:val="7"/>
      </w:numPr>
      <w:tabs>
        <w:tab w:val="left" w:pos="425"/>
      </w:tabs>
      <w:spacing w:before="60" w:after="60"/>
      <w:ind w:left="357" w:hanging="357"/>
      <w:contextualSpacing/>
    </w:pPr>
    <w:rPr>
      <w:rFonts w:eastAsia="Times New Roman"/>
      <w:kern w:val="22"/>
      <w:lang w:val="en-GB" w:eastAsia="ja-JP"/>
    </w:rPr>
  </w:style>
  <w:style w:type="paragraph" w:customStyle="1" w:styleId="VCAAbulletlevel2">
    <w:name w:val="VCAA bullet level 2"/>
    <w:basedOn w:val="VCAAbullet"/>
    <w:qFormat/>
    <w:rsid w:val="001A0279"/>
    <w:pPr>
      <w:numPr>
        <w:numId w:val="8"/>
      </w:numPr>
    </w:pPr>
  </w:style>
  <w:style w:type="paragraph" w:customStyle="1" w:styleId="VCAAnumbers">
    <w:name w:val="VCAA numbers"/>
    <w:basedOn w:val="VCAAbullet"/>
    <w:qFormat/>
    <w:rsid w:val="001A0279"/>
    <w:pPr>
      <w:numPr>
        <w:numId w:val="9"/>
      </w:numPr>
    </w:pPr>
    <w:rPr>
      <w:lang w:val="en-US"/>
    </w:rPr>
  </w:style>
  <w:style w:type="paragraph" w:customStyle="1" w:styleId="VCAAtablecondensedbullet">
    <w:name w:val="VCAA table condensed bullet"/>
    <w:basedOn w:val="Normal"/>
    <w:qFormat/>
    <w:rsid w:val="001A0279"/>
    <w:pPr>
      <w:numPr>
        <w:numId w:val="10"/>
      </w:numPr>
      <w:tabs>
        <w:tab w:val="left" w:pos="425"/>
      </w:tabs>
      <w:overflowPunct w:val="0"/>
      <w:autoSpaceDE w:val="0"/>
      <w:autoSpaceDN w:val="0"/>
      <w:adjustRightInd w:val="0"/>
      <w:spacing w:before="80" w:after="80" w:line="280" w:lineRule="exact"/>
      <w:textAlignment w:val="baseline"/>
    </w:pPr>
    <w:rPr>
      <w:rFonts w:ascii="Arial Narrow" w:eastAsia="Times New Roman" w:hAnsi="Arial Narrow" w:cs="Arial"/>
      <w:sz w:val="20"/>
      <w:lang w:val="en-GB" w:eastAsia="ja-JP"/>
    </w:rPr>
  </w:style>
  <w:style w:type="paragraph" w:customStyle="1" w:styleId="VCAAHeading4">
    <w:name w:val="VCAA Heading 4"/>
    <w:next w:val="VCAAbody"/>
    <w:qFormat/>
    <w:rsid w:val="001A0279"/>
    <w:pPr>
      <w:spacing w:before="280" w:after="120" w:line="360" w:lineRule="exact"/>
      <w:outlineLvl w:val="4"/>
    </w:pPr>
    <w:rPr>
      <w:rFonts w:ascii="Arial" w:hAnsi="Arial" w:cs="Arial"/>
      <w:color w:val="0F7EB4"/>
      <w:sz w:val="28"/>
      <w:lang w:val="en" w:eastAsia="en-AU"/>
    </w:rPr>
  </w:style>
  <w:style w:type="paragraph" w:customStyle="1" w:styleId="VCAAcaptionsandfootnotes">
    <w:name w:val="VCAA captions and footnotes"/>
    <w:basedOn w:val="VCAAbody"/>
    <w:qFormat/>
    <w:rsid w:val="001A0279"/>
    <w:pPr>
      <w:spacing w:after="360"/>
    </w:pPr>
    <w:rPr>
      <w:sz w:val="18"/>
      <w:szCs w:val="18"/>
    </w:rPr>
  </w:style>
  <w:style w:type="paragraph" w:customStyle="1" w:styleId="VCAAHeading5">
    <w:name w:val="VCAA Heading 5"/>
    <w:next w:val="VCAAbody"/>
    <w:qFormat/>
    <w:rsid w:val="001A0279"/>
    <w:pPr>
      <w:spacing w:before="240" w:after="120" w:line="320" w:lineRule="exact"/>
      <w:outlineLvl w:val="5"/>
    </w:pPr>
    <w:rPr>
      <w:rFonts w:ascii="Arial" w:hAnsi="Arial" w:cs="Arial"/>
      <w:color w:val="0F7EB4"/>
      <w:sz w:val="24"/>
      <w:szCs w:val="20"/>
      <w:lang w:val="en" w:eastAsia="en-AU"/>
    </w:rPr>
  </w:style>
  <w:style w:type="paragraph" w:customStyle="1" w:styleId="VCAAtrademarkinfo">
    <w:name w:val="VCAA trademark info"/>
    <w:basedOn w:val="VCAAcaptionsandfootnotes"/>
    <w:qFormat/>
    <w:rsid w:val="001A0279"/>
    <w:pPr>
      <w:spacing w:after="0" w:line="200" w:lineRule="exact"/>
    </w:pPr>
    <w:rPr>
      <w:sz w:val="16"/>
      <w:szCs w:val="16"/>
    </w:rPr>
  </w:style>
  <w:style w:type="character" w:styleId="PlaceholderText">
    <w:name w:val="Placeholder Text"/>
    <w:basedOn w:val="DefaultParagraphFont"/>
    <w:uiPriority w:val="99"/>
    <w:semiHidden/>
    <w:rsid w:val="001A0279"/>
    <w:rPr>
      <w:color w:val="808080"/>
    </w:rPr>
  </w:style>
  <w:style w:type="table" w:styleId="LightShading">
    <w:name w:val="Light Shading"/>
    <w:basedOn w:val="TableNormal"/>
    <w:uiPriority w:val="60"/>
    <w:rsid w:val="001A0279"/>
    <w:pPr>
      <w:spacing w:after="0" w:line="240" w:lineRule="auto"/>
    </w:pPr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ightShading-Accent2">
    <w:name w:val="Light Shading Accent 2"/>
    <w:basedOn w:val="TableNormal"/>
    <w:uiPriority w:val="60"/>
    <w:rsid w:val="001A0279"/>
    <w:pPr>
      <w:spacing w:after="0" w:line="240" w:lineRule="auto"/>
    </w:pPr>
    <w:rPr>
      <w:color w:val="727272" w:themeColor="accent2" w:themeShade="BF"/>
    </w:rPr>
    <w:tblPr>
      <w:tblStyleRowBandSize w:val="1"/>
      <w:tblStyleColBandSize w:val="1"/>
      <w:tblBorders>
        <w:top w:val="single" w:sz="8" w:space="0" w:color="999999" w:themeColor="accent2"/>
        <w:bottom w:val="single" w:sz="8" w:space="0" w:color="999999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99999" w:themeColor="accent2"/>
          <w:left w:val="nil"/>
          <w:bottom w:val="single" w:sz="8" w:space="0" w:color="999999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99999" w:themeColor="accent2"/>
          <w:left w:val="nil"/>
          <w:bottom w:val="single" w:sz="8" w:space="0" w:color="999999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5E5E5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5E5E5" w:themeFill="accent2" w:themeFillTint="3F"/>
      </w:tcPr>
    </w:tblStylePr>
  </w:style>
  <w:style w:type="table" w:styleId="LightShading-Accent4">
    <w:name w:val="Light Shading Accent 4"/>
    <w:basedOn w:val="TableNormal"/>
    <w:uiPriority w:val="60"/>
    <w:rsid w:val="001A0279"/>
    <w:pPr>
      <w:spacing w:after="0" w:line="240" w:lineRule="auto"/>
    </w:pPr>
    <w:rPr>
      <w:color w:val="69962C" w:themeColor="accent4" w:themeShade="BF"/>
    </w:rPr>
    <w:tblPr>
      <w:tblStyleRowBandSize w:val="1"/>
      <w:tblStyleColBandSize w:val="1"/>
      <w:tblBorders>
        <w:top w:val="single" w:sz="8" w:space="0" w:color="8DC63F" w:themeColor="accent4"/>
        <w:bottom w:val="single" w:sz="8" w:space="0" w:color="8DC63F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DC63F" w:themeColor="accent4"/>
          <w:left w:val="nil"/>
          <w:bottom w:val="single" w:sz="8" w:space="0" w:color="8DC63F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DC63F" w:themeColor="accent4"/>
          <w:left w:val="nil"/>
          <w:bottom w:val="single" w:sz="8" w:space="0" w:color="8DC63F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2F1CF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2F1CF" w:themeFill="accent4" w:themeFillTint="3F"/>
      </w:tcPr>
    </w:tblStylePr>
  </w:style>
  <w:style w:type="table" w:styleId="LightShading-Accent5">
    <w:name w:val="Light Shading Accent 5"/>
    <w:basedOn w:val="TableNormal"/>
    <w:uiPriority w:val="60"/>
    <w:rsid w:val="001A0279"/>
    <w:pPr>
      <w:spacing w:after="0" w:line="240" w:lineRule="auto"/>
    </w:pPr>
    <w:rPr>
      <w:color w:val="C86A07" w:themeColor="accent5" w:themeShade="BF"/>
    </w:rPr>
    <w:tblPr>
      <w:tblStyleRowBandSize w:val="1"/>
      <w:tblStyleColBandSize w:val="1"/>
      <w:tblBorders>
        <w:top w:val="single" w:sz="8" w:space="0" w:color="F78E1E" w:themeColor="accent5"/>
        <w:bottom w:val="single" w:sz="8" w:space="0" w:color="F78E1E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8E1E" w:themeColor="accent5"/>
          <w:left w:val="nil"/>
          <w:bottom w:val="single" w:sz="8" w:space="0" w:color="F78E1E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8E1E" w:themeColor="accent5"/>
          <w:left w:val="nil"/>
          <w:bottom w:val="single" w:sz="8" w:space="0" w:color="F78E1E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2C7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DE2C7" w:themeFill="accent5" w:themeFillTint="3F"/>
      </w:tcPr>
    </w:tblStylePr>
  </w:style>
  <w:style w:type="table" w:styleId="LightShading-Accent6">
    <w:name w:val="Light Shading Accent 6"/>
    <w:basedOn w:val="TableNormal"/>
    <w:uiPriority w:val="60"/>
    <w:rsid w:val="001A0279"/>
    <w:pPr>
      <w:spacing w:after="0" w:line="240" w:lineRule="auto"/>
    </w:pPr>
    <w:rPr>
      <w:color w:val="3A5A8B" w:themeColor="accent6" w:themeShade="BF"/>
    </w:rPr>
    <w:tblPr>
      <w:tblStyleRowBandSize w:val="1"/>
      <w:tblStyleColBandSize w:val="1"/>
      <w:tblBorders>
        <w:top w:val="single" w:sz="8" w:space="0" w:color="517AB7" w:themeColor="accent6"/>
        <w:bottom w:val="single" w:sz="8" w:space="0" w:color="517AB7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517AB7" w:themeColor="accent6"/>
          <w:left w:val="nil"/>
          <w:bottom w:val="single" w:sz="8" w:space="0" w:color="517AB7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517AB7" w:themeColor="accent6"/>
          <w:left w:val="nil"/>
          <w:bottom w:val="single" w:sz="8" w:space="0" w:color="517AB7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DED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3DDED" w:themeFill="accent6" w:themeFillTint="3F"/>
      </w:tcPr>
    </w:tblStylePr>
  </w:style>
  <w:style w:type="table" w:styleId="LightList-Accent1">
    <w:name w:val="Light List Accent 1"/>
    <w:basedOn w:val="TableNormal"/>
    <w:uiPriority w:val="61"/>
    <w:rsid w:val="001A0279"/>
    <w:pPr>
      <w:spacing w:after="0" w:line="240" w:lineRule="auto"/>
    </w:pPr>
    <w:tblPr>
      <w:tblStyleRowBandSize w:val="1"/>
      <w:tblStyleColBandSize w:val="1"/>
      <w:tblBorders>
        <w:top w:val="single" w:sz="8" w:space="0" w:color="0099E3" w:themeColor="accent1"/>
        <w:left w:val="single" w:sz="8" w:space="0" w:color="0099E3" w:themeColor="accent1"/>
        <w:bottom w:val="single" w:sz="8" w:space="0" w:color="0099E3" w:themeColor="accent1"/>
        <w:right w:val="single" w:sz="8" w:space="0" w:color="0099E3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99E3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99E3" w:themeColor="accent1"/>
          <w:left w:val="single" w:sz="8" w:space="0" w:color="0099E3" w:themeColor="accent1"/>
          <w:bottom w:val="single" w:sz="8" w:space="0" w:color="0099E3" w:themeColor="accent1"/>
          <w:right w:val="single" w:sz="8" w:space="0" w:color="0099E3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99E3" w:themeColor="accent1"/>
          <w:left w:val="single" w:sz="8" w:space="0" w:color="0099E3" w:themeColor="accent1"/>
          <w:bottom w:val="single" w:sz="8" w:space="0" w:color="0099E3" w:themeColor="accent1"/>
          <w:right w:val="single" w:sz="8" w:space="0" w:color="0099E3" w:themeColor="accent1"/>
        </w:tcBorders>
      </w:tcPr>
    </w:tblStylePr>
    <w:tblStylePr w:type="band1Horz">
      <w:tblPr/>
      <w:tcPr>
        <w:tcBorders>
          <w:top w:val="single" w:sz="8" w:space="0" w:color="0099E3" w:themeColor="accent1"/>
          <w:left w:val="single" w:sz="8" w:space="0" w:color="0099E3" w:themeColor="accent1"/>
          <w:bottom w:val="single" w:sz="8" w:space="0" w:color="0099E3" w:themeColor="accent1"/>
          <w:right w:val="single" w:sz="8" w:space="0" w:color="0099E3" w:themeColor="accent1"/>
        </w:tcBorders>
      </w:tcPr>
    </w:tblStylePr>
  </w:style>
  <w:style w:type="table" w:customStyle="1" w:styleId="VCAATable">
    <w:name w:val="VCAA Table"/>
    <w:basedOn w:val="TableNormal"/>
    <w:uiPriority w:val="99"/>
    <w:rsid w:val="001A0279"/>
    <w:pPr>
      <w:spacing w:before="40" w:after="40" w:line="240" w:lineRule="auto"/>
    </w:pPr>
    <w:rPr>
      <w:rFonts w:ascii="Arial Narrow" w:hAnsi="Arial Narrow"/>
      <w:color w:val="000000" w:themeColor="text1"/>
    </w:rPr>
    <w:tblPr>
      <w:tblBorders>
        <w:insideH w:val="single" w:sz="4" w:space="0" w:color="auto"/>
      </w:tblBorders>
    </w:tblPr>
    <w:tblStylePr w:type="firstRow">
      <w:rPr>
        <w:rFonts w:ascii="Arial Narrow" w:hAnsi="Arial Narrow"/>
        <w:b/>
        <w:color w:val="FFFFFF" w:themeColor="background1"/>
        <w:sz w:val="22"/>
      </w:rPr>
      <w:tblPr/>
      <w:trPr>
        <w:tblHeader/>
      </w:trPr>
      <w:tcPr>
        <w:tcBorders>
          <w:insideV w:val="single" w:sz="4" w:space="0" w:color="FFFFFF" w:themeColor="background1"/>
        </w:tcBorders>
        <w:shd w:val="clear" w:color="auto" w:fill="0F7EB4"/>
      </w:tcPr>
    </w:tblStylePr>
  </w:style>
  <w:style w:type="paragraph" w:customStyle="1" w:styleId="VCAAtablecondensedbullet2">
    <w:name w:val="VCAA table condensed bullet 2"/>
    <w:basedOn w:val="VCAAtablecondensedbullet"/>
    <w:qFormat/>
    <w:rsid w:val="001A0279"/>
    <w:pPr>
      <w:numPr>
        <w:numId w:val="11"/>
      </w:numPr>
    </w:pPr>
    <w:rPr>
      <w:color w:val="000000" w:themeColor="text1"/>
    </w:rPr>
  </w:style>
  <w:style w:type="table" w:customStyle="1" w:styleId="VCAATableClosed">
    <w:name w:val="VCAA Table Closed"/>
    <w:basedOn w:val="VCAATable"/>
    <w:uiPriority w:val="99"/>
    <w:rsid w:val="001A0279"/>
    <w:pPr>
      <w:spacing w:after="0"/>
    </w:pPr>
    <w:tblPr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000000" w:themeColor="text1"/>
        <w:insideV w:val="single" w:sz="4" w:space="0" w:color="000000" w:themeColor="text1"/>
      </w:tblBorders>
    </w:tblPr>
    <w:tcPr>
      <w:shd w:val="clear" w:color="auto" w:fill="auto"/>
    </w:tcPr>
    <w:tblStylePr w:type="firstRow">
      <w:rPr>
        <w:rFonts w:ascii="Arial Narrow" w:hAnsi="Arial Narrow"/>
        <w:b/>
        <w:color w:val="FFFFFF" w:themeColor="background1"/>
        <w:sz w:val="22"/>
      </w:rPr>
      <w:tblPr/>
      <w:trPr>
        <w:tblHeader/>
      </w:trPr>
      <w:tcPr>
        <w:tcBorders>
          <w:insideV w:val="single" w:sz="4" w:space="0" w:color="FFFFFF" w:themeColor="background1"/>
        </w:tcBorders>
        <w:shd w:val="clear" w:color="auto" w:fill="0F7EB4"/>
      </w:tcPr>
    </w:tblStylePr>
  </w:style>
  <w:style w:type="table" w:styleId="MediumShading2-Accent5">
    <w:name w:val="Medium Shading 2 Accent 5"/>
    <w:basedOn w:val="TableNormal"/>
    <w:uiPriority w:val="64"/>
    <w:rsid w:val="001A0279"/>
    <w:pPr>
      <w:spacing w:after="0" w:line="240" w:lineRule="auto"/>
    </w:pPr>
    <w:rPr>
      <w:rFonts w:eastAsiaTheme="minorEastAsia"/>
      <w:lang w:eastAsia="ja-JP"/>
    </w:r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8E1E" w:themeFill="accent5"/>
      </w:tcPr>
    </w:tblStylePr>
    <w:tblStylePr w:type="lastRow">
      <w:pPr>
        <w:spacing w:before="0" w:after="0" w:line="240" w:lineRule="auto"/>
      </w:pPr>
      <w:rPr>
        <w:color w:val="000000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8E1E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F78E1E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character" w:styleId="Hyperlink">
    <w:name w:val="Hyperlink"/>
    <w:basedOn w:val="DefaultParagraphFont"/>
    <w:uiPriority w:val="99"/>
    <w:unhideWhenUsed/>
    <w:rsid w:val="001A0279"/>
    <w:rPr>
      <w:color w:val="0000FF" w:themeColor="hyperlink"/>
      <w:u w:val="single"/>
    </w:rPr>
  </w:style>
  <w:style w:type="paragraph" w:customStyle="1" w:styleId="VCAAtableheading">
    <w:name w:val="VCAA table heading"/>
    <w:basedOn w:val="VCAAbody"/>
    <w:qFormat/>
    <w:rsid w:val="001A0279"/>
    <w:rPr>
      <w:color w:val="FFFFFF" w:themeColor="background1"/>
    </w:rPr>
  </w:style>
  <w:style w:type="character" w:customStyle="1" w:styleId="EmphasisBold">
    <w:name w:val="Emphasis (Bold)"/>
    <w:basedOn w:val="DefaultParagraphFont"/>
    <w:uiPriority w:val="1"/>
    <w:qFormat/>
    <w:rsid w:val="001A0279"/>
    <w:rPr>
      <w:b/>
    </w:rPr>
  </w:style>
  <w:style w:type="character" w:customStyle="1" w:styleId="TitlesItalics">
    <w:name w:val="Titles (Italics)"/>
    <w:basedOn w:val="DefaultParagraphFont"/>
    <w:uiPriority w:val="1"/>
    <w:qFormat/>
    <w:rsid w:val="001A0279"/>
    <w:rPr>
      <w:i/>
    </w:rPr>
  </w:style>
  <w:style w:type="paragraph" w:customStyle="1" w:styleId="VCAADocumentsubtitle">
    <w:name w:val="VCAA Document subtitle"/>
    <w:basedOn w:val="Normal"/>
    <w:qFormat/>
    <w:rsid w:val="001A0279"/>
    <w:pPr>
      <w:jc w:val="center"/>
      <w:outlineLvl w:val="1"/>
    </w:pPr>
    <w:rPr>
      <w:rFonts w:ascii="Arial" w:hAnsi="Arial" w:cs="Arial"/>
      <w:noProof/>
      <w:color w:val="0F7EB4"/>
      <w:sz w:val="56"/>
      <w:szCs w:val="48"/>
      <w:lang w:val="en-AU" w:eastAsia="en-AU"/>
    </w:rPr>
  </w:style>
  <w:style w:type="paragraph" w:customStyle="1" w:styleId="VCAAfigures">
    <w:name w:val="VCAA figures"/>
    <w:basedOn w:val="VCAAbody"/>
    <w:link w:val="VCAAfiguresChar"/>
    <w:qFormat/>
    <w:rsid w:val="001A0279"/>
    <w:pPr>
      <w:spacing w:line="240" w:lineRule="auto"/>
      <w:jc w:val="center"/>
    </w:pPr>
    <w:rPr>
      <w:noProof/>
    </w:rPr>
  </w:style>
  <w:style w:type="character" w:customStyle="1" w:styleId="VCAAbodyChar">
    <w:name w:val="VCAA body Char"/>
    <w:basedOn w:val="DefaultParagraphFont"/>
    <w:link w:val="VCAAbody"/>
    <w:qFormat/>
    <w:rsid w:val="00350BE6"/>
    <w:rPr>
      <w:rFonts w:ascii="Arial" w:hAnsi="Arial" w:cs="Arial"/>
      <w:color w:val="000000" w:themeColor="text1"/>
      <w:sz w:val="20"/>
    </w:rPr>
  </w:style>
  <w:style w:type="character" w:customStyle="1" w:styleId="VCAAfiguresChar">
    <w:name w:val="VCAA figures Char"/>
    <w:basedOn w:val="VCAAbodyChar"/>
    <w:link w:val="VCAAfigures"/>
    <w:rsid w:val="001A0279"/>
    <w:rPr>
      <w:rFonts w:ascii="Arial" w:hAnsi="Arial" w:cs="Arial"/>
      <w:noProof/>
      <w:color w:val="000000" w:themeColor="text1"/>
      <w:sz w:val="20"/>
    </w:rPr>
  </w:style>
  <w:style w:type="paragraph" w:styleId="Quote">
    <w:name w:val="Quote"/>
    <w:basedOn w:val="Normal"/>
    <w:next w:val="Normal"/>
    <w:link w:val="QuoteChar"/>
    <w:uiPriority w:val="29"/>
    <w:qFormat/>
    <w:rsid w:val="001A0279"/>
    <w:pPr>
      <w:spacing w:after="0" w:line="360" w:lineRule="auto"/>
    </w:pPr>
    <w:rPr>
      <w:rFonts w:asciiTheme="majorHAnsi" w:eastAsiaTheme="minorEastAsia" w:hAnsiTheme="majorHAnsi"/>
      <w:i/>
      <w:color w:val="A6A6A6" w:themeColor="background1" w:themeShade="A6"/>
      <w:sz w:val="20"/>
      <w:szCs w:val="20"/>
      <w:lang w:val="en-AU"/>
    </w:rPr>
  </w:style>
  <w:style w:type="character" w:customStyle="1" w:styleId="QuoteChar">
    <w:name w:val="Quote Char"/>
    <w:basedOn w:val="DefaultParagraphFont"/>
    <w:link w:val="Quote"/>
    <w:uiPriority w:val="29"/>
    <w:rsid w:val="001A0279"/>
    <w:rPr>
      <w:rFonts w:asciiTheme="majorHAnsi" w:eastAsiaTheme="minorEastAsia" w:hAnsiTheme="majorHAnsi"/>
      <w:i/>
      <w:color w:val="A6A6A6" w:themeColor="background1" w:themeShade="A6"/>
      <w:sz w:val="20"/>
      <w:szCs w:val="20"/>
      <w:lang w:val="en-AU"/>
    </w:rPr>
  </w:style>
  <w:style w:type="character" w:styleId="CommentReference">
    <w:name w:val="annotation reference"/>
    <w:basedOn w:val="DefaultParagraphFont"/>
    <w:uiPriority w:val="99"/>
    <w:semiHidden/>
    <w:unhideWhenUsed/>
    <w:rsid w:val="001A0279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semiHidden/>
    <w:unhideWhenUsed/>
    <w:rsid w:val="001A0279"/>
    <w:pPr>
      <w:spacing w:line="240" w:lineRule="auto"/>
    </w:pPr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1A0279"/>
    <w:rPr>
      <w:sz w:val="20"/>
      <w:szCs w:val="2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1A0279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1A0279"/>
    <w:rPr>
      <w:b/>
      <w:bCs/>
      <w:sz w:val="20"/>
      <w:szCs w:val="20"/>
    </w:rPr>
  </w:style>
  <w:style w:type="character" w:styleId="FollowedHyperlink">
    <w:name w:val="FollowedHyperlink"/>
    <w:basedOn w:val="DefaultParagraphFont"/>
    <w:uiPriority w:val="99"/>
    <w:semiHidden/>
    <w:unhideWhenUsed/>
    <w:rsid w:val="001A0279"/>
    <w:rPr>
      <w:color w:val="8DB3E2" w:themeColor="followedHyperlink"/>
      <w:u w:val="single"/>
    </w:rPr>
  </w:style>
  <w:style w:type="character" w:customStyle="1" w:styleId="VCAAbold">
    <w:name w:val="VCAA bold"/>
    <w:uiPriority w:val="1"/>
    <w:qFormat/>
    <w:rsid w:val="00490627"/>
    <w:rPr>
      <w:b/>
      <w:bCs/>
    </w:rPr>
  </w:style>
  <w:style w:type="paragraph" w:customStyle="1" w:styleId="VCAAbodyformaths">
    <w:name w:val="VCAA body for maths"/>
    <w:basedOn w:val="VCAAbody"/>
    <w:qFormat/>
    <w:rsid w:val="001A0279"/>
    <w:pPr>
      <w:spacing w:line="240" w:lineRule="auto"/>
    </w:pPr>
    <w:rPr>
      <w:rFonts w:eastAsia="Arial"/>
      <w:color w:val="000000"/>
    </w:rPr>
  </w:style>
  <w:style w:type="paragraph" w:styleId="ListParagraph">
    <w:name w:val="List Paragraph"/>
    <w:basedOn w:val="Normal"/>
    <w:uiPriority w:val="34"/>
    <w:qFormat/>
    <w:rsid w:val="00B60DF8"/>
    <w:pPr>
      <w:ind w:left="720"/>
      <w:contextualSpacing/>
    </w:pPr>
  </w:style>
  <w:style w:type="table" w:customStyle="1" w:styleId="VCAATableClosed1">
    <w:name w:val="VCAA Table Closed1"/>
    <w:basedOn w:val="TableNormal"/>
    <w:uiPriority w:val="99"/>
    <w:rsid w:val="001A0279"/>
    <w:pPr>
      <w:spacing w:before="40" w:after="0" w:line="240" w:lineRule="auto"/>
    </w:pPr>
    <w:rPr>
      <w:rFonts w:ascii="Arial Narrow" w:hAnsi="Arial Narrow"/>
      <w:color w:val="000000" w:themeColor="text1"/>
    </w:rPr>
    <w:tblPr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000000" w:themeColor="text1"/>
        <w:insideV w:val="single" w:sz="4" w:space="0" w:color="000000" w:themeColor="text1"/>
      </w:tblBorders>
    </w:tblPr>
    <w:tcPr>
      <w:shd w:val="clear" w:color="auto" w:fill="auto"/>
    </w:tcPr>
    <w:tblStylePr w:type="firstRow">
      <w:rPr>
        <w:rFonts w:ascii="Arial Narrow" w:hAnsi="Arial Narrow"/>
        <w:b/>
        <w:color w:val="FFFFFF" w:themeColor="background1"/>
        <w:sz w:val="22"/>
      </w:rPr>
      <w:tblPr/>
      <w:trPr>
        <w:tblHeader/>
      </w:trPr>
      <w:tcPr>
        <w:tcBorders>
          <w:insideV w:val="single" w:sz="4" w:space="0" w:color="FFFFFF" w:themeColor="background1"/>
        </w:tcBorders>
        <w:shd w:val="clear" w:color="auto" w:fill="0F7EB4"/>
      </w:tcPr>
    </w:tblStylePr>
  </w:style>
  <w:style w:type="paragraph" w:styleId="Revision">
    <w:name w:val="Revision"/>
    <w:hidden/>
    <w:uiPriority w:val="99"/>
    <w:semiHidden/>
    <w:rsid w:val="001919F6"/>
    <w:pPr>
      <w:spacing w:after="0" w:line="240" w:lineRule="auto"/>
    </w:pPr>
  </w:style>
  <w:style w:type="table" w:customStyle="1" w:styleId="VCAATableClosed2">
    <w:name w:val="VCAA Table Closed2"/>
    <w:basedOn w:val="VCAATable"/>
    <w:uiPriority w:val="99"/>
    <w:rsid w:val="009C4A11"/>
    <w:pPr>
      <w:spacing w:after="0"/>
    </w:pPr>
    <w:tblPr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000000" w:themeColor="text1"/>
        <w:insideV w:val="single" w:sz="4" w:space="0" w:color="000000" w:themeColor="text1"/>
      </w:tblBorders>
    </w:tblPr>
    <w:tcPr>
      <w:shd w:val="clear" w:color="auto" w:fill="auto"/>
    </w:tcPr>
    <w:tblStylePr w:type="firstRow">
      <w:rPr>
        <w:rFonts w:ascii="Arial Narrow" w:hAnsi="Arial Narrow"/>
        <w:b/>
        <w:color w:val="FFFFFF" w:themeColor="background1"/>
        <w:sz w:val="22"/>
      </w:rPr>
      <w:tblPr/>
      <w:trPr>
        <w:tblHeader/>
      </w:trPr>
      <w:tcPr>
        <w:tcBorders>
          <w:insideV w:val="single" w:sz="4" w:space="0" w:color="FFFFFF" w:themeColor="background1"/>
        </w:tcBorders>
        <w:shd w:val="clear" w:color="auto" w:fill="0F7EB4"/>
      </w:tcPr>
    </w:tblStylePr>
  </w:style>
  <w:style w:type="paragraph" w:customStyle="1" w:styleId="VCAAtabletext">
    <w:name w:val="VCAA table text"/>
    <w:qFormat/>
    <w:rsid w:val="009C4A11"/>
    <w:pPr>
      <w:spacing w:before="80" w:after="80" w:line="240" w:lineRule="exact"/>
    </w:pPr>
    <w:rPr>
      <w:rFonts w:ascii="Arial" w:eastAsia="Arial" w:hAnsi="Arial" w:cs="Arial"/>
    </w:rPr>
  </w:style>
  <w:style w:type="paragraph" w:customStyle="1" w:styleId="VCAAstatsnumbers">
    <w:name w:val="VCAA stats numbers"/>
    <w:basedOn w:val="Normal"/>
    <w:rsid w:val="009C4A11"/>
    <w:pPr>
      <w:keepNext/>
      <w:spacing w:after="0" w:line="240" w:lineRule="auto"/>
      <w:jc w:val="center"/>
    </w:pPr>
    <w:rPr>
      <w:rFonts w:ascii="Arial" w:eastAsia="Times New Roman" w:hAnsi="Arial" w:cs="Times New Roman"/>
      <w:szCs w:val="24"/>
      <w:lang w:val="en-AU" w:eastAsia="zh-CN"/>
    </w:rPr>
  </w:style>
  <w:style w:type="paragraph" w:customStyle="1" w:styleId="statsnumbers">
    <w:name w:val="*stats numbers"/>
    <w:basedOn w:val="statshead"/>
    <w:rsid w:val="009C4A11"/>
    <w:pPr>
      <w:keepNext w:val="0"/>
    </w:pPr>
    <w:rPr>
      <w:rFonts w:eastAsia="Arial Unicode MS"/>
      <w:b w:val="0"/>
      <w:szCs w:val="20"/>
    </w:rPr>
  </w:style>
  <w:style w:type="paragraph" w:customStyle="1" w:styleId="statshead">
    <w:name w:val="*stats head"/>
    <w:rsid w:val="009C4A11"/>
    <w:pPr>
      <w:keepNext/>
      <w:spacing w:after="0" w:line="240" w:lineRule="auto"/>
      <w:jc w:val="center"/>
    </w:pPr>
    <w:rPr>
      <w:rFonts w:ascii="Times New Roman" w:eastAsia="Times New Roman" w:hAnsi="Times New Roman" w:cs="Times New Roman"/>
      <w:b/>
      <w:sz w:val="20"/>
      <w:szCs w:val="24"/>
      <w:lang w:val="en-AU"/>
    </w:rPr>
  </w:style>
  <w:style w:type="paragraph" w:customStyle="1" w:styleId="VCAAformulas">
    <w:name w:val="VCAA formulas"/>
    <w:basedOn w:val="VCAAbody"/>
    <w:qFormat/>
    <w:rsid w:val="002F7F26"/>
    <w:pPr>
      <w:spacing w:line="276" w:lineRule="auto"/>
    </w:pPr>
    <w:rPr>
      <w:rFonts w:eastAsia="Times New Roman"/>
      <w:color w:val="000000"/>
      <w:szCs w:val="20"/>
      <w:lang w:eastAsia="en-AU"/>
    </w:rPr>
  </w:style>
  <w:style w:type="character" w:customStyle="1" w:styleId="VCAAitalic">
    <w:name w:val="VCAA italic"/>
    <w:basedOn w:val="DefaultParagraphFont"/>
    <w:uiPriority w:val="1"/>
    <w:qFormat/>
    <w:rsid w:val="002F7F26"/>
    <w:rPr>
      <w:i/>
      <w:iCs/>
    </w:rPr>
  </w:style>
  <w:style w:type="paragraph" w:customStyle="1" w:styleId="VCAAmathstable">
    <w:name w:val="VCAA maths table"/>
    <w:basedOn w:val="VCAAtablecondensed"/>
    <w:qFormat/>
    <w:rsid w:val="002F7F26"/>
    <w:pPr>
      <w:spacing w:after="0" w:line="240" w:lineRule="auto"/>
      <w:jc w:val="center"/>
    </w:pPr>
    <w:rPr>
      <w:rFonts w:ascii="Times New Roman" w:eastAsiaTheme="minorEastAsia" w:hAnsi="Times New Roman"/>
      <w:color w:val="000000" w:themeColor="text1"/>
      <w:sz w:val="22"/>
    </w:rPr>
  </w:style>
  <w:style w:type="character" w:customStyle="1" w:styleId="VCAAvariable">
    <w:name w:val="VCAA variable"/>
    <w:basedOn w:val="DefaultParagraphFont"/>
    <w:uiPriority w:val="1"/>
    <w:qFormat/>
    <w:rsid w:val="002F7F26"/>
    <w:rPr>
      <w:rFonts w:ascii="Times New Roman" w:hAnsi="Times New Roman"/>
      <w:b w:val="0"/>
      <w:i/>
      <w:iCs/>
      <w:sz w:val="24"/>
    </w:rPr>
  </w:style>
  <w:style w:type="paragraph" w:customStyle="1" w:styleId="VCAAtablecondensedcambria">
    <w:name w:val="VCAA table condensed cambria"/>
    <w:basedOn w:val="VCAAtablecondensed"/>
    <w:link w:val="VCAAtablecondensedcambriaChar"/>
    <w:qFormat/>
    <w:rsid w:val="006A1181"/>
    <w:rPr>
      <w:rFonts w:ascii="Cambria Math" w:hAnsi="Cambria Math"/>
      <w:color w:val="000000" w:themeColor="text1"/>
      <w:lang w:val="en-GB" w:eastAsia="en-AU"/>
    </w:rPr>
  </w:style>
  <w:style w:type="character" w:customStyle="1" w:styleId="VCAAtablecondensedChar">
    <w:name w:val="VCAA table condensed Char"/>
    <w:basedOn w:val="DefaultParagraphFont"/>
    <w:link w:val="VCAAtablecondensed"/>
    <w:rsid w:val="00972BA8"/>
    <w:rPr>
      <w:rFonts w:ascii="Arial Narrow" w:hAnsi="Arial Narrow" w:cs="Arial"/>
      <w:sz w:val="20"/>
    </w:rPr>
  </w:style>
  <w:style w:type="character" w:customStyle="1" w:styleId="VCAAtablecondensedcambriaChar">
    <w:name w:val="VCAA table condensed cambria Char"/>
    <w:basedOn w:val="VCAAtablecondensedChar"/>
    <w:link w:val="VCAAtablecondensedcambria"/>
    <w:rsid w:val="00972BA8"/>
    <w:rPr>
      <w:rFonts w:ascii="Cambria Math" w:hAnsi="Cambria Math" w:cs="Arial"/>
      <w:color w:val="000000" w:themeColor="text1"/>
      <w:sz w:val="20"/>
      <w:lang w:val="en-GB" w:eastAsia="en-AU"/>
    </w:rPr>
  </w:style>
  <w:style w:type="character" w:customStyle="1" w:styleId="VCAAsuperscript">
    <w:name w:val="VCAA superscript"/>
    <w:uiPriority w:val="1"/>
    <w:qFormat/>
    <w:rsid w:val="00972BA8"/>
    <w:rPr>
      <w:rFonts w:asciiTheme="minorHAnsi" w:hAnsiTheme="minorHAnsi"/>
      <w:vertAlign w:val="superscript"/>
    </w:rPr>
  </w:style>
  <w:style w:type="character" w:customStyle="1" w:styleId="VCAAcambria">
    <w:name w:val="VCAA cambria"/>
    <w:uiPriority w:val="1"/>
    <w:qFormat/>
    <w:rsid w:val="0089561F"/>
    <w:rPr>
      <w:rFonts w:ascii="Cambria Math" w:hAnsi="Cambria Math"/>
      <w:b w:val="0"/>
      <w:i w:val="0"/>
    </w:rPr>
  </w:style>
  <w:style w:type="character" w:customStyle="1" w:styleId="VCAAsuperscriptitalic">
    <w:name w:val="VCAA superscript italic"/>
    <w:basedOn w:val="VCAAsuperscript"/>
    <w:uiPriority w:val="1"/>
    <w:qFormat/>
    <w:rsid w:val="00E361AE"/>
    <w:rPr>
      <w:rFonts w:ascii="Times New Roman" w:hAnsi="Times New Roman"/>
      <w:i/>
      <w:position w:val="6"/>
      <w:vertAlign w:val="superscript"/>
    </w:rPr>
  </w:style>
  <w:style w:type="character" w:customStyle="1" w:styleId="VCAAsubscript">
    <w:name w:val="VCAA subscript"/>
    <w:basedOn w:val="VCAAvariable"/>
    <w:uiPriority w:val="1"/>
    <w:qFormat/>
    <w:rsid w:val="00962A51"/>
    <w:rPr>
      <w:rFonts w:ascii="Times New Roman" w:hAnsi="Times New Roman"/>
      <w:b w:val="0"/>
      <w:i w:val="0"/>
      <w:iCs/>
      <w:position w:val="-6"/>
      <w:sz w:val="24"/>
      <w:vertAlign w:val="subscript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1457069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533945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13481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348331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823790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511294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237571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175547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04531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568421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637494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26" Type="http://schemas.openxmlformats.org/officeDocument/2006/relationships/image" Target="media/image10.wmf"/><Relationship Id="rId21" Type="http://schemas.openxmlformats.org/officeDocument/2006/relationships/oleObject" Target="embeddings/oleObject4.bin"/><Relationship Id="rId42" Type="http://schemas.openxmlformats.org/officeDocument/2006/relationships/image" Target="media/image19.wmf"/><Relationship Id="rId47" Type="http://schemas.openxmlformats.org/officeDocument/2006/relationships/oleObject" Target="embeddings/oleObject16.bin"/><Relationship Id="rId63" Type="http://schemas.openxmlformats.org/officeDocument/2006/relationships/oleObject" Target="embeddings/oleObject24.bin"/><Relationship Id="rId68" Type="http://schemas.openxmlformats.org/officeDocument/2006/relationships/image" Target="media/image32.wmf"/><Relationship Id="rId16" Type="http://schemas.openxmlformats.org/officeDocument/2006/relationships/image" Target="media/image5.wmf"/><Relationship Id="rId11" Type="http://schemas.openxmlformats.org/officeDocument/2006/relationships/image" Target="media/image1.png"/><Relationship Id="rId24" Type="http://schemas.openxmlformats.org/officeDocument/2006/relationships/image" Target="media/image9.wmf"/><Relationship Id="rId32" Type="http://schemas.openxmlformats.org/officeDocument/2006/relationships/image" Target="media/image13.wmf"/><Relationship Id="rId37" Type="http://schemas.openxmlformats.org/officeDocument/2006/relationships/oleObject" Target="embeddings/oleObject11.bin"/><Relationship Id="rId40" Type="http://schemas.openxmlformats.org/officeDocument/2006/relationships/image" Target="media/image18.wmf"/><Relationship Id="rId45" Type="http://schemas.openxmlformats.org/officeDocument/2006/relationships/oleObject" Target="embeddings/oleObject15.bin"/><Relationship Id="rId53" Type="http://schemas.openxmlformats.org/officeDocument/2006/relationships/oleObject" Target="embeddings/oleObject19.bin"/><Relationship Id="rId58" Type="http://schemas.openxmlformats.org/officeDocument/2006/relationships/image" Target="media/image27.wmf"/><Relationship Id="rId66" Type="http://schemas.openxmlformats.org/officeDocument/2006/relationships/image" Target="media/image31.wmf"/><Relationship Id="rId74" Type="http://schemas.openxmlformats.org/officeDocument/2006/relationships/header" Target="header2.xml"/><Relationship Id="rId5" Type="http://schemas.openxmlformats.org/officeDocument/2006/relationships/numbering" Target="numbering.xml"/><Relationship Id="rId61" Type="http://schemas.openxmlformats.org/officeDocument/2006/relationships/oleObject" Target="embeddings/oleObject23.bin"/><Relationship Id="rId19" Type="http://schemas.openxmlformats.org/officeDocument/2006/relationships/oleObject" Target="embeddings/oleObject3.bin"/><Relationship Id="rId14" Type="http://schemas.openxmlformats.org/officeDocument/2006/relationships/image" Target="media/image4.wmf"/><Relationship Id="rId22" Type="http://schemas.openxmlformats.org/officeDocument/2006/relationships/image" Target="media/image8.wmf"/><Relationship Id="rId27" Type="http://schemas.openxmlformats.org/officeDocument/2006/relationships/oleObject" Target="embeddings/oleObject7.bin"/><Relationship Id="rId30" Type="http://schemas.openxmlformats.org/officeDocument/2006/relationships/image" Target="media/image12.wmf"/><Relationship Id="rId35" Type="http://schemas.openxmlformats.org/officeDocument/2006/relationships/image" Target="media/image15.png"/><Relationship Id="rId43" Type="http://schemas.openxmlformats.org/officeDocument/2006/relationships/oleObject" Target="embeddings/oleObject14.bin"/><Relationship Id="rId48" Type="http://schemas.openxmlformats.org/officeDocument/2006/relationships/image" Target="media/image22.emf"/><Relationship Id="rId56" Type="http://schemas.openxmlformats.org/officeDocument/2006/relationships/image" Target="media/image26.wmf"/><Relationship Id="rId64" Type="http://schemas.openxmlformats.org/officeDocument/2006/relationships/image" Target="media/image30.wmf"/><Relationship Id="rId69" Type="http://schemas.openxmlformats.org/officeDocument/2006/relationships/oleObject" Target="embeddings/oleObject27.bin"/><Relationship Id="rId77" Type="http://schemas.openxmlformats.org/officeDocument/2006/relationships/theme" Target="theme/theme1.xml"/><Relationship Id="rId8" Type="http://schemas.openxmlformats.org/officeDocument/2006/relationships/webSettings" Target="webSettings.xml"/><Relationship Id="rId51" Type="http://schemas.openxmlformats.org/officeDocument/2006/relationships/oleObject" Target="embeddings/oleObject18.bin"/><Relationship Id="rId72" Type="http://schemas.openxmlformats.org/officeDocument/2006/relationships/header" Target="header1.xml"/><Relationship Id="rId3" Type="http://schemas.openxmlformats.org/officeDocument/2006/relationships/customXml" Target="../customXml/item3.xml"/><Relationship Id="rId12" Type="http://schemas.openxmlformats.org/officeDocument/2006/relationships/image" Target="media/image2.png"/><Relationship Id="rId17" Type="http://schemas.openxmlformats.org/officeDocument/2006/relationships/oleObject" Target="embeddings/oleObject2.bin"/><Relationship Id="rId25" Type="http://schemas.openxmlformats.org/officeDocument/2006/relationships/oleObject" Target="embeddings/oleObject6.bin"/><Relationship Id="rId33" Type="http://schemas.openxmlformats.org/officeDocument/2006/relationships/oleObject" Target="embeddings/oleObject10.bin"/><Relationship Id="rId38" Type="http://schemas.openxmlformats.org/officeDocument/2006/relationships/image" Target="media/image17.wmf"/><Relationship Id="rId46" Type="http://schemas.openxmlformats.org/officeDocument/2006/relationships/image" Target="media/image21.wmf"/><Relationship Id="rId59" Type="http://schemas.openxmlformats.org/officeDocument/2006/relationships/oleObject" Target="embeddings/oleObject22.bin"/><Relationship Id="rId67" Type="http://schemas.openxmlformats.org/officeDocument/2006/relationships/oleObject" Target="embeddings/oleObject26.bin"/><Relationship Id="rId20" Type="http://schemas.openxmlformats.org/officeDocument/2006/relationships/image" Target="media/image7.wmf"/><Relationship Id="rId41" Type="http://schemas.openxmlformats.org/officeDocument/2006/relationships/oleObject" Target="embeddings/oleObject13.bin"/><Relationship Id="rId54" Type="http://schemas.openxmlformats.org/officeDocument/2006/relationships/image" Target="media/image25.wmf"/><Relationship Id="rId62" Type="http://schemas.openxmlformats.org/officeDocument/2006/relationships/image" Target="media/image29.wmf"/><Relationship Id="rId70" Type="http://schemas.openxmlformats.org/officeDocument/2006/relationships/image" Target="media/image33.wmf"/><Relationship Id="rId75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5" Type="http://schemas.openxmlformats.org/officeDocument/2006/relationships/oleObject" Target="embeddings/oleObject1.bin"/><Relationship Id="rId23" Type="http://schemas.openxmlformats.org/officeDocument/2006/relationships/oleObject" Target="embeddings/oleObject5.bin"/><Relationship Id="rId28" Type="http://schemas.openxmlformats.org/officeDocument/2006/relationships/image" Target="media/image11.wmf"/><Relationship Id="rId36" Type="http://schemas.openxmlformats.org/officeDocument/2006/relationships/image" Target="media/image16.wmf"/><Relationship Id="rId49" Type="http://schemas.openxmlformats.org/officeDocument/2006/relationships/oleObject" Target="embeddings/oleObject17.bin"/><Relationship Id="rId57" Type="http://schemas.openxmlformats.org/officeDocument/2006/relationships/oleObject" Target="embeddings/oleObject21.bin"/><Relationship Id="rId10" Type="http://schemas.openxmlformats.org/officeDocument/2006/relationships/endnotes" Target="endnotes.xml"/><Relationship Id="rId31" Type="http://schemas.openxmlformats.org/officeDocument/2006/relationships/oleObject" Target="embeddings/oleObject9.bin"/><Relationship Id="rId44" Type="http://schemas.openxmlformats.org/officeDocument/2006/relationships/image" Target="media/image20.wmf"/><Relationship Id="rId52" Type="http://schemas.openxmlformats.org/officeDocument/2006/relationships/image" Target="media/image24.wmf"/><Relationship Id="rId60" Type="http://schemas.openxmlformats.org/officeDocument/2006/relationships/image" Target="media/image28.wmf"/><Relationship Id="rId65" Type="http://schemas.openxmlformats.org/officeDocument/2006/relationships/oleObject" Target="embeddings/oleObject25.bin"/><Relationship Id="rId73" Type="http://schemas.openxmlformats.org/officeDocument/2006/relationships/footer" Target="footer1.xm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3" Type="http://schemas.openxmlformats.org/officeDocument/2006/relationships/image" Target="media/image3.png"/><Relationship Id="rId18" Type="http://schemas.openxmlformats.org/officeDocument/2006/relationships/image" Target="media/image6.wmf"/><Relationship Id="rId39" Type="http://schemas.openxmlformats.org/officeDocument/2006/relationships/oleObject" Target="embeddings/oleObject12.bin"/><Relationship Id="rId34" Type="http://schemas.openxmlformats.org/officeDocument/2006/relationships/image" Target="media/image14.png"/><Relationship Id="rId50" Type="http://schemas.openxmlformats.org/officeDocument/2006/relationships/image" Target="media/image23.wmf"/><Relationship Id="rId55" Type="http://schemas.openxmlformats.org/officeDocument/2006/relationships/oleObject" Target="embeddings/oleObject20.bin"/><Relationship Id="rId76" Type="http://schemas.openxmlformats.org/officeDocument/2006/relationships/fontTable" Target="fontTable.xml"/><Relationship Id="rId7" Type="http://schemas.openxmlformats.org/officeDocument/2006/relationships/settings" Target="settings.xml"/><Relationship Id="rId71" Type="http://schemas.openxmlformats.org/officeDocument/2006/relationships/oleObject" Target="embeddings/oleObject28.bin"/><Relationship Id="rId2" Type="http://schemas.openxmlformats.org/officeDocument/2006/relationships/customXml" Target="../customXml/item2.xml"/><Relationship Id="rId29" Type="http://schemas.openxmlformats.org/officeDocument/2006/relationships/oleObject" Target="embeddings/oleObject8.bin"/></Relationships>
</file>

<file path=word/_rels/footer1.xml.rels><?xml version="1.0" encoding="UTF-8" standalone="yes"?>
<Relationships xmlns="http://schemas.openxmlformats.org/package/2006/relationships"><Relationship Id="rId2" Type="http://schemas.openxmlformats.org/officeDocument/2006/relationships/image" Target="media/image34.jpg"/><Relationship Id="rId1" Type="http://schemas.openxmlformats.org/officeDocument/2006/relationships/hyperlink" Target="https://www.vcaa.vic.edu.au" TargetMode="External"/></Relationships>
</file>

<file path=word/_rels/footer2.xml.rels><?xml version="1.0" encoding="UTF-8" standalone="yes"?>
<Relationships xmlns="http://schemas.openxmlformats.org/package/2006/relationships"><Relationship Id="rId2" Type="http://schemas.openxmlformats.org/officeDocument/2006/relationships/image" Target="media/image34.jpg"/><Relationship Id="rId1" Type="http://schemas.openxmlformats.org/officeDocument/2006/relationships/hyperlink" Target="https://www.vcaa.vic.edu.au/Footer/Pages/Copyright.aspx" TargetMode="External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35.jpg"/></Relationships>
</file>

<file path=word/theme/theme1.xml><?xml version="1.0" encoding="utf-8"?>
<a:theme xmlns:a="http://schemas.openxmlformats.org/drawingml/2006/main" name="Office Theme">
  <a:themeElements>
    <a:clrScheme name="VCAA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99E3"/>
      </a:accent1>
      <a:accent2>
        <a:srgbClr val="999999"/>
      </a:accent2>
      <a:accent3>
        <a:srgbClr val="C6006F"/>
      </a:accent3>
      <a:accent4>
        <a:srgbClr val="8DC63F"/>
      </a:accent4>
      <a:accent5>
        <a:srgbClr val="F78E1E"/>
      </a:accent5>
      <a:accent6>
        <a:srgbClr val="517AB7"/>
      </a:accent6>
      <a:hlink>
        <a:srgbClr val="0000FF"/>
      </a:hlink>
      <a:folHlink>
        <a:srgbClr val="8DB3E2"/>
      </a:folHlink>
    </a:clrScheme>
    <a:fontScheme name="AusVELS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WebCM Documents" ma:contentTypeID="0x0101008840106FE30D4F50BC61A726A7CA6E3800C6AB3851F4F88F40B98871D148B8EC2C" ma:contentTypeVersion="4" ma:contentTypeDescription="WebCM Documents Content Type" ma:contentTypeScope="" ma:versionID="201aefb3d423ab3496ecf505ba6700f1">
  <xsd:schema xmlns:xsd="http://www.w3.org/2001/XMLSchema" xmlns:xs="http://www.w3.org/2001/XMLSchema" xmlns:p="http://schemas.microsoft.com/office/2006/metadata/properties" xmlns:ns1="http://schemas.microsoft.com/sharepoint/v3" xmlns:ns2="1aab662d-a6b2-42d6-996b-a574723d1ad8" targetNamespace="http://schemas.microsoft.com/office/2006/metadata/properties" ma:root="true" ma:fieldsID="aced064e7767211f932e8066716e15cd" ns1:_="" ns2:_="">
    <xsd:import namespace="http://schemas.microsoft.com/sharepoint/v3"/>
    <xsd:import namespace="1aab662d-a6b2-42d6-996b-a574723d1ad8"/>
    <xsd:element name="properties">
      <xsd:complexType>
        <xsd:sequence>
          <xsd:element name="documentManagement">
            <xsd:complexType>
              <xsd:all>
                <xsd:element ref="ns1:DEECD_Description" minOccurs="0"/>
                <xsd:element ref="ns1:DEECD_Publisher" minOccurs="0"/>
                <xsd:element ref="ns1:DEECD_Keywords" minOccurs="0"/>
                <xsd:element ref="ns1:PublishingStartDate" minOccurs="0"/>
                <xsd:element ref="ns1:PublishingExpirationDate" minOccurs="0"/>
                <xsd:element ref="ns2:TaxCatchAll" minOccurs="0"/>
                <xsd:element ref="ns2:pfad5814e62747ed9f131defefc62dac" minOccurs="0"/>
                <xsd:element ref="ns2:a319977fc8504e09982f090ae1d7c602" minOccurs="0"/>
                <xsd:element ref="ns2:ofbb8b9a280a423a91cf717fb81349cd" minOccurs="0"/>
                <xsd:element ref="ns2:b1688cb4a3a940449dc8286705012a42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DEECD_Description" ma:index="8" nillable="true" ma:displayName="Description" ma:internalName="DEECD_Description">
      <xsd:simpleType>
        <xsd:restriction base="dms:Note">
          <xsd:maxLength value="255"/>
        </xsd:restriction>
      </xsd:simpleType>
    </xsd:element>
    <xsd:element name="DEECD_Publisher" ma:index="9" nillable="true" ma:displayName="Publisher" ma:default="Department of Education and early Childhood Development" ma:internalName="DEECD_Publisher">
      <xsd:simpleType>
        <xsd:restriction base="dms:Text"/>
      </xsd:simpleType>
    </xsd:element>
    <xsd:element name="DEECD_Keywords" ma:index="14" nillable="true" ma:displayName="Keywords" ma:internalName="DEECD_Keywords">
      <xsd:simpleType>
        <xsd:restriction base="dms:Note">
          <xsd:maxLength value="255"/>
        </xsd:restriction>
      </xsd:simpleType>
    </xsd:element>
    <xsd:element name="PublishingStartDate" ma:index="15" nillable="true" ma:displayName="Scheduling Start Date" ma:description="Scheduling Start Date is a site column created by the Publishing feature. It is used to specify the date and time on which this page will first appear to site visitors." ma:internalName="PublishingStartDate">
      <xsd:simpleType>
        <xsd:restriction base="dms:Unknown"/>
      </xsd:simpleType>
    </xsd:element>
    <xsd:element name="PublishingExpirationDate" ma:index="16" nillable="true" ma:displayName="Scheduling End Date" ma:description="Scheduling End Date is a site column created by the Publishing feature. It is used to specify the date and time on which this page will no longer appear to site visitors.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aab662d-a6b2-42d6-996b-a574723d1ad8" elementFormDefault="qualified">
    <xsd:import namespace="http://schemas.microsoft.com/office/2006/documentManagement/types"/>
    <xsd:import namespace="http://schemas.microsoft.com/office/infopath/2007/PartnerControls"/>
    <xsd:element name="TaxCatchAll" ma:index="17" nillable="true" ma:displayName="Taxonomy Catch All Column" ma:hidden="true" ma:list="{40074adc-11cd-43a7-822e-3f870fae400d}" ma:internalName="TaxCatchAll" ma:showField="CatchAllData" ma:web="1aab662d-a6b2-42d6-996b-a574723d1ad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fad5814e62747ed9f131defefc62dac" ma:index="18" nillable="true" ma:taxonomy="true" ma:internalName="pfad5814e62747ed9f131defefc62dac" ma:taxonomyFieldName="DEECD_SubjectCategory" ma:displayName="Subject Category" ma:fieldId="{9fad5814-e627-47ed-9f13-1defefc62dac}" ma:sspId="272df97b-2740-40bb-9c0d-572a441144cd" ma:termSetId="cc6468fc-15c3-4209-9517-a733b6c8043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a319977fc8504e09982f090ae1d7c602" ma:index="19" nillable="true" ma:taxonomy="true" ma:internalName="a319977fc8504e09982f090ae1d7c602" ma:taxonomyFieldName="DEECD_ItemType" ma:displayName="Item Type" ma:fieldId="{a319977f-c850-4e09-982f-090ae1d7c602}" ma:sspId="272df97b-2740-40bb-9c0d-572a441144cd" ma:termSetId="87a54e1a-a086-4056-9430-e3def70b5bc0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ofbb8b9a280a423a91cf717fb81349cd" ma:index="20" nillable="true" ma:taxonomy="true" ma:internalName="ofbb8b9a280a423a91cf717fb81349cd" ma:taxonomyFieldName="DEECD_Author" ma:displayName="Author" ma:fieldId="{8fbb8b9a-280a-423a-91cf-717fb81349cd}" ma:sspId="272df97b-2740-40bb-9c0d-572a441144cd" ma:termSetId="f9681774-4169-418a-ae49-9bc331f72a4f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b1688cb4a3a940449dc8286705012a42" ma:index="21" nillable="true" ma:taxonomy="true" ma:internalName="b1688cb4a3a940449dc8286705012a42" ma:taxonomyFieldName="DEECD_Audience" ma:displayName="Audience" ma:fieldId="{b1688cb4-a3a9-4044-9dc8-286705012a42}" ma:taxonomyMulti="true" ma:sspId="272df97b-2740-40bb-9c0d-572a441144cd" ma:termSetId="af0be819-ce00-4865-904d-8408c82c2300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b1688cb4a3a940449dc8286705012a42 xmlns="1aab662d-a6b2-42d6-996b-a574723d1ad8">
      <Terms xmlns="http://schemas.microsoft.com/office/infopath/2007/PartnerControls"/>
    </b1688cb4a3a940449dc8286705012a42>
    <DEECD_Publisher xmlns="http://schemas.microsoft.com/sharepoint/v3">Department of Education and early Childhood Development</DEECD_Publisher>
    <pfad5814e62747ed9f131defefc62dac xmlns="1aab662d-a6b2-42d6-996b-a574723d1ad8">
      <Terms xmlns="http://schemas.microsoft.com/office/infopath/2007/PartnerControls"/>
    </pfad5814e62747ed9f131defefc62dac>
    <a319977fc8504e09982f090ae1d7c602 xmlns="1aab662d-a6b2-42d6-996b-a574723d1ad8">
      <Terms xmlns="http://schemas.microsoft.com/office/infopath/2007/PartnerControls"/>
    </a319977fc8504e09982f090ae1d7c602>
    <DEECD_Keywords xmlns="http://schemas.microsoft.com/sharepoint/v3" xsi:nil="true"/>
    <PublishingExpirationDate xmlns="http://schemas.microsoft.com/sharepoint/v3" xsi:nil="true"/>
    <DEECD_Description xmlns="http://schemas.microsoft.com/sharepoint/v3" xsi:nil="true"/>
    <PublishingStartDate xmlns="http://schemas.microsoft.com/sharepoint/v3" xsi:nil="true"/>
    <TaxCatchAll xmlns="1aab662d-a6b2-42d6-996b-a574723d1ad8"/>
    <ofbb8b9a280a423a91cf717fb81349cd xmlns="1aab662d-a6b2-42d6-996b-a574723d1ad8">
      <Terms xmlns="http://schemas.microsoft.com/office/infopath/2007/PartnerControls"/>
    </ofbb8b9a280a423a91cf717fb81349cd>
  </documentManagement>
</p:properties>
</file>

<file path=customXml/itemProps1.xml><?xml version="1.0" encoding="utf-8"?>
<ds:datastoreItem xmlns:ds="http://schemas.openxmlformats.org/officeDocument/2006/customXml" ds:itemID="{1279FDBA-5608-4585-9A4D-9958E0E6458C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EDC15D98-5E31-46A3-BC3F-457E80C390F8}"/>
</file>

<file path=customXml/itemProps3.xml><?xml version="1.0" encoding="utf-8"?>
<ds:datastoreItem xmlns:ds="http://schemas.openxmlformats.org/officeDocument/2006/customXml" ds:itemID="{8B7E868A-264C-4EB1-9961-E43F61BDF14A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EBA848B5-61E6-45CE-88A6-73FD729D8E9B}">
  <ds:schemaRefs>
    <ds:schemaRef ds:uri="http://schemas.microsoft.com/office/infopath/2007/PartnerControls"/>
    <ds:schemaRef ds:uri="http://purl.org/dc/dcmitype/"/>
    <ds:schemaRef ds:uri="http://schemas.openxmlformats.org/package/2006/metadata/core-properties"/>
    <ds:schemaRef ds:uri="http://schemas.microsoft.com/office/2006/documentManagement/types"/>
    <ds:schemaRef ds:uri="http://purl.org/dc/terms/"/>
    <ds:schemaRef ds:uri="http://www.w3.org/XML/1998/namespace"/>
    <ds:schemaRef ds:uri="http://purl.org/dc/elements/1.1/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10</TotalTime>
  <Pages>12</Pages>
  <Words>1428</Words>
  <Characters>8142</Characters>
  <Application>Microsoft Office Word</Application>
  <DocSecurity>0</DocSecurity>
  <Lines>67</Lines>
  <Paragraphs>19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FM Exam 1 report-2021</vt:lpstr>
    </vt:vector>
  </TitlesOfParts>
  <Manager/>
  <Company/>
  <LinksUpToDate>false</LinksUpToDate>
  <CharactersWithSpaces>9551</CharactersWithSpaces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2021 VCE Further Mathematics 1 external assessment report</dc:title>
  <dc:subject/>
  <dc:creator>vcaa@education.vic.gov.au</dc:creator>
  <cp:keywords>2021; VCE; Further Mathematics; 1; external assessment report; exam report; Victorian Curriculum and Assessment Authority; VCAA</cp:keywords>
  <dc:description/>
  <cp:lastModifiedBy>Victorian Curriculum and Assessment Authority</cp:lastModifiedBy>
  <cp:revision>5</cp:revision>
  <cp:lastPrinted>2022-10-27T06:12:00Z</cp:lastPrinted>
  <dcterms:created xsi:type="dcterms:W3CDTF">2022-04-13T01:16:00Z</dcterms:created>
  <dcterms:modified xsi:type="dcterms:W3CDTF">2022-10-27T06:13:00Z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0x0101008840106FE30D4F50BC61A726A7CA6E3800C6AB3851F4F88F40B98871D148B8EC2C</vt:lpwstr>
  </property>
  <property fmtid="{D5CDD505-2E9C-101B-9397-08002B2CF9AE}" pid="3" name="MTMacEqns">
    <vt:bool>true</vt:bool>
  </property>
</Properties>
</file>