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7" r:id="rId5"/>
    <p:sldId id="294" r:id="rId6"/>
    <p:sldId id="575" r:id="rId7"/>
    <p:sldId id="273" r:id="rId8"/>
    <p:sldId id="287" r:id="rId9"/>
    <p:sldId id="561" r:id="rId10"/>
    <p:sldId id="497" r:id="rId11"/>
    <p:sldId id="591" r:id="rId12"/>
    <p:sldId id="627" r:id="rId13"/>
    <p:sldId id="628" r:id="rId14"/>
    <p:sldId id="620" r:id="rId15"/>
    <p:sldId id="396" r:id="rId16"/>
    <p:sldId id="509" r:id="rId17"/>
    <p:sldId id="279" r:id="rId18"/>
    <p:sldId id="280" r:id="rId19"/>
    <p:sldId id="319" r:id="rId20"/>
    <p:sldId id="629" r:id="rId21"/>
    <p:sldId id="630" r:id="rId22"/>
    <p:sldId id="633" r:id="rId23"/>
    <p:sldId id="634" r:id="rId24"/>
    <p:sldId id="631" r:id="rId25"/>
    <p:sldId id="632" r:id="rId26"/>
    <p:sldId id="635" r:id="rId27"/>
    <p:sldId id="318" r:id="rId28"/>
    <p:sldId id="616" r:id="rId29"/>
    <p:sldId id="600" r:id="rId30"/>
    <p:sldId id="606" r:id="rId31"/>
    <p:sldId id="437" r:id="rId32"/>
    <p:sldId id="617" r:id="rId33"/>
    <p:sldId id="636" r:id="rId34"/>
    <p:sldId id="626" r:id="rId35"/>
    <p:sldId id="637" r:id="rId36"/>
    <p:sldId id="609" r:id="rId37"/>
    <p:sldId id="282" r:id="rId38"/>
  </p:sldIdLst>
  <p:sldSz cx="9144000" cy="5143500" type="screen16x9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E3"/>
    <a:srgbClr val="0099CC"/>
    <a:srgbClr val="306278"/>
    <a:srgbClr val="468EAE"/>
    <a:srgbClr val="646566"/>
    <a:srgbClr val="C0C0C0"/>
    <a:srgbClr val="75AEC7"/>
    <a:srgbClr val="777879"/>
    <a:srgbClr val="303132"/>
    <a:srgbClr val="2A5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0" autoAdjust="0"/>
    <p:restoredTop sz="60282" autoAdjust="0"/>
  </p:normalViewPr>
  <p:slideViewPr>
    <p:cSldViewPr>
      <p:cViewPr varScale="1">
        <p:scale>
          <a:sx n="53" d="100"/>
          <a:sy n="53" d="100"/>
        </p:scale>
        <p:origin x="1300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3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84AF5-0472-4B1D-A633-400FADF92239}" type="doc">
      <dgm:prSet loTypeId="urn:microsoft.com/office/officeart/2005/8/layout/architecture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AU"/>
        </a:p>
      </dgm:t>
    </dgm:pt>
    <dgm:pt modelId="{4225839E-94E3-4155-9A73-003E1B227AA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/>
            <a:t>Scope of Study, Rationale and Aims</a:t>
          </a:r>
        </a:p>
      </dgm:t>
    </dgm:pt>
    <dgm:pt modelId="{57A67F19-EF77-4974-8094-A708F1F4E6DF}" type="parTrans" cxnId="{3250FD69-C6F1-4CB0-9B17-7BB3EA09D42A}">
      <dgm:prSet/>
      <dgm:spPr/>
      <dgm:t>
        <a:bodyPr/>
        <a:lstStyle/>
        <a:p>
          <a:endParaRPr lang="en-AU"/>
        </a:p>
      </dgm:t>
    </dgm:pt>
    <dgm:pt modelId="{DF1BE4B0-5B52-4D78-8C68-6EBDE151E11E}" type="sibTrans" cxnId="{3250FD69-C6F1-4CB0-9B17-7BB3EA09D42A}">
      <dgm:prSet/>
      <dgm:spPr/>
      <dgm:t>
        <a:bodyPr/>
        <a:lstStyle/>
        <a:p>
          <a:endParaRPr lang="en-AU"/>
        </a:p>
      </dgm:t>
    </dgm:pt>
    <dgm:pt modelId="{567FACCD-8731-4F9C-B5A7-73CF839790D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/>
            <a:t>Characteristics of the Study</a:t>
          </a:r>
        </a:p>
      </dgm:t>
    </dgm:pt>
    <dgm:pt modelId="{94367D44-A1FC-4DEA-8F0E-980A39CAFCBE}" type="parTrans" cxnId="{F37A9A34-3114-400B-8495-74430999C54A}">
      <dgm:prSet/>
      <dgm:spPr/>
      <dgm:t>
        <a:bodyPr/>
        <a:lstStyle/>
        <a:p>
          <a:endParaRPr lang="en-AU"/>
        </a:p>
      </dgm:t>
    </dgm:pt>
    <dgm:pt modelId="{183F0CBC-7039-4689-96A0-C9B47FAF4F00}" type="sibTrans" cxnId="{F37A9A34-3114-400B-8495-74430999C54A}">
      <dgm:prSet/>
      <dgm:spPr/>
      <dgm:t>
        <a:bodyPr/>
        <a:lstStyle/>
        <a:p>
          <a:endParaRPr lang="en-AU"/>
        </a:p>
      </dgm:t>
    </dgm:pt>
    <dgm:pt modelId="{50EED110-BAF7-481F-B587-CB8BD981F99B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/>
            <a:t>Outcomes </a:t>
          </a:r>
        </a:p>
      </dgm:t>
    </dgm:pt>
    <dgm:pt modelId="{FAE02565-B17E-402F-AF87-27DB44E95DDD}" type="parTrans" cxnId="{9A5B2CEC-F761-4378-8F99-BFF3C3631D05}">
      <dgm:prSet/>
      <dgm:spPr/>
      <dgm:t>
        <a:bodyPr/>
        <a:lstStyle/>
        <a:p>
          <a:endParaRPr lang="en-AU"/>
        </a:p>
      </dgm:t>
    </dgm:pt>
    <dgm:pt modelId="{788CE60B-A601-4E4A-8C4F-60B8DED97078}" type="sibTrans" cxnId="{9A5B2CEC-F761-4378-8F99-BFF3C3631D05}">
      <dgm:prSet/>
      <dgm:spPr/>
      <dgm:t>
        <a:bodyPr/>
        <a:lstStyle/>
        <a:p>
          <a:endParaRPr lang="en-AU"/>
        </a:p>
      </dgm:t>
    </dgm:pt>
    <dgm:pt modelId="{51F8E89E-1875-4BFA-8A3A-2BD0247BD1C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/>
            <a:t>Key Knowledge and Key Skills</a:t>
          </a:r>
        </a:p>
      </dgm:t>
    </dgm:pt>
    <dgm:pt modelId="{CBB88330-7DA5-41E1-8B55-D789892D7E07}" type="parTrans" cxnId="{4FD28B0D-86B2-42C8-B027-9B2690EEF076}">
      <dgm:prSet/>
      <dgm:spPr/>
      <dgm:t>
        <a:bodyPr/>
        <a:lstStyle/>
        <a:p>
          <a:endParaRPr lang="en-AU"/>
        </a:p>
      </dgm:t>
    </dgm:pt>
    <dgm:pt modelId="{D73AA15C-7BC7-4CF3-B10C-7D7919404AA9}" type="sibTrans" cxnId="{4FD28B0D-86B2-42C8-B027-9B2690EEF076}">
      <dgm:prSet/>
      <dgm:spPr/>
      <dgm:t>
        <a:bodyPr/>
        <a:lstStyle/>
        <a:p>
          <a:endParaRPr lang="en-AU"/>
        </a:p>
      </dgm:t>
    </dgm:pt>
    <dgm:pt modelId="{4847EE2B-999B-4D3E-9254-FDA5EBD0A35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/>
            <a:t>Units of Study</a:t>
          </a:r>
        </a:p>
      </dgm:t>
    </dgm:pt>
    <dgm:pt modelId="{68BCCDBC-E2EC-46F8-82DD-208DE909A8B8}" type="parTrans" cxnId="{6369AE3F-553A-4CF4-9054-58C5429B2B04}">
      <dgm:prSet/>
      <dgm:spPr/>
      <dgm:t>
        <a:bodyPr/>
        <a:lstStyle/>
        <a:p>
          <a:endParaRPr lang="en-AU"/>
        </a:p>
      </dgm:t>
    </dgm:pt>
    <dgm:pt modelId="{B4A02B4E-8840-4018-8820-3CD60D0B1621}" type="sibTrans" cxnId="{6369AE3F-553A-4CF4-9054-58C5429B2B04}">
      <dgm:prSet/>
      <dgm:spPr/>
      <dgm:t>
        <a:bodyPr/>
        <a:lstStyle/>
        <a:p>
          <a:endParaRPr lang="en-AU"/>
        </a:p>
      </dgm:t>
    </dgm:pt>
    <dgm:pt modelId="{5AAEC948-51FC-45B3-94F1-9A23D85C2A92}">
      <dgm:prSet phldrT="[Text]"/>
      <dgm:spPr/>
      <dgm:t>
        <a:bodyPr/>
        <a:lstStyle/>
        <a:p>
          <a:r>
            <a:rPr lang="en-AU" dirty="0"/>
            <a:t>SACs</a:t>
          </a:r>
        </a:p>
        <a:p>
          <a:r>
            <a:rPr lang="en-AU" dirty="0"/>
            <a:t>Assessment Tasks</a:t>
          </a:r>
        </a:p>
      </dgm:t>
    </dgm:pt>
    <dgm:pt modelId="{BDFA5D08-6872-40CC-91BA-EB74FEC5E971}" type="parTrans" cxnId="{B72A3A0E-DB8D-449D-BB7C-0B676EC9DB58}">
      <dgm:prSet/>
      <dgm:spPr/>
      <dgm:t>
        <a:bodyPr/>
        <a:lstStyle/>
        <a:p>
          <a:endParaRPr lang="en-AU"/>
        </a:p>
      </dgm:t>
    </dgm:pt>
    <dgm:pt modelId="{06A30595-8E1D-4067-8C3F-B8195D82F045}" type="sibTrans" cxnId="{B72A3A0E-DB8D-449D-BB7C-0B676EC9DB58}">
      <dgm:prSet/>
      <dgm:spPr/>
      <dgm:t>
        <a:bodyPr/>
        <a:lstStyle/>
        <a:p>
          <a:endParaRPr lang="en-AU"/>
        </a:p>
      </dgm:t>
    </dgm:pt>
    <dgm:pt modelId="{349CADF1-DBE8-4620-AE30-0D819170B799}" type="pres">
      <dgm:prSet presAssocID="{DF784AF5-0472-4B1D-A633-400FADF922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E15118-C5B9-438F-B440-5585A98FFEA9}" type="pres">
      <dgm:prSet presAssocID="{4225839E-94E3-4155-9A73-003E1B227AA5}" presName="vertOne" presStyleCnt="0"/>
      <dgm:spPr/>
    </dgm:pt>
    <dgm:pt modelId="{710359E3-0EF6-46FE-8FB5-22413F729741}" type="pres">
      <dgm:prSet presAssocID="{4225839E-94E3-4155-9A73-003E1B227AA5}" presName="txOne" presStyleLbl="node0" presStyleIdx="0" presStyleCnt="1">
        <dgm:presLayoutVars>
          <dgm:chPref val="3"/>
        </dgm:presLayoutVars>
      </dgm:prSet>
      <dgm:spPr/>
    </dgm:pt>
    <dgm:pt modelId="{A044A128-CC4A-4F0B-901E-890EE571517E}" type="pres">
      <dgm:prSet presAssocID="{4225839E-94E3-4155-9A73-003E1B227AA5}" presName="parTransOne" presStyleCnt="0"/>
      <dgm:spPr/>
    </dgm:pt>
    <dgm:pt modelId="{B65F2A20-5FD4-4D45-8FEA-BA5D7C87CCB9}" type="pres">
      <dgm:prSet presAssocID="{4225839E-94E3-4155-9A73-003E1B227AA5}" presName="horzOne" presStyleCnt="0"/>
      <dgm:spPr/>
    </dgm:pt>
    <dgm:pt modelId="{D64BD479-7497-4E39-89F0-7313ED399250}" type="pres">
      <dgm:prSet presAssocID="{567FACCD-8731-4F9C-B5A7-73CF839790D5}" presName="vertTwo" presStyleCnt="0"/>
      <dgm:spPr/>
    </dgm:pt>
    <dgm:pt modelId="{8D50D55B-861E-431B-8C67-B5FA0BE39E87}" type="pres">
      <dgm:prSet presAssocID="{567FACCD-8731-4F9C-B5A7-73CF839790D5}" presName="txTwo" presStyleLbl="node2" presStyleIdx="0" presStyleCnt="2">
        <dgm:presLayoutVars>
          <dgm:chPref val="3"/>
        </dgm:presLayoutVars>
      </dgm:prSet>
      <dgm:spPr/>
    </dgm:pt>
    <dgm:pt modelId="{BAFEE769-5005-496D-BDB2-59373B140406}" type="pres">
      <dgm:prSet presAssocID="{567FACCD-8731-4F9C-B5A7-73CF839790D5}" presName="parTransTwo" presStyleCnt="0"/>
      <dgm:spPr/>
    </dgm:pt>
    <dgm:pt modelId="{50DBD0FB-35D9-4798-8B33-BD068B853ED8}" type="pres">
      <dgm:prSet presAssocID="{567FACCD-8731-4F9C-B5A7-73CF839790D5}" presName="horzTwo" presStyleCnt="0"/>
      <dgm:spPr/>
    </dgm:pt>
    <dgm:pt modelId="{3E5A1523-0299-4B77-B1D7-06A3160ADB2A}" type="pres">
      <dgm:prSet presAssocID="{50EED110-BAF7-481F-B587-CB8BD981F99B}" presName="vertThree" presStyleCnt="0"/>
      <dgm:spPr/>
    </dgm:pt>
    <dgm:pt modelId="{4EBB1FE0-5A88-43C3-82B8-DF836D0A39FF}" type="pres">
      <dgm:prSet presAssocID="{50EED110-BAF7-481F-B587-CB8BD981F99B}" presName="txThree" presStyleLbl="node3" presStyleIdx="0" presStyleCnt="3">
        <dgm:presLayoutVars>
          <dgm:chPref val="3"/>
        </dgm:presLayoutVars>
      </dgm:prSet>
      <dgm:spPr/>
    </dgm:pt>
    <dgm:pt modelId="{12AC7E80-9438-4A39-88CC-7843FFA22E0D}" type="pres">
      <dgm:prSet presAssocID="{50EED110-BAF7-481F-B587-CB8BD981F99B}" presName="horzThree" presStyleCnt="0"/>
      <dgm:spPr/>
    </dgm:pt>
    <dgm:pt modelId="{8B41FFD5-1EAE-4394-8EF5-2ED7E611B5B9}" type="pres">
      <dgm:prSet presAssocID="{788CE60B-A601-4E4A-8C4F-60B8DED97078}" presName="sibSpaceThree" presStyleCnt="0"/>
      <dgm:spPr/>
    </dgm:pt>
    <dgm:pt modelId="{BB684E66-3B6C-4848-B657-9CF73F34B168}" type="pres">
      <dgm:prSet presAssocID="{51F8E89E-1875-4BFA-8A3A-2BD0247BD1CF}" presName="vertThree" presStyleCnt="0"/>
      <dgm:spPr/>
    </dgm:pt>
    <dgm:pt modelId="{22E2EFB4-825A-4C3D-81D1-1D7E9A51CBF7}" type="pres">
      <dgm:prSet presAssocID="{51F8E89E-1875-4BFA-8A3A-2BD0247BD1CF}" presName="txThree" presStyleLbl="node3" presStyleIdx="1" presStyleCnt="3">
        <dgm:presLayoutVars>
          <dgm:chPref val="3"/>
        </dgm:presLayoutVars>
      </dgm:prSet>
      <dgm:spPr/>
    </dgm:pt>
    <dgm:pt modelId="{92B3FD5F-05A0-4E22-AA30-E52A428F3C44}" type="pres">
      <dgm:prSet presAssocID="{51F8E89E-1875-4BFA-8A3A-2BD0247BD1CF}" presName="horzThree" presStyleCnt="0"/>
      <dgm:spPr/>
    </dgm:pt>
    <dgm:pt modelId="{127831EA-1810-4561-9113-21A399DB71DF}" type="pres">
      <dgm:prSet presAssocID="{183F0CBC-7039-4689-96A0-C9B47FAF4F00}" presName="sibSpaceTwo" presStyleCnt="0"/>
      <dgm:spPr/>
    </dgm:pt>
    <dgm:pt modelId="{48A951CF-F063-4442-8FB8-AED80AC63246}" type="pres">
      <dgm:prSet presAssocID="{4847EE2B-999B-4D3E-9254-FDA5EBD0A357}" presName="vertTwo" presStyleCnt="0"/>
      <dgm:spPr/>
    </dgm:pt>
    <dgm:pt modelId="{3EE43D69-7F89-4753-B588-89BF2179132A}" type="pres">
      <dgm:prSet presAssocID="{4847EE2B-999B-4D3E-9254-FDA5EBD0A357}" presName="txTwo" presStyleLbl="node2" presStyleIdx="1" presStyleCnt="2">
        <dgm:presLayoutVars>
          <dgm:chPref val="3"/>
        </dgm:presLayoutVars>
      </dgm:prSet>
      <dgm:spPr/>
    </dgm:pt>
    <dgm:pt modelId="{5E5551A2-6A9D-4C4A-AFB0-06B80E3A0B8B}" type="pres">
      <dgm:prSet presAssocID="{4847EE2B-999B-4D3E-9254-FDA5EBD0A357}" presName="parTransTwo" presStyleCnt="0"/>
      <dgm:spPr/>
    </dgm:pt>
    <dgm:pt modelId="{EDF7CBFC-79FE-4B28-A519-D043E2704627}" type="pres">
      <dgm:prSet presAssocID="{4847EE2B-999B-4D3E-9254-FDA5EBD0A357}" presName="horzTwo" presStyleCnt="0"/>
      <dgm:spPr/>
    </dgm:pt>
    <dgm:pt modelId="{13710F69-B3C2-4BD3-A47B-F6617C67976A}" type="pres">
      <dgm:prSet presAssocID="{5AAEC948-51FC-45B3-94F1-9A23D85C2A92}" presName="vertThree" presStyleCnt="0"/>
      <dgm:spPr/>
    </dgm:pt>
    <dgm:pt modelId="{CB9BA43D-3FE5-4CE9-8287-A44B3416AA96}" type="pres">
      <dgm:prSet presAssocID="{5AAEC948-51FC-45B3-94F1-9A23D85C2A92}" presName="txThree" presStyleLbl="node3" presStyleIdx="2" presStyleCnt="3">
        <dgm:presLayoutVars>
          <dgm:chPref val="3"/>
        </dgm:presLayoutVars>
      </dgm:prSet>
      <dgm:spPr/>
    </dgm:pt>
    <dgm:pt modelId="{547E0651-5F1C-4FBA-A916-09479AB26648}" type="pres">
      <dgm:prSet presAssocID="{5AAEC948-51FC-45B3-94F1-9A23D85C2A92}" presName="horzThree" presStyleCnt="0"/>
      <dgm:spPr/>
    </dgm:pt>
  </dgm:ptLst>
  <dgm:cxnLst>
    <dgm:cxn modelId="{4FD28B0D-86B2-42C8-B027-9B2690EEF076}" srcId="{567FACCD-8731-4F9C-B5A7-73CF839790D5}" destId="{51F8E89E-1875-4BFA-8A3A-2BD0247BD1CF}" srcOrd="1" destOrd="0" parTransId="{CBB88330-7DA5-41E1-8B55-D789892D7E07}" sibTransId="{D73AA15C-7BC7-4CF3-B10C-7D7919404AA9}"/>
    <dgm:cxn modelId="{B72A3A0E-DB8D-449D-BB7C-0B676EC9DB58}" srcId="{4847EE2B-999B-4D3E-9254-FDA5EBD0A357}" destId="{5AAEC948-51FC-45B3-94F1-9A23D85C2A92}" srcOrd="0" destOrd="0" parTransId="{BDFA5D08-6872-40CC-91BA-EB74FEC5E971}" sibTransId="{06A30595-8E1D-4067-8C3F-B8195D82F045}"/>
    <dgm:cxn modelId="{F37A9A34-3114-400B-8495-74430999C54A}" srcId="{4225839E-94E3-4155-9A73-003E1B227AA5}" destId="{567FACCD-8731-4F9C-B5A7-73CF839790D5}" srcOrd="0" destOrd="0" parTransId="{94367D44-A1FC-4DEA-8F0E-980A39CAFCBE}" sibTransId="{183F0CBC-7039-4689-96A0-C9B47FAF4F00}"/>
    <dgm:cxn modelId="{332D9B3C-34F7-4281-AE51-0CBB79FF9D8E}" type="presOf" srcId="{50EED110-BAF7-481F-B587-CB8BD981F99B}" destId="{4EBB1FE0-5A88-43C3-82B8-DF836D0A39FF}" srcOrd="0" destOrd="0" presId="urn:microsoft.com/office/officeart/2005/8/layout/architecture"/>
    <dgm:cxn modelId="{6369AE3F-553A-4CF4-9054-58C5429B2B04}" srcId="{4225839E-94E3-4155-9A73-003E1B227AA5}" destId="{4847EE2B-999B-4D3E-9254-FDA5EBD0A357}" srcOrd="1" destOrd="0" parTransId="{68BCCDBC-E2EC-46F8-82DD-208DE909A8B8}" sibTransId="{B4A02B4E-8840-4018-8820-3CD60D0B1621}"/>
    <dgm:cxn modelId="{3250FD69-C6F1-4CB0-9B17-7BB3EA09D42A}" srcId="{DF784AF5-0472-4B1D-A633-400FADF92239}" destId="{4225839E-94E3-4155-9A73-003E1B227AA5}" srcOrd="0" destOrd="0" parTransId="{57A67F19-EF77-4974-8094-A708F1F4E6DF}" sibTransId="{DF1BE4B0-5B52-4D78-8C68-6EBDE151E11E}"/>
    <dgm:cxn modelId="{42844274-77DF-45B6-99FA-A5229FB3297B}" type="presOf" srcId="{567FACCD-8731-4F9C-B5A7-73CF839790D5}" destId="{8D50D55B-861E-431B-8C67-B5FA0BE39E87}" srcOrd="0" destOrd="0" presId="urn:microsoft.com/office/officeart/2005/8/layout/architecture"/>
    <dgm:cxn modelId="{D2F97C78-326A-4D77-AF2A-9D55584BC7C4}" type="presOf" srcId="{51F8E89E-1875-4BFA-8A3A-2BD0247BD1CF}" destId="{22E2EFB4-825A-4C3D-81D1-1D7E9A51CBF7}" srcOrd="0" destOrd="0" presId="urn:microsoft.com/office/officeart/2005/8/layout/architecture"/>
    <dgm:cxn modelId="{DB6C50D7-1335-4125-892E-20BF3C567ABE}" type="presOf" srcId="{DF784AF5-0472-4B1D-A633-400FADF92239}" destId="{349CADF1-DBE8-4620-AE30-0D819170B799}" srcOrd="0" destOrd="0" presId="urn:microsoft.com/office/officeart/2005/8/layout/architecture"/>
    <dgm:cxn modelId="{9A5B2CEC-F761-4378-8F99-BFF3C3631D05}" srcId="{567FACCD-8731-4F9C-B5A7-73CF839790D5}" destId="{50EED110-BAF7-481F-B587-CB8BD981F99B}" srcOrd="0" destOrd="0" parTransId="{FAE02565-B17E-402F-AF87-27DB44E95DDD}" sibTransId="{788CE60B-A601-4E4A-8C4F-60B8DED97078}"/>
    <dgm:cxn modelId="{C1A273F4-B4FA-4627-88A1-D8960F02D5FD}" type="presOf" srcId="{4225839E-94E3-4155-9A73-003E1B227AA5}" destId="{710359E3-0EF6-46FE-8FB5-22413F729741}" srcOrd="0" destOrd="0" presId="urn:microsoft.com/office/officeart/2005/8/layout/architecture"/>
    <dgm:cxn modelId="{B0EA25FB-EE03-477B-BDD1-B2926E79FF2C}" type="presOf" srcId="{5AAEC948-51FC-45B3-94F1-9A23D85C2A92}" destId="{CB9BA43D-3FE5-4CE9-8287-A44B3416AA96}" srcOrd="0" destOrd="0" presId="urn:microsoft.com/office/officeart/2005/8/layout/architecture"/>
    <dgm:cxn modelId="{7FE969FD-45F5-4DFB-9AA9-D08234A240A2}" type="presOf" srcId="{4847EE2B-999B-4D3E-9254-FDA5EBD0A357}" destId="{3EE43D69-7F89-4753-B588-89BF2179132A}" srcOrd="0" destOrd="0" presId="urn:microsoft.com/office/officeart/2005/8/layout/architecture"/>
    <dgm:cxn modelId="{543B2A3B-90C8-4B07-97D2-9E4D4A144EC4}" type="presParOf" srcId="{349CADF1-DBE8-4620-AE30-0D819170B799}" destId="{45E15118-C5B9-438F-B440-5585A98FFEA9}" srcOrd="0" destOrd="0" presId="urn:microsoft.com/office/officeart/2005/8/layout/architecture"/>
    <dgm:cxn modelId="{F6C55013-583E-456B-A73C-8D518F14BA8A}" type="presParOf" srcId="{45E15118-C5B9-438F-B440-5585A98FFEA9}" destId="{710359E3-0EF6-46FE-8FB5-22413F729741}" srcOrd="0" destOrd="0" presId="urn:microsoft.com/office/officeart/2005/8/layout/architecture"/>
    <dgm:cxn modelId="{E73D5E1C-30BD-4F83-961B-102A359F0B17}" type="presParOf" srcId="{45E15118-C5B9-438F-B440-5585A98FFEA9}" destId="{A044A128-CC4A-4F0B-901E-890EE571517E}" srcOrd="1" destOrd="0" presId="urn:microsoft.com/office/officeart/2005/8/layout/architecture"/>
    <dgm:cxn modelId="{F40A83A1-6634-43DE-9E47-303AA6957819}" type="presParOf" srcId="{45E15118-C5B9-438F-B440-5585A98FFEA9}" destId="{B65F2A20-5FD4-4D45-8FEA-BA5D7C87CCB9}" srcOrd="2" destOrd="0" presId="urn:microsoft.com/office/officeart/2005/8/layout/architecture"/>
    <dgm:cxn modelId="{F8FA734B-C11F-4BCE-A1D8-F0879118F630}" type="presParOf" srcId="{B65F2A20-5FD4-4D45-8FEA-BA5D7C87CCB9}" destId="{D64BD479-7497-4E39-89F0-7313ED399250}" srcOrd="0" destOrd="0" presId="urn:microsoft.com/office/officeart/2005/8/layout/architecture"/>
    <dgm:cxn modelId="{62970567-AF15-4DCE-8011-3D802F3C0A02}" type="presParOf" srcId="{D64BD479-7497-4E39-89F0-7313ED399250}" destId="{8D50D55B-861E-431B-8C67-B5FA0BE39E87}" srcOrd="0" destOrd="0" presId="urn:microsoft.com/office/officeart/2005/8/layout/architecture"/>
    <dgm:cxn modelId="{34425F2B-C2B0-4E65-AE84-6E7C849C2C7A}" type="presParOf" srcId="{D64BD479-7497-4E39-89F0-7313ED399250}" destId="{BAFEE769-5005-496D-BDB2-59373B140406}" srcOrd="1" destOrd="0" presId="urn:microsoft.com/office/officeart/2005/8/layout/architecture"/>
    <dgm:cxn modelId="{091C28AF-EA87-486F-A959-482286563649}" type="presParOf" srcId="{D64BD479-7497-4E39-89F0-7313ED399250}" destId="{50DBD0FB-35D9-4798-8B33-BD068B853ED8}" srcOrd="2" destOrd="0" presId="urn:microsoft.com/office/officeart/2005/8/layout/architecture"/>
    <dgm:cxn modelId="{CAA7605C-B71A-4499-97ED-69B6A3D44AA2}" type="presParOf" srcId="{50DBD0FB-35D9-4798-8B33-BD068B853ED8}" destId="{3E5A1523-0299-4B77-B1D7-06A3160ADB2A}" srcOrd="0" destOrd="0" presId="urn:microsoft.com/office/officeart/2005/8/layout/architecture"/>
    <dgm:cxn modelId="{7BD31BE6-6720-48C3-88D1-DC794C536CFC}" type="presParOf" srcId="{3E5A1523-0299-4B77-B1D7-06A3160ADB2A}" destId="{4EBB1FE0-5A88-43C3-82B8-DF836D0A39FF}" srcOrd="0" destOrd="0" presId="urn:microsoft.com/office/officeart/2005/8/layout/architecture"/>
    <dgm:cxn modelId="{DC44A470-9832-4C8A-9CDE-252B12E19103}" type="presParOf" srcId="{3E5A1523-0299-4B77-B1D7-06A3160ADB2A}" destId="{12AC7E80-9438-4A39-88CC-7843FFA22E0D}" srcOrd="1" destOrd="0" presId="urn:microsoft.com/office/officeart/2005/8/layout/architecture"/>
    <dgm:cxn modelId="{1DAC357E-8A40-45CE-A47C-F9EB6C4DD1CE}" type="presParOf" srcId="{50DBD0FB-35D9-4798-8B33-BD068B853ED8}" destId="{8B41FFD5-1EAE-4394-8EF5-2ED7E611B5B9}" srcOrd="1" destOrd="0" presId="urn:microsoft.com/office/officeart/2005/8/layout/architecture"/>
    <dgm:cxn modelId="{46560D34-9E26-43E3-AD05-F0B059432634}" type="presParOf" srcId="{50DBD0FB-35D9-4798-8B33-BD068B853ED8}" destId="{BB684E66-3B6C-4848-B657-9CF73F34B168}" srcOrd="2" destOrd="0" presId="urn:microsoft.com/office/officeart/2005/8/layout/architecture"/>
    <dgm:cxn modelId="{1FEF01E6-07B7-4495-98DE-BF0E2E4264AF}" type="presParOf" srcId="{BB684E66-3B6C-4848-B657-9CF73F34B168}" destId="{22E2EFB4-825A-4C3D-81D1-1D7E9A51CBF7}" srcOrd="0" destOrd="0" presId="urn:microsoft.com/office/officeart/2005/8/layout/architecture"/>
    <dgm:cxn modelId="{6979ECE4-C89E-42F8-B561-1AB89A721732}" type="presParOf" srcId="{BB684E66-3B6C-4848-B657-9CF73F34B168}" destId="{92B3FD5F-05A0-4E22-AA30-E52A428F3C44}" srcOrd="1" destOrd="0" presId="urn:microsoft.com/office/officeart/2005/8/layout/architecture"/>
    <dgm:cxn modelId="{344ED443-BF8B-498B-B33A-992F43C7EC5D}" type="presParOf" srcId="{B65F2A20-5FD4-4D45-8FEA-BA5D7C87CCB9}" destId="{127831EA-1810-4561-9113-21A399DB71DF}" srcOrd="1" destOrd="0" presId="urn:microsoft.com/office/officeart/2005/8/layout/architecture"/>
    <dgm:cxn modelId="{A3601A15-8B28-418F-88B2-F16F8AD979A0}" type="presParOf" srcId="{B65F2A20-5FD4-4D45-8FEA-BA5D7C87CCB9}" destId="{48A951CF-F063-4442-8FB8-AED80AC63246}" srcOrd="2" destOrd="0" presId="urn:microsoft.com/office/officeart/2005/8/layout/architecture"/>
    <dgm:cxn modelId="{0F39B07B-006F-450E-909D-7E45DFC370C1}" type="presParOf" srcId="{48A951CF-F063-4442-8FB8-AED80AC63246}" destId="{3EE43D69-7F89-4753-B588-89BF2179132A}" srcOrd="0" destOrd="0" presId="urn:microsoft.com/office/officeart/2005/8/layout/architecture"/>
    <dgm:cxn modelId="{D1314AE2-C8EC-442E-A64E-E1C7CA47EC8F}" type="presParOf" srcId="{48A951CF-F063-4442-8FB8-AED80AC63246}" destId="{5E5551A2-6A9D-4C4A-AFB0-06B80E3A0B8B}" srcOrd="1" destOrd="0" presId="urn:microsoft.com/office/officeart/2005/8/layout/architecture"/>
    <dgm:cxn modelId="{3D49BDDB-1E32-4D94-B83B-5E83DCEEEFB2}" type="presParOf" srcId="{48A951CF-F063-4442-8FB8-AED80AC63246}" destId="{EDF7CBFC-79FE-4B28-A519-D043E2704627}" srcOrd="2" destOrd="0" presId="urn:microsoft.com/office/officeart/2005/8/layout/architecture"/>
    <dgm:cxn modelId="{7F8D2023-8EEC-4486-9CF4-36858A1BCEA4}" type="presParOf" srcId="{EDF7CBFC-79FE-4B28-A519-D043E2704627}" destId="{13710F69-B3C2-4BD3-A47B-F6617C67976A}" srcOrd="0" destOrd="0" presId="urn:microsoft.com/office/officeart/2005/8/layout/architecture"/>
    <dgm:cxn modelId="{55F88069-6536-4C8F-8A41-BF0BB508C881}" type="presParOf" srcId="{13710F69-B3C2-4BD3-A47B-F6617C67976A}" destId="{CB9BA43D-3FE5-4CE9-8287-A44B3416AA96}" srcOrd="0" destOrd="0" presId="urn:microsoft.com/office/officeart/2005/8/layout/architecture"/>
    <dgm:cxn modelId="{C837587E-A20F-4D3F-AB95-055A612ADBD3}" type="presParOf" srcId="{13710F69-B3C2-4BD3-A47B-F6617C67976A}" destId="{547E0651-5F1C-4FBA-A916-09479AB26648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00274A-28F7-431B-AD8B-D94AC55B7108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AU"/>
        </a:p>
      </dgm:t>
    </dgm:pt>
    <dgm:pt modelId="{1942B3C4-201B-416E-A747-648215473F00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4800" b="1" dirty="0">
              <a:latin typeface="Arial" panose="020B0604020202020204" pitchFamily="34" charset="0"/>
              <a:cs typeface="Arial" panose="020B0604020202020204" pitchFamily="34" charset="0"/>
            </a:rPr>
            <a:t>Units 1 &amp; 2</a:t>
          </a:r>
        </a:p>
      </dgm:t>
    </dgm:pt>
    <dgm:pt modelId="{F2A71709-809F-4424-B345-B1B251058BEE}" type="parTrans" cxnId="{D50251BD-C9E6-4538-BB83-B71CA46C5151}">
      <dgm:prSet/>
      <dgm:spPr/>
      <dgm:t>
        <a:bodyPr/>
        <a:lstStyle/>
        <a:p>
          <a:endParaRPr lang="en-AU"/>
        </a:p>
      </dgm:t>
    </dgm:pt>
    <dgm:pt modelId="{E0A073B8-1E6A-4043-B104-91AC0142D1F7}" type="sibTrans" cxnId="{D50251BD-C9E6-4538-BB83-B71CA46C5151}">
      <dgm:prSet/>
      <dgm:spPr/>
      <dgm:t>
        <a:bodyPr/>
        <a:lstStyle/>
        <a:p>
          <a:endParaRPr lang="en-AU"/>
        </a:p>
      </dgm:t>
    </dgm:pt>
    <dgm:pt modelId="{8CF6101C-CAB8-4816-85D1-D6336E56CC9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4800" b="1" dirty="0">
              <a:latin typeface="Arial" panose="020B0604020202020204" pitchFamily="34" charset="0"/>
              <a:cs typeface="Arial" panose="020B0604020202020204" pitchFamily="34" charset="0"/>
            </a:rPr>
            <a:t>Units 3 &amp; 4</a:t>
          </a:r>
        </a:p>
      </dgm:t>
    </dgm:pt>
    <dgm:pt modelId="{798D3079-7221-41FF-B275-7EDD4027008E}" type="parTrans" cxnId="{9051D58B-318F-4CC2-8FFD-1A5EBD401A27}">
      <dgm:prSet/>
      <dgm:spPr/>
      <dgm:t>
        <a:bodyPr/>
        <a:lstStyle/>
        <a:p>
          <a:endParaRPr lang="en-AU"/>
        </a:p>
      </dgm:t>
    </dgm:pt>
    <dgm:pt modelId="{400FD895-FFE0-4D3B-A263-71AB7A7DCC4A}" type="sibTrans" cxnId="{9051D58B-318F-4CC2-8FFD-1A5EBD401A27}">
      <dgm:prSet/>
      <dgm:spPr/>
      <dgm:t>
        <a:bodyPr/>
        <a:lstStyle/>
        <a:p>
          <a:endParaRPr lang="en-AU"/>
        </a:p>
      </dgm:t>
    </dgm:pt>
    <dgm:pt modelId="{98245D07-09C3-4CA8-86F5-9A91D0310FD7}">
      <dgm:prSet phldrT="[Text]" custT="1"/>
      <dgm:spPr/>
      <dgm:t>
        <a:bodyPr/>
        <a:lstStyle/>
        <a:p>
          <a:pPr algn="ctr">
            <a:buNone/>
          </a:pPr>
          <a:r>
            <a:rPr lang="en-A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Two separate decisions reported to the VCAA</a:t>
          </a:r>
        </a:p>
        <a:p>
          <a:pPr algn="ctr">
            <a:buFont typeface="Arial" panose="020B0604020202020204" pitchFamily="34" charset="0"/>
            <a:buNone/>
          </a:pPr>
          <a:r>
            <a:rPr lang="en-A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S or N</a:t>
          </a:r>
        </a:p>
        <a:p>
          <a:pPr algn="ctr">
            <a:buNone/>
          </a:pPr>
          <a:r>
            <a:rPr lang="en-A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Level of achievement (SAC Score)</a:t>
          </a:r>
        </a:p>
      </dgm:t>
    </dgm:pt>
    <dgm:pt modelId="{D98D5F4D-DF61-4B13-8DFF-3F2C4DAA066A}" type="parTrans" cxnId="{5E757CFB-BF8A-429B-AB2D-4E38AED4E7C8}">
      <dgm:prSet/>
      <dgm:spPr/>
      <dgm:t>
        <a:bodyPr/>
        <a:lstStyle/>
        <a:p>
          <a:endParaRPr lang="en-AU"/>
        </a:p>
      </dgm:t>
    </dgm:pt>
    <dgm:pt modelId="{CC459BAA-7C6C-409B-ABEE-BAD090707F98}" type="sibTrans" cxnId="{5E757CFB-BF8A-429B-AB2D-4E38AED4E7C8}">
      <dgm:prSet/>
      <dgm:spPr/>
      <dgm:t>
        <a:bodyPr/>
        <a:lstStyle/>
        <a:p>
          <a:endParaRPr lang="en-AU"/>
        </a:p>
      </dgm:t>
    </dgm:pt>
    <dgm:pt modelId="{07215C96-0F9E-4431-A5B5-E66E17111A02}">
      <dgm:prSet phldrT="[Text]"/>
      <dgm:spPr/>
      <dgm:t>
        <a:bodyPr/>
        <a:lstStyle/>
        <a:p>
          <a:r>
            <a:rPr lang="en-A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Assessment tasks created and set by school</a:t>
          </a:r>
        </a:p>
        <a:p>
          <a:r>
            <a:rPr lang="en-A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 or N reported to VCAA</a:t>
          </a:r>
        </a:p>
      </dgm:t>
    </dgm:pt>
    <dgm:pt modelId="{4F70ECE4-E6DA-4CA5-94B1-F8BF3E290978}" type="sibTrans" cxnId="{2EE6F247-CEBC-4048-808C-A407CA4E1993}">
      <dgm:prSet/>
      <dgm:spPr/>
      <dgm:t>
        <a:bodyPr/>
        <a:lstStyle/>
        <a:p>
          <a:endParaRPr lang="en-AU"/>
        </a:p>
      </dgm:t>
    </dgm:pt>
    <dgm:pt modelId="{4D770BA2-111C-449F-B7BE-29EB5CA660B1}" type="parTrans" cxnId="{2EE6F247-CEBC-4048-808C-A407CA4E1993}">
      <dgm:prSet/>
      <dgm:spPr/>
      <dgm:t>
        <a:bodyPr/>
        <a:lstStyle/>
        <a:p>
          <a:endParaRPr lang="en-AU"/>
        </a:p>
      </dgm:t>
    </dgm:pt>
    <dgm:pt modelId="{38809439-FB5D-403F-910B-7255F6646C74}" type="pres">
      <dgm:prSet presAssocID="{C100274A-28F7-431B-AD8B-D94AC55B71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BB7A97-9A6A-4EE6-AB6A-023C991500E8}" type="pres">
      <dgm:prSet presAssocID="{1942B3C4-201B-416E-A747-648215473F00}" presName="root" presStyleCnt="0"/>
      <dgm:spPr/>
    </dgm:pt>
    <dgm:pt modelId="{BD4D3CA6-F30E-4793-B4F7-E6128CD12927}" type="pres">
      <dgm:prSet presAssocID="{1942B3C4-201B-416E-A747-648215473F00}" presName="rootComposite" presStyleCnt="0"/>
      <dgm:spPr/>
    </dgm:pt>
    <dgm:pt modelId="{09B04152-A6A0-4018-BF0D-27C24F3DDED9}" type="pres">
      <dgm:prSet presAssocID="{1942B3C4-201B-416E-A747-648215473F00}" presName="rootText" presStyleLbl="node1" presStyleIdx="0" presStyleCnt="2" custScaleX="125412" custScaleY="67641"/>
      <dgm:spPr/>
    </dgm:pt>
    <dgm:pt modelId="{95C5D790-226B-427F-843F-58F6A1A1B512}" type="pres">
      <dgm:prSet presAssocID="{1942B3C4-201B-416E-A747-648215473F00}" presName="rootConnector" presStyleLbl="node1" presStyleIdx="0" presStyleCnt="2"/>
      <dgm:spPr/>
    </dgm:pt>
    <dgm:pt modelId="{3799EAAA-4997-4C0E-8E3B-60A5EADB839D}" type="pres">
      <dgm:prSet presAssocID="{1942B3C4-201B-416E-A747-648215473F00}" presName="childShape" presStyleCnt="0"/>
      <dgm:spPr/>
    </dgm:pt>
    <dgm:pt modelId="{031E577B-25D6-44D0-BBEF-86AD6B2D4360}" type="pres">
      <dgm:prSet presAssocID="{4D770BA2-111C-449F-B7BE-29EB5CA660B1}" presName="Name13" presStyleLbl="parChTrans1D2" presStyleIdx="0" presStyleCnt="2"/>
      <dgm:spPr/>
    </dgm:pt>
    <dgm:pt modelId="{C183A12D-F098-41F6-85D7-B4DD191CE3C8}" type="pres">
      <dgm:prSet presAssocID="{07215C96-0F9E-4431-A5B5-E66E17111A02}" presName="childText" presStyleLbl="bgAcc1" presStyleIdx="0" presStyleCnt="2" custScaleX="127424" custScaleY="134963">
        <dgm:presLayoutVars>
          <dgm:bulletEnabled val="1"/>
        </dgm:presLayoutVars>
      </dgm:prSet>
      <dgm:spPr/>
    </dgm:pt>
    <dgm:pt modelId="{3370C7FF-8CF9-4BDE-A113-2B52E4757A56}" type="pres">
      <dgm:prSet presAssocID="{8CF6101C-CAB8-4816-85D1-D6336E56CC98}" presName="root" presStyleCnt="0"/>
      <dgm:spPr/>
    </dgm:pt>
    <dgm:pt modelId="{954F5906-73A7-465E-B8D4-4F6FCF2CBC49}" type="pres">
      <dgm:prSet presAssocID="{8CF6101C-CAB8-4816-85D1-D6336E56CC98}" presName="rootComposite" presStyleCnt="0"/>
      <dgm:spPr/>
    </dgm:pt>
    <dgm:pt modelId="{354A1181-08BE-4897-B578-E6700F355F21}" type="pres">
      <dgm:prSet presAssocID="{8CF6101C-CAB8-4816-85D1-D6336E56CC98}" presName="rootText" presStyleLbl="node1" presStyleIdx="1" presStyleCnt="2" custScaleX="125412" custScaleY="67641"/>
      <dgm:spPr/>
    </dgm:pt>
    <dgm:pt modelId="{7025028D-1309-4362-91D0-AA7780B9E895}" type="pres">
      <dgm:prSet presAssocID="{8CF6101C-CAB8-4816-85D1-D6336E56CC98}" presName="rootConnector" presStyleLbl="node1" presStyleIdx="1" presStyleCnt="2"/>
      <dgm:spPr/>
    </dgm:pt>
    <dgm:pt modelId="{1668A736-098E-42C2-A044-798F4E6B5C25}" type="pres">
      <dgm:prSet presAssocID="{8CF6101C-CAB8-4816-85D1-D6336E56CC98}" presName="childShape" presStyleCnt="0"/>
      <dgm:spPr/>
    </dgm:pt>
    <dgm:pt modelId="{24A7A4B8-0D56-4727-A0C2-2DCECFFAE5A6}" type="pres">
      <dgm:prSet presAssocID="{D98D5F4D-DF61-4B13-8DFF-3F2C4DAA066A}" presName="Name13" presStyleLbl="parChTrans1D2" presStyleIdx="1" presStyleCnt="2"/>
      <dgm:spPr/>
    </dgm:pt>
    <dgm:pt modelId="{30EEB40F-5048-4C67-8860-5393889E7C32}" type="pres">
      <dgm:prSet presAssocID="{98245D07-09C3-4CA8-86F5-9A91D0310FD7}" presName="childText" presStyleLbl="bgAcc1" presStyleIdx="1" presStyleCnt="2" custScaleX="165700" custScaleY="134963">
        <dgm:presLayoutVars>
          <dgm:bulletEnabled val="1"/>
        </dgm:presLayoutVars>
      </dgm:prSet>
      <dgm:spPr/>
    </dgm:pt>
  </dgm:ptLst>
  <dgm:cxnLst>
    <dgm:cxn modelId="{ACB5660D-B3C7-44C2-80FF-00324077635C}" type="presOf" srcId="{4D770BA2-111C-449F-B7BE-29EB5CA660B1}" destId="{031E577B-25D6-44D0-BBEF-86AD6B2D4360}" srcOrd="0" destOrd="0" presId="urn:microsoft.com/office/officeart/2005/8/layout/hierarchy3"/>
    <dgm:cxn modelId="{B60F392B-AE9C-487C-9A7D-B83C4AD15737}" type="presOf" srcId="{1942B3C4-201B-416E-A747-648215473F00}" destId="{09B04152-A6A0-4018-BF0D-27C24F3DDED9}" srcOrd="0" destOrd="0" presId="urn:microsoft.com/office/officeart/2005/8/layout/hierarchy3"/>
    <dgm:cxn modelId="{1375162D-F6B6-445E-B48B-064E40DBD41A}" type="presOf" srcId="{98245D07-09C3-4CA8-86F5-9A91D0310FD7}" destId="{30EEB40F-5048-4C67-8860-5393889E7C32}" srcOrd="0" destOrd="0" presId="urn:microsoft.com/office/officeart/2005/8/layout/hierarchy3"/>
    <dgm:cxn modelId="{CA11873B-DA59-426B-A615-31D495C3CF45}" type="presOf" srcId="{8CF6101C-CAB8-4816-85D1-D6336E56CC98}" destId="{7025028D-1309-4362-91D0-AA7780B9E895}" srcOrd="1" destOrd="0" presId="urn:microsoft.com/office/officeart/2005/8/layout/hierarchy3"/>
    <dgm:cxn modelId="{84D95F3F-34D3-4307-9539-F8149A0CC423}" type="presOf" srcId="{07215C96-0F9E-4431-A5B5-E66E17111A02}" destId="{C183A12D-F098-41F6-85D7-B4DD191CE3C8}" srcOrd="0" destOrd="0" presId="urn:microsoft.com/office/officeart/2005/8/layout/hierarchy3"/>
    <dgm:cxn modelId="{2EE6F247-CEBC-4048-808C-A407CA4E1993}" srcId="{1942B3C4-201B-416E-A747-648215473F00}" destId="{07215C96-0F9E-4431-A5B5-E66E17111A02}" srcOrd="0" destOrd="0" parTransId="{4D770BA2-111C-449F-B7BE-29EB5CA660B1}" sibTransId="{4F70ECE4-E6DA-4CA5-94B1-F8BF3E290978}"/>
    <dgm:cxn modelId="{54F34E7E-9DD2-4DEE-8F27-4D21AA954FF7}" type="presOf" srcId="{C100274A-28F7-431B-AD8B-D94AC55B7108}" destId="{38809439-FB5D-403F-910B-7255F6646C74}" srcOrd="0" destOrd="0" presId="urn:microsoft.com/office/officeart/2005/8/layout/hierarchy3"/>
    <dgm:cxn modelId="{9051D58B-318F-4CC2-8FFD-1A5EBD401A27}" srcId="{C100274A-28F7-431B-AD8B-D94AC55B7108}" destId="{8CF6101C-CAB8-4816-85D1-D6336E56CC98}" srcOrd="1" destOrd="0" parTransId="{798D3079-7221-41FF-B275-7EDD4027008E}" sibTransId="{400FD895-FFE0-4D3B-A263-71AB7A7DCC4A}"/>
    <dgm:cxn modelId="{D50251BD-C9E6-4538-BB83-B71CA46C5151}" srcId="{C100274A-28F7-431B-AD8B-D94AC55B7108}" destId="{1942B3C4-201B-416E-A747-648215473F00}" srcOrd="0" destOrd="0" parTransId="{F2A71709-809F-4424-B345-B1B251058BEE}" sibTransId="{E0A073B8-1E6A-4043-B104-91AC0142D1F7}"/>
    <dgm:cxn modelId="{AF6A22BF-2FB7-4160-A452-23411F254D52}" type="presOf" srcId="{D98D5F4D-DF61-4B13-8DFF-3F2C4DAA066A}" destId="{24A7A4B8-0D56-4727-A0C2-2DCECFFAE5A6}" srcOrd="0" destOrd="0" presId="urn:microsoft.com/office/officeart/2005/8/layout/hierarchy3"/>
    <dgm:cxn modelId="{2BA57ACD-E657-48B3-8845-EFDFDB17BD8E}" type="presOf" srcId="{1942B3C4-201B-416E-A747-648215473F00}" destId="{95C5D790-226B-427F-843F-58F6A1A1B512}" srcOrd="1" destOrd="0" presId="urn:microsoft.com/office/officeart/2005/8/layout/hierarchy3"/>
    <dgm:cxn modelId="{FF16CED9-70E0-41F4-BADB-CC10D1AE0E01}" type="presOf" srcId="{8CF6101C-CAB8-4816-85D1-D6336E56CC98}" destId="{354A1181-08BE-4897-B578-E6700F355F21}" srcOrd="0" destOrd="0" presId="urn:microsoft.com/office/officeart/2005/8/layout/hierarchy3"/>
    <dgm:cxn modelId="{5E757CFB-BF8A-429B-AB2D-4E38AED4E7C8}" srcId="{8CF6101C-CAB8-4816-85D1-D6336E56CC98}" destId="{98245D07-09C3-4CA8-86F5-9A91D0310FD7}" srcOrd="0" destOrd="0" parTransId="{D98D5F4D-DF61-4B13-8DFF-3F2C4DAA066A}" sibTransId="{CC459BAA-7C6C-409B-ABEE-BAD090707F98}"/>
    <dgm:cxn modelId="{6691E6FE-90E4-44FA-B832-A040BC8D51F7}" type="presParOf" srcId="{38809439-FB5D-403F-910B-7255F6646C74}" destId="{EBBB7A97-9A6A-4EE6-AB6A-023C991500E8}" srcOrd="0" destOrd="0" presId="urn:microsoft.com/office/officeart/2005/8/layout/hierarchy3"/>
    <dgm:cxn modelId="{482D4A05-0166-4F79-B692-67BAA976DB83}" type="presParOf" srcId="{EBBB7A97-9A6A-4EE6-AB6A-023C991500E8}" destId="{BD4D3CA6-F30E-4793-B4F7-E6128CD12927}" srcOrd="0" destOrd="0" presId="urn:microsoft.com/office/officeart/2005/8/layout/hierarchy3"/>
    <dgm:cxn modelId="{B7E104AE-9329-49A3-92BA-E55C9E3DB4BC}" type="presParOf" srcId="{BD4D3CA6-F30E-4793-B4F7-E6128CD12927}" destId="{09B04152-A6A0-4018-BF0D-27C24F3DDED9}" srcOrd="0" destOrd="0" presId="urn:microsoft.com/office/officeart/2005/8/layout/hierarchy3"/>
    <dgm:cxn modelId="{8AC465D8-08AC-4393-9057-CAE63A1C1357}" type="presParOf" srcId="{BD4D3CA6-F30E-4793-B4F7-E6128CD12927}" destId="{95C5D790-226B-427F-843F-58F6A1A1B512}" srcOrd="1" destOrd="0" presId="urn:microsoft.com/office/officeart/2005/8/layout/hierarchy3"/>
    <dgm:cxn modelId="{DB19901A-2689-47F0-AEEB-A2227EC9C2C9}" type="presParOf" srcId="{EBBB7A97-9A6A-4EE6-AB6A-023C991500E8}" destId="{3799EAAA-4997-4C0E-8E3B-60A5EADB839D}" srcOrd="1" destOrd="0" presId="urn:microsoft.com/office/officeart/2005/8/layout/hierarchy3"/>
    <dgm:cxn modelId="{9F31319D-2065-406E-9937-CC275CA869A5}" type="presParOf" srcId="{3799EAAA-4997-4C0E-8E3B-60A5EADB839D}" destId="{031E577B-25D6-44D0-BBEF-86AD6B2D4360}" srcOrd="0" destOrd="0" presId="urn:microsoft.com/office/officeart/2005/8/layout/hierarchy3"/>
    <dgm:cxn modelId="{941CBB6A-C814-4AD3-ADB7-87662BBBB895}" type="presParOf" srcId="{3799EAAA-4997-4C0E-8E3B-60A5EADB839D}" destId="{C183A12D-F098-41F6-85D7-B4DD191CE3C8}" srcOrd="1" destOrd="0" presId="urn:microsoft.com/office/officeart/2005/8/layout/hierarchy3"/>
    <dgm:cxn modelId="{CD7F502E-E886-47E4-9B94-0DE5E5725B2B}" type="presParOf" srcId="{38809439-FB5D-403F-910B-7255F6646C74}" destId="{3370C7FF-8CF9-4BDE-A113-2B52E4757A56}" srcOrd="1" destOrd="0" presId="urn:microsoft.com/office/officeart/2005/8/layout/hierarchy3"/>
    <dgm:cxn modelId="{73AEE62B-C853-43DC-9F24-07B56560A19F}" type="presParOf" srcId="{3370C7FF-8CF9-4BDE-A113-2B52E4757A56}" destId="{954F5906-73A7-465E-B8D4-4F6FCF2CBC49}" srcOrd="0" destOrd="0" presId="urn:microsoft.com/office/officeart/2005/8/layout/hierarchy3"/>
    <dgm:cxn modelId="{51ED0904-7FA8-4E79-9DB5-BC5990E4BC06}" type="presParOf" srcId="{954F5906-73A7-465E-B8D4-4F6FCF2CBC49}" destId="{354A1181-08BE-4897-B578-E6700F355F21}" srcOrd="0" destOrd="0" presId="urn:microsoft.com/office/officeart/2005/8/layout/hierarchy3"/>
    <dgm:cxn modelId="{D88B7B81-44B1-4F2B-8A03-6242E0E797E1}" type="presParOf" srcId="{954F5906-73A7-465E-B8D4-4F6FCF2CBC49}" destId="{7025028D-1309-4362-91D0-AA7780B9E895}" srcOrd="1" destOrd="0" presId="urn:microsoft.com/office/officeart/2005/8/layout/hierarchy3"/>
    <dgm:cxn modelId="{593857B7-CA15-4929-8EF0-40A9EB921034}" type="presParOf" srcId="{3370C7FF-8CF9-4BDE-A113-2B52E4757A56}" destId="{1668A736-098E-42C2-A044-798F4E6B5C25}" srcOrd="1" destOrd="0" presId="urn:microsoft.com/office/officeart/2005/8/layout/hierarchy3"/>
    <dgm:cxn modelId="{D8054C77-9CA8-4702-9147-95021D5EE8AB}" type="presParOf" srcId="{1668A736-098E-42C2-A044-798F4E6B5C25}" destId="{24A7A4B8-0D56-4727-A0C2-2DCECFFAE5A6}" srcOrd="0" destOrd="0" presId="urn:microsoft.com/office/officeart/2005/8/layout/hierarchy3"/>
    <dgm:cxn modelId="{0A9DDA39-D577-4D27-8995-2CFACC637B47}" type="presParOf" srcId="{1668A736-098E-42C2-A044-798F4E6B5C25}" destId="{30EEB40F-5048-4C67-8860-5393889E7C3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F4B5D-6174-4B18-A1E6-C85219DEAF3E}" type="doc">
      <dgm:prSet loTypeId="urn:microsoft.com/office/officeart/2005/8/layout/hProcess11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D7ABB954-81C8-4ECB-8215-3F0E14283540}">
      <dgm:prSet phldrT="[Text]"/>
      <dgm:spPr/>
      <dgm:t>
        <a:bodyPr/>
        <a:lstStyle/>
        <a:p>
          <a:r>
            <a:rPr lang="en-AU" dirty="0"/>
            <a:t>Valid</a:t>
          </a:r>
        </a:p>
      </dgm:t>
    </dgm:pt>
    <dgm:pt modelId="{0FBED28B-A886-4037-9CD8-25B07E53FEBD}" type="parTrans" cxnId="{9080B2F1-9913-4EB3-9D43-FAB1D99477A8}">
      <dgm:prSet/>
      <dgm:spPr/>
      <dgm:t>
        <a:bodyPr/>
        <a:lstStyle/>
        <a:p>
          <a:endParaRPr lang="en-AU"/>
        </a:p>
      </dgm:t>
    </dgm:pt>
    <dgm:pt modelId="{07F7E121-F868-4DB9-9BA7-DA5DD584A7D2}" type="sibTrans" cxnId="{9080B2F1-9913-4EB3-9D43-FAB1D99477A8}">
      <dgm:prSet/>
      <dgm:spPr/>
      <dgm:t>
        <a:bodyPr/>
        <a:lstStyle/>
        <a:p>
          <a:endParaRPr lang="en-AU"/>
        </a:p>
      </dgm:t>
    </dgm:pt>
    <dgm:pt modelId="{2ECB3025-9EA5-4162-8939-7CCAE9E40767}">
      <dgm:prSet phldrT="[Text]"/>
      <dgm:spPr/>
      <dgm:t>
        <a:bodyPr/>
        <a:lstStyle/>
        <a:p>
          <a:r>
            <a:rPr lang="en-AU" dirty="0"/>
            <a:t>Equitable </a:t>
          </a:r>
        </a:p>
      </dgm:t>
    </dgm:pt>
    <dgm:pt modelId="{9DF35829-5DAA-4022-A80F-D6CF1A6A81DC}" type="parTrans" cxnId="{DF6AF3BF-84EF-497A-9D4C-C371DB330341}">
      <dgm:prSet/>
      <dgm:spPr/>
      <dgm:t>
        <a:bodyPr/>
        <a:lstStyle/>
        <a:p>
          <a:endParaRPr lang="en-AU"/>
        </a:p>
      </dgm:t>
    </dgm:pt>
    <dgm:pt modelId="{D53329A3-5703-4B8B-8722-62C9C3941392}" type="sibTrans" cxnId="{DF6AF3BF-84EF-497A-9D4C-C371DB330341}">
      <dgm:prSet/>
      <dgm:spPr/>
      <dgm:t>
        <a:bodyPr/>
        <a:lstStyle/>
        <a:p>
          <a:endParaRPr lang="en-AU"/>
        </a:p>
      </dgm:t>
    </dgm:pt>
    <dgm:pt modelId="{FC29576F-E036-4121-B8D8-F931B6A8FD63}">
      <dgm:prSet/>
      <dgm:spPr/>
      <dgm:t>
        <a:bodyPr/>
        <a:lstStyle/>
        <a:p>
          <a:r>
            <a:rPr lang="en-AU" dirty="0"/>
            <a:t>Balanced</a:t>
          </a:r>
        </a:p>
      </dgm:t>
    </dgm:pt>
    <dgm:pt modelId="{0508957B-049D-4C40-8192-2652A00B8942}" type="parTrans" cxnId="{CE647066-9643-4EBA-8AC8-FF82A05D2D75}">
      <dgm:prSet/>
      <dgm:spPr/>
      <dgm:t>
        <a:bodyPr/>
        <a:lstStyle/>
        <a:p>
          <a:endParaRPr lang="en-AU"/>
        </a:p>
      </dgm:t>
    </dgm:pt>
    <dgm:pt modelId="{787FBE9A-9B3A-4D46-B5D4-9263D3C20838}" type="sibTrans" cxnId="{CE647066-9643-4EBA-8AC8-FF82A05D2D75}">
      <dgm:prSet/>
      <dgm:spPr/>
      <dgm:t>
        <a:bodyPr/>
        <a:lstStyle/>
        <a:p>
          <a:endParaRPr lang="en-AU"/>
        </a:p>
      </dgm:t>
    </dgm:pt>
    <dgm:pt modelId="{9992459D-FB47-474D-9F2A-3AE2CFB2D020}">
      <dgm:prSet phldrT="[Text]"/>
      <dgm:spPr/>
      <dgm:t>
        <a:bodyPr/>
        <a:lstStyle/>
        <a:p>
          <a:r>
            <a:rPr lang="en-AU" dirty="0"/>
            <a:t>Efficient</a:t>
          </a:r>
        </a:p>
      </dgm:t>
    </dgm:pt>
    <dgm:pt modelId="{7697638D-33C7-4A3A-BF73-F6125C78EF11}" type="parTrans" cxnId="{B9754F04-B817-42E1-BAB8-C9E6A77187D4}">
      <dgm:prSet/>
      <dgm:spPr/>
      <dgm:t>
        <a:bodyPr/>
        <a:lstStyle/>
        <a:p>
          <a:endParaRPr lang="en-AU"/>
        </a:p>
      </dgm:t>
    </dgm:pt>
    <dgm:pt modelId="{FE54F77E-F4C9-420C-96E1-E6603CBBC606}" type="sibTrans" cxnId="{B9754F04-B817-42E1-BAB8-C9E6A77187D4}">
      <dgm:prSet/>
      <dgm:spPr/>
      <dgm:t>
        <a:bodyPr/>
        <a:lstStyle/>
        <a:p>
          <a:endParaRPr lang="en-AU"/>
        </a:p>
      </dgm:t>
    </dgm:pt>
    <dgm:pt modelId="{FEB6155A-16C5-48FE-B507-4D72F2AF5491}" type="pres">
      <dgm:prSet presAssocID="{DD6F4B5D-6174-4B18-A1E6-C85219DEAF3E}" presName="Name0" presStyleCnt="0">
        <dgm:presLayoutVars>
          <dgm:dir/>
          <dgm:resizeHandles val="exact"/>
        </dgm:presLayoutVars>
      </dgm:prSet>
      <dgm:spPr/>
    </dgm:pt>
    <dgm:pt modelId="{A16A16A5-7D4F-4B25-BC82-5F2472E6F3F0}" type="pres">
      <dgm:prSet presAssocID="{DD6F4B5D-6174-4B18-A1E6-C85219DEAF3E}" presName="arrow" presStyleLbl="bgShp" presStyleIdx="0" presStyleCnt="1"/>
      <dgm:spPr/>
    </dgm:pt>
    <dgm:pt modelId="{A24810DD-2DA4-474C-BE69-9AE5104310B8}" type="pres">
      <dgm:prSet presAssocID="{DD6F4B5D-6174-4B18-A1E6-C85219DEAF3E}" presName="points" presStyleCnt="0"/>
      <dgm:spPr/>
    </dgm:pt>
    <dgm:pt modelId="{2F1033C1-C19C-45D3-AA18-2F4A0C25125B}" type="pres">
      <dgm:prSet presAssocID="{D7ABB954-81C8-4ECB-8215-3F0E14283540}" presName="compositeA" presStyleCnt="0"/>
      <dgm:spPr/>
    </dgm:pt>
    <dgm:pt modelId="{690A8A45-4392-4323-AD65-8FB028814DFC}" type="pres">
      <dgm:prSet presAssocID="{D7ABB954-81C8-4ECB-8215-3F0E14283540}" presName="textA" presStyleLbl="revTx" presStyleIdx="0" presStyleCnt="4">
        <dgm:presLayoutVars>
          <dgm:bulletEnabled val="1"/>
        </dgm:presLayoutVars>
      </dgm:prSet>
      <dgm:spPr/>
    </dgm:pt>
    <dgm:pt modelId="{A0B16450-1742-4990-9BBE-3DA26CF2E0E6}" type="pres">
      <dgm:prSet presAssocID="{D7ABB954-81C8-4ECB-8215-3F0E14283540}" presName="circleA" presStyleLbl="node1" presStyleIdx="0" presStyleCnt="4"/>
      <dgm:spPr/>
    </dgm:pt>
    <dgm:pt modelId="{7C08DFF7-F112-4548-BAC1-5A03B0B3D290}" type="pres">
      <dgm:prSet presAssocID="{D7ABB954-81C8-4ECB-8215-3F0E14283540}" presName="spaceA" presStyleCnt="0"/>
      <dgm:spPr/>
    </dgm:pt>
    <dgm:pt modelId="{2D519A83-95CC-428C-B67D-2C033452D7CE}" type="pres">
      <dgm:prSet presAssocID="{07F7E121-F868-4DB9-9BA7-DA5DD584A7D2}" presName="space" presStyleCnt="0"/>
      <dgm:spPr/>
    </dgm:pt>
    <dgm:pt modelId="{59391FCC-0D3C-4DFD-86C4-C0E82E834E1D}" type="pres">
      <dgm:prSet presAssocID="{2ECB3025-9EA5-4162-8939-7CCAE9E40767}" presName="compositeB" presStyleCnt="0"/>
      <dgm:spPr/>
    </dgm:pt>
    <dgm:pt modelId="{B60FC97F-71A9-4ECE-95D1-35548765863D}" type="pres">
      <dgm:prSet presAssocID="{2ECB3025-9EA5-4162-8939-7CCAE9E40767}" presName="textB" presStyleLbl="revTx" presStyleIdx="1" presStyleCnt="4">
        <dgm:presLayoutVars>
          <dgm:bulletEnabled val="1"/>
        </dgm:presLayoutVars>
      </dgm:prSet>
      <dgm:spPr/>
    </dgm:pt>
    <dgm:pt modelId="{99B47EDC-1840-4C38-90C3-B1A77A6D38DE}" type="pres">
      <dgm:prSet presAssocID="{2ECB3025-9EA5-4162-8939-7CCAE9E40767}" presName="circleB" presStyleLbl="node1" presStyleIdx="1" presStyleCnt="4"/>
      <dgm:spPr/>
    </dgm:pt>
    <dgm:pt modelId="{81DB2D16-C17D-4A02-BC28-5D8B8BA06C21}" type="pres">
      <dgm:prSet presAssocID="{2ECB3025-9EA5-4162-8939-7CCAE9E40767}" presName="spaceB" presStyleCnt="0"/>
      <dgm:spPr/>
    </dgm:pt>
    <dgm:pt modelId="{2CB8DD2C-BBCD-4174-A6D9-2D9B96E8885F}" type="pres">
      <dgm:prSet presAssocID="{D53329A3-5703-4B8B-8722-62C9C3941392}" presName="space" presStyleCnt="0"/>
      <dgm:spPr/>
    </dgm:pt>
    <dgm:pt modelId="{3EB6CC3B-9830-4AB3-B83B-84625944B2C3}" type="pres">
      <dgm:prSet presAssocID="{FC29576F-E036-4121-B8D8-F931B6A8FD63}" presName="compositeA" presStyleCnt="0"/>
      <dgm:spPr/>
    </dgm:pt>
    <dgm:pt modelId="{13B80019-4C2D-4FB6-9F87-D218F8AFDDC4}" type="pres">
      <dgm:prSet presAssocID="{FC29576F-E036-4121-B8D8-F931B6A8FD63}" presName="textA" presStyleLbl="revTx" presStyleIdx="2" presStyleCnt="4">
        <dgm:presLayoutVars>
          <dgm:bulletEnabled val="1"/>
        </dgm:presLayoutVars>
      </dgm:prSet>
      <dgm:spPr/>
    </dgm:pt>
    <dgm:pt modelId="{6665CA48-7A58-44D3-8A61-8479EF05CE64}" type="pres">
      <dgm:prSet presAssocID="{FC29576F-E036-4121-B8D8-F931B6A8FD63}" presName="circleA" presStyleLbl="node1" presStyleIdx="2" presStyleCnt="4"/>
      <dgm:spPr/>
    </dgm:pt>
    <dgm:pt modelId="{23BF7167-90EA-4AB9-BEBC-E367DB5B20A3}" type="pres">
      <dgm:prSet presAssocID="{FC29576F-E036-4121-B8D8-F931B6A8FD63}" presName="spaceA" presStyleCnt="0"/>
      <dgm:spPr/>
    </dgm:pt>
    <dgm:pt modelId="{C4FE6E59-ACF1-4EB6-95FD-2C48D2565100}" type="pres">
      <dgm:prSet presAssocID="{787FBE9A-9B3A-4D46-B5D4-9263D3C20838}" presName="space" presStyleCnt="0"/>
      <dgm:spPr/>
    </dgm:pt>
    <dgm:pt modelId="{C7925B87-B240-461A-A2AC-05C97A38946B}" type="pres">
      <dgm:prSet presAssocID="{9992459D-FB47-474D-9F2A-3AE2CFB2D020}" presName="compositeB" presStyleCnt="0"/>
      <dgm:spPr/>
    </dgm:pt>
    <dgm:pt modelId="{E4FC8292-6E80-41E6-97D6-10681C8C4CE6}" type="pres">
      <dgm:prSet presAssocID="{9992459D-FB47-474D-9F2A-3AE2CFB2D020}" presName="textB" presStyleLbl="revTx" presStyleIdx="3" presStyleCnt="4">
        <dgm:presLayoutVars>
          <dgm:bulletEnabled val="1"/>
        </dgm:presLayoutVars>
      </dgm:prSet>
      <dgm:spPr/>
    </dgm:pt>
    <dgm:pt modelId="{78901754-C36B-4C6C-93D9-599A1385596D}" type="pres">
      <dgm:prSet presAssocID="{9992459D-FB47-474D-9F2A-3AE2CFB2D020}" presName="circleB" presStyleLbl="node1" presStyleIdx="3" presStyleCnt="4"/>
      <dgm:spPr/>
    </dgm:pt>
    <dgm:pt modelId="{A6C38EE2-131E-4F31-A677-5447A4AB680E}" type="pres">
      <dgm:prSet presAssocID="{9992459D-FB47-474D-9F2A-3AE2CFB2D020}" presName="spaceB" presStyleCnt="0"/>
      <dgm:spPr/>
    </dgm:pt>
  </dgm:ptLst>
  <dgm:cxnLst>
    <dgm:cxn modelId="{B9754F04-B817-42E1-BAB8-C9E6A77187D4}" srcId="{DD6F4B5D-6174-4B18-A1E6-C85219DEAF3E}" destId="{9992459D-FB47-474D-9F2A-3AE2CFB2D020}" srcOrd="3" destOrd="0" parTransId="{7697638D-33C7-4A3A-BF73-F6125C78EF11}" sibTransId="{FE54F77E-F4C9-420C-96E1-E6603CBBC606}"/>
    <dgm:cxn modelId="{C75EE13E-C0D8-4AD0-82BF-8C72856FCD14}" type="presOf" srcId="{9992459D-FB47-474D-9F2A-3AE2CFB2D020}" destId="{E4FC8292-6E80-41E6-97D6-10681C8C4CE6}" srcOrd="0" destOrd="0" presId="urn:microsoft.com/office/officeart/2005/8/layout/hProcess11"/>
    <dgm:cxn modelId="{DDCB1F5C-24DD-4379-818A-4D2C38595838}" type="presOf" srcId="{2ECB3025-9EA5-4162-8939-7CCAE9E40767}" destId="{B60FC97F-71A9-4ECE-95D1-35548765863D}" srcOrd="0" destOrd="0" presId="urn:microsoft.com/office/officeart/2005/8/layout/hProcess11"/>
    <dgm:cxn modelId="{CE647066-9643-4EBA-8AC8-FF82A05D2D75}" srcId="{DD6F4B5D-6174-4B18-A1E6-C85219DEAF3E}" destId="{FC29576F-E036-4121-B8D8-F931B6A8FD63}" srcOrd="2" destOrd="0" parTransId="{0508957B-049D-4C40-8192-2652A00B8942}" sibTransId="{787FBE9A-9B3A-4D46-B5D4-9263D3C20838}"/>
    <dgm:cxn modelId="{752715B3-3F63-462D-8245-A073DEDDBA45}" type="presOf" srcId="{FC29576F-E036-4121-B8D8-F931B6A8FD63}" destId="{13B80019-4C2D-4FB6-9F87-D218F8AFDDC4}" srcOrd="0" destOrd="0" presId="urn:microsoft.com/office/officeart/2005/8/layout/hProcess11"/>
    <dgm:cxn modelId="{DF6AF3BF-84EF-497A-9D4C-C371DB330341}" srcId="{DD6F4B5D-6174-4B18-A1E6-C85219DEAF3E}" destId="{2ECB3025-9EA5-4162-8939-7CCAE9E40767}" srcOrd="1" destOrd="0" parTransId="{9DF35829-5DAA-4022-A80F-D6CF1A6A81DC}" sibTransId="{D53329A3-5703-4B8B-8722-62C9C3941392}"/>
    <dgm:cxn modelId="{F2C3C2C9-A7AE-490A-8EAB-45BE7E5BE88D}" type="presOf" srcId="{DD6F4B5D-6174-4B18-A1E6-C85219DEAF3E}" destId="{FEB6155A-16C5-48FE-B507-4D72F2AF5491}" srcOrd="0" destOrd="0" presId="urn:microsoft.com/office/officeart/2005/8/layout/hProcess11"/>
    <dgm:cxn modelId="{6D864FE0-21E8-4242-9DF1-1066D26B4E50}" type="presOf" srcId="{D7ABB954-81C8-4ECB-8215-3F0E14283540}" destId="{690A8A45-4392-4323-AD65-8FB028814DFC}" srcOrd="0" destOrd="0" presId="urn:microsoft.com/office/officeart/2005/8/layout/hProcess11"/>
    <dgm:cxn modelId="{9080B2F1-9913-4EB3-9D43-FAB1D99477A8}" srcId="{DD6F4B5D-6174-4B18-A1E6-C85219DEAF3E}" destId="{D7ABB954-81C8-4ECB-8215-3F0E14283540}" srcOrd="0" destOrd="0" parTransId="{0FBED28B-A886-4037-9CD8-25B07E53FEBD}" sibTransId="{07F7E121-F868-4DB9-9BA7-DA5DD584A7D2}"/>
    <dgm:cxn modelId="{97FEA89A-2F46-4E69-A768-5BE489886E4A}" type="presParOf" srcId="{FEB6155A-16C5-48FE-B507-4D72F2AF5491}" destId="{A16A16A5-7D4F-4B25-BC82-5F2472E6F3F0}" srcOrd="0" destOrd="0" presId="urn:microsoft.com/office/officeart/2005/8/layout/hProcess11"/>
    <dgm:cxn modelId="{5B608B56-52FC-41C7-94BF-F36AD97AE3A4}" type="presParOf" srcId="{FEB6155A-16C5-48FE-B507-4D72F2AF5491}" destId="{A24810DD-2DA4-474C-BE69-9AE5104310B8}" srcOrd="1" destOrd="0" presId="urn:microsoft.com/office/officeart/2005/8/layout/hProcess11"/>
    <dgm:cxn modelId="{A5DEDF40-2049-46E6-AFFB-FCFBD06EA937}" type="presParOf" srcId="{A24810DD-2DA4-474C-BE69-9AE5104310B8}" destId="{2F1033C1-C19C-45D3-AA18-2F4A0C25125B}" srcOrd="0" destOrd="0" presId="urn:microsoft.com/office/officeart/2005/8/layout/hProcess11"/>
    <dgm:cxn modelId="{C7D6EFAF-ED6F-42FB-8B18-CCE4702D448D}" type="presParOf" srcId="{2F1033C1-C19C-45D3-AA18-2F4A0C25125B}" destId="{690A8A45-4392-4323-AD65-8FB028814DFC}" srcOrd="0" destOrd="0" presId="urn:microsoft.com/office/officeart/2005/8/layout/hProcess11"/>
    <dgm:cxn modelId="{581B895A-A45E-4C8B-B6C5-665CCCE4C4E7}" type="presParOf" srcId="{2F1033C1-C19C-45D3-AA18-2F4A0C25125B}" destId="{A0B16450-1742-4990-9BBE-3DA26CF2E0E6}" srcOrd="1" destOrd="0" presId="urn:microsoft.com/office/officeart/2005/8/layout/hProcess11"/>
    <dgm:cxn modelId="{9E4F754B-085C-4BAD-A517-1BAE933BD924}" type="presParOf" srcId="{2F1033C1-C19C-45D3-AA18-2F4A0C25125B}" destId="{7C08DFF7-F112-4548-BAC1-5A03B0B3D290}" srcOrd="2" destOrd="0" presId="urn:microsoft.com/office/officeart/2005/8/layout/hProcess11"/>
    <dgm:cxn modelId="{71DE1FBE-D441-44AB-A687-011C13732BBD}" type="presParOf" srcId="{A24810DD-2DA4-474C-BE69-9AE5104310B8}" destId="{2D519A83-95CC-428C-B67D-2C033452D7CE}" srcOrd="1" destOrd="0" presId="urn:microsoft.com/office/officeart/2005/8/layout/hProcess11"/>
    <dgm:cxn modelId="{5DE1CBE4-C024-4056-A4E1-89803B6DA5E6}" type="presParOf" srcId="{A24810DD-2DA4-474C-BE69-9AE5104310B8}" destId="{59391FCC-0D3C-4DFD-86C4-C0E82E834E1D}" srcOrd="2" destOrd="0" presId="urn:microsoft.com/office/officeart/2005/8/layout/hProcess11"/>
    <dgm:cxn modelId="{3843B232-BD0C-43B6-A719-CE6727D3BC33}" type="presParOf" srcId="{59391FCC-0D3C-4DFD-86C4-C0E82E834E1D}" destId="{B60FC97F-71A9-4ECE-95D1-35548765863D}" srcOrd="0" destOrd="0" presId="urn:microsoft.com/office/officeart/2005/8/layout/hProcess11"/>
    <dgm:cxn modelId="{B5A67053-9862-4CD9-AFB8-911201F007DB}" type="presParOf" srcId="{59391FCC-0D3C-4DFD-86C4-C0E82E834E1D}" destId="{99B47EDC-1840-4C38-90C3-B1A77A6D38DE}" srcOrd="1" destOrd="0" presId="urn:microsoft.com/office/officeart/2005/8/layout/hProcess11"/>
    <dgm:cxn modelId="{A941A9A7-02FD-4C49-9F0A-3CC65EA1258A}" type="presParOf" srcId="{59391FCC-0D3C-4DFD-86C4-C0E82E834E1D}" destId="{81DB2D16-C17D-4A02-BC28-5D8B8BA06C21}" srcOrd="2" destOrd="0" presId="urn:microsoft.com/office/officeart/2005/8/layout/hProcess11"/>
    <dgm:cxn modelId="{035D3FDF-16B3-4305-BD6E-95F3A38BE460}" type="presParOf" srcId="{A24810DD-2DA4-474C-BE69-9AE5104310B8}" destId="{2CB8DD2C-BBCD-4174-A6D9-2D9B96E8885F}" srcOrd="3" destOrd="0" presId="urn:microsoft.com/office/officeart/2005/8/layout/hProcess11"/>
    <dgm:cxn modelId="{46991917-5CD1-4898-AFBF-677336AA7D09}" type="presParOf" srcId="{A24810DD-2DA4-474C-BE69-9AE5104310B8}" destId="{3EB6CC3B-9830-4AB3-B83B-84625944B2C3}" srcOrd="4" destOrd="0" presId="urn:microsoft.com/office/officeart/2005/8/layout/hProcess11"/>
    <dgm:cxn modelId="{AE77D7CF-46B1-4FE5-A0F5-22B2F213A6AB}" type="presParOf" srcId="{3EB6CC3B-9830-4AB3-B83B-84625944B2C3}" destId="{13B80019-4C2D-4FB6-9F87-D218F8AFDDC4}" srcOrd="0" destOrd="0" presId="urn:microsoft.com/office/officeart/2005/8/layout/hProcess11"/>
    <dgm:cxn modelId="{20797D5E-538F-4DA7-A74E-447FF0BE31D5}" type="presParOf" srcId="{3EB6CC3B-9830-4AB3-B83B-84625944B2C3}" destId="{6665CA48-7A58-44D3-8A61-8479EF05CE64}" srcOrd="1" destOrd="0" presId="urn:microsoft.com/office/officeart/2005/8/layout/hProcess11"/>
    <dgm:cxn modelId="{62515604-5C93-4402-A38A-68EE45943BFF}" type="presParOf" srcId="{3EB6CC3B-9830-4AB3-B83B-84625944B2C3}" destId="{23BF7167-90EA-4AB9-BEBC-E367DB5B20A3}" srcOrd="2" destOrd="0" presId="urn:microsoft.com/office/officeart/2005/8/layout/hProcess11"/>
    <dgm:cxn modelId="{268FE008-279E-402F-8CF2-7FAC26241D6F}" type="presParOf" srcId="{A24810DD-2DA4-474C-BE69-9AE5104310B8}" destId="{C4FE6E59-ACF1-4EB6-95FD-2C48D2565100}" srcOrd="5" destOrd="0" presId="urn:microsoft.com/office/officeart/2005/8/layout/hProcess11"/>
    <dgm:cxn modelId="{7593D166-AA3F-4C17-93FD-F6855DE9C7E2}" type="presParOf" srcId="{A24810DD-2DA4-474C-BE69-9AE5104310B8}" destId="{C7925B87-B240-461A-A2AC-05C97A38946B}" srcOrd="6" destOrd="0" presId="urn:microsoft.com/office/officeart/2005/8/layout/hProcess11"/>
    <dgm:cxn modelId="{05160075-F943-4FC7-89D1-BEF33261E98E}" type="presParOf" srcId="{C7925B87-B240-461A-A2AC-05C97A38946B}" destId="{E4FC8292-6E80-41E6-97D6-10681C8C4CE6}" srcOrd="0" destOrd="0" presId="urn:microsoft.com/office/officeart/2005/8/layout/hProcess11"/>
    <dgm:cxn modelId="{28DD2663-0578-489F-816D-CAA34C176B84}" type="presParOf" srcId="{C7925B87-B240-461A-A2AC-05C97A38946B}" destId="{78901754-C36B-4C6C-93D9-599A1385596D}" srcOrd="1" destOrd="0" presId="urn:microsoft.com/office/officeart/2005/8/layout/hProcess11"/>
    <dgm:cxn modelId="{D1A89EC2-130D-4882-A2D2-654B078D46E8}" type="presParOf" srcId="{C7925B87-B240-461A-A2AC-05C97A38946B}" destId="{A6C38EE2-131E-4F31-A677-5447A4AB680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C9F5D3-D9DB-459C-BC44-89D240FB88B9}" type="doc">
      <dgm:prSet loTypeId="urn:microsoft.com/office/officeart/2005/8/layout/chart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190B69AB-B979-4406-A6CE-DA19C22A5248}">
      <dgm:prSet phldrT="[Text]"/>
      <dgm:spPr/>
      <dgm:t>
        <a:bodyPr/>
        <a:lstStyle/>
        <a:p>
          <a:r>
            <a:rPr lang="en-AU" dirty="0"/>
            <a:t>VCE Assessment Principles </a:t>
          </a:r>
        </a:p>
      </dgm:t>
    </dgm:pt>
    <dgm:pt modelId="{8F0B6710-598B-43ED-AA0F-7645679D89BD}" type="parTrans" cxnId="{3D15C893-4AD2-4F6C-BE0D-CAA63404EFA1}">
      <dgm:prSet/>
      <dgm:spPr/>
      <dgm:t>
        <a:bodyPr/>
        <a:lstStyle/>
        <a:p>
          <a:endParaRPr lang="en-AU"/>
        </a:p>
      </dgm:t>
    </dgm:pt>
    <dgm:pt modelId="{33A85D47-AE22-43AD-99B2-A0ACD33FB410}" type="sibTrans" cxnId="{3D15C893-4AD2-4F6C-BE0D-CAA63404EFA1}">
      <dgm:prSet/>
      <dgm:spPr/>
      <dgm:t>
        <a:bodyPr/>
        <a:lstStyle/>
        <a:p>
          <a:endParaRPr lang="en-AU"/>
        </a:p>
      </dgm:t>
    </dgm:pt>
    <dgm:pt modelId="{F8FAD725-2D02-4C56-8C7C-007FA5A09563}">
      <dgm:prSet phldrT="[Text]"/>
      <dgm:spPr/>
      <dgm:t>
        <a:bodyPr/>
        <a:lstStyle/>
        <a:p>
          <a:r>
            <a:rPr lang="en-AU" dirty="0"/>
            <a:t>Authentication Procedures (VCE/VCAL Handbook)</a:t>
          </a:r>
        </a:p>
      </dgm:t>
    </dgm:pt>
    <dgm:pt modelId="{DAD98340-81EA-49B0-933F-222937DA6CED}" type="parTrans" cxnId="{FD5DA2E5-6C71-4749-A6C2-7EF13E4EC69C}">
      <dgm:prSet/>
      <dgm:spPr/>
      <dgm:t>
        <a:bodyPr/>
        <a:lstStyle/>
        <a:p>
          <a:endParaRPr lang="en-AU"/>
        </a:p>
      </dgm:t>
    </dgm:pt>
    <dgm:pt modelId="{A8B1BB8C-8B24-41E4-907F-C2CB6B30D527}" type="sibTrans" cxnId="{FD5DA2E5-6C71-4749-A6C2-7EF13E4EC69C}">
      <dgm:prSet/>
      <dgm:spPr/>
      <dgm:t>
        <a:bodyPr/>
        <a:lstStyle/>
        <a:p>
          <a:endParaRPr lang="en-AU"/>
        </a:p>
      </dgm:t>
    </dgm:pt>
    <dgm:pt modelId="{F3B25407-2A25-496F-A77D-6F7576FE0DC5}">
      <dgm:prSet/>
      <dgm:spPr/>
      <dgm:t>
        <a:bodyPr/>
        <a:lstStyle/>
        <a:p>
          <a:r>
            <a:rPr lang="en-AU" dirty="0"/>
            <a:t>Advice for Teachers</a:t>
          </a:r>
        </a:p>
      </dgm:t>
    </dgm:pt>
    <dgm:pt modelId="{F4E8E6D6-B5FD-46E0-8799-6F69D4491046}" type="parTrans" cxnId="{A32E42AC-4AFC-404A-B5A1-014FA0CF3542}">
      <dgm:prSet/>
      <dgm:spPr/>
      <dgm:t>
        <a:bodyPr/>
        <a:lstStyle/>
        <a:p>
          <a:endParaRPr lang="en-AU"/>
        </a:p>
      </dgm:t>
    </dgm:pt>
    <dgm:pt modelId="{B5E5DF6E-515F-4E1E-B14D-EA2A5D76A358}" type="sibTrans" cxnId="{A32E42AC-4AFC-404A-B5A1-014FA0CF3542}">
      <dgm:prSet/>
      <dgm:spPr/>
      <dgm:t>
        <a:bodyPr/>
        <a:lstStyle/>
        <a:p>
          <a:endParaRPr lang="en-AU"/>
        </a:p>
      </dgm:t>
    </dgm:pt>
    <dgm:pt modelId="{76BC7ACF-2A6B-4197-87F0-347C1577DAF3}">
      <dgm:prSet phldrT="[Text]"/>
      <dgm:spPr/>
      <dgm:t>
        <a:bodyPr/>
        <a:lstStyle/>
        <a:p>
          <a:r>
            <a:rPr lang="en-AU" dirty="0"/>
            <a:t>Student Cohort/School Context</a:t>
          </a:r>
        </a:p>
      </dgm:t>
    </dgm:pt>
    <dgm:pt modelId="{428275F2-E09D-45F3-B56C-1B86EB0F1287}" type="sibTrans" cxnId="{214803EC-B4B6-41B5-B58B-AB19C5C6288F}">
      <dgm:prSet/>
      <dgm:spPr/>
      <dgm:t>
        <a:bodyPr/>
        <a:lstStyle/>
        <a:p>
          <a:endParaRPr lang="en-AU"/>
        </a:p>
      </dgm:t>
    </dgm:pt>
    <dgm:pt modelId="{251A0BC6-BF27-44DE-A92D-FCEA69602685}" type="parTrans" cxnId="{214803EC-B4B6-41B5-B58B-AB19C5C6288F}">
      <dgm:prSet/>
      <dgm:spPr/>
      <dgm:t>
        <a:bodyPr/>
        <a:lstStyle/>
        <a:p>
          <a:endParaRPr lang="en-AU"/>
        </a:p>
      </dgm:t>
    </dgm:pt>
    <dgm:pt modelId="{5BE92E38-39CF-4A38-87E6-2FBBD9363DB6}">
      <dgm:prSet phldrT="[Text]"/>
      <dgm:spPr/>
      <dgm:t>
        <a:bodyPr/>
        <a:lstStyle/>
        <a:p>
          <a:r>
            <a:rPr lang="en-AU" dirty="0"/>
            <a:t>Study Design: Outcome,</a:t>
          </a:r>
          <a:r>
            <a:rPr lang="en-AU" baseline="0" dirty="0"/>
            <a:t> Key Knowledge and Key Skills</a:t>
          </a:r>
          <a:endParaRPr lang="en-AU" dirty="0"/>
        </a:p>
      </dgm:t>
    </dgm:pt>
    <dgm:pt modelId="{9F6E0B1F-1404-496E-A196-6A58302CB055}" type="sibTrans" cxnId="{F5D04ADD-289D-4592-BF98-4282D5BD6E94}">
      <dgm:prSet/>
      <dgm:spPr/>
      <dgm:t>
        <a:bodyPr/>
        <a:lstStyle/>
        <a:p>
          <a:endParaRPr lang="en-AU"/>
        </a:p>
      </dgm:t>
    </dgm:pt>
    <dgm:pt modelId="{3F6916B2-69FB-4964-8452-14C76E3F6AC2}" type="parTrans" cxnId="{F5D04ADD-289D-4592-BF98-4282D5BD6E94}">
      <dgm:prSet/>
      <dgm:spPr/>
      <dgm:t>
        <a:bodyPr/>
        <a:lstStyle/>
        <a:p>
          <a:endParaRPr lang="en-AU"/>
        </a:p>
      </dgm:t>
    </dgm:pt>
    <dgm:pt modelId="{9774D468-046C-41A5-9E9B-0484EC2F62E0}">
      <dgm:prSet phldrT="[Text]"/>
      <dgm:spPr/>
      <dgm:t>
        <a:bodyPr/>
        <a:lstStyle/>
        <a:p>
          <a:r>
            <a:rPr lang="en-AU" dirty="0"/>
            <a:t>Study Design Assessment tasks</a:t>
          </a:r>
        </a:p>
      </dgm:t>
    </dgm:pt>
    <dgm:pt modelId="{93C79D47-83F1-43AA-821E-4C8624597BC3}" type="parTrans" cxnId="{93DB27C4-2ABE-4CE5-BE8A-AFBDF4F854B6}">
      <dgm:prSet/>
      <dgm:spPr/>
      <dgm:t>
        <a:bodyPr/>
        <a:lstStyle/>
        <a:p>
          <a:endParaRPr lang="en-AU"/>
        </a:p>
      </dgm:t>
    </dgm:pt>
    <dgm:pt modelId="{CBAC5A79-3CF0-470F-B4E5-44564ADC97F2}" type="sibTrans" cxnId="{93DB27C4-2ABE-4CE5-BE8A-AFBDF4F854B6}">
      <dgm:prSet/>
      <dgm:spPr/>
      <dgm:t>
        <a:bodyPr/>
        <a:lstStyle/>
        <a:p>
          <a:endParaRPr lang="en-AU"/>
        </a:p>
      </dgm:t>
    </dgm:pt>
    <dgm:pt modelId="{56D02F80-EDC1-4659-9898-74CE4AF5D43C}">
      <dgm:prSet/>
      <dgm:spPr/>
      <dgm:t>
        <a:bodyPr/>
        <a:lstStyle/>
        <a:p>
          <a:r>
            <a:rPr lang="en-AU" dirty="0"/>
            <a:t>Assessment Tools – Performance Descriptors </a:t>
          </a:r>
        </a:p>
      </dgm:t>
    </dgm:pt>
    <dgm:pt modelId="{70F16586-70FD-4B96-B743-DBCE8C9213B2}" type="parTrans" cxnId="{8884DCFE-5BD4-4379-A94D-C1F4196AECBB}">
      <dgm:prSet/>
      <dgm:spPr/>
      <dgm:t>
        <a:bodyPr/>
        <a:lstStyle/>
        <a:p>
          <a:endParaRPr lang="en-AU"/>
        </a:p>
      </dgm:t>
    </dgm:pt>
    <dgm:pt modelId="{0209277D-8C51-413F-AFE0-CBA43F74B1BA}" type="sibTrans" cxnId="{8884DCFE-5BD4-4379-A94D-C1F4196AECBB}">
      <dgm:prSet/>
      <dgm:spPr/>
      <dgm:t>
        <a:bodyPr/>
        <a:lstStyle/>
        <a:p>
          <a:endParaRPr lang="en-AU"/>
        </a:p>
      </dgm:t>
    </dgm:pt>
    <dgm:pt modelId="{31F48DFF-DE5E-46CB-B2AA-E3C1AB8C35C2}" type="pres">
      <dgm:prSet presAssocID="{F5C9F5D3-D9DB-459C-BC44-89D240FB88B9}" presName="compositeShape" presStyleCnt="0">
        <dgm:presLayoutVars>
          <dgm:chMax val="7"/>
          <dgm:dir/>
          <dgm:resizeHandles val="exact"/>
        </dgm:presLayoutVars>
      </dgm:prSet>
      <dgm:spPr/>
    </dgm:pt>
    <dgm:pt modelId="{39E4B50F-59DC-4BE1-BD68-0B6D52E5DF4A}" type="pres">
      <dgm:prSet presAssocID="{F5C9F5D3-D9DB-459C-BC44-89D240FB88B9}" presName="wedge1" presStyleLbl="node1" presStyleIdx="0" presStyleCnt="7"/>
      <dgm:spPr/>
    </dgm:pt>
    <dgm:pt modelId="{7E5A1BF4-0D87-4598-81C5-9F321AB28C52}" type="pres">
      <dgm:prSet presAssocID="{F5C9F5D3-D9DB-459C-BC44-89D240FB88B9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97E744C5-C1B0-4EF5-AA78-7D402C6DAA75}" type="pres">
      <dgm:prSet presAssocID="{F5C9F5D3-D9DB-459C-BC44-89D240FB88B9}" presName="wedge2" presStyleLbl="node1" presStyleIdx="1" presStyleCnt="7"/>
      <dgm:spPr/>
    </dgm:pt>
    <dgm:pt modelId="{AB181771-97E9-4349-A786-D23875263B01}" type="pres">
      <dgm:prSet presAssocID="{F5C9F5D3-D9DB-459C-BC44-89D240FB88B9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2E3646DA-C452-408D-93A2-C98759D95CF4}" type="pres">
      <dgm:prSet presAssocID="{F5C9F5D3-D9DB-459C-BC44-89D240FB88B9}" presName="wedge3" presStyleLbl="node1" presStyleIdx="2" presStyleCnt="7"/>
      <dgm:spPr/>
    </dgm:pt>
    <dgm:pt modelId="{44CD375D-F22A-4D4F-80B4-D209DC10AF23}" type="pres">
      <dgm:prSet presAssocID="{F5C9F5D3-D9DB-459C-BC44-89D240FB88B9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1FD7C2CF-C4A8-4B2C-9FC6-BD66176D5D72}" type="pres">
      <dgm:prSet presAssocID="{F5C9F5D3-D9DB-459C-BC44-89D240FB88B9}" presName="wedge4" presStyleLbl="node1" presStyleIdx="3" presStyleCnt="7"/>
      <dgm:spPr/>
    </dgm:pt>
    <dgm:pt modelId="{30D27288-E14F-4246-B4E3-153E86DDAFBD}" type="pres">
      <dgm:prSet presAssocID="{F5C9F5D3-D9DB-459C-BC44-89D240FB88B9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0AFF55C-4986-4D97-8B42-FEC8097295A9}" type="pres">
      <dgm:prSet presAssocID="{F5C9F5D3-D9DB-459C-BC44-89D240FB88B9}" presName="wedge5" presStyleLbl="node1" presStyleIdx="4" presStyleCnt="7"/>
      <dgm:spPr/>
    </dgm:pt>
    <dgm:pt modelId="{D6136B5C-207F-4560-A30A-619731BED990}" type="pres">
      <dgm:prSet presAssocID="{F5C9F5D3-D9DB-459C-BC44-89D240FB88B9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255CCF7-1119-4BC4-8B74-31C1046FE269}" type="pres">
      <dgm:prSet presAssocID="{F5C9F5D3-D9DB-459C-BC44-89D240FB88B9}" presName="wedge6" presStyleLbl="node1" presStyleIdx="5" presStyleCnt="7"/>
      <dgm:spPr/>
    </dgm:pt>
    <dgm:pt modelId="{98938B85-03FD-4365-A260-680E14010727}" type="pres">
      <dgm:prSet presAssocID="{F5C9F5D3-D9DB-459C-BC44-89D240FB88B9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F5F8051-BBBD-4763-ADB3-52B5BBFDD8EB}" type="pres">
      <dgm:prSet presAssocID="{F5C9F5D3-D9DB-459C-BC44-89D240FB88B9}" presName="wedge7" presStyleLbl="node1" presStyleIdx="6" presStyleCnt="7"/>
      <dgm:spPr/>
    </dgm:pt>
    <dgm:pt modelId="{6B82884D-5A03-4324-89C7-268B4FFC4CD9}" type="pres">
      <dgm:prSet presAssocID="{F5C9F5D3-D9DB-459C-BC44-89D240FB88B9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2663F00-E351-471E-8EF8-598E130E4F87}" type="presOf" srcId="{9774D468-046C-41A5-9E9B-0484EC2F62E0}" destId="{2E3646DA-C452-408D-93A2-C98759D95CF4}" srcOrd="0" destOrd="0" presId="urn:microsoft.com/office/officeart/2005/8/layout/chart3"/>
    <dgm:cxn modelId="{100DF823-A571-4974-ADB9-7468124DA9A3}" type="presOf" srcId="{190B69AB-B979-4406-A6CE-DA19C22A5248}" destId="{1FD7C2CF-C4A8-4B2C-9FC6-BD66176D5D72}" srcOrd="0" destOrd="0" presId="urn:microsoft.com/office/officeart/2005/8/layout/chart3"/>
    <dgm:cxn modelId="{C1997337-4994-430F-912A-244BD2123095}" type="presOf" srcId="{F3B25407-2A25-496F-A77D-6F7576FE0DC5}" destId="{2255CCF7-1119-4BC4-8B74-31C1046FE269}" srcOrd="0" destOrd="0" presId="urn:microsoft.com/office/officeart/2005/8/layout/chart3"/>
    <dgm:cxn modelId="{F42DDB65-4F94-494C-8CA2-8DA80D21105C}" type="presOf" srcId="{9774D468-046C-41A5-9E9B-0484EC2F62E0}" destId="{44CD375D-F22A-4D4F-80B4-D209DC10AF23}" srcOrd="1" destOrd="0" presId="urn:microsoft.com/office/officeart/2005/8/layout/chart3"/>
    <dgm:cxn modelId="{15496E66-8DB1-4B0B-A74D-86EC46C572FF}" type="presOf" srcId="{F5C9F5D3-D9DB-459C-BC44-89D240FB88B9}" destId="{31F48DFF-DE5E-46CB-B2AA-E3C1AB8C35C2}" srcOrd="0" destOrd="0" presId="urn:microsoft.com/office/officeart/2005/8/layout/chart3"/>
    <dgm:cxn modelId="{DDDEBB4F-5579-457A-A9EE-CCB9E383C79E}" type="presOf" srcId="{76BC7ACF-2A6B-4197-87F0-347C1577DAF3}" destId="{39E4B50F-59DC-4BE1-BD68-0B6D52E5DF4A}" srcOrd="0" destOrd="0" presId="urn:microsoft.com/office/officeart/2005/8/layout/chart3"/>
    <dgm:cxn modelId="{BFD93A52-5280-4A0B-9E76-4A343062955E}" type="presOf" srcId="{5BE92E38-39CF-4A38-87E6-2FBBD9363DB6}" destId="{AB181771-97E9-4349-A786-D23875263B01}" srcOrd="1" destOrd="0" presId="urn:microsoft.com/office/officeart/2005/8/layout/chart3"/>
    <dgm:cxn modelId="{FD7F9072-BC79-4A3F-BE16-2FCB42AD529E}" type="presOf" srcId="{F8FAD725-2D02-4C56-8C7C-007FA5A09563}" destId="{D6136B5C-207F-4560-A30A-619731BED990}" srcOrd="1" destOrd="0" presId="urn:microsoft.com/office/officeart/2005/8/layout/chart3"/>
    <dgm:cxn modelId="{A5914854-B756-4D12-B3AF-821617A075E7}" type="presOf" srcId="{190B69AB-B979-4406-A6CE-DA19C22A5248}" destId="{30D27288-E14F-4246-B4E3-153E86DDAFBD}" srcOrd="1" destOrd="0" presId="urn:microsoft.com/office/officeart/2005/8/layout/chart3"/>
    <dgm:cxn modelId="{2A26A778-9001-46F2-8C7C-FC19DCFEAEFC}" type="presOf" srcId="{76BC7ACF-2A6B-4197-87F0-347C1577DAF3}" destId="{7E5A1BF4-0D87-4598-81C5-9F321AB28C52}" srcOrd="1" destOrd="0" presId="urn:microsoft.com/office/officeart/2005/8/layout/chart3"/>
    <dgm:cxn modelId="{01280586-5DE2-43F5-8467-166876F631D4}" type="presOf" srcId="{56D02F80-EDC1-4659-9898-74CE4AF5D43C}" destId="{AF5F8051-BBBD-4763-ADB3-52B5BBFDD8EB}" srcOrd="0" destOrd="0" presId="urn:microsoft.com/office/officeart/2005/8/layout/chart3"/>
    <dgm:cxn modelId="{3D15C893-4AD2-4F6C-BE0D-CAA63404EFA1}" srcId="{F5C9F5D3-D9DB-459C-BC44-89D240FB88B9}" destId="{190B69AB-B979-4406-A6CE-DA19C22A5248}" srcOrd="3" destOrd="0" parTransId="{8F0B6710-598B-43ED-AA0F-7645679D89BD}" sibTransId="{33A85D47-AE22-43AD-99B2-A0ACD33FB410}"/>
    <dgm:cxn modelId="{9D006D9E-9C0C-447F-8030-B96A90C34A90}" type="presOf" srcId="{F8FAD725-2D02-4C56-8C7C-007FA5A09563}" destId="{F0AFF55C-4986-4D97-8B42-FEC8097295A9}" srcOrd="0" destOrd="0" presId="urn:microsoft.com/office/officeart/2005/8/layout/chart3"/>
    <dgm:cxn modelId="{A32E42AC-4AFC-404A-B5A1-014FA0CF3542}" srcId="{F5C9F5D3-D9DB-459C-BC44-89D240FB88B9}" destId="{F3B25407-2A25-496F-A77D-6F7576FE0DC5}" srcOrd="5" destOrd="0" parTransId="{F4E8E6D6-B5FD-46E0-8799-6F69D4491046}" sibTransId="{B5E5DF6E-515F-4E1E-B14D-EA2A5D76A358}"/>
    <dgm:cxn modelId="{93DB27C4-2ABE-4CE5-BE8A-AFBDF4F854B6}" srcId="{F5C9F5D3-D9DB-459C-BC44-89D240FB88B9}" destId="{9774D468-046C-41A5-9E9B-0484EC2F62E0}" srcOrd="2" destOrd="0" parTransId="{93C79D47-83F1-43AA-821E-4C8624597BC3}" sibTransId="{CBAC5A79-3CF0-470F-B4E5-44564ADC97F2}"/>
    <dgm:cxn modelId="{97FDF3C6-14D7-49DE-A7AB-D26494DD9DCE}" type="presOf" srcId="{F3B25407-2A25-496F-A77D-6F7576FE0DC5}" destId="{98938B85-03FD-4365-A260-680E14010727}" srcOrd="1" destOrd="0" presId="urn:microsoft.com/office/officeart/2005/8/layout/chart3"/>
    <dgm:cxn modelId="{D59481D7-3B40-4E81-B7ED-AF72CF859E1A}" type="presOf" srcId="{5BE92E38-39CF-4A38-87E6-2FBBD9363DB6}" destId="{97E744C5-C1B0-4EF5-AA78-7D402C6DAA75}" srcOrd="0" destOrd="0" presId="urn:microsoft.com/office/officeart/2005/8/layout/chart3"/>
    <dgm:cxn modelId="{F5D04ADD-289D-4592-BF98-4282D5BD6E94}" srcId="{F5C9F5D3-D9DB-459C-BC44-89D240FB88B9}" destId="{5BE92E38-39CF-4A38-87E6-2FBBD9363DB6}" srcOrd="1" destOrd="0" parTransId="{3F6916B2-69FB-4964-8452-14C76E3F6AC2}" sibTransId="{9F6E0B1F-1404-496E-A196-6A58302CB055}"/>
    <dgm:cxn modelId="{FD5DA2E5-6C71-4749-A6C2-7EF13E4EC69C}" srcId="{F5C9F5D3-D9DB-459C-BC44-89D240FB88B9}" destId="{F8FAD725-2D02-4C56-8C7C-007FA5A09563}" srcOrd="4" destOrd="0" parTransId="{DAD98340-81EA-49B0-933F-222937DA6CED}" sibTransId="{A8B1BB8C-8B24-41E4-907F-C2CB6B30D527}"/>
    <dgm:cxn modelId="{214803EC-B4B6-41B5-B58B-AB19C5C6288F}" srcId="{F5C9F5D3-D9DB-459C-BC44-89D240FB88B9}" destId="{76BC7ACF-2A6B-4197-87F0-347C1577DAF3}" srcOrd="0" destOrd="0" parTransId="{251A0BC6-BF27-44DE-A92D-FCEA69602685}" sibTransId="{428275F2-E09D-45F3-B56C-1B86EB0F1287}"/>
    <dgm:cxn modelId="{A95574F4-272F-4876-A901-14C09D67CEAA}" type="presOf" srcId="{56D02F80-EDC1-4659-9898-74CE4AF5D43C}" destId="{6B82884D-5A03-4324-89C7-268B4FFC4CD9}" srcOrd="1" destOrd="0" presId="urn:microsoft.com/office/officeart/2005/8/layout/chart3"/>
    <dgm:cxn modelId="{8884DCFE-5BD4-4379-A94D-C1F4196AECBB}" srcId="{F5C9F5D3-D9DB-459C-BC44-89D240FB88B9}" destId="{56D02F80-EDC1-4659-9898-74CE4AF5D43C}" srcOrd="6" destOrd="0" parTransId="{70F16586-70FD-4B96-B743-DBCE8C9213B2}" sibTransId="{0209277D-8C51-413F-AFE0-CBA43F74B1BA}"/>
    <dgm:cxn modelId="{F227780B-D8DC-4F86-BA3A-D37D9495EEC7}" type="presParOf" srcId="{31F48DFF-DE5E-46CB-B2AA-E3C1AB8C35C2}" destId="{39E4B50F-59DC-4BE1-BD68-0B6D52E5DF4A}" srcOrd="0" destOrd="0" presId="urn:microsoft.com/office/officeart/2005/8/layout/chart3"/>
    <dgm:cxn modelId="{FB404BFE-3F2D-4921-8F25-1448EAD6859F}" type="presParOf" srcId="{31F48DFF-DE5E-46CB-B2AA-E3C1AB8C35C2}" destId="{7E5A1BF4-0D87-4598-81C5-9F321AB28C52}" srcOrd="1" destOrd="0" presId="urn:microsoft.com/office/officeart/2005/8/layout/chart3"/>
    <dgm:cxn modelId="{1A99D03B-1399-4143-952D-8E94BF07682F}" type="presParOf" srcId="{31F48DFF-DE5E-46CB-B2AA-E3C1AB8C35C2}" destId="{97E744C5-C1B0-4EF5-AA78-7D402C6DAA75}" srcOrd="2" destOrd="0" presId="urn:microsoft.com/office/officeart/2005/8/layout/chart3"/>
    <dgm:cxn modelId="{098DDC5A-31ED-41FF-9A9C-3B8CF78A7F15}" type="presParOf" srcId="{31F48DFF-DE5E-46CB-B2AA-E3C1AB8C35C2}" destId="{AB181771-97E9-4349-A786-D23875263B01}" srcOrd="3" destOrd="0" presId="urn:microsoft.com/office/officeart/2005/8/layout/chart3"/>
    <dgm:cxn modelId="{4E95F003-E31F-47C6-892A-98B062D4801D}" type="presParOf" srcId="{31F48DFF-DE5E-46CB-B2AA-E3C1AB8C35C2}" destId="{2E3646DA-C452-408D-93A2-C98759D95CF4}" srcOrd="4" destOrd="0" presId="urn:microsoft.com/office/officeart/2005/8/layout/chart3"/>
    <dgm:cxn modelId="{A0033259-FDAC-46B5-B85D-D4BEABF07B0D}" type="presParOf" srcId="{31F48DFF-DE5E-46CB-B2AA-E3C1AB8C35C2}" destId="{44CD375D-F22A-4D4F-80B4-D209DC10AF23}" srcOrd="5" destOrd="0" presId="urn:microsoft.com/office/officeart/2005/8/layout/chart3"/>
    <dgm:cxn modelId="{22D5ACF8-4F65-4667-B668-395564E86012}" type="presParOf" srcId="{31F48DFF-DE5E-46CB-B2AA-E3C1AB8C35C2}" destId="{1FD7C2CF-C4A8-4B2C-9FC6-BD66176D5D72}" srcOrd="6" destOrd="0" presId="urn:microsoft.com/office/officeart/2005/8/layout/chart3"/>
    <dgm:cxn modelId="{965A5199-2845-4B13-B484-2C0FE0FB122A}" type="presParOf" srcId="{31F48DFF-DE5E-46CB-B2AA-E3C1AB8C35C2}" destId="{30D27288-E14F-4246-B4E3-153E86DDAFBD}" srcOrd="7" destOrd="0" presId="urn:microsoft.com/office/officeart/2005/8/layout/chart3"/>
    <dgm:cxn modelId="{BAD00388-B3BB-4B2C-890A-22654BBD93EC}" type="presParOf" srcId="{31F48DFF-DE5E-46CB-B2AA-E3C1AB8C35C2}" destId="{F0AFF55C-4986-4D97-8B42-FEC8097295A9}" srcOrd="8" destOrd="0" presId="urn:microsoft.com/office/officeart/2005/8/layout/chart3"/>
    <dgm:cxn modelId="{6E0B47CE-EC1C-4B27-A28F-DBBB813F25EE}" type="presParOf" srcId="{31F48DFF-DE5E-46CB-B2AA-E3C1AB8C35C2}" destId="{D6136B5C-207F-4560-A30A-619731BED990}" srcOrd="9" destOrd="0" presId="urn:microsoft.com/office/officeart/2005/8/layout/chart3"/>
    <dgm:cxn modelId="{E2835069-DEBF-4597-AF17-E35BDC60FDB5}" type="presParOf" srcId="{31F48DFF-DE5E-46CB-B2AA-E3C1AB8C35C2}" destId="{2255CCF7-1119-4BC4-8B74-31C1046FE269}" srcOrd="10" destOrd="0" presId="urn:microsoft.com/office/officeart/2005/8/layout/chart3"/>
    <dgm:cxn modelId="{BF1A7C11-3A66-45A7-9AA0-EB83A0C31E25}" type="presParOf" srcId="{31F48DFF-DE5E-46CB-B2AA-E3C1AB8C35C2}" destId="{98938B85-03FD-4365-A260-680E14010727}" srcOrd="11" destOrd="0" presId="urn:microsoft.com/office/officeart/2005/8/layout/chart3"/>
    <dgm:cxn modelId="{CE7AE0D9-DB3D-45E9-9CCE-92DC7318034D}" type="presParOf" srcId="{31F48DFF-DE5E-46CB-B2AA-E3C1AB8C35C2}" destId="{AF5F8051-BBBD-4763-ADB3-52B5BBFDD8EB}" srcOrd="12" destOrd="0" presId="urn:microsoft.com/office/officeart/2005/8/layout/chart3"/>
    <dgm:cxn modelId="{D009FD27-46CF-43D4-BA91-39CB47DAF4C9}" type="presParOf" srcId="{31F48DFF-DE5E-46CB-B2AA-E3C1AB8C35C2}" destId="{6B82884D-5A03-4324-89C7-268B4FFC4CD9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A401CB-9980-42F0-BE5A-266085651A62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727B6029-00D2-4707-965C-8B44610D320D}">
      <dgm:prSet phldrT="[Text]"/>
      <dgm:spPr/>
      <dgm:t>
        <a:bodyPr/>
        <a:lstStyle/>
        <a:p>
          <a:r>
            <a:rPr lang="en-AU" b="1" dirty="0"/>
            <a:t>Identification</a:t>
          </a:r>
        </a:p>
      </dgm:t>
    </dgm:pt>
    <dgm:pt modelId="{D7914B4A-9791-4163-9DD4-B4D4E8CCCC46}" type="parTrans" cxnId="{06027278-8B98-40B8-B054-E0FC7EB96B8F}">
      <dgm:prSet/>
      <dgm:spPr/>
      <dgm:t>
        <a:bodyPr/>
        <a:lstStyle/>
        <a:p>
          <a:endParaRPr lang="en-AU"/>
        </a:p>
      </dgm:t>
    </dgm:pt>
    <dgm:pt modelId="{8CB0202E-1ACD-4905-BDC5-955F059689B5}" type="sibTrans" cxnId="{06027278-8B98-40B8-B054-E0FC7EB96B8F}">
      <dgm:prSet/>
      <dgm:spPr/>
      <dgm:t>
        <a:bodyPr/>
        <a:lstStyle/>
        <a:p>
          <a:endParaRPr lang="en-AU"/>
        </a:p>
      </dgm:t>
    </dgm:pt>
    <dgm:pt modelId="{7F34BDE8-96EF-4C48-AD1B-C76C71FDB016}">
      <dgm:prSet phldrT="[Text]"/>
      <dgm:spPr/>
      <dgm:t>
        <a:bodyPr/>
        <a:lstStyle/>
        <a:p>
          <a:r>
            <a:rPr lang="en-AU" b="1" i="0" dirty="0"/>
            <a:t>Attribution</a:t>
          </a:r>
          <a:endParaRPr lang="en-AU" b="1" dirty="0"/>
        </a:p>
      </dgm:t>
    </dgm:pt>
    <dgm:pt modelId="{74DA18D8-A760-459D-BBA4-A68A87541F58}" type="parTrans" cxnId="{3F4AF819-4977-424C-A908-AE81B6E5B42E}">
      <dgm:prSet/>
      <dgm:spPr/>
      <dgm:t>
        <a:bodyPr/>
        <a:lstStyle/>
        <a:p>
          <a:endParaRPr lang="en-AU"/>
        </a:p>
      </dgm:t>
    </dgm:pt>
    <dgm:pt modelId="{64985942-5198-4606-8D7C-75B5F7F01D30}" type="sibTrans" cxnId="{3F4AF819-4977-424C-A908-AE81B6E5B42E}">
      <dgm:prSet/>
      <dgm:spPr/>
      <dgm:t>
        <a:bodyPr/>
        <a:lstStyle/>
        <a:p>
          <a:endParaRPr lang="en-AU"/>
        </a:p>
      </dgm:t>
    </dgm:pt>
    <dgm:pt modelId="{57C93BF0-7FC3-4EE0-9646-CE2D0612363A}">
      <dgm:prSet phldrT="[Text]"/>
      <dgm:spPr/>
      <dgm:t>
        <a:bodyPr/>
        <a:lstStyle/>
        <a:p>
          <a:r>
            <a:rPr lang="en-AU" b="1" dirty="0"/>
            <a:t>Contextualisation </a:t>
          </a:r>
        </a:p>
      </dgm:t>
    </dgm:pt>
    <dgm:pt modelId="{935BFC14-ED1D-4CAA-BCDF-0E3F1C7DE9E3}" type="parTrans" cxnId="{E8A5849F-ACC2-4DF9-BFFD-1C804394EEC7}">
      <dgm:prSet/>
      <dgm:spPr/>
      <dgm:t>
        <a:bodyPr/>
        <a:lstStyle/>
        <a:p>
          <a:endParaRPr lang="en-AU"/>
        </a:p>
      </dgm:t>
    </dgm:pt>
    <dgm:pt modelId="{00D947CF-5188-4013-A983-FA6C930D4704}" type="sibTrans" cxnId="{E8A5849F-ACC2-4DF9-BFFD-1C804394EEC7}">
      <dgm:prSet/>
      <dgm:spPr/>
      <dgm:t>
        <a:bodyPr/>
        <a:lstStyle/>
        <a:p>
          <a:endParaRPr lang="en-AU"/>
        </a:p>
      </dgm:t>
    </dgm:pt>
    <dgm:pt modelId="{99CECC02-6F4F-4085-8013-D0C6973A8F01}">
      <dgm:prSet phldrT="[Text]"/>
      <dgm:spPr/>
      <dgm:t>
        <a:bodyPr/>
        <a:lstStyle/>
        <a:p>
          <a:r>
            <a:rPr lang="en-AU" b="1" dirty="0"/>
            <a:t>Close analysis </a:t>
          </a:r>
        </a:p>
      </dgm:t>
    </dgm:pt>
    <dgm:pt modelId="{27489F86-1746-40F8-B525-6652A6F45EF2}" type="parTrans" cxnId="{543431F7-E38A-43D5-84F2-91B35F54CA3C}">
      <dgm:prSet/>
      <dgm:spPr/>
      <dgm:t>
        <a:bodyPr/>
        <a:lstStyle/>
        <a:p>
          <a:endParaRPr lang="en-AU"/>
        </a:p>
      </dgm:t>
    </dgm:pt>
    <dgm:pt modelId="{834C5DE7-2429-45D1-B908-E8AF012D15FE}" type="sibTrans" cxnId="{543431F7-E38A-43D5-84F2-91B35F54CA3C}">
      <dgm:prSet/>
      <dgm:spPr/>
      <dgm:t>
        <a:bodyPr/>
        <a:lstStyle/>
        <a:p>
          <a:endParaRPr lang="en-AU"/>
        </a:p>
      </dgm:t>
    </dgm:pt>
    <dgm:pt modelId="{0EAD16D9-D93F-464B-8521-97451E31D663}">
      <dgm:prSet phldrT="[Text]"/>
      <dgm:spPr/>
      <dgm:t>
        <a:bodyPr/>
        <a:lstStyle/>
        <a:p>
          <a:r>
            <a:rPr lang="en-AU" b="1" dirty="0"/>
            <a:t>Corroboration </a:t>
          </a:r>
        </a:p>
      </dgm:t>
    </dgm:pt>
    <dgm:pt modelId="{9806EADA-2392-41AC-B826-E0D727A5C8CF}" type="parTrans" cxnId="{55B961D9-F552-43E9-83A7-3229C1277B7B}">
      <dgm:prSet/>
      <dgm:spPr/>
      <dgm:t>
        <a:bodyPr/>
        <a:lstStyle/>
        <a:p>
          <a:endParaRPr lang="en-AU"/>
        </a:p>
      </dgm:t>
    </dgm:pt>
    <dgm:pt modelId="{D2C22AA9-BBC3-4879-9AA9-C58B4426403C}" type="sibTrans" cxnId="{55B961D9-F552-43E9-83A7-3229C1277B7B}">
      <dgm:prSet/>
      <dgm:spPr/>
      <dgm:t>
        <a:bodyPr/>
        <a:lstStyle/>
        <a:p>
          <a:endParaRPr lang="en-AU"/>
        </a:p>
      </dgm:t>
    </dgm:pt>
    <dgm:pt modelId="{71F7A52C-33EC-4204-9240-92B41C737E1F}">
      <dgm:prSet/>
      <dgm:spPr/>
      <dgm:t>
        <a:bodyPr/>
        <a:lstStyle/>
        <a:p>
          <a:r>
            <a:rPr lang="en-AU" b="1" dirty="0"/>
            <a:t>Narration </a:t>
          </a:r>
        </a:p>
      </dgm:t>
    </dgm:pt>
    <dgm:pt modelId="{5D9B6327-7910-4B7E-8AD3-342E737E811E}" type="parTrans" cxnId="{4545F4DD-C16F-4FDA-94C6-1368971215A1}">
      <dgm:prSet/>
      <dgm:spPr/>
      <dgm:t>
        <a:bodyPr/>
        <a:lstStyle/>
        <a:p>
          <a:endParaRPr lang="en-AU"/>
        </a:p>
      </dgm:t>
    </dgm:pt>
    <dgm:pt modelId="{90574A5A-DEE3-4E45-88B3-0E2EC4814DDD}" type="sibTrans" cxnId="{4545F4DD-C16F-4FDA-94C6-1368971215A1}">
      <dgm:prSet/>
      <dgm:spPr/>
      <dgm:t>
        <a:bodyPr/>
        <a:lstStyle/>
        <a:p>
          <a:endParaRPr lang="en-AU"/>
        </a:p>
      </dgm:t>
    </dgm:pt>
    <dgm:pt modelId="{60765C32-FEBD-412C-9727-B22E66A1E0EA}">
      <dgm:prSet/>
      <dgm:spPr/>
      <dgm:t>
        <a:bodyPr/>
        <a:lstStyle/>
        <a:p>
          <a:r>
            <a:rPr lang="en-AU" b="1" dirty="0"/>
            <a:t>Argumentation</a:t>
          </a:r>
        </a:p>
      </dgm:t>
    </dgm:pt>
    <dgm:pt modelId="{CE9B273D-357C-4D86-A370-7DFB3FD73435}" type="parTrans" cxnId="{748125C0-2D1A-4607-8AF4-8515D88BDD48}">
      <dgm:prSet/>
      <dgm:spPr/>
      <dgm:t>
        <a:bodyPr/>
        <a:lstStyle/>
        <a:p>
          <a:endParaRPr lang="en-AU"/>
        </a:p>
      </dgm:t>
    </dgm:pt>
    <dgm:pt modelId="{1D9684A4-B213-4F25-BE51-EDC3F86A43F8}" type="sibTrans" cxnId="{748125C0-2D1A-4607-8AF4-8515D88BDD48}">
      <dgm:prSet/>
      <dgm:spPr/>
      <dgm:t>
        <a:bodyPr/>
        <a:lstStyle/>
        <a:p>
          <a:endParaRPr lang="en-AU"/>
        </a:p>
      </dgm:t>
    </dgm:pt>
    <dgm:pt modelId="{06C64E98-90D0-4E08-B63B-F8BDB5294814}" type="pres">
      <dgm:prSet presAssocID="{60A401CB-9980-42F0-BE5A-266085651A62}" presName="Name0" presStyleCnt="0">
        <dgm:presLayoutVars>
          <dgm:dir/>
          <dgm:resizeHandles val="exact"/>
        </dgm:presLayoutVars>
      </dgm:prSet>
      <dgm:spPr/>
    </dgm:pt>
    <dgm:pt modelId="{9B8B0080-C150-4B22-8888-2D11C4EE7879}" type="pres">
      <dgm:prSet presAssocID="{60A401CB-9980-42F0-BE5A-266085651A62}" presName="cycle" presStyleCnt="0"/>
      <dgm:spPr/>
    </dgm:pt>
    <dgm:pt modelId="{B8E238BF-FE9F-4FC7-BD64-4A5D530BF544}" type="pres">
      <dgm:prSet presAssocID="{727B6029-00D2-4707-965C-8B44610D320D}" presName="nodeFirstNode" presStyleLbl="node1" presStyleIdx="0" presStyleCnt="7">
        <dgm:presLayoutVars>
          <dgm:bulletEnabled val="1"/>
        </dgm:presLayoutVars>
      </dgm:prSet>
      <dgm:spPr/>
    </dgm:pt>
    <dgm:pt modelId="{53FDB8C3-96BF-44EA-B5C9-1132A34D3F12}" type="pres">
      <dgm:prSet presAssocID="{8CB0202E-1ACD-4905-BDC5-955F059689B5}" presName="sibTransFirstNode" presStyleLbl="bgShp" presStyleIdx="0" presStyleCnt="1"/>
      <dgm:spPr/>
    </dgm:pt>
    <dgm:pt modelId="{B459811E-5BC3-451D-8040-9C8D1EB61913}" type="pres">
      <dgm:prSet presAssocID="{7F34BDE8-96EF-4C48-AD1B-C76C71FDB016}" presName="nodeFollowingNodes" presStyleLbl="node1" presStyleIdx="1" presStyleCnt="7">
        <dgm:presLayoutVars>
          <dgm:bulletEnabled val="1"/>
        </dgm:presLayoutVars>
      </dgm:prSet>
      <dgm:spPr/>
    </dgm:pt>
    <dgm:pt modelId="{D058A245-D8CB-4709-9CB8-FE0839F44D4F}" type="pres">
      <dgm:prSet presAssocID="{57C93BF0-7FC3-4EE0-9646-CE2D0612363A}" presName="nodeFollowingNodes" presStyleLbl="node1" presStyleIdx="2" presStyleCnt="7">
        <dgm:presLayoutVars>
          <dgm:bulletEnabled val="1"/>
        </dgm:presLayoutVars>
      </dgm:prSet>
      <dgm:spPr/>
    </dgm:pt>
    <dgm:pt modelId="{117EA922-5413-4F64-8E58-1F3DD7652ADF}" type="pres">
      <dgm:prSet presAssocID="{99CECC02-6F4F-4085-8013-D0C6973A8F01}" presName="nodeFollowingNodes" presStyleLbl="node1" presStyleIdx="3" presStyleCnt="7">
        <dgm:presLayoutVars>
          <dgm:bulletEnabled val="1"/>
        </dgm:presLayoutVars>
      </dgm:prSet>
      <dgm:spPr/>
    </dgm:pt>
    <dgm:pt modelId="{DF4FC7BF-BBC8-4D6B-9D9E-65C224989CA0}" type="pres">
      <dgm:prSet presAssocID="{0EAD16D9-D93F-464B-8521-97451E31D663}" presName="nodeFollowingNodes" presStyleLbl="node1" presStyleIdx="4" presStyleCnt="7">
        <dgm:presLayoutVars>
          <dgm:bulletEnabled val="1"/>
        </dgm:presLayoutVars>
      </dgm:prSet>
      <dgm:spPr/>
    </dgm:pt>
    <dgm:pt modelId="{0D233B05-261C-4C11-98F7-1C23490ED56A}" type="pres">
      <dgm:prSet presAssocID="{71F7A52C-33EC-4204-9240-92B41C737E1F}" presName="nodeFollowingNodes" presStyleLbl="node1" presStyleIdx="5" presStyleCnt="7">
        <dgm:presLayoutVars>
          <dgm:bulletEnabled val="1"/>
        </dgm:presLayoutVars>
      </dgm:prSet>
      <dgm:spPr/>
    </dgm:pt>
    <dgm:pt modelId="{2CC732B6-7B8B-4A3E-8981-CD8AA838A0D5}" type="pres">
      <dgm:prSet presAssocID="{60765C32-FEBD-412C-9727-B22E66A1E0EA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3F4AF819-4977-424C-A908-AE81B6E5B42E}" srcId="{60A401CB-9980-42F0-BE5A-266085651A62}" destId="{7F34BDE8-96EF-4C48-AD1B-C76C71FDB016}" srcOrd="1" destOrd="0" parTransId="{74DA18D8-A760-459D-BBA4-A68A87541F58}" sibTransId="{64985942-5198-4606-8D7C-75B5F7F01D30}"/>
    <dgm:cxn modelId="{03132E1C-E1DD-40D6-A6CB-1A9E9A4A97DF}" type="presOf" srcId="{71F7A52C-33EC-4204-9240-92B41C737E1F}" destId="{0D233B05-261C-4C11-98F7-1C23490ED56A}" srcOrd="0" destOrd="0" presId="urn:microsoft.com/office/officeart/2005/8/layout/cycle3"/>
    <dgm:cxn modelId="{D1223F5D-C06A-4075-B0ED-D70B610BC02F}" type="presOf" srcId="{57C93BF0-7FC3-4EE0-9646-CE2D0612363A}" destId="{D058A245-D8CB-4709-9CB8-FE0839F44D4F}" srcOrd="0" destOrd="0" presId="urn:microsoft.com/office/officeart/2005/8/layout/cycle3"/>
    <dgm:cxn modelId="{06027278-8B98-40B8-B054-E0FC7EB96B8F}" srcId="{60A401CB-9980-42F0-BE5A-266085651A62}" destId="{727B6029-00D2-4707-965C-8B44610D320D}" srcOrd="0" destOrd="0" parTransId="{D7914B4A-9791-4163-9DD4-B4D4E8CCCC46}" sibTransId="{8CB0202E-1ACD-4905-BDC5-955F059689B5}"/>
    <dgm:cxn modelId="{EA56E759-8CF2-47FE-893E-EA2E56CA8493}" type="presOf" srcId="{99CECC02-6F4F-4085-8013-D0C6973A8F01}" destId="{117EA922-5413-4F64-8E58-1F3DD7652ADF}" srcOrd="0" destOrd="0" presId="urn:microsoft.com/office/officeart/2005/8/layout/cycle3"/>
    <dgm:cxn modelId="{0E4B5F7D-7031-4C9A-902C-83B2C3053F77}" type="presOf" srcId="{8CB0202E-1ACD-4905-BDC5-955F059689B5}" destId="{53FDB8C3-96BF-44EA-B5C9-1132A34D3F12}" srcOrd="0" destOrd="0" presId="urn:microsoft.com/office/officeart/2005/8/layout/cycle3"/>
    <dgm:cxn modelId="{0BEA6381-C2AD-45D8-975D-F53E99892950}" type="presOf" srcId="{60765C32-FEBD-412C-9727-B22E66A1E0EA}" destId="{2CC732B6-7B8B-4A3E-8981-CD8AA838A0D5}" srcOrd="0" destOrd="0" presId="urn:microsoft.com/office/officeart/2005/8/layout/cycle3"/>
    <dgm:cxn modelId="{16F71894-B4A9-45EA-8394-C2E61E8CCD6F}" type="presOf" srcId="{727B6029-00D2-4707-965C-8B44610D320D}" destId="{B8E238BF-FE9F-4FC7-BD64-4A5D530BF544}" srcOrd="0" destOrd="0" presId="urn:microsoft.com/office/officeart/2005/8/layout/cycle3"/>
    <dgm:cxn modelId="{E8A5849F-ACC2-4DF9-BFFD-1C804394EEC7}" srcId="{60A401CB-9980-42F0-BE5A-266085651A62}" destId="{57C93BF0-7FC3-4EE0-9646-CE2D0612363A}" srcOrd="2" destOrd="0" parTransId="{935BFC14-ED1D-4CAA-BCDF-0E3F1C7DE9E3}" sibTransId="{00D947CF-5188-4013-A983-FA6C930D4704}"/>
    <dgm:cxn modelId="{28B1DEB3-3427-45FA-B006-4A257DB500E6}" type="presOf" srcId="{60A401CB-9980-42F0-BE5A-266085651A62}" destId="{06C64E98-90D0-4E08-B63B-F8BDB5294814}" srcOrd="0" destOrd="0" presId="urn:microsoft.com/office/officeart/2005/8/layout/cycle3"/>
    <dgm:cxn modelId="{748125C0-2D1A-4607-8AF4-8515D88BDD48}" srcId="{60A401CB-9980-42F0-BE5A-266085651A62}" destId="{60765C32-FEBD-412C-9727-B22E66A1E0EA}" srcOrd="6" destOrd="0" parTransId="{CE9B273D-357C-4D86-A370-7DFB3FD73435}" sibTransId="{1D9684A4-B213-4F25-BE51-EDC3F86A43F8}"/>
    <dgm:cxn modelId="{5CDB3CCA-C6DC-4EC0-9FDC-09E6138E148D}" type="presOf" srcId="{0EAD16D9-D93F-464B-8521-97451E31D663}" destId="{DF4FC7BF-BBC8-4D6B-9D9E-65C224989CA0}" srcOrd="0" destOrd="0" presId="urn:microsoft.com/office/officeart/2005/8/layout/cycle3"/>
    <dgm:cxn modelId="{5D79B0CE-9F95-409D-817D-8BD466E6B698}" type="presOf" srcId="{7F34BDE8-96EF-4C48-AD1B-C76C71FDB016}" destId="{B459811E-5BC3-451D-8040-9C8D1EB61913}" srcOrd="0" destOrd="0" presId="urn:microsoft.com/office/officeart/2005/8/layout/cycle3"/>
    <dgm:cxn modelId="{55B961D9-F552-43E9-83A7-3229C1277B7B}" srcId="{60A401CB-9980-42F0-BE5A-266085651A62}" destId="{0EAD16D9-D93F-464B-8521-97451E31D663}" srcOrd="4" destOrd="0" parTransId="{9806EADA-2392-41AC-B826-E0D727A5C8CF}" sibTransId="{D2C22AA9-BBC3-4879-9AA9-C58B4426403C}"/>
    <dgm:cxn modelId="{4545F4DD-C16F-4FDA-94C6-1368971215A1}" srcId="{60A401CB-9980-42F0-BE5A-266085651A62}" destId="{71F7A52C-33EC-4204-9240-92B41C737E1F}" srcOrd="5" destOrd="0" parTransId="{5D9B6327-7910-4B7E-8AD3-342E737E811E}" sibTransId="{90574A5A-DEE3-4E45-88B3-0E2EC4814DDD}"/>
    <dgm:cxn modelId="{543431F7-E38A-43D5-84F2-91B35F54CA3C}" srcId="{60A401CB-9980-42F0-BE5A-266085651A62}" destId="{99CECC02-6F4F-4085-8013-D0C6973A8F01}" srcOrd="3" destOrd="0" parTransId="{27489F86-1746-40F8-B525-6652A6F45EF2}" sibTransId="{834C5DE7-2429-45D1-B908-E8AF012D15FE}"/>
    <dgm:cxn modelId="{802DFFB6-DC98-4ECA-B7B9-5E78F4289A06}" type="presParOf" srcId="{06C64E98-90D0-4E08-B63B-F8BDB5294814}" destId="{9B8B0080-C150-4B22-8888-2D11C4EE7879}" srcOrd="0" destOrd="0" presId="urn:microsoft.com/office/officeart/2005/8/layout/cycle3"/>
    <dgm:cxn modelId="{FEA81F89-04B9-45D8-9D12-830209DD9541}" type="presParOf" srcId="{9B8B0080-C150-4B22-8888-2D11C4EE7879}" destId="{B8E238BF-FE9F-4FC7-BD64-4A5D530BF544}" srcOrd="0" destOrd="0" presId="urn:microsoft.com/office/officeart/2005/8/layout/cycle3"/>
    <dgm:cxn modelId="{86A8276B-52ED-41E4-99AE-A41D9FAC2E38}" type="presParOf" srcId="{9B8B0080-C150-4B22-8888-2D11C4EE7879}" destId="{53FDB8C3-96BF-44EA-B5C9-1132A34D3F12}" srcOrd="1" destOrd="0" presId="urn:microsoft.com/office/officeart/2005/8/layout/cycle3"/>
    <dgm:cxn modelId="{F07226BD-1587-4DA4-9FEE-F3580BC1C6AF}" type="presParOf" srcId="{9B8B0080-C150-4B22-8888-2D11C4EE7879}" destId="{B459811E-5BC3-451D-8040-9C8D1EB61913}" srcOrd="2" destOrd="0" presId="urn:microsoft.com/office/officeart/2005/8/layout/cycle3"/>
    <dgm:cxn modelId="{EE2AF3F7-C486-4CB3-8A0D-B37B381300B3}" type="presParOf" srcId="{9B8B0080-C150-4B22-8888-2D11C4EE7879}" destId="{D058A245-D8CB-4709-9CB8-FE0839F44D4F}" srcOrd="3" destOrd="0" presId="urn:microsoft.com/office/officeart/2005/8/layout/cycle3"/>
    <dgm:cxn modelId="{D11B0082-A05C-4D99-AF19-ED4042A9CB67}" type="presParOf" srcId="{9B8B0080-C150-4B22-8888-2D11C4EE7879}" destId="{117EA922-5413-4F64-8E58-1F3DD7652ADF}" srcOrd="4" destOrd="0" presId="urn:microsoft.com/office/officeart/2005/8/layout/cycle3"/>
    <dgm:cxn modelId="{703DD481-6DEB-4B7B-BCB7-C0243A19C1D7}" type="presParOf" srcId="{9B8B0080-C150-4B22-8888-2D11C4EE7879}" destId="{DF4FC7BF-BBC8-4D6B-9D9E-65C224989CA0}" srcOrd="5" destOrd="0" presId="urn:microsoft.com/office/officeart/2005/8/layout/cycle3"/>
    <dgm:cxn modelId="{6B54DF69-C2D7-4E5F-A03D-3D5D3D6F04BF}" type="presParOf" srcId="{9B8B0080-C150-4B22-8888-2D11C4EE7879}" destId="{0D233B05-261C-4C11-98F7-1C23490ED56A}" srcOrd="6" destOrd="0" presId="urn:microsoft.com/office/officeart/2005/8/layout/cycle3"/>
    <dgm:cxn modelId="{81A9808F-BEC9-4892-9379-5BF15A79B864}" type="presParOf" srcId="{9B8B0080-C150-4B22-8888-2D11C4EE7879}" destId="{2CC732B6-7B8B-4A3E-8981-CD8AA838A0D5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A91711-69CE-4B4B-A8EA-35D0B642FF02}" type="doc">
      <dgm:prSet loTypeId="urn:microsoft.com/office/officeart/2005/8/layout/pList2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CE00E1E5-1AC7-4CB5-AA81-A7E7A8775F87}">
      <dgm:prSet phldrT="[Text]" custT="1"/>
      <dgm:spPr/>
      <dgm:t>
        <a:bodyPr/>
        <a:lstStyle/>
        <a:p>
          <a:r>
            <a:rPr lang="en-AU" sz="1400" b="1" dirty="0"/>
            <a:t>VCE and VCAL </a:t>
          </a:r>
          <a:r>
            <a:rPr lang="en-AU" sz="1600" b="1" dirty="0"/>
            <a:t>Administrative</a:t>
          </a:r>
          <a:r>
            <a:rPr lang="en-AU" sz="1400" b="1" dirty="0"/>
            <a:t> Handbook </a:t>
          </a:r>
        </a:p>
      </dgm:t>
    </dgm:pt>
    <dgm:pt modelId="{94F61018-04A9-4AE8-A572-0B163835C17D}" type="parTrans" cxnId="{492B7A6A-B0E2-4E1C-B1C5-50C677939797}">
      <dgm:prSet/>
      <dgm:spPr/>
      <dgm:t>
        <a:bodyPr/>
        <a:lstStyle/>
        <a:p>
          <a:endParaRPr lang="en-AU"/>
        </a:p>
      </dgm:t>
    </dgm:pt>
    <dgm:pt modelId="{3B0D1CED-66DF-4344-993B-FB54D842A491}" type="sibTrans" cxnId="{492B7A6A-B0E2-4E1C-B1C5-50C677939797}">
      <dgm:prSet/>
      <dgm:spPr/>
      <dgm:t>
        <a:bodyPr/>
        <a:lstStyle/>
        <a:p>
          <a:endParaRPr lang="en-AU"/>
        </a:p>
      </dgm:t>
    </dgm:pt>
    <dgm:pt modelId="{FCF87C70-056B-4B0C-98DF-D6D01B29FF15}">
      <dgm:prSet phldrT="[Text]" custT="1"/>
      <dgm:spPr/>
      <dgm:t>
        <a:bodyPr/>
        <a:lstStyle/>
        <a:p>
          <a:r>
            <a:rPr lang="en-AU" sz="1600" b="1" dirty="0"/>
            <a:t>VCE History Study Design 2022-2026</a:t>
          </a:r>
        </a:p>
      </dgm:t>
    </dgm:pt>
    <dgm:pt modelId="{2E577EF6-6B17-4693-99D2-7E2AFAFFB9D4}" type="parTrans" cxnId="{BCD84CA6-66B6-4782-AFAE-ECF281FE36ED}">
      <dgm:prSet/>
      <dgm:spPr/>
      <dgm:t>
        <a:bodyPr/>
        <a:lstStyle/>
        <a:p>
          <a:endParaRPr lang="en-AU"/>
        </a:p>
      </dgm:t>
    </dgm:pt>
    <dgm:pt modelId="{6A4924DD-7CC8-40BE-AD4B-CC75FDD4F800}" type="sibTrans" cxnId="{BCD84CA6-66B6-4782-AFAE-ECF281FE36ED}">
      <dgm:prSet/>
      <dgm:spPr/>
      <dgm:t>
        <a:bodyPr/>
        <a:lstStyle/>
        <a:p>
          <a:endParaRPr lang="en-AU"/>
        </a:p>
      </dgm:t>
    </dgm:pt>
    <dgm:pt modelId="{C11EA0FA-CA45-416E-908F-70291C3C9363}">
      <dgm:prSet/>
      <dgm:spPr/>
      <dgm:t>
        <a:bodyPr/>
        <a:lstStyle/>
        <a:p>
          <a:r>
            <a:rPr lang="en-AU" b="1" dirty="0"/>
            <a:t>Advice for Teachers </a:t>
          </a:r>
        </a:p>
      </dgm:t>
    </dgm:pt>
    <dgm:pt modelId="{C8C428CE-0E68-4720-919C-DC8868FEAADA}" type="parTrans" cxnId="{B0D6454A-5A92-4C1C-AD4B-DCC16F34BEB8}">
      <dgm:prSet/>
      <dgm:spPr/>
      <dgm:t>
        <a:bodyPr/>
        <a:lstStyle/>
        <a:p>
          <a:endParaRPr lang="en-AU"/>
        </a:p>
      </dgm:t>
    </dgm:pt>
    <dgm:pt modelId="{643429B5-A26A-4B54-A11F-2071CA34504A}" type="sibTrans" cxnId="{B0D6454A-5A92-4C1C-AD4B-DCC16F34BEB8}">
      <dgm:prSet/>
      <dgm:spPr/>
      <dgm:t>
        <a:bodyPr/>
        <a:lstStyle/>
        <a:p>
          <a:endParaRPr lang="en-AU"/>
        </a:p>
      </dgm:t>
    </dgm:pt>
    <dgm:pt modelId="{FB50A81E-B15F-4315-A9F5-56F38173627B}">
      <dgm:prSet/>
      <dgm:spPr/>
      <dgm:t>
        <a:bodyPr/>
        <a:lstStyle/>
        <a:p>
          <a:r>
            <a:rPr lang="en-AU" b="1" dirty="0"/>
            <a:t>VCE Assessment Principles</a:t>
          </a:r>
        </a:p>
      </dgm:t>
    </dgm:pt>
    <dgm:pt modelId="{51F1F4C2-8ED0-437E-840D-D0459FB3A942}" type="parTrans" cxnId="{E7AEF16C-CF5C-4C1A-8B1F-CF57B77DE60B}">
      <dgm:prSet/>
      <dgm:spPr/>
      <dgm:t>
        <a:bodyPr/>
        <a:lstStyle/>
        <a:p>
          <a:endParaRPr lang="en-AU"/>
        </a:p>
      </dgm:t>
    </dgm:pt>
    <dgm:pt modelId="{2848F9E6-CFF6-4BCA-A1BD-B7399E59C760}" type="sibTrans" cxnId="{E7AEF16C-CF5C-4C1A-8B1F-CF57B77DE60B}">
      <dgm:prSet/>
      <dgm:spPr/>
      <dgm:t>
        <a:bodyPr/>
        <a:lstStyle/>
        <a:p>
          <a:endParaRPr lang="en-AU"/>
        </a:p>
      </dgm:t>
    </dgm:pt>
    <dgm:pt modelId="{DEA03CFC-67A6-43D1-A037-A4F9F837D140}" type="pres">
      <dgm:prSet presAssocID="{D4A91711-69CE-4B4B-A8EA-35D0B642FF02}" presName="Name0" presStyleCnt="0">
        <dgm:presLayoutVars>
          <dgm:dir/>
          <dgm:resizeHandles val="exact"/>
        </dgm:presLayoutVars>
      </dgm:prSet>
      <dgm:spPr/>
    </dgm:pt>
    <dgm:pt modelId="{72D1D5A7-6F63-4F02-AE42-B10F8704DFB6}" type="pres">
      <dgm:prSet presAssocID="{D4A91711-69CE-4B4B-A8EA-35D0B642FF02}" presName="bkgdShp" presStyleLbl="alignAccFollowNode1" presStyleIdx="0" presStyleCn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528DB4E0-A8B4-4073-A886-7B875C82AA8A}" type="pres">
      <dgm:prSet presAssocID="{D4A91711-69CE-4B4B-A8EA-35D0B642FF02}" presName="linComp" presStyleCnt="0"/>
      <dgm:spPr/>
    </dgm:pt>
    <dgm:pt modelId="{00E85CCA-B133-4123-BBC3-2A164D7B7ABB}" type="pres">
      <dgm:prSet presAssocID="{CE00E1E5-1AC7-4CB5-AA81-A7E7A8775F87}" presName="compNode" presStyleCnt="0"/>
      <dgm:spPr/>
    </dgm:pt>
    <dgm:pt modelId="{1B0E5EB3-2A4D-4851-8050-809B0F1E8942}" type="pres">
      <dgm:prSet presAssocID="{CE00E1E5-1AC7-4CB5-AA81-A7E7A8775F87}" presName="node" presStyleLbl="node1" presStyleIdx="0" presStyleCnt="4">
        <dgm:presLayoutVars>
          <dgm:bulletEnabled val="1"/>
        </dgm:presLayoutVars>
      </dgm:prSet>
      <dgm:spPr/>
    </dgm:pt>
    <dgm:pt modelId="{B9AB549E-693D-4908-9611-79E8849147A4}" type="pres">
      <dgm:prSet presAssocID="{CE00E1E5-1AC7-4CB5-AA81-A7E7A8775F87}" presName="invisiNode" presStyleLbl="node1" presStyleIdx="0" presStyleCnt="4"/>
      <dgm:spPr/>
    </dgm:pt>
    <dgm:pt modelId="{BC888365-179B-4662-B95F-A308A005F041}" type="pres">
      <dgm:prSet presAssocID="{CE00E1E5-1AC7-4CB5-AA81-A7E7A8775F87}" presName="imagNode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105" r="20105"/>
          </a:stretch>
        </a:blipFill>
      </dgm:spPr>
    </dgm:pt>
    <dgm:pt modelId="{61C65FB5-5E95-47F7-816D-EBDF5B041634}" type="pres">
      <dgm:prSet presAssocID="{3B0D1CED-66DF-4344-993B-FB54D842A491}" presName="sibTrans" presStyleLbl="sibTrans2D1" presStyleIdx="0" presStyleCnt="0"/>
      <dgm:spPr/>
    </dgm:pt>
    <dgm:pt modelId="{E3E3A595-046B-4508-9C95-ACF6B06135D5}" type="pres">
      <dgm:prSet presAssocID="{FCF87C70-056B-4B0C-98DF-D6D01B29FF15}" presName="compNode" presStyleCnt="0"/>
      <dgm:spPr/>
    </dgm:pt>
    <dgm:pt modelId="{FB2914A3-A75E-40BD-9378-F57DA3B783D5}" type="pres">
      <dgm:prSet presAssocID="{FCF87C70-056B-4B0C-98DF-D6D01B29FF15}" presName="node" presStyleLbl="node1" presStyleIdx="1" presStyleCnt="4">
        <dgm:presLayoutVars>
          <dgm:bulletEnabled val="1"/>
        </dgm:presLayoutVars>
      </dgm:prSet>
      <dgm:spPr/>
    </dgm:pt>
    <dgm:pt modelId="{CD6E2F5A-A708-40D5-9E72-259EB880555F}" type="pres">
      <dgm:prSet presAssocID="{FCF87C70-056B-4B0C-98DF-D6D01B29FF15}" presName="invisiNode" presStyleLbl="node1" presStyleIdx="1" presStyleCnt="4"/>
      <dgm:spPr/>
    </dgm:pt>
    <dgm:pt modelId="{770B290B-89F6-446F-B67B-86FA316DCC90}" type="pres">
      <dgm:prSet presAssocID="{FCF87C70-056B-4B0C-98DF-D6D01B29FF15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34000" b="-34000"/>
          </a:stretch>
        </a:blipFill>
      </dgm:spPr>
    </dgm:pt>
    <dgm:pt modelId="{B81987B2-6474-4BB7-A5BE-4BD306C5FA02}" type="pres">
      <dgm:prSet presAssocID="{6A4924DD-7CC8-40BE-AD4B-CC75FDD4F800}" presName="sibTrans" presStyleLbl="sibTrans2D1" presStyleIdx="0" presStyleCnt="0"/>
      <dgm:spPr/>
    </dgm:pt>
    <dgm:pt modelId="{12250029-C2C7-41EE-A563-CA2977A270EA}" type="pres">
      <dgm:prSet presAssocID="{C11EA0FA-CA45-416E-908F-70291C3C9363}" presName="compNode" presStyleCnt="0"/>
      <dgm:spPr/>
    </dgm:pt>
    <dgm:pt modelId="{FFD84B13-6BEE-44D2-A52D-B908C0AA2722}" type="pres">
      <dgm:prSet presAssocID="{C11EA0FA-CA45-416E-908F-70291C3C9363}" presName="node" presStyleLbl="node1" presStyleIdx="2" presStyleCnt="4">
        <dgm:presLayoutVars>
          <dgm:bulletEnabled val="1"/>
        </dgm:presLayoutVars>
      </dgm:prSet>
      <dgm:spPr/>
    </dgm:pt>
    <dgm:pt modelId="{6B22CFB7-60E0-4DCD-900C-6E2AADE91DD3}" type="pres">
      <dgm:prSet presAssocID="{C11EA0FA-CA45-416E-908F-70291C3C9363}" presName="invisiNode" presStyleLbl="node1" presStyleIdx="2" presStyleCnt="4"/>
      <dgm:spPr/>
    </dgm:pt>
    <dgm:pt modelId="{7F6A9541-7046-4A17-8EB9-D7D2EBDE2673}" type="pres">
      <dgm:prSet presAssocID="{C11EA0FA-CA45-416E-908F-70291C3C9363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15000" b="-15000"/>
          </a:stretch>
        </a:blipFill>
      </dgm:spPr>
    </dgm:pt>
    <dgm:pt modelId="{EC16F925-A513-41A9-A472-807A45845859}" type="pres">
      <dgm:prSet presAssocID="{643429B5-A26A-4B54-A11F-2071CA34504A}" presName="sibTrans" presStyleLbl="sibTrans2D1" presStyleIdx="0" presStyleCnt="0"/>
      <dgm:spPr/>
    </dgm:pt>
    <dgm:pt modelId="{E502796D-58A2-405E-9528-0657875E1E10}" type="pres">
      <dgm:prSet presAssocID="{FB50A81E-B15F-4315-A9F5-56F38173627B}" presName="compNode" presStyleCnt="0"/>
      <dgm:spPr/>
    </dgm:pt>
    <dgm:pt modelId="{C2AF17FC-8169-4997-A44F-F158E63242C6}" type="pres">
      <dgm:prSet presAssocID="{FB50A81E-B15F-4315-A9F5-56F38173627B}" presName="node" presStyleLbl="node1" presStyleIdx="3" presStyleCnt="4">
        <dgm:presLayoutVars>
          <dgm:bulletEnabled val="1"/>
        </dgm:presLayoutVars>
      </dgm:prSet>
      <dgm:spPr/>
    </dgm:pt>
    <dgm:pt modelId="{C0E8726D-1D71-4AE4-87B7-DBB65035EB3B}" type="pres">
      <dgm:prSet presAssocID="{FB50A81E-B15F-4315-A9F5-56F38173627B}" presName="invisiNode" presStyleLbl="node1" presStyleIdx="3" presStyleCnt="4"/>
      <dgm:spPr/>
    </dgm:pt>
    <dgm:pt modelId="{5394BB81-39AD-48C8-ADA9-DD97A0CD39DF}" type="pres">
      <dgm:prSet presAssocID="{FB50A81E-B15F-4315-A9F5-56F38173627B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46000" b="-46000"/>
          </a:stretch>
        </a:blipFill>
      </dgm:spPr>
    </dgm:pt>
  </dgm:ptLst>
  <dgm:cxnLst>
    <dgm:cxn modelId="{EAF54D35-0F20-4307-86FA-2CB8457618FC}" type="presOf" srcId="{FB50A81E-B15F-4315-A9F5-56F38173627B}" destId="{C2AF17FC-8169-4997-A44F-F158E63242C6}" srcOrd="0" destOrd="0" presId="urn:microsoft.com/office/officeart/2005/8/layout/pList2"/>
    <dgm:cxn modelId="{CB3E8D5E-8986-45C4-BA80-15B462490AC7}" type="presOf" srcId="{3B0D1CED-66DF-4344-993B-FB54D842A491}" destId="{61C65FB5-5E95-47F7-816D-EBDF5B041634}" srcOrd="0" destOrd="0" presId="urn:microsoft.com/office/officeart/2005/8/layout/pList2"/>
    <dgm:cxn modelId="{B0D6454A-5A92-4C1C-AD4B-DCC16F34BEB8}" srcId="{D4A91711-69CE-4B4B-A8EA-35D0B642FF02}" destId="{C11EA0FA-CA45-416E-908F-70291C3C9363}" srcOrd="2" destOrd="0" parTransId="{C8C428CE-0E68-4720-919C-DC8868FEAADA}" sibTransId="{643429B5-A26A-4B54-A11F-2071CA34504A}"/>
    <dgm:cxn modelId="{492B7A6A-B0E2-4E1C-B1C5-50C677939797}" srcId="{D4A91711-69CE-4B4B-A8EA-35D0B642FF02}" destId="{CE00E1E5-1AC7-4CB5-AA81-A7E7A8775F87}" srcOrd="0" destOrd="0" parTransId="{94F61018-04A9-4AE8-A572-0B163835C17D}" sibTransId="{3B0D1CED-66DF-4344-993B-FB54D842A491}"/>
    <dgm:cxn modelId="{E7AEF16C-CF5C-4C1A-8B1F-CF57B77DE60B}" srcId="{D4A91711-69CE-4B4B-A8EA-35D0B642FF02}" destId="{FB50A81E-B15F-4315-A9F5-56F38173627B}" srcOrd="3" destOrd="0" parTransId="{51F1F4C2-8ED0-437E-840D-D0459FB3A942}" sibTransId="{2848F9E6-CFF6-4BCA-A1BD-B7399E59C760}"/>
    <dgm:cxn modelId="{C396FC4C-2EFD-4835-BAD4-CA8A93DAB3E3}" type="presOf" srcId="{6A4924DD-7CC8-40BE-AD4B-CC75FDD4F800}" destId="{B81987B2-6474-4BB7-A5BE-4BD306C5FA02}" srcOrd="0" destOrd="0" presId="urn:microsoft.com/office/officeart/2005/8/layout/pList2"/>
    <dgm:cxn modelId="{8C0F9577-4152-4E42-8083-2EDD4A39295E}" type="presOf" srcId="{C11EA0FA-CA45-416E-908F-70291C3C9363}" destId="{FFD84B13-6BEE-44D2-A52D-B908C0AA2722}" srcOrd="0" destOrd="0" presId="urn:microsoft.com/office/officeart/2005/8/layout/pList2"/>
    <dgm:cxn modelId="{A34EBD57-C7BB-469C-9595-1829BB2EEC30}" type="presOf" srcId="{D4A91711-69CE-4B4B-A8EA-35D0B642FF02}" destId="{DEA03CFC-67A6-43D1-A037-A4F9F837D140}" srcOrd="0" destOrd="0" presId="urn:microsoft.com/office/officeart/2005/8/layout/pList2"/>
    <dgm:cxn modelId="{C980D687-FDED-461C-961E-76605DD77578}" type="presOf" srcId="{643429B5-A26A-4B54-A11F-2071CA34504A}" destId="{EC16F925-A513-41A9-A472-807A45845859}" srcOrd="0" destOrd="0" presId="urn:microsoft.com/office/officeart/2005/8/layout/pList2"/>
    <dgm:cxn modelId="{BCD84CA6-66B6-4782-AFAE-ECF281FE36ED}" srcId="{D4A91711-69CE-4B4B-A8EA-35D0B642FF02}" destId="{FCF87C70-056B-4B0C-98DF-D6D01B29FF15}" srcOrd="1" destOrd="0" parTransId="{2E577EF6-6B17-4693-99D2-7E2AFAFFB9D4}" sibTransId="{6A4924DD-7CC8-40BE-AD4B-CC75FDD4F800}"/>
    <dgm:cxn modelId="{35AE7CDD-FFC8-4C96-9A51-1D42C73691F0}" type="presOf" srcId="{FCF87C70-056B-4B0C-98DF-D6D01B29FF15}" destId="{FB2914A3-A75E-40BD-9378-F57DA3B783D5}" srcOrd="0" destOrd="0" presId="urn:microsoft.com/office/officeart/2005/8/layout/pList2"/>
    <dgm:cxn modelId="{2DBAB5E3-7A7B-4A7E-A0AB-4E75844E002C}" type="presOf" srcId="{CE00E1E5-1AC7-4CB5-AA81-A7E7A8775F87}" destId="{1B0E5EB3-2A4D-4851-8050-809B0F1E8942}" srcOrd="0" destOrd="0" presId="urn:microsoft.com/office/officeart/2005/8/layout/pList2"/>
    <dgm:cxn modelId="{48845177-FA86-40DE-B963-8F2CDC408EE0}" type="presParOf" srcId="{DEA03CFC-67A6-43D1-A037-A4F9F837D140}" destId="{72D1D5A7-6F63-4F02-AE42-B10F8704DFB6}" srcOrd="0" destOrd="0" presId="urn:microsoft.com/office/officeart/2005/8/layout/pList2"/>
    <dgm:cxn modelId="{0C3A7820-F358-413B-9C9B-7C983688802C}" type="presParOf" srcId="{DEA03CFC-67A6-43D1-A037-A4F9F837D140}" destId="{528DB4E0-A8B4-4073-A886-7B875C82AA8A}" srcOrd="1" destOrd="0" presId="urn:microsoft.com/office/officeart/2005/8/layout/pList2"/>
    <dgm:cxn modelId="{6C7F7310-A05A-48A8-98AD-37DF36995D9B}" type="presParOf" srcId="{528DB4E0-A8B4-4073-A886-7B875C82AA8A}" destId="{00E85CCA-B133-4123-BBC3-2A164D7B7ABB}" srcOrd="0" destOrd="0" presId="urn:microsoft.com/office/officeart/2005/8/layout/pList2"/>
    <dgm:cxn modelId="{4B3B6A7F-BF2C-4B99-BBED-EB0D786A22AE}" type="presParOf" srcId="{00E85CCA-B133-4123-BBC3-2A164D7B7ABB}" destId="{1B0E5EB3-2A4D-4851-8050-809B0F1E8942}" srcOrd="0" destOrd="0" presId="urn:microsoft.com/office/officeart/2005/8/layout/pList2"/>
    <dgm:cxn modelId="{E47F9E18-BA01-47B5-AC91-214202D6A330}" type="presParOf" srcId="{00E85CCA-B133-4123-BBC3-2A164D7B7ABB}" destId="{B9AB549E-693D-4908-9611-79E8849147A4}" srcOrd="1" destOrd="0" presId="urn:microsoft.com/office/officeart/2005/8/layout/pList2"/>
    <dgm:cxn modelId="{10443EDD-4978-4CD4-B6C1-5C891F56B053}" type="presParOf" srcId="{00E85CCA-B133-4123-BBC3-2A164D7B7ABB}" destId="{BC888365-179B-4662-B95F-A308A005F041}" srcOrd="2" destOrd="0" presId="urn:microsoft.com/office/officeart/2005/8/layout/pList2"/>
    <dgm:cxn modelId="{62AE0962-DF89-4C19-8E76-99B40372513E}" type="presParOf" srcId="{528DB4E0-A8B4-4073-A886-7B875C82AA8A}" destId="{61C65FB5-5E95-47F7-816D-EBDF5B041634}" srcOrd="1" destOrd="0" presId="urn:microsoft.com/office/officeart/2005/8/layout/pList2"/>
    <dgm:cxn modelId="{BCF33D2F-EE96-48CA-A10E-2D8B5BA4AB44}" type="presParOf" srcId="{528DB4E0-A8B4-4073-A886-7B875C82AA8A}" destId="{E3E3A595-046B-4508-9C95-ACF6B06135D5}" srcOrd="2" destOrd="0" presId="urn:microsoft.com/office/officeart/2005/8/layout/pList2"/>
    <dgm:cxn modelId="{294AEA10-5B79-4E9B-B751-E7C689422004}" type="presParOf" srcId="{E3E3A595-046B-4508-9C95-ACF6B06135D5}" destId="{FB2914A3-A75E-40BD-9378-F57DA3B783D5}" srcOrd="0" destOrd="0" presId="urn:microsoft.com/office/officeart/2005/8/layout/pList2"/>
    <dgm:cxn modelId="{316A7DBA-E61C-4D78-9289-1F18A8058178}" type="presParOf" srcId="{E3E3A595-046B-4508-9C95-ACF6B06135D5}" destId="{CD6E2F5A-A708-40D5-9E72-259EB880555F}" srcOrd="1" destOrd="0" presId="urn:microsoft.com/office/officeart/2005/8/layout/pList2"/>
    <dgm:cxn modelId="{15002A12-3DE0-46D0-9B58-5410D731B607}" type="presParOf" srcId="{E3E3A595-046B-4508-9C95-ACF6B06135D5}" destId="{770B290B-89F6-446F-B67B-86FA316DCC90}" srcOrd="2" destOrd="0" presId="urn:microsoft.com/office/officeart/2005/8/layout/pList2"/>
    <dgm:cxn modelId="{DF1FA7E8-F533-41CA-941F-6FE863BEB66B}" type="presParOf" srcId="{528DB4E0-A8B4-4073-A886-7B875C82AA8A}" destId="{B81987B2-6474-4BB7-A5BE-4BD306C5FA02}" srcOrd="3" destOrd="0" presId="urn:microsoft.com/office/officeart/2005/8/layout/pList2"/>
    <dgm:cxn modelId="{853D9F35-4DE4-4A65-9FFA-FAA220796C15}" type="presParOf" srcId="{528DB4E0-A8B4-4073-A886-7B875C82AA8A}" destId="{12250029-C2C7-41EE-A563-CA2977A270EA}" srcOrd="4" destOrd="0" presId="urn:microsoft.com/office/officeart/2005/8/layout/pList2"/>
    <dgm:cxn modelId="{B5414ED4-4682-43D9-AEF8-879136D7DE61}" type="presParOf" srcId="{12250029-C2C7-41EE-A563-CA2977A270EA}" destId="{FFD84B13-6BEE-44D2-A52D-B908C0AA2722}" srcOrd="0" destOrd="0" presId="urn:microsoft.com/office/officeart/2005/8/layout/pList2"/>
    <dgm:cxn modelId="{EA2DE1A7-6FB0-49BC-9B85-C3BC100A229B}" type="presParOf" srcId="{12250029-C2C7-41EE-A563-CA2977A270EA}" destId="{6B22CFB7-60E0-4DCD-900C-6E2AADE91DD3}" srcOrd="1" destOrd="0" presId="urn:microsoft.com/office/officeart/2005/8/layout/pList2"/>
    <dgm:cxn modelId="{907A51C1-1D28-4EE2-ABE4-1655763EF313}" type="presParOf" srcId="{12250029-C2C7-41EE-A563-CA2977A270EA}" destId="{7F6A9541-7046-4A17-8EB9-D7D2EBDE2673}" srcOrd="2" destOrd="0" presId="urn:microsoft.com/office/officeart/2005/8/layout/pList2"/>
    <dgm:cxn modelId="{F631847B-219F-4366-A799-B55344E8C436}" type="presParOf" srcId="{528DB4E0-A8B4-4073-A886-7B875C82AA8A}" destId="{EC16F925-A513-41A9-A472-807A45845859}" srcOrd="5" destOrd="0" presId="urn:microsoft.com/office/officeart/2005/8/layout/pList2"/>
    <dgm:cxn modelId="{20864248-7811-4BCD-8C1F-6FA1D63B76B7}" type="presParOf" srcId="{528DB4E0-A8B4-4073-A886-7B875C82AA8A}" destId="{E502796D-58A2-405E-9528-0657875E1E10}" srcOrd="6" destOrd="0" presId="urn:microsoft.com/office/officeart/2005/8/layout/pList2"/>
    <dgm:cxn modelId="{C53788CA-2230-49D3-BE9F-2DA0E96D6D5D}" type="presParOf" srcId="{E502796D-58A2-405E-9528-0657875E1E10}" destId="{C2AF17FC-8169-4997-A44F-F158E63242C6}" srcOrd="0" destOrd="0" presId="urn:microsoft.com/office/officeart/2005/8/layout/pList2"/>
    <dgm:cxn modelId="{6E15AA9D-D53E-4EA8-B755-A24F77060769}" type="presParOf" srcId="{E502796D-58A2-405E-9528-0657875E1E10}" destId="{C0E8726D-1D71-4AE4-87B7-DBB65035EB3B}" srcOrd="1" destOrd="0" presId="urn:microsoft.com/office/officeart/2005/8/layout/pList2"/>
    <dgm:cxn modelId="{CE0F5FB8-5E44-40BC-8F39-85A1198115F7}" type="presParOf" srcId="{E502796D-58A2-405E-9528-0657875E1E10}" destId="{5394BB81-39AD-48C8-ADA9-DD97A0CD39D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359E3-0EF6-46FE-8FB5-22413F729741}">
      <dsp:nvSpPr>
        <dsp:cNvPr id="0" name=""/>
        <dsp:cNvSpPr/>
      </dsp:nvSpPr>
      <dsp:spPr>
        <a:xfrm>
          <a:off x="999" y="2078639"/>
          <a:ext cx="8711787" cy="8924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Scope of Study, Rationale and Aims</a:t>
          </a:r>
        </a:p>
      </dsp:txBody>
      <dsp:txXfrm>
        <a:off x="27137" y="2104777"/>
        <a:ext cx="8659511" cy="840134"/>
      </dsp:txXfrm>
    </dsp:sp>
    <dsp:sp modelId="{8D50D55B-861E-431B-8C67-B5FA0BE39E87}">
      <dsp:nvSpPr>
        <dsp:cNvPr id="0" name=""/>
        <dsp:cNvSpPr/>
      </dsp:nvSpPr>
      <dsp:spPr>
        <a:xfrm>
          <a:off x="999" y="1039694"/>
          <a:ext cx="5690809" cy="8924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 dirty="0"/>
            <a:t>Characteristics of the Study</a:t>
          </a:r>
        </a:p>
      </dsp:txBody>
      <dsp:txXfrm>
        <a:off x="27137" y="1065832"/>
        <a:ext cx="5638533" cy="840134"/>
      </dsp:txXfrm>
    </dsp:sp>
    <dsp:sp modelId="{4EBB1FE0-5A88-43C3-82B8-DF836D0A39FF}">
      <dsp:nvSpPr>
        <dsp:cNvPr id="0" name=""/>
        <dsp:cNvSpPr/>
      </dsp:nvSpPr>
      <dsp:spPr>
        <a:xfrm>
          <a:off x="999" y="749"/>
          <a:ext cx="2786880" cy="8924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Outcomes </a:t>
          </a:r>
        </a:p>
      </dsp:txBody>
      <dsp:txXfrm>
        <a:off x="27137" y="26887"/>
        <a:ext cx="2734604" cy="840134"/>
      </dsp:txXfrm>
    </dsp:sp>
    <dsp:sp modelId="{22E2EFB4-825A-4C3D-81D1-1D7E9A51CBF7}">
      <dsp:nvSpPr>
        <dsp:cNvPr id="0" name=""/>
        <dsp:cNvSpPr/>
      </dsp:nvSpPr>
      <dsp:spPr>
        <a:xfrm>
          <a:off x="2904928" y="749"/>
          <a:ext cx="2786880" cy="8924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Key Knowledge and Key Skills</a:t>
          </a:r>
        </a:p>
      </dsp:txBody>
      <dsp:txXfrm>
        <a:off x="2931066" y="26887"/>
        <a:ext cx="2734604" cy="840134"/>
      </dsp:txXfrm>
    </dsp:sp>
    <dsp:sp modelId="{3EE43D69-7F89-4753-B588-89BF2179132A}">
      <dsp:nvSpPr>
        <dsp:cNvPr id="0" name=""/>
        <dsp:cNvSpPr/>
      </dsp:nvSpPr>
      <dsp:spPr>
        <a:xfrm>
          <a:off x="5925907" y="1039694"/>
          <a:ext cx="2786880" cy="8924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 dirty="0"/>
            <a:t>Units of Study</a:t>
          </a:r>
        </a:p>
      </dsp:txBody>
      <dsp:txXfrm>
        <a:off x="5952045" y="1065832"/>
        <a:ext cx="2734604" cy="840134"/>
      </dsp:txXfrm>
    </dsp:sp>
    <dsp:sp modelId="{CB9BA43D-3FE5-4CE9-8287-A44B3416AA96}">
      <dsp:nvSpPr>
        <dsp:cNvPr id="0" name=""/>
        <dsp:cNvSpPr/>
      </dsp:nvSpPr>
      <dsp:spPr>
        <a:xfrm>
          <a:off x="5925907" y="749"/>
          <a:ext cx="2786880" cy="892410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SACs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Assessment Tasks</a:t>
          </a:r>
        </a:p>
      </dsp:txBody>
      <dsp:txXfrm>
        <a:off x="5952045" y="26887"/>
        <a:ext cx="2734604" cy="840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04152-A6A0-4018-BF0D-27C24F3DDED9}">
      <dsp:nvSpPr>
        <dsp:cNvPr id="0" name=""/>
        <dsp:cNvSpPr/>
      </dsp:nvSpPr>
      <dsp:spPr>
        <a:xfrm>
          <a:off x="5225" y="26922"/>
          <a:ext cx="3454935" cy="93171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800" b="1" kern="1200" dirty="0">
              <a:latin typeface="Arial" panose="020B0604020202020204" pitchFamily="34" charset="0"/>
              <a:cs typeface="Arial" panose="020B0604020202020204" pitchFamily="34" charset="0"/>
            </a:rPr>
            <a:t>Units 1 &amp; 2</a:t>
          </a:r>
        </a:p>
      </dsp:txBody>
      <dsp:txXfrm>
        <a:off x="32514" y="54211"/>
        <a:ext cx="3400357" cy="877132"/>
      </dsp:txXfrm>
    </dsp:sp>
    <dsp:sp modelId="{031E577B-25D6-44D0-BBEF-86AD6B2D4360}">
      <dsp:nvSpPr>
        <dsp:cNvPr id="0" name=""/>
        <dsp:cNvSpPr/>
      </dsp:nvSpPr>
      <dsp:spPr>
        <a:xfrm>
          <a:off x="350718" y="958632"/>
          <a:ext cx="345493" cy="12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871"/>
              </a:lnTo>
              <a:lnTo>
                <a:pt x="345493" y="127387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3A12D-F098-41F6-85D7-B4DD191CE3C8}">
      <dsp:nvSpPr>
        <dsp:cNvPr id="0" name=""/>
        <dsp:cNvSpPr/>
      </dsp:nvSpPr>
      <dsp:spPr>
        <a:xfrm>
          <a:off x="696212" y="1302991"/>
          <a:ext cx="2808290" cy="1859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Assessment tasks created and set by school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 or N reported to VCAA</a:t>
          </a:r>
        </a:p>
      </dsp:txBody>
      <dsp:txXfrm>
        <a:off x="750661" y="1357440"/>
        <a:ext cx="2699392" cy="1750128"/>
      </dsp:txXfrm>
    </dsp:sp>
    <dsp:sp modelId="{354A1181-08BE-4897-B578-E6700F355F21}">
      <dsp:nvSpPr>
        <dsp:cNvPr id="0" name=""/>
        <dsp:cNvSpPr/>
      </dsp:nvSpPr>
      <dsp:spPr>
        <a:xfrm>
          <a:off x="4148877" y="26922"/>
          <a:ext cx="3454935" cy="93171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800" b="1" kern="1200" dirty="0">
              <a:latin typeface="Arial" panose="020B0604020202020204" pitchFamily="34" charset="0"/>
              <a:cs typeface="Arial" panose="020B0604020202020204" pitchFamily="34" charset="0"/>
            </a:rPr>
            <a:t>Units 3 &amp; 4</a:t>
          </a:r>
        </a:p>
      </dsp:txBody>
      <dsp:txXfrm>
        <a:off x="4176166" y="54211"/>
        <a:ext cx="3400357" cy="877132"/>
      </dsp:txXfrm>
    </dsp:sp>
    <dsp:sp modelId="{24A7A4B8-0D56-4727-A0C2-2DCECFFAE5A6}">
      <dsp:nvSpPr>
        <dsp:cNvPr id="0" name=""/>
        <dsp:cNvSpPr/>
      </dsp:nvSpPr>
      <dsp:spPr>
        <a:xfrm>
          <a:off x="4494371" y="958632"/>
          <a:ext cx="345493" cy="12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871"/>
              </a:lnTo>
              <a:lnTo>
                <a:pt x="345493" y="127387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EB40F-5048-4C67-8860-5393889E7C32}">
      <dsp:nvSpPr>
        <dsp:cNvPr id="0" name=""/>
        <dsp:cNvSpPr/>
      </dsp:nvSpPr>
      <dsp:spPr>
        <a:xfrm>
          <a:off x="4839865" y="1302991"/>
          <a:ext cx="3651853" cy="1859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668950"/>
              <a:satOff val="-34065"/>
              <a:lumOff val="353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Two separate decisions reported to the VCAA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AU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S or 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Level of achievement (SAC Score)</a:t>
          </a:r>
        </a:p>
      </dsp:txBody>
      <dsp:txXfrm>
        <a:off x="4894314" y="1357440"/>
        <a:ext cx="3542955" cy="1750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A16A5-7D4F-4B25-BC82-5F2472E6F3F0}">
      <dsp:nvSpPr>
        <dsp:cNvPr id="0" name=""/>
        <dsp:cNvSpPr/>
      </dsp:nvSpPr>
      <dsp:spPr>
        <a:xfrm>
          <a:off x="0" y="1171785"/>
          <a:ext cx="8712967" cy="156238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A8A45-4392-4323-AD65-8FB028814DFC}">
      <dsp:nvSpPr>
        <dsp:cNvPr id="0" name=""/>
        <dsp:cNvSpPr/>
      </dsp:nvSpPr>
      <dsp:spPr>
        <a:xfrm>
          <a:off x="3924" y="0"/>
          <a:ext cx="1887667" cy="156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Valid</a:t>
          </a:r>
        </a:p>
      </dsp:txBody>
      <dsp:txXfrm>
        <a:off x="3924" y="0"/>
        <a:ext cx="1887667" cy="1562380"/>
      </dsp:txXfrm>
    </dsp:sp>
    <dsp:sp modelId="{A0B16450-1742-4990-9BBE-3DA26CF2E0E6}">
      <dsp:nvSpPr>
        <dsp:cNvPr id="0" name=""/>
        <dsp:cNvSpPr/>
      </dsp:nvSpPr>
      <dsp:spPr>
        <a:xfrm>
          <a:off x="752461" y="1757677"/>
          <a:ext cx="390595" cy="3905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0FC97F-71A9-4ECE-95D1-35548765863D}">
      <dsp:nvSpPr>
        <dsp:cNvPr id="0" name=""/>
        <dsp:cNvSpPr/>
      </dsp:nvSpPr>
      <dsp:spPr>
        <a:xfrm>
          <a:off x="1985975" y="2343570"/>
          <a:ext cx="1887667" cy="156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Equitable </a:t>
          </a:r>
        </a:p>
      </dsp:txBody>
      <dsp:txXfrm>
        <a:off x="1985975" y="2343570"/>
        <a:ext cx="1887667" cy="1562380"/>
      </dsp:txXfrm>
    </dsp:sp>
    <dsp:sp modelId="{99B47EDC-1840-4C38-90C3-B1A77A6D38DE}">
      <dsp:nvSpPr>
        <dsp:cNvPr id="0" name=""/>
        <dsp:cNvSpPr/>
      </dsp:nvSpPr>
      <dsp:spPr>
        <a:xfrm>
          <a:off x="2734512" y="1757677"/>
          <a:ext cx="390595" cy="3905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B80019-4C2D-4FB6-9F87-D218F8AFDDC4}">
      <dsp:nvSpPr>
        <dsp:cNvPr id="0" name=""/>
        <dsp:cNvSpPr/>
      </dsp:nvSpPr>
      <dsp:spPr>
        <a:xfrm>
          <a:off x="3968026" y="0"/>
          <a:ext cx="1887667" cy="156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Balanced</a:t>
          </a:r>
        </a:p>
      </dsp:txBody>
      <dsp:txXfrm>
        <a:off x="3968026" y="0"/>
        <a:ext cx="1887667" cy="1562380"/>
      </dsp:txXfrm>
    </dsp:sp>
    <dsp:sp modelId="{6665CA48-7A58-44D3-8A61-8479EF05CE64}">
      <dsp:nvSpPr>
        <dsp:cNvPr id="0" name=""/>
        <dsp:cNvSpPr/>
      </dsp:nvSpPr>
      <dsp:spPr>
        <a:xfrm>
          <a:off x="4716563" y="1757677"/>
          <a:ext cx="390595" cy="3905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FC8292-6E80-41E6-97D6-10681C8C4CE6}">
      <dsp:nvSpPr>
        <dsp:cNvPr id="0" name=""/>
        <dsp:cNvSpPr/>
      </dsp:nvSpPr>
      <dsp:spPr>
        <a:xfrm>
          <a:off x="5950077" y="2343570"/>
          <a:ext cx="1887667" cy="156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Efficient</a:t>
          </a:r>
        </a:p>
      </dsp:txBody>
      <dsp:txXfrm>
        <a:off x="5950077" y="2343570"/>
        <a:ext cx="1887667" cy="1562380"/>
      </dsp:txXfrm>
    </dsp:sp>
    <dsp:sp modelId="{78901754-C36B-4C6C-93D9-599A1385596D}">
      <dsp:nvSpPr>
        <dsp:cNvPr id="0" name=""/>
        <dsp:cNvSpPr/>
      </dsp:nvSpPr>
      <dsp:spPr>
        <a:xfrm>
          <a:off x="6698614" y="1757677"/>
          <a:ext cx="390595" cy="3905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4B50F-59DC-4BE1-BD68-0B6D52E5DF4A}">
      <dsp:nvSpPr>
        <dsp:cNvPr id="0" name=""/>
        <dsp:cNvSpPr/>
      </dsp:nvSpPr>
      <dsp:spPr>
        <a:xfrm>
          <a:off x="2500031" y="286943"/>
          <a:ext cx="4191867" cy="4191867"/>
        </a:xfrm>
        <a:prstGeom prst="pie">
          <a:avLst>
            <a:gd name="adj1" fmla="val 16200000"/>
            <a:gd name="adj2" fmla="val 192857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Student Cohort/School Context</a:t>
          </a:r>
        </a:p>
      </dsp:txBody>
      <dsp:txXfrm>
        <a:off x="4637385" y="686168"/>
        <a:ext cx="1147773" cy="723596"/>
      </dsp:txXfrm>
    </dsp:sp>
    <dsp:sp modelId="{97E744C5-C1B0-4EF5-AA78-7D402C6DAA75}">
      <dsp:nvSpPr>
        <dsp:cNvPr id="0" name=""/>
        <dsp:cNvSpPr/>
      </dsp:nvSpPr>
      <dsp:spPr>
        <a:xfrm>
          <a:off x="2391741" y="511507"/>
          <a:ext cx="4191867" cy="4191867"/>
        </a:xfrm>
        <a:prstGeom prst="pie">
          <a:avLst>
            <a:gd name="adj1" fmla="val 19285716"/>
            <a:gd name="adj2" fmla="val 7714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Study Design: Outcome,</a:t>
          </a:r>
          <a:r>
            <a:rPr lang="en-AU" sz="1300" kern="1200" baseline="0" dirty="0"/>
            <a:t> Key Knowledge and Key Skills</a:t>
          </a:r>
          <a:endParaRPr lang="en-AU" sz="1300" kern="1200" dirty="0"/>
        </a:p>
      </dsp:txBody>
      <dsp:txXfrm>
        <a:off x="5261174" y="2008603"/>
        <a:ext cx="1217637" cy="773499"/>
      </dsp:txXfrm>
    </dsp:sp>
    <dsp:sp modelId="{2E3646DA-C452-408D-93A2-C98759D95CF4}">
      <dsp:nvSpPr>
        <dsp:cNvPr id="0" name=""/>
        <dsp:cNvSpPr/>
      </dsp:nvSpPr>
      <dsp:spPr>
        <a:xfrm>
          <a:off x="2391741" y="511507"/>
          <a:ext cx="4191867" cy="4191867"/>
        </a:xfrm>
        <a:prstGeom prst="pie">
          <a:avLst>
            <a:gd name="adj1" fmla="val 771428"/>
            <a:gd name="adj2" fmla="val 385714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Study Design Assessment tasks</a:t>
          </a:r>
        </a:p>
      </dsp:txBody>
      <dsp:txXfrm>
        <a:off x="5086513" y="3006667"/>
        <a:ext cx="1097870" cy="798451"/>
      </dsp:txXfrm>
    </dsp:sp>
    <dsp:sp modelId="{1FD7C2CF-C4A8-4B2C-9FC6-BD66176D5D72}">
      <dsp:nvSpPr>
        <dsp:cNvPr id="0" name=""/>
        <dsp:cNvSpPr/>
      </dsp:nvSpPr>
      <dsp:spPr>
        <a:xfrm>
          <a:off x="2391741" y="511507"/>
          <a:ext cx="4191867" cy="4191867"/>
        </a:xfrm>
        <a:prstGeom prst="pie">
          <a:avLst>
            <a:gd name="adj1" fmla="val 3857226"/>
            <a:gd name="adj2" fmla="val 69428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VCE Assessment Principles </a:t>
          </a:r>
        </a:p>
      </dsp:txBody>
      <dsp:txXfrm>
        <a:off x="3926264" y="3805118"/>
        <a:ext cx="1122821" cy="798451"/>
      </dsp:txXfrm>
    </dsp:sp>
    <dsp:sp modelId="{F0AFF55C-4986-4D97-8B42-FEC8097295A9}">
      <dsp:nvSpPr>
        <dsp:cNvPr id="0" name=""/>
        <dsp:cNvSpPr/>
      </dsp:nvSpPr>
      <dsp:spPr>
        <a:xfrm>
          <a:off x="2391741" y="511507"/>
          <a:ext cx="4191867" cy="4191867"/>
        </a:xfrm>
        <a:prstGeom prst="pie">
          <a:avLst>
            <a:gd name="adj1" fmla="val 6942858"/>
            <a:gd name="adj2" fmla="val 1002857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Authentication Procedures (VCE/VCAL Handbook)</a:t>
          </a:r>
        </a:p>
      </dsp:txBody>
      <dsp:txXfrm>
        <a:off x="2790967" y="3006667"/>
        <a:ext cx="1097870" cy="798451"/>
      </dsp:txXfrm>
    </dsp:sp>
    <dsp:sp modelId="{2255CCF7-1119-4BC4-8B74-31C1046FE269}">
      <dsp:nvSpPr>
        <dsp:cNvPr id="0" name=""/>
        <dsp:cNvSpPr/>
      </dsp:nvSpPr>
      <dsp:spPr>
        <a:xfrm>
          <a:off x="2391741" y="511507"/>
          <a:ext cx="4191867" cy="4191867"/>
        </a:xfrm>
        <a:prstGeom prst="pie">
          <a:avLst>
            <a:gd name="adj1" fmla="val 10028574"/>
            <a:gd name="adj2" fmla="val 1311428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Advice for Teachers</a:t>
          </a:r>
        </a:p>
      </dsp:txBody>
      <dsp:txXfrm>
        <a:off x="2496538" y="2008603"/>
        <a:ext cx="1217637" cy="773499"/>
      </dsp:txXfrm>
    </dsp:sp>
    <dsp:sp modelId="{AF5F8051-BBBD-4763-ADB3-52B5BBFDD8EB}">
      <dsp:nvSpPr>
        <dsp:cNvPr id="0" name=""/>
        <dsp:cNvSpPr/>
      </dsp:nvSpPr>
      <dsp:spPr>
        <a:xfrm>
          <a:off x="2391741" y="511507"/>
          <a:ext cx="4191867" cy="4191867"/>
        </a:xfrm>
        <a:prstGeom prst="pie">
          <a:avLst>
            <a:gd name="adj1" fmla="val 13114284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Assessment Tools – Performance Descriptors </a:t>
          </a:r>
        </a:p>
      </dsp:txBody>
      <dsp:txXfrm>
        <a:off x="3299979" y="910733"/>
        <a:ext cx="1147773" cy="723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DB8C3-96BF-44EA-B5C9-1132A34D3F12}">
      <dsp:nvSpPr>
        <dsp:cNvPr id="0" name=""/>
        <dsp:cNvSpPr/>
      </dsp:nvSpPr>
      <dsp:spPr>
        <a:xfrm>
          <a:off x="1417634" y="-24195"/>
          <a:ext cx="3741122" cy="3741122"/>
        </a:xfrm>
        <a:prstGeom prst="circularArrow">
          <a:avLst>
            <a:gd name="adj1" fmla="val 5544"/>
            <a:gd name="adj2" fmla="val 330680"/>
            <a:gd name="adj3" fmla="val 14522427"/>
            <a:gd name="adj4" fmla="val 16946429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238BF-FE9F-4FC7-BD64-4A5D530BF544}">
      <dsp:nvSpPr>
        <dsp:cNvPr id="0" name=""/>
        <dsp:cNvSpPr/>
      </dsp:nvSpPr>
      <dsp:spPr>
        <a:xfrm>
          <a:off x="2708587" y="1917"/>
          <a:ext cx="1159217" cy="579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/>
            <a:t>Identification</a:t>
          </a:r>
        </a:p>
      </dsp:txBody>
      <dsp:txXfrm>
        <a:off x="2736881" y="30211"/>
        <a:ext cx="1102629" cy="523020"/>
      </dsp:txXfrm>
    </dsp:sp>
    <dsp:sp modelId="{B459811E-5BC3-451D-8040-9C8D1EB61913}">
      <dsp:nvSpPr>
        <dsp:cNvPr id="0" name=""/>
        <dsp:cNvSpPr/>
      </dsp:nvSpPr>
      <dsp:spPr>
        <a:xfrm>
          <a:off x="3955891" y="602587"/>
          <a:ext cx="1159217" cy="579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i="0" kern="1200" dirty="0"/>
            <a:t>Attribution</a:t>
          </a:r>
          <a:endParaRPr lang="en-AU" sz="900" b="1" kern="1200" dirty="0"/>
        </a:p>
      </dsp:txBody>
      <dsp:txXfrm>
        <a:off x="3984185" y="630881"/>
        <a:ext cx="1102629" cy="523020"/>
      </dsp:txXfrm>
    </dsp:sp>
    <dsp:sp modelId="{D058A245-D8CB-4709-9CB8-FE0839F44D4F}">
      <dsp:nvSpPr>
        <dsp:cNvPr id="0" name=""/>
        <dsp:cNvSpPr/>
      </dsp:nvSpPr>
      <dsp:spPr>
        <a:xfrm>
          <a:off x="4263949" y="1952280"/>
          <a:ext cx="1159217" cy="579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/>
            <a:t>Contextualisation </a:t>
          </a:r>
        </a:p>
      </dsp:txBody>
      <dsp:txXfrm>
        <a:off x="4292243" y="1980574"/>
        <a:ext cx="1102629" cy="523020"/>
      </dsp:txXfrm>
    </dsp:sp>
    <dsp:sp modelId="{117EA922-5413-4F64-8E58-1F3DD7652ADF}">
      <dsp:nvSpPr>
        <dsp:cNvPr id="0" name=""/>
        <dsp:cNvSpPr/>
      </dsp:nvSpPr>
      <dsp:spPr>
        <a:xfrm>
          <a:off x="3400788" y="3034649"/>
          <a:ext cx="1159217" cy="579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/>
            <a:t>Close analysis </a:t>
          </a:r>
        </a:p>
      </dsp:txBody>
      <dsp:txXfrm>
        <a:off x="3429082" y="3062943"/>
        <a:ext cx="1102629" cy="523020"/>
      </dsp:txXfrm>
    </dsp:sp>
    <dsp:sp modelId="{DF4FC7BF-BBC8-4D6B-9D9E-65C224989CA0}">
      <dsp:nvSpPr>
        <dsp:cNvPr id="0" name=""/>
        <dsp:cNvSpPr/>
      </dsp:nvSpPr>
      <dsp:spPr>
        <a:xfrm>
          <a:off x="2016385" y="3034649"/>
          <a:ext cx="1159217" cy="579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/>
            <a:t>Corroboration </a:t>
          </a:r>
        </a:p>
      </dsp:txBody>
      <dsp:txXfrm>
        <a:off x="2044679" y="3062943"/>
        <a:ext cx="1102629" cy="523020"/>
      </dsp:txXfrm>
    </dsp:sp>
    <dsp:sp modelId="{0D233B05-261C-4C11-98F7-1C23490ED56A}">
      <dsp:nvSpPr>
        <dsp:cNvPr id="0" name=""/>
        <dsp:cNvSpPr/>
      </dsp:nvSpPr>
      <dsp:spPr>
        <a:xfrm>
          <a:off x="1153224" y="1952280"/>
          <a:ext cx="1159217" cy="579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/>
            <a:t>Narration </a:t>
          </a:r>
        </a:p>
      </dsp:txBody>
      <dsp:txXfrm>
        <a:off x="1181518" y="1980574"/>
        <a:ext cx="1102629" cy="523020"/>
      </dsp:txXfrm>
    </dsp:sp>
    <dsp:sp modelId="{2CC732B6-7B8B-4A3E-8981-CD8AA838A0D5}">
      <dsp:nvSpPr>
        <dsp:cNvPr id="0" name=""/>
        <dsp:cNvSpPr/>
      </dsp:nvSpPr>
      <dsp:spPr>
        <a:xfrm>
          <a:off x="1461283" y="602587"/>
          <a:ext cx="1159217" cy="579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/>
            <a:t>Argumentation</a:t>
          </a:r>
        </a:p>
      </dsp:txBody>
      <dsp:txXfrm>
        <a:off x="1489577" y="630881"/>
        <a:ext cx="1102629" cy="523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1D5A7-6F63-4F02-AE42-B10F8704DFB6}">
      <dsp:nvSpPr>
        <dsp:cNvPr id="0" name=""/>
        <dsp:cNvSpPr/>
      </dsp:nvSpPr>
      <dsp:spPr>
        <a:xfrm>
          <a:off x="0" y="0"/>
          <a:ext cx="6275692" cy="156752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BC888365-179B-4662-B95F-A308A005F041}">
      <dsp:nvSpPr>
        <dsp:cNvPr id="0" name=""/>
        <dsp:cNvSpPr/>
      </dsp:nvSpPr>
      <dsp:spPr>
        <a:xfrm>
          <a:off x="189999" y="209003"/>
          <a:ext cx="1371091" cy="114951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105" r="2010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E5EB3-2A4D-4851-8050-809B0F1E8942}">
      <dsp:nvSpPr>
        <dsp:cNvPr id="0" name=""/>
        <dsp:cNvSpPr/>
      </dsp:nvSpPr>
      <dsp:spPr>
        <a:xfrm rot="10800000">
          <a:off x="189999" y="1567524"/>
          <a:ext cx="1371091" cy="191586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VCE and VCAL </a:t>
          </a:r>
          <a:r>
            <a:rPr lang="en-AU" sz="1600" b="1" kern="1200" dirty="0"/>
            <a:t>Administrative</a:t>
          </a:r>
          <a:r>
            <a:rPr lang="en-AU" sz="1400" b="1" kern="1200" dirty="0"/>
            <a:t> Handbook </a:t>
          </a:r>
        </a:p>
      </dsp:txBody>
      <dsp:txXfrm rot="10800000">
        <a:off x="232165" y="1567524"/>
        <a:ext cx="1286759" cy="1873696"/>
      </dsp:txXfrm>
    </dsp:sp>
    <dsp:sp modelId="{770B290B-89F6-446F-B67B-86FA316DCC90}">
      <dsp:nvSpPr>
        <dsp:cNvPr id="0" name=""/>
        <dsp:cNvSpPr/>
      </dsp:nvSpPr>
      <dsp:spPr>
        <a:xfrm>
          <a:off x="1698199" y="209003"/>
          <a:ext cx="1371091" cy="11495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914A3-A75E-40BD-9378-F57DA3B783D5}">
      <dsp:nvSpPr>
        <dsp:cNvPr id="0" name=""/>
        <dsp:cNvSpPr/>
      </dsp:nvSpPr>
      <dsp:spPr>
        <a:xfrm rot="10800000">
          <a:off x="1698199" y="1567524"/>
          <a:ext cx="1371091" cy="191586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VCE History Study Design 2022-2026</a:t>
          </a:r>
        </a:p>
      </dsp:txBody>
      <dsp:txXfrm rot="10800000">
        <a:off x="1740365" y="1567524"/>
        <a:ext cx="1286759" cy="1873696"/>
      </dsp:txXfrm>
    </dsp:sp>
    <dsp:sp modelId="{7F6A9541-7046-4A17-8EB9-D7D2EBDE2673}">
      <dsp:nvSpPr>
        <dsp:cNvPr id="0" name=""/>
        <dsp:cNvSpPr/>
      </dsp:nvSpPr>
      <dsp:spPr>
        <a:xfrm>
          <a:off x="3206400" y="209003"/>
          <a:ext cx="1371091" cy="11495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84B13-6BEE-44D2-A52D-B908C0AA2722}">
      <dsp:nvSpPr>
        <dsp:cNvPr id="0" name=""/>
        <dsp:cNvSpPr/>
      </dsp:nvSpPr>
      <dsp:spPr>
        <a:xfrm rot="10800000">
          <a:off x="3206400" y="1567524"/>
          <a:ext cx="1371091" cy="191586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Advice for Teachers </a:t>
          </a:r>
        </a:p>
      </dsp:txBody>
      <dsp:txXfrm rot="10800000">
        <a:off x="3248566" y="1567524"/>
        <a:ext cx="1286759" cy="1873696"/>
      </dsp:txXfrm>
    </dsp:sp>
    <dsp:sp modelId="{5394BB81-39AD-48C8-ADA9-DD97A0CD39DF}">
      <dsp:nvSpPr>
        <dsp:cNvPr id="0" name=""/>
        <dsp:cNvSpPr/>
      </dsp:nvSpPr>
      <dsp:spPr>
        <a:xfrm>
          <a:off x="4714601" y="209003"/>
          <a:ext cx="1371091" cy="11495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46000" b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F17FC-8169-4997-A44F-F158E63242C6}">
      <dsp:nvSpPr>
        <dsp:cNvPr id="0" name=""/>
        <dsp:cNvSpPr/>
      </dsp:nvSpPr>
      <dsp:spPr>
        <a:xfrm rot="10800000">
          <a:off x="4714601" y="1567524"/>
          <a:ext cx="1371091" cy="191586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VCE Assessment Principles</a:t>
          </a:r>
        </a:p>
      </dsp:txBody>
      <dsp:txXfrm rot="10800000">
        <a:off x="4756767" y="1567524"/>
        <a:ext cx="1286759" cy="1873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6D20FD-8F03-4CD0-8EBE-BDFFACD302B2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522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86DB27-C44E-42FC-8577-04AF19E06BB2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97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100" b="1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111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https://www.vcaa.vic.edu.au/assessment/vce-assessment/School-basedAssessment/Pages/School-based-Assessment-Teacher-videos.aspx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3189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0577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6DB27-C44E-42FC-8577-04AF19E06BB2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338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6DB27-C44E-42FC-8577-04AF19E06BB2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26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="0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50DD484-2575-4B7B-9DE7-3F6203E6A9D2}" type="slidenum">
              <a:rPr lang="en-AU">
                <a:solidFill>
                  <a:srgbClr val="000000"/>
                </a:solidFill>
              </a:rPr>
              <a:pPr eaLnBrk="1" hangingPunct="1"/>
              <a:t>14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79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endParaRPr lang="en-AU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5A71A22-63D3-4C2D-B7F5-634F633C7521}" type="slidenum">
              <a:rPr lang="en-AU"/>
              <a:pPr eaLnBrk="1" hangingPunct="1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263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0838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212121"/>
              </a:solidFill>
              <a:effectLst/>
              <a:latin typeface="v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333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="0" i="0" dirty="0">
              <a:solidFill>
                <a:srgbClr val="212121"/>
              </a:solidFill>
              <a:effectLst/>
              <a:latin typeface="v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6380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985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  <a:p>
            <a:endParaRPr lang="en-AU" b="0" dirty="0"/>
          </a:p>
          <a:p>
            <a:endParaRPr lang="en-AU" b="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8273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4440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584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882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4063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1325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6957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>
                <a:solidFill>
                  <a:prstClr val="black"/>
                </a:solidFill>
              </a:rPr>
              <a:pPr/>
              <a:t>26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61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>
                <a:solidFill>
                  <a:prstClr val="black"/>
                </a:solidFill>
              </a:rPr>
              <a:pPr/>
              <a:t>27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41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6DB27-C44E-42FC-8577-04AF19E06BB2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01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337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1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9412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https://www.vcaa.vic.edu.au/news-and-events/professional-learning/VCE/Pages/VCEBriefings2021.aspx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3243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https://www.vcaa.vic.edu.au/curriculum/vce/vce-study-designs/history/advice-for-teachers/Pages/PerformanceDescriptors.aspx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6403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66DCC-47A1-4C75-A3E3-B7DA63A5A983}" type="slidenum">
              <a:rPr lang="en-AU" smtClean="0">
                <a:solidFill>
                  <a:prstClr val="black"/>
                </a:solidFill>
              </a:rPr>
              <a:pPr/>
              <a:t>33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03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322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400" b="1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GB" sz="1400" b="1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309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4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B0260-0017-4AA4-9940-9BDC007EE441}" type="slidenum">
              <a:rPr lang="en-AU" altLang="en-US" smtClean="0">
                <a:solidFill>
                  <a:prstClr val="black"/>
                </a:solidFill>
              </a:rPr>
              <a:pPr/>
              <a:t>6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1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6DB27-C44E-42FC-8577-04AF19E06BB2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72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https://www.vcaa.vic.edu.au/curriculum/vce/Pages/VCEPoliciesandGuidelines.aspx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7679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https://www.vcaa.vic.edu.au/news-and-events/professional-learning/VCE/Pages/VCEBriefings2021.aspx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424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27534"/>
            <a:ext cx="5400600" cy="1246535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95686"/>
            <a:ext cx="4752528" cy="100811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45689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4801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0005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00050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19838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5FAB2B6B-5297-4D71-9F72-8C52BD52914F}" type="datetimeFigureOut">
              <a:rPr lang="en-AU" sz="1350">
                <a:solidFill>
                  <a:prstClr val="black"/>
                </a:solidFill>
              </a:rPr>
              <a:pPr eaLnBrk="1" hangingPunct="1">
                <a:defRPr/>
              </a:pPr>
              <a:t>14/01/2022</a:t>
            </a:fld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CD1A9329-F15A-4DA6-80D0-8C2D0DA35F89}" type="slidenum">
              <a:rPr lang="en-AU" sz="135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AU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8712968" cy="857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5900"/>
            <a:ext cx="871296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22853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05176"/>
            <a:ext cx="8712968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180035"/>
            <a:ext cx="8712968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6592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640960" cy="857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85900"/>
            <a:ext cx="432048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485900"/>
            <a:ext cx="4104456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50836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8784976" cy="651719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51335"/>
            <a:ext cx="432048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631156"/>
            <a:ext cx="4320480" cy="28128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3030868-EB89-BB45-9333-4265F84D3D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44008" y="1174205"/>
            <a:ext cx="432048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36ACB6C-847D-DD42-BAFD-A7F5B7D2AB2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44008" y="1654026"/>
            <a:ext cx="4320480" cy="2789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58415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784976" cy="857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29441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09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11510"/>
            <a:ext cx="3008313" cy="6648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11511"/>
            <a:ext cx="5111750" cy="4183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1646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49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814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57200"/>
            <a:ext cx="878497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485900"/>
            <a:ext cx="878497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 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E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031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‒"/>
        <a:defRPr sz="2000">
          <a:solidFill>
            <a:srgbClr val="3031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3031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031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031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Martin@education.vic.gov.a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6000" dirty="0"/>
              <a:t>VCE History</a:t>
            </a:r>
            <a:br>
              <a:rPr lang="en-AU" sz="6000" dirty="0"/>
            </a:br>
            <a:r>
              <a:rPr lang="en-AU" sz="6000" dirty="0"/>
              <a:t>2022</a:t>
            </a:r>
            <a:r>
              <a:rPr lang="en-AU" sz="6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AU" sz="6000" dirty="0"/>
              <a:t>2026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03D1061-916F-479D-BC26-CFE6DA932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767" y="2427734"/>
            <a:ext cx="4752528" cy="1008112"/>
          </a:xfrm>
        </p:spPr>
        <p:txBody>
          <a:bodyPr/>
          <a:lstStyle/>
          <a:p>
            <a:r>
              <a:rPr lang="en-AU" dirty="0"/>
              <a:t>Approaches to developing an Assessment Task</a:t>
            </a:r>
          </a:p>
        </p:txBody>
      </p:sp>
    </p:spTree>
    <p:extLst>
      <p:ext uri="{BB962C8B-B14F-4D97-AF65-F5344CB8AC3E}">
        <p14:creationId xmlns:p14="http://schemas.microsoft.com/office/powerpoint/2010/main" val="1513930656"/>
      </p:ext>
    </p:extLst>
  </p:cSld>
  <p:clrMapOvr>
    <a:masterClrMapping/>
  </p:clrMapOvr>
  <p:transition advTm="1709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1A37-E39B-4852-8565-95AB0235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11510"/>
            <a:ext cx="4680520" cy="857250"/>
          </a:xfrm>
        </p:spPr>
        <p:txBody>
          <a:bodyPr/>
          <a:lstStyle/>
          <a:p>
            <a:r>
              <a:rPr lang="en-AU" dirty="0"/>
              <a:t>For more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8FB13-51C9-4984-9186-7AF70E992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5900"/>
            <a:ext cx="4392488" cy="2971800"/>
          </a:xfrm>
        </p:spPr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vic"/>
              </a:rPr>
              <a:t>Five teachers discuss their work addressing the requirement that VCE assessments should be </a:t>
            </a:r>
            <a:r>
              <a:rPr lang="en-US" b="1" i="0" dirty="0">
                <a:solidFill>
                  <a:srgbClr val="0099E3"/>
                </a:solidFill>
                <a:effectLst/>
                <a:latin typeface="vic"/>
              </a:rPr>
              <a:t>valid and reasonable; equitable; balanced; efficient and be able to be authenticated</a:t>
            </a:r>
            <a:endParaRPr lang="en-AU" dirty="0">
              <a:solidFill>
                <a:srgbClr val="0099E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F503A-99FD-467E-AD43-82E8A947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5293"/>
            <a:ext cx="3898145" cy="433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1917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205F-D21E-4D66-9A3D-B6580F20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cs typeface="Calibri" pitchFamily="34" charset="0"/>
              </a:rPr>
              <a:t>Developing SACs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5D5170-2B23-4398-AF3D-B3C883CF9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736239"/>
              </p:ext>
            </p:extLst>
          </p:nvPr>
        </p:nvGraphicFramePr>
        <p:xfrm>
          <a:off x="1465022" y="-236562"/>
          <a:ext cx="9083641" cy="499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9432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cs typeface="Calibri" pitchFamily="34" charset="0"/>
              </a:rPr>
              <a:t>Developing SACs</a:t>
            </a:r>
            <a:endParaRPr lang="en-AU" b="1" dirty="0">
              <a:solidFill>
                <a:srgbClr val="0099E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93097"/>
            <a:ext cx="8712968" cy="2971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AU" sz="1800" b="0" dirty="0">
                <a:ea typeface="Calibri" panose="020F0502020204030204" pitchFamily="34" charset="0"/>
                <a:cs typeface="Arial" pitchFamily="34" charset="0"/>
              </a:rPr>
              <a:t>Include a cover sheet that sets out the conditions of the SAC</a:t>
            </a:r>
          </a:p>
          <a:p>
            <a:pPr>
              <a:spcAft>
                <a:spcPts val="0"/>
              </a:spcAft>
            </a:pPr>
            <a:r>
              <a:rPr lang="en-AU" sz="1800" b="0" dirty="0">
                <a:ea typeface="Calibri" panose="020F0502020204030204" pitchFamily="34" charset="0"/>
                <a:cs typeface="Arial" pitchFamily="34" charset="0"/>
              </a:rPr>
              <a:t>minimise reading </a:t>
            </a:r>
          </a:p>
          <a:p>
            <a:pPr>
              <a:spcAft>
                <a:spcPts val="0"/>
              </a:spcAft>
            </a:pPr>
            <a:r>
              <a:rPr lang="en-AU" sz="1800" b="0" dirty="0">
                <a:ea typeface="Calibri" panose="020F0502020204030204" pitchFamily="34" charset="0"/>
                <a:cs typeface="Arial" pitchFamily="34" charset="0"/>
              </a:rPr>
              <a:t>place stimulus material and other information close to the item</a:t>
            </a:r>
          </a:p>
          <a:p>
            <a:pPr>
              <a:spcAft>
                <a:spcPts val="0"/>
              </a:spcAft>
            </a:pPr>
            <a:r>
              <a:rPr lang="en-AU" sz="1800" b="0" dirty="0">
                <a:ea typeface="Calibri" panose="020F0502020204030204" pitchFamily="34" charset="0"/>
                <a:cs typeface="Arial" pitchFamily="34" charset="0"/>
              </a:rPr>
              <a:t>stimulus, if included, must be used in the response</a:t>
            </a:r>
          </a:p>
          <a:p>
            <a:pPr>
              <a:spcAft>
                <a:spcPts val="0"/>
              </a:spcAft>
            </a:pPr>
            <a:r>
              <a:rPr lang="en-AU" sz="1800" b="0" dirty="0">
                <a:ea typeface="Calibri" panose="020F0502020204030204" pitchFamily="34" charset="0"/>
                <a:cs typeface="Arial" pitchFamily="34" charset="0"/>
              </a:rPr>
              <a:t>place easier items earlier in the task where possible</a:t>
            </a:r>
          </a:p>
          <a:p>
            <a:r>
              <a:rPr lang="en-AU" sz="1800" b="0" dirty="0">
                <a:cs typeface="Arial" panose="020B0604020202020204" pitchFamily="34" charset="0"/>
              </a:rPr>
              <a:t>use a range of assessment types (use a taxonomy, SOLO, Blooms etc. to ensure a spread of responses)</a:t>
            </a:r>
          </a:p>
          <a:p>
            <a:r>
              <a:rPr lang="en-AU" sz="1800" b="0" dirty="0">
                <a:ea typeface="Calibri" panose="020F0502020204030204" pitchFamily="34" charset="0"/>
                <a:cs typeface="Arial" pitchFamily="34" charset="0"/>
              </a:rPr>
              <a:t>make sure the typical student can finish the SAC in the time available </a:t>
            </a:r>
          </a:p>
          <a:p>
            <a:r>
              <a:rPr lang="en-AU" sz="1800" b="0" dirty="0">
                <a:ea typeface="Calibri" panose="020F0502020204030204" pitchFamily="34" charset="0"/>
                <a:cs typeface="Arial" pitchFamily="34" charset="0"/>
              </a:rPr>
              <a:t>VCE History assessment tasks should not exceed </a:t>
            </a:r>
            <a:r>
              <a:rPr lang="en-AU" sz="1800" u="sng" dirty="0">
                <a:cs typeface="Arial" charset="0"/>
              </a:rPr>
              <a:t>90 mins per Outcome </a:t>
            </a:r>
            <a:r>
              <a:rPr lang="en-AU" b="0" dirty="0">
                <a:cs typeface="Arial" charset="0"/>
              </a:rPr>
              <a:t>*</a:t>
            </a:r>
          </a:p>
          <a:p>
            <a:pPr>
              <a:spcAft>
                <a:spcPts val="750"/>
              </a:spcAft>
            </a:pPr>
            <a:endParaRPr lang="en-AU" sz="18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119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296807"/>
            <a:ext cx="8064896" cy="857250"/>
          </a:xfrm>
        </p:spPr>
        <p:txBody>
          <a:bodyPr/>
          <a:lstStyle/>
          <a:p>
            <a:r>
              <a:rPr lang="en-AU" sz="3600" dirty="0">
                <a:cs typeface="Calibri" pitchFamily="34" charset="0"/>
              </a:rPr>
              <a:t>Developing SACs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1520" y="1767712"/>
            <a:ext cx="5184576" cy="2940974"/>
          </a:xfrm>
        </p:spPr>
        <p:txBody>
          <a:bodyPr/>
          <a:lstStyle/>
          <a:p>
            <a:r>
              <a:rPr lang="en-AU" dirty="0"/>
              <a:t>          25-50-25 rule of thumb</a:t>
            </a:r>
          </a:p>
          <a:p>
            <a:pPr lvl="1"/>
            <a:r>
              <a:rPr lang="en-AU" sz="15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high / medium / lower order thinking</a:t>
            </a:r>
            <a:endParaRPr lang="en-AU" dirty="0"/>
          </a:p>
          <a:p>
            <a:r>
              <a:rPr lang="en-AU" dirty="0"/>
              <a:t>multiple entry points</a:t>
            </a:r>
          </a:p>
          <a:p>
            <a:pPr lvl="1"/>
            <a:r>
              <a:rPr lang="en-AU" dirty="0"/>
              <a:t>accessibility </a:t>
            </a:r>
          </a:p>
          <a:p>
            <a:r>
              <a:rPr lang="en-AU" dirty="0"/>
              <a:t>differentiate</a:t>
            </a:r>
          </a:p>
          <a:p>
            <a:pPr lvl="1"/>
            <a:r>
              <a:rPr lang="en-AU" dirty="0"/>
              <a:t>extend the top end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859536"/>
            <a:ext cx="3852428" cy="371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09740833\AppData\Local\Microsoft\Windows\Temporary Internet Files\Content.IE5\JXVRD04G\Facebook-logo-thumbs-up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0579"/>
            <a:ext cx="595767" cy="4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569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Developing a SAC Plan (Plan 1)</a:t>
            </a:r>
          </a:p>
        </p:txBody>
      </p:sp>
      <p:sp>
        <p:nvSpPr>
          <p:cNvPr id="33795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3300" dirty="0"/>
              <a:t>Unit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2400" dirty="0"/>
              <a:t>Outcome 1</a:t>
            </a:r>
          </a:p>
          <a:p>
            <a:pPr lvl="1" eaLnBrk="1" hangingPunct="1">
              <a:defRPr/>
            </a:pPr>
            <a:r>
              <a:rPr lang="en-AU" sz="2400" dirty="0"/>
              <a:t>Historical Inquiry</a:t>
            </a:r>
          </a:p>
          <a:p>
            <a:pPr eaLnBrk="1" hangingPunct="1">
              <a:defRPr/>
            </a:pPr>
            <a:r>
              <a:rPr lang="en-AU" sz="2400" dirty="0"/>
              <a:t>Outcome 2</a:t>
            </a:r>
          </a:p>
          <a:p>
            <a:pPr lvl="1" eaLnBrk="1" hangingPunct="1">
              <a:defRPr/>
            </a:pPr>
            <a:r>
              <a:rPr lang="en-AU" sz="2400" dirty="0"/>
              <a:t> Evaluation of historical sources </a:t>
            </a:r>
          </a:p>
          <a:p>
            <a:pPr marL="342900" lvl="1" indent="0">
              <a:buNone/>
              <a:defRPr/>
            </a:pPr>
            <a:endParaRPr lang="en-AU" dirty="0"/>
          </a:p>
        </p:txBody>
      </p:sp>
      <p:sp>
        <p:nvSpPr>
          <p:cNvPr id="33797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AU" sz="3300" dirty="0"/>
              <a:t>Unit 4</a:t>
            </a:r>
          </a:p>
        </p:txBody>
      </p:sp>
      <p:sp>
        <p:nvSpPr>
          <p:cNvPr id="33798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AU" sz="2400" dirty="0"/>
              <a:t>Outcome 1</a:t>
            </a:r>
          </a:p>
          <a:p>
            <a:pPr lvl="1" eaLnBrk="1" hangingPunct="1"/>
            <a:r>
              <a:rPr lang="en-AU" sz="2400" dirty="0"/>
              <a:t> Essay  </a:t>
            </a:r>
          </a:p>
          <a:p>
            <a:pPr eaLnBrk="1" hangingPunct="1"/>
            <a:r>
              <a:rPr lang="en-AU" sz="2400" dirty="0"/>
              <a:t>Outcome 2 </a:t>
            </a:r>
          </a:p>
          <a:p>
            <a:pPr lvl="1" eaLnBrk="1" hangingPunct="1"/>
            <a:r>
              <a:rPr lang="en-AU" sz="2400" dirty="0"/>
              <a:t>Extended responses</a:t>
            </a:r>
          </a:p>
        </p:txBody>
      </p:sp>
    </p:spTree>
    <p:extLst>
      <p:ext uri="{BB962C8B-B14F-4D97-AF65-F5344CB8AC3E}">
        <p14:creationId xmlns:p14="http://schemas.microsoft.com/office/powerpoint/2010/main" val="121618781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2588" y="58259"/>
            <a:ext cx="8229600" cy="857250"/>
          </a:xfrm>
        </p:spPr>
        <p:txBody>
          <a:bodyPr/>
          <a:lstStyle/>
          <a:p>
            <a:pPr eaLnBrk="1" hangingPunct="1"/>
            <a:r>
              <a:rPr lang="en-AU" dirty="0"/>
              <a:t>Developing a SAC Plan (Plan 2)</a:t>
            </a:r>
          </a:p>
        </p:txBody>
      </p:sp>
      <p:sp>
        <p:nvSpPr>
          <p:cNvPr id="34819" name="Text Placeholder 3"/>
          <p:cNvSpPr>
            <a:spLocks noGrp="1"/>
          </p:cNvSpPr>
          <p:nvPr>
            <p:ph type="body" idx="1"/>
          </p:nvPr>
        </p:nvSpPr>
        <p:spPr>
          <a:xfrm>
            <a:off x="454025" y="915509"/>
            <a:ext cx="4040188" cy="479822"/>
          </a:xfrm>
        </p:spPr>
        <p:txBody>
          <a:bodyPr/>
          <a:lstStyle/>
          <a:p>
            <a:pPr eaLnBrk="1" hangingPunct="1"/>
            <a:r>
              <a:rPr lang="en-AU" sz="2800" dirty="0"/>
              <a:t>Unit 3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sz="half" idx="2"/>
          </p:nvPr>
        </p:nvSpPr>
        <p:spPr>
          <a:xfrm>
            <a:off x="502924" y="1424830"/>
            <a:ext cx="4040188" cy="2875112"/>
          </a:xfrm>
        </p:spPr>
        <p:txBody>
          <a:bodyPr/>
          <a:lstStyle/>
          <a:p>
            <a:pPr eaLnBrk="1" hangingPunct="1"/>
            <a:r>
              <a:rPr lang="en-AU" dirty="0"/>
              <a:t>Outcome 1</a:t>
            </a:r>
          </a:p>
          <a:p>
            <a:pPr lvl="1" eaLnBrk="1" hangingPunct="1"/>
            <a:r>
              <a:rPr lang="en-AU" sz="1400" dirty="0"/>
              <a:t>Historical Inquiry</a:t>
            </a:r>
          </a:p>
          <a:p>
            <a:pPr lvl="2" eaLnBrk="1" hangingPunct="1"/>
            <a:r>
              <a:rPr lang="en-AU" sz="1400" dirty="0"/>
              <a:t>Research (10 Marks)</a:t>
            </a:r>
          </a:p>
          <a:p>
            <a:pPr lvl="2" eaLnBrk="1" hangingPunct="1"/>
            <a:r>
              <a:rPr lang="en-AU" sz="1400" dirty="0"/>
              <a:t>Collecting/organising  and evaluating historical sources (20 Marks)</a:t>
            </a:r>
          </a:p>
          <a:p>
            <a:pPr lvl="2" eaLnBrk="1" hangingPunct="1"/>
            <a:r>
              <a:rPr lang="en-AU" sz="1400" dirty="0"/>
              <a:t>Essay (20 Marks)</a:t>
            </a:r>
          </a:p>
          <a:p>
            <a:pPr eaLnBrk="1" hangingPunct="1"/>
            <a:r>
              <a:rPr lang="en-AU" dirty="0"/>
              <a:t>Outcome 2</a:t>
            </a:r>
          </a:p>
          <a:p>
            <a:pPr lvl="1"/>
            <a:r>
              <a:rPr lang="en-AU" sz="1400" dirty="0"/>
              <a:t>Part A: Evaluation of historical sources (25 Marks)</a:t>
            </a:r>
          </a:p>
          <a:p>
            <a:pPr lvl="1" eaLnBrk="1" hangingPunct="1"/>
            <a:r>
              <a:rPr lang="en-AU" sz="1400" dirty="0"/>
              <a:t>Part B: Essay (25 Marks) </a:t>
            </a:r>
          </a:p>
        </p:txBody>
      </p:sp>
      <p:sp>
        <p:nvSpPr>
          <p:cNvPr id="348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33421"/>
            <a:ext cx="4041775" cy="479822"/>
          </a:xfrm>
        </p:spPr>
        <p:txBody>
          <a:bodyPr/>
          <a:lstStyle/>
          <a:p>
            <a:pPr eaLnBrk="1" hangingPunct="1"/>
            <a:r>
              <a:rPr lang="en-AU" sz="2800" dirty="0"/>
              <a:t>Unit 4</a:t>
            </a:r>
          </a:p>
        </p:txBody>
      </p:sp>
      <p:sp>
        <p:nvSpPr>
          <p:cNvPr id="34822" name="Content Placeholder 5"/>
          <p:cNvSpPr>
            <a:spLocks noGrp="1"/>
          </p:cNvSpPr>
          <p:nvPr>
            <p:ph sz="quarter" idx="4"/>
          </p:nvPr>
        </p:nvSpPr>
        <p:spPr>
          <a:xfrm>
            <a:off x="4513998" y="1424830"/>
            <a:ext cx="4041775" cy="2963466"/>
          </a:xfrm>
        </p:spPr>
        <p:txBody>
          <a:bodyPr/>
          <a:lstStyle/>
          <a:p>
            <a:pPr eaLnBrk="1" hangingPunct="1"/>
            <a:r>
              <a:rPr lang="en-AU" dirty="0"/>
              <a:t>Outcome 1</a:t>
            </a:r>
          </a:p>
          <a:p>
            <a:pPr lvl="1" eaLnBrk="1" hangingPunct="1"/>
            <a:r>
              <a:rPr lang="en-AU" sz="1400" dirty="0"/>
              <a:t>Part A:  Extended Responses X2  (20 Marks)</a:t>
            </a:r>
          </a:p>
          <a:p>
            <a:pPr lvl="1" eaLnBrk="1" hangingPunct="1"/>
            <a:r>
              <a:rPr lang="en-AU" sz="1400" dirty="0"/>
              <a:t>Part B: Essay 1 (30 Marks)</a:t>
            </a:r>
          </a:p>
          <a:p>
            <a:pPr marL="457200" lvl="1" indent="0" eaLnBrk="1" hangingPunct="1">
              <a:buNone/>
            </a:pPr>
            <a:endParaRPr lang="en-AU" dirty="0"/>
          </a:p>
          <a:p>
            <a:pPr marL="457200" lvl="1" indent="0" eaLnBrk="1" hangingPunct="1">
              <a:buNone/>
            </a:pPr>
            <a:endParaRPr lang="en-AU" dirty="0"/>
          </a:p>
          <a:p>
            <a:pPr marL="457200" lvl="1" indent="0" eaLnBrk="1" hangingPunct="1">
              <a:buNone/>
            </a:pPr>
            <a:endParaRPr lang="en-AU" dirty="0"/>
          </a:p>
          <a:p>
            <a:pPr eaLnBrk="1" hangingPunct="1"/>
            <a:r>
              <a:rPr lang="en-AU" dirty="0"/>
              <a:t>Outcome 2 </a:t>
            </a:r>
          </a:p>
          <a:p>
            <a:pPr lvl="1"/>
            <a:r>
              <a:rPr lang="en-AU" sz="1400" dirty="0"/>
              <a:t>Part A: Evaluation of historical sources (30 Marks)</a:t>
            </a:r>
          </a:p>
          <a:p>
            <a:pPr lvl="1" eaLnBrk="1" hangingPunct="1"/>
            <a:r>
              <a:rPr lang="en-AU" sz="1400" dirty="0"/>
              <a:t>Part B: Extended Response (20 Marks)</a:t>
            </a:r>
          </a:p>
        </p:txBody>
      </p:sp>
    </p:spTree>
    <p:extLst>
      <p:ext uri="{BB962C8B-B14F-4D97-AF65-F5344CB8AC3E}">
        <p14:creationId xmlns:p14="http://schemas.microsoft.com/office/powerpoint/2010/main" val="12794350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65DB2-1ECF-4E51-A5F1-14B8F55A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95486"/>
            <a:ext cx="5238286" cy="4276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04FD0A-C0E9-4375-A127-3FE77825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3" y="555526"/>
            <a:ext cx="3456384" cy="857250"/>
          </a:xfrm>
        </p:spPr>
        <p:txBody>
          <a:bodyPr/>
          <a:lstStyle/>
          <a:p>
            <a:r>
              <a:rPr lang="en-AU" dirty="0"/>
              <a:t>Advice for teachers - History</a:t>
            </a:r>
          </a:p>
        </p:txBody>
      </p:sp>
    </p:spTree>
    <p:extLst>
      <p:ext uri="{BB962C8B-B14F-4D97-AF65-F5344CB8AC3E}">
        <p14:creationId xmlns:p14="http://schemas.microsoft.com/office/powerpoint/2010/main" val="23155426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0C60CC-181F-4EB7-AF91-20D251E5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Historical inquiry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318B5-A2B8-472F-A140-6A373867C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Focuses on the process of historical investigation</a:t>
            </a:r>
          </a:p>
          <a:p>
            <a:r>
              <a:rPr lang="en-AU" b="0" dirty="0"/>
              <a:t>Development a historical argument</a:t>
            </a:r>
          </a:p>
          <a:p>
            <a:r>
              <a:rPr lang="en-AU" b="0" dirty="0"/>
              <a:t>Student cantered and teacher directed</a:t>
            </a:r>
          </a:p>
          <a:p>
            <a:r>
              <a:rPr lang="en-AU" b="0" dirty="0"/>
              <a:t>Involves three stages: Planning, Investigating and writing up.</a:t>
            </a:r>
          </a:p>
        </p:txBody>
      </p:sp>
    </p:spTree>
    <p:extLst>
      <p:ext uri="{BB962C8B-B14F-4D97-AF65-F5344CB8AC3E}">
        <p14:creationId xmlns:p14="http://schemas.microsoft.com/office/powerpoint/2010/main" val="38057142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8D2C-7BA4-4AC4-B15E-5D866573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30324"/>
            <a:ext cx="8712968" cy="857250"/>
          </a:xfrm>
        </p:spPr>
        <p:txBody>
          <a:bodyPr/>
          <a:lstStyle/>
          <a:p>
            <a:r>
              <a:rPr lang="en-AU" dirty="0"/>
              <a:t>Evaluation of historical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713D9-6659-411E-BFA8-D822EEC6A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b="0" dirty="0"/>
          </a:p>
          <a:p>
            <a:endParaRPr lang="en-A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E3FA660-7FEE-4338-B5FC-F77DBF8AB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935030"/>
              </p:ext>
            </p:extLst>
          </p:nvPr>
        </p:nvGraphicFramePr>
        <p:xfrm>
          <a:off x="1547664" y="841524"/>
          <a:ext cx="6576392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64340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9F28-E6BC-4D29-B7EB-E2F3FB10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88" y="195486"/>
            <a:ext cx="8712968" cy="857250"/>
          </a:xfrm>
        </p:spPr>
        <p:txBody>
          <a:bodyPr/>
          <a:lstStyle/>
          <a:p>
            <a:r>
              <a:rPr lang="en-AU" dirty="0"/>
              <a:t>Evaluation of historical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D672-5070-4425-897A-E83FC809D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915566"/>
            <a:ext cx="8712968" cy="2971800"/>
          </a:xfrm>
        </p:spPr>
        <p:txBody>
          <a:bodyPr/>
          <a:lstStyle/>
          <a:p>
            <a:r>
              <a:rPr lang="en-AU" b="0" dirty="0"/>
              <a:t>Select  4-7 sources</a:t>
            </a:r>
          </a:p>
          <a:p>
            <a:r>
              <a:rPr lang="en-AU" b="0" dirty="0"/>
              <a:t>Provide a range of:</a:t>
            </a:r>
          </a:p>
          <a:p>
            <a:pPr lvl="1"/>
            <a:r>
              <a:rPr lang="en-AU" sz="2000" u="sng" dirty="0">
                <a:solidFill>
                  <a:srgbClr val="0099E3"/>
                </a:solidFill>
              </a:rPr>
              <a:t>source types </a:t>
            </a:r>
            <a:r>
              <a:rPr lang="en-AU" sz="2000" dirty="0"/>
              <a:t>- </a:t>
            </a:r>
            <a:r>
              <a:rPr lang="en-US" sz="2000" dirty="0"/>
              <a:t>primary sources (perspectives) and secondary sources (historical interpretation)</a:t>
            </a:r>
          </a:p>
          <a:p>
            <a:pPr lvl="1"/>
            <a:r>
              <a:rPr lang="en-US" sz="2000" u="sng" dirty="0">
                <a:solidFill>
                  <a:srgbClr val="0099E3"/>
                </a:solidFill>
              </a:rPr>
              <a:t>source forms </a:t>
            </a:r>
            <a:r>
              <a:rPr lang="en-US" sz="2000" dirty="0"/>
              <a:t>– texts and visual</a:t>
            </a:r>
            <a:endParaRPr lang="en-US" b="0" dirty="0"/>
          </a:p>
          <a:p>
            <a:r>
              <a:rPr lang="en-US" b="0" dirty="0"/>
              <a:t>Always include source citations</a:t>
            </a:r>
          </a:p>
          <a:p>
            <a:r>
              <a:rPr lang="en-US" b="0" dirty="0"/>
              <a:t>Provide contextual information of each source if required</a:t>
            </a:r>
          </a:p>
          <a:p>
            <a:r>
              <a:rPr lang="en-US" b="0" dirty="0"/>
              <a:t>Gloss words where needed </a:t>
            </a:r>
            <a:endParaRPr lang="en-AU" b="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30089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2AF686-E055-4EA4-BB5A-71CABA8AF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3478"/>
            <a:ext cx="3041965" cy="43035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B8BE86-AEE7-4393-9772-8492A701B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7944" y="123478"/>
            <a:ext cx="4536504" cy="411819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Purpose</a:t>
            </a:r>
          </a:p>
          <a:p>
            <a:r>
              <a:rPr lang="en-AU" b="0" dirty="0"/>
              <a:t>Familiarise with School-assessed Coursework tasks</a:t>
            </a:r>
          </a:p>
          <a:p>
            <a:r>
              <a:rPr lang="en-AU" b="0" dirty="0"/>
              <a:t>VCE Assessment Principles</a:t>
            </a:r>
          </a:p>
          <a:p>
            <a:r>
              <a:rPr lang="en-AU" b="0" dirty="0"/>
              <a:t>Approaches to developing assessment tasks</a:t>
            </a:r>
          </a:p>
          <a:p>
            <a:r>
              <a:rPr lang="en-AU" b="0" dirty="0"/>
              <a:t>Assessment Conditions and Authentication </a:t>
            </a:r>
          </a:p>
        </p:txBody>
      </p:sp>
    </p:spTree>
    <p:extLst>
      <p:ext uri="{BB962C8B-B14F-4D97-AF65-F5344CB8AC3E}">
        <p14:creationId xmlns:p14="http://schemas.microsoft.com/office/powerpoint/2010/main" val="37423226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F21F-D161-4832-B9E0-F1887059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95486"/>
            <a:ext cx="8712968" cy="857250"/>
          </a:xfrm>
        </p:spPr>
        <p:txBody>
          <a:bodyPr/>
          <a:lstStyle/>
          <a:p>
            <a:r>
              <a:rPr lang="en-AU" dirty="0"/>
              <a:t>Evaluation of historical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CA8D7-4ACE-4D5E-89E7-5CB39751C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052736"/>
            <a:ext cx="8712968" cy="2971800"/>
          </a:xfrm>
        </p:spPr>
        <p:txBody>
          <a:bodyPr/>
          <a:lstStyle/>
          <a:p>
            <a:pPr marL="0" indent="0">
              <a:buNone/>
            </a:pPr>
            <a:r>
              <a:rPr lang="en-AU" b="0" dirty="0"/>
              <a:t>Source question items should:</a:t>
            </a:r>
          </a:p>
          <a:p>
            <a:r>
              <a:rPr lang="en-AU" b="0" dirty="0"/>
              <a:t>Use the language of key knowledge and key skills</a:t>
            </a:r>
          </a:p>
          <a:p>
            <a:r>
              <a:rPr lang="en-AU" b="0" dirty="0"/>
              <a:t>Use historical thinking concepts </a:t>
            </a:r>
          </a:p>
          <a:p>
            <a:r>
              <a:rPr lang="en-AU" b="0" dirty="0"/>
              <a:t>Include a range of cognitive demands such as: 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25% Lower order - </a:t>
            </a: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list, identify, describe, outline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50% Mid-range order - </a:t>
            </a: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explain, compare, 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35% Higher order – discuss, </a:t>
            </a: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analyse, evaluate, to what extent</a:t>
            </a:r>
          </a:p>
          <a:p>
            <a:r>
              <a:rPr lang="en-AU" b="0" dirty="0"/>
              <a:t>Weight items according to the question demand</a:t>
            </a:r>
          </a:p>
        </p:txBody>
      </p:sp>
    </p:spTree>
    <p:extLst>
      <p:ext uri="{BB962C8B-B14F-4D97-AF65-F5344CB8AC3E}">
        <p14:creationId xmlns:p14="http://schemas.microsoft.com/office/powerpoint/2010/main" val="178598172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5182-1A75-4678-A4C1-24549592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228600"/>
            <a:ext cx="8712968" cy="857250"/>
          </a:xfrm>
        </p:spPr>
        <p:txBody>
          <a:bodyPr/>
          <a:lstStyle/>
          <a:p>
            <a:r>
              <a:rPr lang="en-AU" dirty="0"/>
              <a:t>Extended Responses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0BB18-7789-4E2D-88EC-C529AC68B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53" y="915566"/>
            <a:ext cx="8712968" cy="2971800"/>
          </a:xfrm>
        </p:spPr>
        <p:txBody>
          <a:bodyPr/>
          <a:lstStyle/>
          <a:p>
            <a:r>
              <a:rPr lang="en-US" b="0" dirty="0"/>
              <a:t>Question design includes:</a:t>
            </a:r>
          </a:p>
          <a:p>
            <a:pPr lvl="1"/>
            <a:r>
              <a:rPr lang="en-US" dirty="0"/>
              <a:t>C</a:t>
            </a:r>
            <a:r>
              <a:rPr lang="en-US" b="0" dirty="0"/>
              <a:t>ombination of explanatory, analytical and evaluative questions - explain, compare, analyse, evaluate, discuss</a:t>
            </a:r>
          </a:p>
          <a:p>
            <a:pPr lvl="1"/>
            <a:r>
              <a:rPr lang="en-US" b="0" dirty="0"/>
              <a:t>Use historical thinking concepts </a:t>
            </a:r>
          </a:p>
          <a:p>
            <a:pPr lvl="1"/>
            <a:r>
              <a:rPr lang="en-US" dirty="0"/>
              <a:t>Focus on </a:t>
            </a:r>
            <a:r>
              <a:rPr lang="en-US" b="0" dirty="0"/>
              <a:t>key knowledge and skills </a:t>
            </a:r>
          </a:p>
          <a:p>
            <a:r>
              <a:rPr lang="en-US" b="0" dirty="0"/>
              <a:t>Responses should include </a:t>
            </a:r>
          </a:p>
          <a:p>
            <a:pPr lvl="1"/>
            <a:r>
              <a:rPr lang="en-US" dirty="0">
                <a:solidFill>
                  <a:srgbClr val="212121"/>
                </a:solidFill>
              </a:rPr>
              <a:t>Brief</a:t>
            </a:r>
            <a:r>
              <a:rPr lang="en-US" b="0" dirty="0">
                <a:solidFill>
                  <a:srgbClr val="212121"/>
                </a:solidFill>
              </a:rPr>
              <a:t> introductory sentence and contention and a brief conclusion </a:t>
            </a:r>
          </a:p>
          <a:p>
            <a:pPr lvl="1"/>
            <a:r>
              <a:rPr lang="en-US" b="0" dirty="0">
                <a:solidFill>
                  <a:srgbClr val="212121"/>
                </a:solidFill>
              </a:rPr>
              <a:t>T</a:t>
            </a:r>
            <a:r>
              <a:rPr lang="en-US" b="0" i="0" dirty="0">
                <a:solidFill>
                  <a:srgbClr val="212121"/>
                </a:solidFill>
                <a:effectLst/>
              </a:rPr>
              <a:t>wo or three key discussion points</a:t>
            </a:r>
          </a:p>
          <a:p>
            <a:pPr lvl="1"/>
            <a:r>
              <a:rPr lang="en-US" b="0" dirty="0">
                <a:solidFill>
                  <a:srgbClr val="212121"/>
                </a:solidFill>
              </a:rPr>
              <a:t>Supported by evidence (primary and secondary sources)</a:t>
            </a:r>
          </a:p>
        </p:txBody>
      </p:sp>
    </p:spTree>
    <p:extLst>
      <p:ext uri="{BB962C8B-B14F-4D97-AF65-F5344CB8AC3E}">
        <p14:creationId xmlns:p14="http://schemas.microsoft.com/office/powerpoint/2010/main" val="398063205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1933-08E2-4740-B6D6-726261880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175"/>
            <a:ext cx="8712968" cy="857250"/>
          </a:xfrm>
        </p:spPr>
        <p:txBody>
          <a:bodyPr/>
          <a:lstStyle/>
          <a:p>
            <a:r>
              <a:rPr lang="en-AU" dirty="0"/>
              <a:t>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D9FF0-7971-47E2-8DBE-DD4E85210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7574"/>
            <a:ext cx="8712968" cy="2971800"/>
          </a:xfrm>
        </p:spPr>
        <p:txBody>
          <a:bodyPr/>
          <a:lstStyle/>
          <a:p>
            <a:r>
              <a:rPr lang="en-US" b="0" dirty="0"/>
              <a:t>Question design includes:</a:t>
            </a:r>
          </a:p>
          <a:p>
            <a:pPr lvl="1"/>
            <a:r>
              <a:rPr lang="en-AU" sz="2400" dirty="0"/>
              <a:t>analyse, evaluate, discuss, to what extent</a:t>
            </a:r>
          </a:p>
          <a:p>
            <a:pPr lvl="1"/>
            <a:r>
              <a:rPr lang="en-AU" sz="2400" dirty="0"/>
              <a:t>open-ended</a:t>
            </a:r>
          </a:p>
          <a:p>
            <a:pPr lvl="1"/>
            <a:r>
              <a:rPr lang="en-US" sz="2400" b="0" dirty="0"/>
              <a:t>Use historical thinking concepts </a:t>
            </a:r>
            <a:endParaRPr lang="en-AU" sz="2400" dirty="0"/>
          </a:p>
          <a:p>
            <a:pPr lvl="1"/>
            <a:r>
              <a:rPr lang="en-AU" sz="2400" dirty="0"/>
              <a:t>Use a prompt such as a historian's quote </a:t>
            </a:r>
          </a:p>
          <a:p>
            <a:pPr lvl="1"/>
            <a:endParaRPr lang="en-AU" b="0" dirty="0"/>
          </a:p>
          <a:p>
            <a:pPr lvl="1"/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423394981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0862-FB67-42E2-9978-4400B73D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75" y="195486"/>
            <a:ext cx="8712968" cy="857250"/>
          </a:xfrm>
        </p:spPr>
        <p:txBody>
          <a:bodyPr/>
          <a:lstStyle/>
          <a:p>
            <a:r>
              <a:rPr lang="en-AU" dirty="0"/>
              <a:t>Essay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1EB91-C217-4E87-9956-0EC57831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915566"/>
            <a:ext cx="8712968" cy="2971800"/>
          </a:xfrm>
        </p:spPr>
        <p:txBody>
          <a:bodyPr/>
          <a:lstStyle/>
          <a:p>
            <a:r>
              <a:rPr lang="en-AU" b="0" dirty="0"/>
              <a:t>Responses should include </a:t>
            </a:r>
          </a:p>
          <a:p>
            <a:pPr lvl="1"/>
            <a:r>
              <a:rPr lang="en-AU" sz="2400" dirty="0"/>
              <a:t>structured piece of writing – introduction, body paragraphs and conclusion</a:t>
            </a:r>
          </a:p>
          <a:p>
            <a:pPr lvl="1"/>
            <a:r>
              <a:rPr lang="en-US" sz="2400" dirty="0"/>
              <a:t>Develop and sustain a historical argument that addresses the outcome</a:t>
            </a:r>
          </a:p>
          <a:p>
            <a:pPr lvl="1"/>
            <a:r>
              <a:rPr lang="en-US" sz="2400" dirty="0"/>
              <a:t>Select and deploy historical sources as evidence to establish and support key arguments</a:t>
            </a:r>
          </a:p>
          <a:p>
            <a:pPr lvl="1"/>
            <a:r>
              <a:rPr lang="en-US" sz="2400" dirty="0"/>
              <a:t>Use historical thinking concepts and skills to explain, analyse or evaluate the ideas and discussion points</a:t>
            </a:r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000934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40D20B-8EAD-4956-9C18-AD573F80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0"/>
            <a:ext cx="3967703" cy="456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9320B8B-E4AA-47DF-A124-1A5691690195}"/>
              </a:ext>
            </a:extLst>
          </p:cNvPr>
          <p:cNvSpPr/>
          <p:nvPr/>
        </p:nvSpPr>
        <p:spPr bwMode="auto">
          <a:xfrm>
            <a:off x="2699792" y="3798169"/>
            <a:ext cx="975625" cy="6480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70AC5-AB44-49A1-B8A2-FEC0B46E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57200"/>
            <a:ext cx="3744416" cy="857250"/>
          </a:xfrm>
        </p:spPr>
        <p:txBody>
          <a:bodyPr/>
          <a:lstStyle/>
          <a:p>
            <a:r>
              <a:rPr lang="en-AU" dirty="0"/>
              <a:t>Advice for teachers - History</a:t>
            </a:r>
          </a:p>
        </p:txBody>
      </p:sp>
    </p:spTree>
    <p:extLst>
      <p:ext uri="{BB962C8B-B14F-4D97-AF65-F5344CB8AC3E}">
        <p14:creationId xmlns:p14="http://schemas.microsoft.com/office/powerpoint/2010/main" val="241513916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3EF9-7B69-46B5-A534-987DF1FBFD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Authentication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39B41-7AB8-4F3F-9F61-22066A9AA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0697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12" y="1268760"/>
            <a:ext cx="8712968" cy="2804052"/>
          </a:xfrm>
        </p:spPr>
        <p:txBody>
          <a:bodyPr/>
          <a:lstStyle/>
          <a:p>
            <a:r>
              <a:rPr lang="en-AU" sz="2000" b="0" dirty="0"/>
              <a:t>School policies and processes must be in place.  </a:t>
            </a:r>
            <a:endParaRPr lang="en-US" sz="2000" b="0" dirty="0"/>
          </a:p>
          <a:p>
            <a:r>
              <a:rPr lang="en-US" sz="2000" b="0" dirty="0"/>
              <a:t>to ensure that student work submitted for assessment is their own</a:t>
            </a:r>
          </a:p>
          <a:p>
            <a:r>
              <a:rPr lang="en-US" sz="2000" b="0" dirty="0"/>
              <a:t>most work for assessment should be done in class</a:t>
            </a:r>
          </a:p>
          <a:p>
            <a:r>
              <a:rPr lang="en-US" sz="2000" b="0" dirty="0"/>
              <a:t>assessment undertaken across periods of time or outside of class time must be monitored </a:t>
            </a:r>
          </a:p>
          <a:p>
            <a:pPr lvl="1"/>
            <a:r>
              <a:rPr lang="en-US" sz="1800" b="0" dirty="0"/>
              <a:t>student’s progress recorded through to completion. </a:t>
            </a:r>
          </a:p>
          <a:p>
            <a:pPr lvl="1"/>
            <a:r>
              <a:rPr lang="en-US" sz="1800" b="0" dirty="0"/>
              <a:t>work is regularly sighted </a:t>
            </a:r>
          </a:p>
          <a:p>
            <a:pPr lvl="1"/>
            <a:r>
              <a:rPr lang="en-US" sz="1800" dirty="0"/>
              <a:t>r</a:t>
            </a:r>
            <a:r>
              <a:rPr lang="en-US" sz="1800" b="0" dirty="0"/>
              <a:t>ecords are kept</a:t>
            </a:r>
          </a:p>
          <a:p>
            <a:pPr lvl="1"/>
            <a:r>
              <a:rPr lang="en-US" sz="1800" dirty="0"/>
              <a:t>Authentication Record for School-based Assessment </a:t>
            </a:r>
            <a:r>
              <a:rPr lang="en-US" sz="1800" b="0" dirty="0"/>
              <a:t>form is used (available from VASS)</a:t>
            </a:r>
            <a:endParaRPr lang="en-AU" sz="1800" b="0" dirty="0"/>
          </a:p>
        </p:txBody>
      </p:sp>
    </p:spTree>
    <p:extLst>
      <p:ext uri="{BB962C8B-B14F-4D97-AF65-F5344CB8AC3E}">
        <p14:creationId xmlns:p14="http://schemas.microsoft.com/office/powerpoint/2010/main" val="19699843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2AA6-A773-4B22-A327-027B2126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8712968" cy="857250"/>
          </a:xfrm>
        </p:spPr>
        <p:txBody>
          <a:bodyPr/>
          <a:lstStyle/>
          <a:p>
            <a:r>
              <a:rPr lang="en-AU" dirty="0"/>
              <a:t>Authentication strategies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E33B-FEE9-4B32-963E-6F7AE6737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6" y="1203598"/>
            <a:ext cx="8964488" cy="2736304"/>
          </a:xfrm>
        </p:spPr>
        <p:txBody>
          <a:bodyPr/>
          <a:lstStyle/>
          <a:p>
            <a:r>
              <a:rPr lang="en-AU" b="0" dirty="0"/>
              <a:t>Timetable all classes to sit for a SAC task at the same time.</a:t>
            </a:r>
          </a:p>
          <a:p>
            <a:r>
              <a:rPr lang="en-AU" b="0" dirty="0"/>
              <a:t>Offer different sources or questions items for each class within the same task type.</a:t>
            </a:r>
          </a:p>
          <a:p>
            <a:pPr marL="257175" lvl="1" indent="-257175">
              <a:buFont typeface="Arial" charset="0"/>
              <a:buChar char="•"/>
            </a:pPr>
            <a:r>
              <a:rPr lang="en-AU" sz="2400" dirty="0"/>
              <a:t>use mainly class time to complete task </a:t>
            </a:r>
          </a:p>
          <a:p>
            <a:pPr marL="257175" lvl="1" indent="-257175">
              <a:buFont typeface="Arial" charset="0"/>
              <a:buChar char="•"/>
            </a:pPr>
            <a:r>
              <a:rPr lang="en-AU" sz="2400" dirty="0"/>
              <a:t>be familiar with each student’s work</a:t>
            </a:r>
          </a:p>
          <a:p>
            <a:pPr lvl="0"/>
            <a:r>
              <a:rPr lang="en-AU" b="0" dirty="0"/>
              <a:t>regular sightings of student work </a:t>
            </a:r>
          </a:p>
          <a:p>
            <a:pPr lvl="0"/>
            <a:r>
              <a:rPr lang="en-AU" b="0" dirty="0"/>
              <a:t>record of student progress </a:t>
            </a:r>
          </a:p>
          <a:p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2250336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dirty="0">
                <a:latin typeface="Arial" charset="0"/>
                <a:ea typeface="Arial" charset="0"/>
                <a:cs typeface="Arial" charset="0"/>
              </a:rPr>
              <a:t>Commercially-produced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100" dirty="0">
                <a:cs typeface="Calibri" pitchFamily="34" charset="0"/>
              </a:rPr>
              <a:t>Responsibility of the school and teacher:</a:t>
            </a:r>
          </a:p>
          <a:p>
            <a:pPr lvl="1"/>
            <a:r>
              <a:rPr lang="en-AU" sz="1800" dirty="0">
                <a:cs typeface="Calibri" pitchFamily="34" charset="0"/>
              </a:rPr>
              <a:t>check that a commercially-produced task is </a:t>
            </a:r>
            <a:r>
              <a:rPr lang="en-AU" sz="1800" b="1" dirty="0">
                <a:solidFill>
                  <a:schemeClr val="accent2"/>
                </a:solidFill>
                <a:cs typeface="Calibri" pitchFamily="34" charset="0"/>
              </a:rPr>
              <a:t>compliant</a:t>
            </a:r>
            <a:r>
              <a:rPr lang="en-AU" sz="1800" dirty="0">
                <a:cs typeface="Calibri" pitchFamily="34" charset="0"/>
              </a:rPr>
              <a:t> with VCAA requirements.</a:t>
            </a:r>
          </a:p>
          <a:p>
            <a:pPr lvl="1"/>
            <a:r>
              <a:rPr lang="en-US" sz="1800" dirty="0">
                <a:cs typeface="Calibri" pitchFamily="34" charset="0"/>
              </a:rPr>
              <a:t>ensure </a:t>
            </a:r>
            <a:r>
              <a:rPr lang="en-US" sz="1800" b="1" dirty="0">
                <a:solidFill>
                  <a:schemeClr val="accent2"/>
                </a:solidFill>
                <a:cs typeface="Calibri" pitchFamily="34" charset="0"/>
              </a:rPr>
              <a:t>authentication</a:t>
            </a:r>
            <a:r>
              <a:rPr lang="en-US" sz="1800" dirty="0">
                <a:cs typeface="Calibri" pitchFamily="34" charset="0"/>
              </a:rPr>
              <a:t> of student work.</a:t>
            </a:r>
          </a:p>
          <a:p>
            <a:endParaRPr lang="en-AU" sz="2100" dirty="0">
              <a:cs typeface="Calibri" pitchFamily="34" charset="0"/>
            </a:endParaRPr>
          </a:p>
          <a:p>
            <a:r>
              <a:rPr lang="en-AU" sz="2100" dirty="0">
                <a:cs typeface="Calibri" pitchFamily="34" charset="0"/>
              </a:rPr>
              <a:t>Commercially-produced tasks </a:t>
            </a:r>
            <a:r>
              <a:rPr lang="en-AU" sz="2100" dirty="0">
                <a:solidFill>
                  <a:schemeClr val="accent2"/>
                </a:solidFill>
                <a:cs typeface="Calibri" pitchFamily="34" charset="0"/>
              </a:rPr>
              <a:t>MUST</a:t>
            </a:r>
            <a:r>
              <a:rPr lang="en-AU" sz="2100" dirty="0">
                <a:cs typeface="Calibri" pitchFamily="34" charset="0"/>
              </a:rPr>
              <a:t> be adapted. </a:t>
            </a:r>
          </a:p>
          <a:p>
            <a:pPr lvl="1"/>
            <a:r>
              <a:rPr lang="en-AU" sz="1800" dirty="0">
                <a:cs typeface="Calibri" pitchFamily="34" charset="0"/>
              </a:rPr>
              <a:t>School-assessed Coursework tasks need to be</a:t>
            </a:r>
            <a:r>
              <a:rPr lang="en-AU" sz="1800" dirty="0">
                <a:solidFill>
                  <a:schemeClr val="accent2"/>
                </a:solidFill>
                <a:cs typeface="Calibri" pitchFamily="34" charset="0"/>
              </a:rPr>
              <a:t> </a:t>
            </a:r>
            <a:r>
              <a:rPr lang="en-AU" sz="1800" b="1" dirty="0">
                <a:solidFill>
                  <a:schemeClr val="accent2"/>
                </a:solidFill>
                <a:cs typeface="Calibri" pitchFamily="34" charset="0"/>
              </a:rPr>
              <a:t>UNIQUE to each individual school</a:t>
            </a:r>
            <a:endParaRPr lang="en-AU" dirty="0">
              <a:solidFill>
                <a:schemeClr val="accent2"/>
              </a:solidFill>
              <a:cs typeface="Calibri" pitchFamily="34" charset="0"/>
            </a:endParaRPr>
          </a:p>
          <a:p>
            <a:endParaRPr lang="en-AU" sz="2100" dirty="0">
              <a:cs typeface="Calibri" pitchFamily="34" charset="0"/>
            </a:endParaRPr>
          </a:p>
          <a:p>
            <a:pPr lvl="1"/>
            <a:endParaRPr lang="en-AU" sz="18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9878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1E0353-F0D7-4251-9E48-B7A28792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627534"/>
            <a:ext cx="5760640" cy="1246535"/>
          </a:xfrm>
        </p:spPr>
        <p:txBody>
          <a:bodyPr/>
          <a:lstStyle/>
          <a:p>
            <a:r>
              <a:rPr lang="en-AU" dirty="0"/>
              <a:t>VCAA VCE School-based Assessment Audit 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51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" charset="0"/>
                <a:ea typeface="Arial" charset="0"/>
                <a:cs typeface="Arial" charset="0"/>
              </a:rPr>
              <a:t>School-based assessment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7524" y="1268760"/>
            <a:ext cx="8568952" cy="2887166"/>
          </a:xfrm>
        </p:spPr>
        <p:txBody>
          <a:bodyPr/>
          <a:lstStyle/>
          <a:p>
            <a:pPr marL="0" indent="0">
              <a:buNone/>
            </a:pPr>
            <a:r>
              <a:rPr lang="en-AU" b="1" dirty="0">
                <a:ea typeface="Calibri" pitchFamily="34" charset="0"/>
              </a:rPr>
              <a:t>Purpose:</a:t>
            </a:r>
          </a:p>
          <a:p>
            <a:r>
              <a:rPr lang="en-US" b="0" dirty="0"/>
              <a:t>determine a student’s level of achievement </a:t>
            </a:r>
          </a:p>
          <a:p>
            <a:r>
              <a:rPr lang="en-US" b="0" dirty="0"/>
              <a:t>can provide evidence that contributes to the determination of achievement of outcomes and completion of a unit </a:t>
            </a:r>
          </a:p>
          <a:p>
            <a:pPr marL="342900" lvl="1" indent="0">
              <a:buNone/>
            </a:pPr>
            <a:endParaRPr lang="en-US" dirty="0"/>
          </a:p>
          <a:p>
            <a:pPr marL="42863" indent="0">
              <a:buNone/>
            </a:pPr>
            <a:r>
              <a:rPr lang="en-US" sz="2100" b="0" dirty="0"/>
              <a:t>The decision about </a:t>
            </a:r>
            <a:r>
              <a:rPr lang="en-US" sz="2100" dirty="0">
                <a:solidFill>
                  <a:srgbClr val="0099E3"/>
                </a:solidFill>
              </a:rPr>
              <a:t>satisfactory completion </a:t>
            </a:r>
            <a:r>
              <a:rPr lang="en-US" sz="2100" b="0" dirty="0"/>
              <a:t>of a unit is distinct from the assessment of </a:t>
            </a:r>
            <a:r>
              <a:rPr lang="en-US" sz="2100" dirty="0">
                <a:solidFill>
                  <a:srgbClr val="0099E3"/>
                </a:solidFill>
              </a:rPr>
              <a:t>levels of achievement</a:t>
            </a:r>
            <a:r>
              <a:rPr lang="en-US" sz="2100" b="0" dirty="0"/>
              <a:t>.</a:t>
            </a:r>
          </a:p>
          <a:p>
            <a:pPr marL="42863" indent="0">
              <a:buNone/>
            </a:pPr>
            <a:endParaRPr lang="en-US" sz="2100" b="0" dirty="0"/>
          </a:p>
          <a:p>
            <a:pPr marL="42863" indent="0">
              <a:buNone/>
            </a:pPr>
            <a:endParaRPr lang="en-US" sz="2100" dirty="0"/>
          </a:p>
          <a:p>
            <a:pPr marL="42863" indent="0">
              <a:buNone/>
            </a:pPr>
            <a:endParaRPr lang="en-AU" sz="2100" dirty="0"/>
          </a:p>
        </p:txBody>
      </p:sp>
    </p:spTree>
    <p:extLst>
      <p:ext uri="{BB962C8B-B14F-4D97-AF65-F5344CB8AC3E}">
        <p14:creationId xmlns:p14="http://schemas.microsoft.com/office/powerpoint/2010/main" val="362530474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7AE0A2-C5FE-4321-9CE3-FED88854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VCE School-based Assessment Audit</a:t>
            </a:r>
            <a:r>
              <a:rPr lang="en-AU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80FD25-D055-4234-9D21-7C87C7EF4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Purpose of the VCAA VCE School based audit is to ensure: </a:t>
            </a:r>
          </a:p>
          <a:p>
            <a:r>
              <a:rPr lang="en-US" dirty="0"/>
              <a:t>monitoring and quality assurance </a:t>
            </a:r>
          </a:p>
          <a:p>
            <a:r>
              <a:rPr lang="en-US" dirty="0"/>
              <a:t>the integrity of student school-based assessments</a:t>
            </a:r>
          </a:p>
          <a:p>
            <a:r>
              <a:rPr lang="en-US" dirty="0"/>
              <a:t>compliance with VCE assessment principles, VCE and VCAL Administrative Handbook and the relevant study design.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77067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1515-026F-41FB-91CE-C6AC225A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81721"/>
            <a:ext cx="8784976" cy="936104"/>
          </a:xfrm>
        </p:spPr>
        <p:txBody>
          <a:bodyPr/>
          <a:lstStyle/>
          <a:p>
            <a:r>
              <a:rPr lang="en-AU" dirty="0"/>
              <a:t>For more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4858E-4EB9-482B-9340-492F404BF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5900"/>
            <a:ext cx="3600400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VCE School-based Assessment Audit</a:t>
            </a:r>
          </a:p>
          <a:p>
            <a:pPr marL="0" indent="0">
              <a:buNone/>
            </a:pPr>
            <a:r>
              <a:rPr lang="en-AU" b="0" dirty="0"/>
              <a:t>Watch the On-demand video - VCE School-based Assessment Audit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48469-5536-416E-9D6E-2E4507E15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42250"/>
            <a:ext cx="3571875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2000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AFC3-1BBC-411C-9D69-2B1DC2E0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Performance Descriptors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6A86A-E8F1-467A-94A1-FA2853DF7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4" y="1707654"/>
            <a:ext cx="342900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97A2EF-6F62-4ED5-8AA1-D76D779BB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268760"/>
            <a:ext cx="2679139" cy="314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22975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123478"/>
            <a:ext cx="8712968" cy="857250"/>
          </a:xfrm>
        </p:spPr>
        <p:txBody>
          <a:bodyPr/>
          <a:lstStyle/>
          <a:p>
            <a:r>
              <a:rPr lang="en-AU" dirty="0"/>
              <a:t>VCE resources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054621"/>
              </p:ext>
            </p:extLst>
          </p:nvPr>
        </p:nvGraphicFramePr>
        <p:xfrm>
          <a:off x="2184740" y="1059581"/>
          <a:ext cx="6275692" cy="348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78858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01A020F-6BF5-44FD-9563-2A5476124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195486"/>
            <a:ext cx="6408712" cy="1008112"/>
          </a:xfrm>
        </p:spPr>
        <p:txBody>
          <a:bodyPr/>
          <a:lstStyle/>
          <a:p>
            <a:r>
              <a:rPr lang="en-US" dirty="0"/>
              <a:t> </a:t>
            </a:r>
            <a:endParaRPr lang="en-AU" dirty="0"/>
          </a:p>
          <a:p>
            <a:r>
              <a:rPr lang="en-US" b="1" dirty="0"/>
              <a:t>Gerry Martin </a:t>
            </a:r>
          </a:p>
          <a:p>
            <a:r>
              <a:rPr lang="en-US" b="1" dirty="0"/>
              <a:t>Curriculum Manager, History and Civics</a:t>
            </a:r>
          </a:p>
          <a:p>
            <a:endParaRPr lang="en-US" sz="2000" b="1" dirty="0"/>
          </a:p>
          <a:p>
            <a:r>
              <a:rPr lang="en-US" sz="2000" b="1" dirty="0"/>
              <a:t>T (03) 9032 1694</a:t>
            </a:r>
            <a:endParaRPr lang="en-AU" sz="2000" dirty="0"/>
          </a:p>
          <a:p>
            <a:r>
              <a:rPr lang="en-US" sz="2000" b="1" dirty="0"/>
              <a:t>M 0428 039 083</a:t>
            </a:r>
          </a:p>
          <a:p>
            <a:r>
              <a:rPr lang="en-US" sz="2000" b="1" dirty="0"/>
              <a:t>E </a:t>
            </a:r>
            <a:r>
              <a:rPr lang="en-AU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Gerard.Martin@education.vic.gov.au</a:t>
            </a:r>
            <a:endParaRPr lang="en-AU" sz="2000" dirty="0"/>
          </a:p>
          <a:p>
            <a:endParaRPr lang="en-AU" dirty="0"/>
          </a:p>
          <a:p>
            <a:endParaRPr lang="en-US" b="1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062013"/>
      </p:ext>
    </p:extLst>
  </p:cSld>
  <p:clrMapOvr>
    <a:masterClrMapping/>
  </p:clrMapOvr>
  <p:transition advTm="1882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EE94-3D6E-4823-A133-6054751A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93" y="257175"/>
            <a:ext cx="8712968" cy="857250"/>
          </a:xfrm>
        </p:spPr>
        <p:txBody>
          <a:bodyPr/>
          <a:lstStyle/>
          <a:p>
            <a:r>
              <a:rPr lang="en-AU" dirty="0"/>
              <a:t>VCE History 2022-2026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9F50B6-BB67-4F5B-A51F-A4BC7D47ED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485900"/>
          <a:ext cx="8713787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4639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0359E3-0EF6-46FE-8FB5-22413F729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50D55B-861E-431B-8C67-B5FA0BE39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E43D69-7F89-4753-B588-89BF2179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B1FE0-5A88-43C3-82B8-DF836D0A3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2EFB4-825A-4C3D-81D1-1D7E9A51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BA43D-3FE5-4CE9-8287-A44B3416A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7C61-5B5B-4F40-9C52-6E5FE226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92" y="0"/>
            <a:ext cx="8712968" cy="857250"/>
          </a:xfrm>
        </p:spPr>
        <p:txBody>
          <a:bodyPr/>
          <a:lstStyle/>
          <a:p>
            <a:r>
              <a:rPr lang="en-AU" dirty="0"/>
              <a:t>Assessment tasks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AF3CEB-8697-4EDD-9421-C65E31EC27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8692" y="699542"/>
          <a:ext cx="8712968" cy="3825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21300">
                  <a:extLst>
                    <a:ext uri="{9D8B030D-6E8A-4147-A177-3AD203B41FA5}">
                      <a16:colId xmlns:a16="http://schemas.microsoft.com/office/drawing/2014/main" val="2645765233"/>
                    </a:ext>
                  </a:extLst>
                </a:gridCol>
                <a:gridCol w="4391668">
                  <a:extLst>
                    <a:ext uri="{9D8B030D-6E8A-4147-A177-3AD203B41FA5}">
                      <a16:colId xmlns:a16="http://schemas.microsoft.com/office/drawing/2014/main" val="3159456093"/>
                    </a:ext>
                  </a:extLst>
                </a:gridCol>
              </a:tblGrid>
              <a:tr h="327309">
                <a:tc>
                  <a:txBody>
                    <a:bodyPr/>
                    <a:lstStyle/>
                    <a:p>
                      <a:r>
                        <a:rPr lang="en-AU" dirty="0"/>
                        <a:t>Units 1 and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Units 3 and 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05070"/>
                  </a:ext>
                </a:extLst>
              </a:tr>
              <a:tr h="3273091">
                <a:tc>
                  <a:txBody>
                    <a:bodyPr/>
                    <a:lstStyle/>
                    <a:p>
                      <a:r>
                        <a:rPr lang="en-US" sz="1700" dirty="0"/>
                        <a:t>Suitable tasks for assessment in this unit may be selected from the following: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/>
                        <a:t>a historical inquiry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/>
                        <a:t>an essay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/>
                        <a:t>evaluation of historical sources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/>
                        <a:t>short-answer questions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/>
                        <a:t>extended responses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/>
                        <a:t>a multimedia presentation</a:t>
                      </a:r>
                      <a:r>
                        <a:rPr lang="en-US" sz="1700" dirty="0"/>
                        <a:t>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700" dirty="0"/>
                    </a:p>
                    <a:p>
                      <a:r>
                        <a:rPr lang="en-US" sz="1700" dirty="0"/>
                        <a:t>Where teachers allow students to choose between tasks they must ensure that the tasks they set are of comparable scope and demand.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of the following four assessment tasks must be completed over Units 3 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4:</a:t>
                      </a:r>
                      <a:endParaRPr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historical inquiry</a:t>
                      </a:r>
                      <a:endParaRPr lang="en-A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of historical sources </a:t>
                      </a:r>
                      <a:endParaRPr lang="en-A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extended responses</a:t>
                      </a:r>
                      <a:endParaRPr lang="en-A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essay.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 may choose to select one or more assessment tasks for each outcome. The assessment tasks may be undertaken in any order.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3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0032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School-based 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146148"/>
              </p:ext>
            </p:extLst>
          </p:nvPr>
        </p:nvGraphicFramePr>
        <p:xfrm>
          <a:off x="323528" y="1268760"/>
          <a:ext cx="8496944" cy="318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79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cs typeface="Calibri" pitchFamily="34" charset="0"/>
              </a:rPr>
              <a:t>Developing School- assessed coursework (SAC)</a:t>
            </a:r>
            <a:endParaRPr lang="en-AU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is </a:t>
            </a:r>
            <a:r>
              <a:rPr lang="en-AU" sz="2400" dirty="0">
                <a:solidFill>
                  <a:schemeClr val="accent2"/>
                </a:solidFill>
              </a:rPr>
              <a:t>derived</a:t>
            </a:r>
            <a:r>
              <a:rPr lang="en-AU" sz="2400" dirty="0"/>
              <a:t> from designated assessment task types specified in the study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is developed and administered </a:t>
            </a:r>
            <a:r>
              <a:rPr lang="en-AU" sz="2400" dirty="0">
                <a:solidFill>
                  <a:schemeClr val="accent2"/>
                </a:solidFill>
              </a:rPr>
              <a:t>to meet needs of the student cohort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/>
                </a:solidFill>
              </a:rPr>
              <a:t>monitors</a:t>
            </a:r>
            <a:r>
              <a:rPr lang="en-AU" sz="2400" dirty="0"/>
              <a:t> student work and progress within the cohort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provides important </a:t>
            </a:r>
            <a:r>
              <a:rPr lang="en-AU" sz="2400" dirty="0">
                <a:solidFill>
                  <a:schemeClr val="accent2"/>
                </a:solidFill>
              </a:rPr>
              <a:t>feedback</a:t>
            </a:r>
            <a:r>
              <a:rPr lang="en-AU" sz="2400" dirty="0"/>
              <a:t> to individual students </a:t>
            </a:r>
          </a:p>
        </p:txBody>
      </p:sp>
    </p:spTree>
    <p:extLst>
      <p:ext uri="{BB962C8B-B14F-4D97-AF65-F5344CB8AC3E}">
        <p14:creationId xmlns:p14="http://schemas.microsoft.com/office/powerpoint/2010/main" val="25362135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0C71-8246-4B25-8FA6-19AC7C36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16900"/>
            <a:ext cx="8712968" cy="857250"/>
          </a:xfrm>
        </p:spPr>
        <p:txBody>
          <a:bodyPr/>
          <a:lstStyle/>
          <a:p>
            <a:r>
              <a:rPr lang="en-AU" dirty="0"/>
              <a:t>VCE assessment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D061A59-05E9-4F1D-AEA4-DC102B219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677727"/>
              </p:ext>
            </p:extLst>
          </p:nvPr>
        </p:nvGraphicFramePr>
        <p:xfrm>
          <a:off x="263155" y="430320"/>
          <a:ext cx="8712967" cy="390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63683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1515-026F-41FB-91CE-C6AC225A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4858E-4EB9-482B-9340-492F404BF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5900"/>
            <a:ext cx="3600400" cy="2971800"/>
          </a:xfrm>
        </p:spPr>
        <p:txBody>
          <a:bodyPr/>
          <a:lstStyle/>
          <a:p>
            <a:pPr marL="0" indent="0">
              <a:buNone/>
            </a:pPr>
            <a:r>
              <a:rPr lang="en-AU" b="1" i="0" dirty="0">
                <a:solidFill>
                  <a:srgbClr val="212121"/>
                </a:solidFill>
                <a:effectLst/>
                <a:latin typeface="vic"/>
              </a:rPr>
              <a:t>VCE Assessment Principles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US" sz="2000" b="0" dirty="0"/>
              <a:t>This video will explore the VCE Assessment Principles that underpin all VCE assessment practice.</a:t>
            </a:r>
            <a:endParaRPr lang="en-AU" sz="20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91A0C-B56E-487E-8BF2-358FC0B4C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68760"/>
            <a:ext cx="3486150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0816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CAA Powerpoint Template">
  <a:themeElements>
    <a:clrScheme name="VCA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96D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96DF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688cb4a3a940449dc8286705012a42 xmlns="1aab662d-a6b2-42d6-996b-a574723d1ad8">
      <Terms xmlns="http://schemas.microsoft.com/office/infopath/2007/PartnerControls"/>
    </b1688cb4a3a940449dc8286705012a42>
    <DEECD_Publisher xmlns="http://schemas.microsoft.com/sharepoint/v3">Department of Education and early Childhood Development</DEECD_Publisher>
    <pfad5814e62747ed9f131defefc62dac xmlns="1aab662d-a6b2-42d6-996b-a574723d1ad8">
      <Terms xmlns="http://schemas.microsoft.com/office/infopath/2007/PartnerControls"/>
    </pfad5814e62747ed9f131defefc62dac>
    <a319977fc8504e09982f090ae1d7c602 xmlns="1aab662d-a6b2-42d6-996b-a574723d1ad8">
      <Terms xmlns="http://schemas.microsoft.com/office/infopath/2007/PartnerControls"/>
    </a319977fc8504e09982f090ae1d7c602>
    <DEECD_Keywords xmlns="http://schemas.microsoft.com/sharepoint/v3" xsi:nil="true"/>
    <PublishingExpirationDate xmlns="http://schemas.microsoft.com/sharepoint/v3" xsi:nil="true"/>
    <DEECD_Description xmlns="http://schemas.microsoft.com/sharepoint/v3" xsi:nil="true"/>
    <PublishingStartDate xmlns="http://schemas.microsoft.com/sharepoint/v3" xsi:nil="true"/>
    <TaxCatchAll xmlns="1aab662d-a6b2-42d6-996b-a574723d1ad8"/>
    <ofbb8b9a280a423a91cf717fb81349cd xmlns="1aab662d-a6b2-42d6-996b-a574723d1ad8">
      <Terms xmlns="http://schemas.microsoft.com/office/infopath/2007/PartnerControls"/>
    </ofbb8b9a280a423a91cf717fb81349c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C6AB3851F4F88F40B98871D148B8EC2C" ma:contentTypeVersion="4" ma:contentTypeDescription="WebCM Documents Content Type" ma:contentTypeScope="" ma:versionID="201aefb3d423ab3496ecf505ba6700f1">
  <xsd:schema xmlns:xsd="http://www.w3.org/2001/XMLSchema" xmlns:xs="http://www.w3.org/2001/XMLSchema" xmlns:p="http://schemas.microsoft.com/office/2006/metadata/properties" xmlns:ns1="http://schemas.microsoft.com/sharepoint/v3" xmlns:ns2="1aab662d-a6b2-42d6-996b-a574723d1ad8" targetNamespace="http://schemas.microsoft.com/office/2006/metadata/properties" ma:root="true" ma:fieldsID="aced064e7767211f932e8066716e15cd" ns1:_="" ns2:_="">
    <xsd:import namespace="http://schemas.microsoft.com/sharepoint/v3"/>
    <xsd:import namespace="1aab662d-a6b2-42d6-996b-a574723d1ad8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1:PublishingStartDate" minOccurs="0"/>
                <xsd:element ref="ns1:PublishingExpirationDate" minOccurs="0"/>
                <xsd:element ref="ns2:TaxCatchAll" minOccurs="0"/>
                <xsd:element ref="ns2:pfad5814e62747ed9f131defefc62dac" minOccurs="0"/>
                <xsd:element ref="ns2:a319977fc8504e09982f090ae1d7c602" minOccurs="0"/>
                <xsd:element ref="ns2:ofbb8b9a280a423a91cf717fb81349cd" minOccurs="0"/>
                <xsd:element ref="ns2:b1688cb4a3a940449dc8286705012a4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8" nillable="true" ma:displayName="Description" ma:internalName="DEECD_Description">
      <xsd:simpleType>
        <xsd:restriction base="dms:Note">
          <xsd:maxLength value="255"/>
        </xsd:restriction>
      </xsd:simpleType>
    </xsd:element>
    <xsd:element name="DEECD_Publisher" ma:index="9" nillable="true" ma:displayName="Publisher" ma:default="Department of Education and early Childhood Development" ma:internalName="DEECD_Publisher">
      <xsd:simpleType>
        <xsd:restriction base="dms:Text"/>
      </xsd:simpleType>
    </xsd:element>
    <xsd:element name="DEECD_Keywords" ma:index="14" nillable="true" ma:displayName="Keywords" ma:internalName="DEECD_Keywords">
      <xsd:simpleType>
        <xsd:restriction base="dms:Note">
          <xsd:maxLength value="255"/>
        </xsd:restriction>
      </xsd:simple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b662d-a6b2-42d6-996b-a574723d1a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074adc-11cd-43a7-822e-3f870fae400d}" ma:internalName="TaxCatchAll" ma:showField="CatchAllData" ma:web="1aab662d-a6b2-42d6-996b-a574723d1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ad5814e62747ed9f131defefc62dac" ma:index="18" nillable="true" ma:taxonomy="true" ma:internalName="pfad5814e62747ed9f131defefc62dac" ma:taxonomyFieldName="DEECD_SubjectCategory" ma:displayName="Subject Category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19" nillable="true" ma:taxonomy="true" ma:internalName="a319977fc8504e09982f090ae1d7c602" ma:taxonomyFieldName="DEECD_ItemType" ma:displayName="Item Type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0" nillable="true" ma:taxonomy="true" ma:internalName="ofbb8b9a280a423a91cf717fb81349cd" ma:taxonomyFieldName="DEECD_Author" ma:displayName="Author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1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C10D6F-BCFD-4CED-BCD0-BD434EE4B16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D7A18EC-DD0B-4D4E-93B8-2EB4E5F5801C}"/>
</file>

<file path=customXml/itemProps3.xml><?xml version="1.0" encoding="utf-8"?>
<ds:datastoreItem xmlns:ds="http://schemas.openxmlformats.org/officeDocument/2006/customXml" ds:itemID="{A5B15B75-E3CD-4E2A-B3B0-995C4D3D50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VCAA Powerpoint Template</Template>
  <TotalTime>5131</TotalTime>
  <Words>1403</Words>
  <Application>Microsoft Office PowerPoint</Application>
  <PresentationFormat>On-screen Show (16:9)</PresentationFormat>
  <Paragraphs>262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Verdana</vt:lpstr>
      <vt:lpstr>vic</vt:lpstr>
      <vt:lpstr>VCAA Powerpoint Template</vt:lpstr>
      <vt:lpstr>VCE History 2022–2026</vt:lpstr>
      <vt:lpstr>PowerPoint Presentation</vt:lpstr>
      <vt:lpstr>School-based assessment</vt:lpstr>
      <vt:lpstr>VCE History 2022-2026</vt:lpstr>
      <vt:lpstr>Assessment tasks </vt:lpstr>
      <vt:lpstr>School-based assessment</vt:lpstr>
      <vt:lpstr>Developing School- assessed coursework (SAC)</vt:lpstr>
      <vt:lpstr>VCE assessment</vt:lpstr>
      <vt:lpstr>For more information</vt:lpstr>
      <vt:lpstr>For more information</vt:lpstr>
      <vt:lpstr>Developing SACs</vt:lpstr>
      <vt:lpstr>Developing SACs</vt:lpstr>
      <vt:lpstr>Developing SACs</vt:lpstr>
      <vt:lpstr>Developing a SAC Plan (Plan 1)</vt:lpstr>
      <vt:lpstr>Developing a SAC Plan (Plan 2)</vt:lpstr>
      <vt:lpstr>Advice for teachers - History</vt:lpstr>
      <vt:lpstr>Historical inquiry</vt:lpstr>
      <vt:lpstr>Evaluation of historical sources</vt:lpstr>
      <vt:lpstr>Evaluation of historical sources</vt:lpstr>
      <vt:lpstr>Evaluation of historical sources</vt:lpstr>
      <vt:lpstr>Extended Responses </vt:lpstr>
      <vt:lpstr>Essay</vt:lpstr>
      <vt:lpstr>Essay </vt:lpstr>
      <vt:lpstr>Advice for teachers - History</vt:lpstr>
      <vt:lpstr>Authentication</vt:lpstr>
      <vt:lpstr>Authentication</vt:lpstr>
      <vt:lpstr>Authentication strategies</vt:lpstr>
      <vt:lpstr>Commercially-produced tasks</vt:lpstr>
      <vt:lpstr>VCAA VCE School-based Assessment Audit </vt:lpstr>
      <vt:lpstr>VCE School-based Assessment Audit </vt:lpstr>
      <vt:lpstr>For more information </vt:lpstr>
      <vt:lpstr>Performance Descriptors</vt:lpstr>
      <vt:lpstr>VCE resources</vt:lpstr>
      <vt:lpstr>PowerPoint Presentation</vt:lpstr>
    </vt:vector>
  </TitlesOfParts>
  <Company>Victorian Curriculum and Assessment Authority (VCAA)</Company>
  <LinksUpToDate>false</LinksUpToDate>
  <SharedDoc>false</SharedDoc>
  <HyperlinkBase>https://www.vcaa.vic.edu.au/Footer/Pages/Copyright.aspx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VCE History 2022-2026: Approaches to developing an assessment task</dc:title>
  <dc:subject>VCE History</dc:subject>
  <dc:creator/>
  <cp:keywords>History, Developing an assessment task, Implementation, On demand video, SBA, School-based assessment</cp:keywords>
  <cp:lastModifiedBy>Lien Doan</cp:lastModifiedBy>
  <cp:revision>265</cp:revision>
  <dcterms:created xsi:type="dcterms:W3CDTF">2019-11-06T22:47:18Z</dcterms:created>
  <dcterms:modified xsi:type="dcterms:W3CDTF">2022-01-14T05:46:00Z</dcterms:modified>
  <cp:category>History, Developing an assessment task, Implementation, On demand video, SBA, School-based assessment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0x0101008840106FE30D4F50BC61A726A7CA6E3800C6AB3851F4F88F40B98871D148B8EC2C</vt:lpwstr>
  </property>
</Properties>
</file>