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28.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3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30.xml" ContentType="application/vnd.openxmlformats-officedocument.presentationml.slide+xml"/>
  <Override PartName="/ppt/slides/slide33.xml" ContentType="application/vnd.openxmlformats-officedocument.presentationml.slide+xml"/>
  <Override PartName="/ppt/slides/slide21.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slideLayouts/slideLayout1.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25.xml" ContentType="application/vnd.openxmlformats-officedocument.presentationml.notesSlide+xml"/>
  <Override PartName="/ppt/slideLayouts/slideLayout4.xml" ContentType="application/vnd.openxmlformats-officedocument.presentationml.slideLayou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6.xml" ContentType="application/vnd.openxmlformats-officedocument.presentationml.notesSlide+xml"/>
  <Override PartName="/ppt/slideLayouts/slideLayout3.xml" ContentType="application/vnd.openxmlformats-officedocument.presentationml.slideLayout+xml"/>
  <Override PartName="/ppt/notesSlides/notesSlide23.xml" ContentType="application/vnd.openxmlformats-officedocument.presentationml.notesSlide+xml"/>
  <Override PartName="/ppt/slideLayouts/slideLayout2.xml" ContentType="application/vnd.openxmlformats-officedocument.presentationml.slideLayout+xml"/>
  <Override PartName="/ppt/notesSlides/notesSlide22.xml" ContentType="application/vnd.openxmlformats-officedocument.presentationml.notesSlide+xml"/>
  <Override PartName="/ppt/notesSlides/notesSlide2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324" r:id="rId3"/>
    <p:sldId id="266" r:id="rId4"/>
    <p:sldId id="367" r:id="rId5"/>
    <p:sldId id="369" r:id="rId6"/>
    <p:sldId id="370" r:id="rId7"/>
    <p:sldId id="262" r:id="rId8"/>
    <p:sldId id="263" r:id="rId9"/>
    <p:sldId id="265" r:id="rId10"/>
    <p:sldId id="365" r:id="rId11"/>
    <p:sldId id="371" r:id="rId12"/>
    <p:sldId id="372" r:id="rId13"/>
    <p:sldId id="366" r:id="rId14"/>
    <p:sldId id="368" r:id="rId15"/>
    <p:sldId id="364" r:id="rId16"/>
    <p:sldId id="375" r:id="rId17"/>
    <p:sldId id="376" r:id="rId18"/>
    <p:sldId id="377" r:id="rId19"/>
    <p:sldId id="386" r:id="rId20"/>
    <p:sldId id="384" r:id="rId21"/>
    <p:sldId id="363" r:id="rId22"/>
    <p:sldId id="264" r:id="rId23"/>
    <p:sldId id="373" r:id="rId24"/>
    <p:sldId id="374" r:id="rId25"/>
    <p:sldId id="378" r:id="rId26"/>
    <p:sldId id="379" r:id="rId27"/>
    <p:sldId id="380" r:id="rId28"/>
    <p:sldId id="381" r:id="rId29"/>
    <p:sldId id="382" r:id="rId30"/>
    <p:sldId id="383" r:id="rId31"/>
    <p:sldId id="385" r:id="rId32"/>
    <p:sldId id="387" r:id="rId33"/>
    <p:sldId id="292" r:id="rId34"/>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can, Mark A" initials="MMA" lastIdx="1" clrIdx="0">
    <p:extLst>
      <p:ext uri="{19B8F6BF-5375-455C-9EA6-DF929625EA0E}">
        <p15:presenceInfo xmlns:p15="http://schemas.microsoft.com/office/powerpoint/2012/main" userId="S::Mark.Melican@education.vic.gov.au::f24373f6-80ca-4593-9170-d7043e7a07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Grid="0">
      <p:cViewPr varScale="1">
        <p:scale>
          <a:sx n="65" d="100"/>
          <a:sy n="65" d="100"/>
        </p:scale>
        <p:origin x="700" y="52"/>
      </p:cViewPr>
      <p:guideLst/>
    </p:cSldViewPr>
  </p:slideViewPr>
  <p:notesTextViewPr>
    <p:cViewPr>
      <p:scale>
        <a:sx n="1" d="1"/>
        <a:sy n="1" d="1"/>
      </p:scale>
      <p:origin x="0" y="0"/>
    </p:cViewPr>
  </p:notesTextViewPr>
  <p:notesViewPr>
    <p:cSldViewPr snapToGrid="0">
      <p:cViewPr varScale="1">
        <p:scale>
          <a:sx n="48" d="100"/>
          <a:sy n="48" d="100"/>
        </p:scale>
        <p:origin x="2764" y="4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E5A265-1BB5-EE45-95C3-BA05184F87C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E4722DF-37AF-A646-9269-3E4695E4687A}">
      <dgm:prSet phldrT="[Text]" custT="1"/>
      <dgm:spPr>
        <a:xfrm>
          <a:off x="550280" y="410"/>
          <a:ext cx="1955438" cy="921950"/>
        </a:xfrm>
        <a:prstGeom prst="roundRect">
          <a:avLst>
            <a:gd name="adj" fmla="val 10000"/>
          </a:avLst>
        </a:prstGeom>
        <a:solidFill>
          <a:srgbClr val="F78E1E">
            <a:lumMod val="60000"/>
            <a:lumOff val="40000"/>
          </a:srgbClr>
        </a:solidFill>
        <a:ln w="34925" cap="flat" cmpd="sng" algn="ctr">
          <a:solidFill>
            <a:srgbClr val="0099E3">
              <a:lumMod val="75000"/>
            </a:srgbClr>
          </a:solidFill>
          <a:prstDash val="solid"/>
        </a:ln>
        <a:effectLst/>
      </dgm:spPr>
      <dgm:t>
        <a:bodyPr/>
        <a:lstStyle/>
        <a:p>
          <a:pPr>
            <a:buNone/>
          </a:pPr>
          <a:r>
            <a:rPr lang="en-US" sz="1800" dirty="0">
              <a:solidFill>
                <a:sysClr val="windowText" lastClr="000000"/>
              </a:solidFill>
              <a:latin typeface="Arial"/>
              <a:ea typeface="+mn-ea"/>
              <a:cs typeface="+mn-cs"/>
            </a:rPr>
            <a:t>Communication</a:t>
          </a:r>
        </a:p>
      </dgm:t>
    </dgm:pt>
    <dgm:pt modelId="{8F7F8E4B-211E-F642-B54F-6D4131BAA028}" type="parTrans" cxnId="{A472B783-34D9-EC41-9A45-17B5CA0DE77C}">
      <dgm:prSet/>
      <dgm:spPr/>
      <dgm:t>
        <a:bodyPr/>
        <a:lstStyle/>
        <a:p>
          <a:endParaRPr lang="en-US"/>
        </a:p>
      </dgm:t>
    </dgm:pt>
    <dgm:pt modelId="{3EF77BB3-EC28-D842-B40D-D7C9711F0A38}" type="sibTrans" cxnId="{A472B783-34D9-EC41-9A45-17B5CA0DE77C}">
      <dgm:prSet/>
      <dgm:spPr/>
      <dgm:t>
        <a:bodyPr/>
        <a:lstStyle/>
        <a:p>
          <a:endParaRPr lang="en-US"/>
        </a:p>
      </dgm:t>
    </dgm:pt>
    <dgm:pt modelId="{627E72CE-36D5-5B4A-BE28-313175FD02B5}">
      <dgm:prSet phldrT="[Text]" custT="1"/>
      <dgm:spPr>
        <a:xfrm>
          <a:off x="3513111" y="1210910"/>
          <a:ext cx="1903528" cy="786710"/>
        </a:xfrm>
        <a:prstGeom prst="roundRect">
          <a:avLst>
            <a:gd name="adj" fmla="val 10000"/>
          </a:avLst>
        </a:prstGeom>
        <a:solidFill>
          <a:sysClr val="window" lastClr="FFFFFF">
            <a:alpha val="90000"/>
            <a:hueOff val="0"/>
            <a:satOff val="0"/>
            <a:lumOff val="0"/>
            <a:alphaOff val="0"/>
          </a:sysClr>
        </a:solidFill>
        <a:ln w="25400" cap="flat" cmpd="sng" algn="ctr">
          <a:solidFill>
            <a:srgbClr val="517AB8">
              <a:hueOff val="0"/>
              <a:satOff val="0"/>
              <a:lumOff val="0"/>
              <a:alphaOff val="0"/>
            </a:srgbClr>
          </a:solidFill>
          <a:prstDash val="solid"/>
        </a:ln>
        <a:effectLst/>
      </dgm:spPr>
      <dgm:t>
        <a:bodyPr/>
        <a:lstStyle/>
        <a:p>
          <a:pPr algn="ctr">
            <a:buNone/>
          </a:pPr>
          <a:r>
            <a:rPr lang="en-US" sz="1400" dirty="0">
              <a:solidFill>
                <a:sysClr val="windowText" lastClr="000000">
                  <a:hueOff val="0"/>
                  <a:satOff val="0"/>
                  <a:lumOff val="0"/>
                  <a:alphaOff val="0"/>
                </a:sysClr>
              </a:solidFill>
              <a:latin typeface="Arial"/>
              <a:ea typeface="+mn-ea"/>
              <a:cs typeface="+mn-cs"/>
            </a:rPr>
            <a:t>Cultural understandings</a:t>
          </a:r>
        </a:p>
      </dgm:t>
    </dgm:pt>
    <dgm:pt modelId="{9E41830A-FA96-F945-9B4C-FA234C6E0EB6}" type="parTrans" cxnId="{F72D883F-3E9A-B341-AA59-21DD8BBE0130}">
      <dgm:prSet/>
      <dgm:spPr>
        <a:xfrm>
          <a:off x="3329310" y="922361"/>
          <a:ext cx="183801" cy="681904"/>
        </a:xfrm>
        <a:custGeom>
          <a:avLst/>
          <a:gdLst/>
          <a:ahLst/>
          <a:cxnLst/>
          <a:rect l="0" t="0" r="0" b="0"/>
          <a:pathLst>
            <a:path>
              <a:moveTo>
                <a:pt x="0" y="0"/>
              </a:moveTo>
              <a:lnTo>
                <a:pt x="0" y="681904"/>
              </a:lnTo>
              <a:lnTo>
                <a:pt x="183801" y="681904"/>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934F3559-595E-7547-B3A6-7255FFE78848}" type="sibTrans" cxnId="{F72D883F-3E9A-B341-AA59-21DD8BBE0130}">
      <dgm:prSet/>
      <dgm:spPr/>
      <dgm:t>
        <a:bodyPr/>
        <a:lstStyle/>
        <a:p>
          <a:endParaRPr lang="en-US"/>
        </a:p>
      </dgm:t>
    </dgm:pt>
    <dgm:pt modelId="{E50F08BB-3D83-2644-A997-67A84F614677}">
      <dgm:prSet phldrT="[Text]" custT="1"/>
      <dgm:spPr>
        <a:xfrm>
          <a:off x="5894296" y="410"/>
          <a:ext cx="2054857" cy="921950"/>
        </a:xfrm>
        <a:prstGeom prst="roundRect">
          <a:avLst>
            <a:gd name="adj" fmla="val 10000"/>
          </a:avLst>
        </a:prstGeom>
        <a:solidFill>
          <a:srgbClr val="F78E1E">
            <a:lumMod val="20000"/>
            <a:lumOff val="80000"/>
          </a:srgbClr>
        </a:solidFill>
        <a:ln w="34925" cap="flat" cmpd="sng" algn="ctr">
          <a:solidFill>
            <a:srgbClr val="0099E3">
              <a:lumMod val="75000"/>
            </a:srgbClr>
          </a:solidFill>
          <a:prstDash val="solid"/>
        </a:ln>
        <a:effectLst/>
      </dgm:spPr>
      <dgm:t>
        <a:bodyPr/>
        <a:lstStyle/>
        <a:p>
          <a:pPr>
            <a:buNone/>
          </a:pPr>
          <a:r>
            <a:rPr lang="en-US" sz="2000" dirty="0">
              <a:solidFill>
                <a:sysClr val="windowText" lastClr="000000"/>
              </a:solidFill>
              <a:latin typeface="Arial"/>
              <a:ea typeface="+mn-ea"/>
              <a:cs typeface="+mn-cs"/>
            </a:rPr>
            <a:t>Linguistic structures &amp; features</a:t>
          </a:r>
        </a:p>
      </dgm:t>
    </dgm:pt>
    <dgm:pt modelId="{483F9483-07E3-2345-84D2-215EEB42993B}" type="parTrans" cxnId="{BE7769C1-B77E-0B45-94C8-EB4131D7A812}">
      <dgm:prSet/>
      <dgm:spPr/>
      <dgm:t>
        <a:bodyPr/>
        <a:lstStyle/>
        <a:p>
          <a:endParaRPr lang="en-US"/>
        </a:p>
      </dgm:t>
    </dgm:pt>
    <dgm:pt modelId="{C7C0A269-E563-1C46-A485-B44331DC7809}" type="sibTrans" cxnId="{BE7769C1-B77E-0B45-94C8-EB4131D7A812}">
      <dgm:prSet/>
      <dgm:spPr/>
      <dgm:t>
        <a:bodyPr/>
        <a:lstStyle/>
        <a:p>
          <a:endParaRPr lang="en-US"/>
        </a:p>
      </dgm:t>
    </dgm:pt>
    <dgm:pt modelId="{C8C696B8-88E5-C342-81DB-BF2CC40B24AE}">
      <dgm:prSet phldrT="[Text]" custT="1"/>
      <dgm:spPr>
        <a:xfrm>
          <a:off x="3111635" y="410"/>
          <a:ext cx="2176743" cy="921950"/>
        </a:xfrm>
        <a:prstGeom prst="roundRect">
          <a:avLst>
            <a:gd name="adj" fmla="val 10000"/>
          </a:avLst>
        </a:prstGeom>
        <a:solidFill>
          <a:srgbClr val="F78E1E">
            <a:lumMod val="40000"/>
            <a:lumOff val="60000"/>
          </a:srgbClr>
        </a:solidFill>
        <a:ln w="34925" cap="flat" cmpd="sng" algn="ctr">
          <a:solidFill>
            <a:srgbClr val="0099E3">
              <a:lumMod val="75000"/>
            </a:srgbClr>
          </a:solidFill>
          <a:prstDash val="solid"/>
        </a:ln>
        <a:effectLst/>
      </dgm:spPr>
      <dgm:t>
        <a:bodyPr/>
        <a:lstStyle/>
        <a:p>
          <a:pPr>
            <a:buNone/>
          </a:pPr>
          <a:r>
            <a:rPr lang="en-US" sz="2000" dirty="0">
              <a:solidFill>
                <a:sysClr val="windowText" lastClr="000000"/>
              </a:solidFill>
              <a:latin typeface="Arial"/>
              <a:ea typeface="+mn-ea"/>
              <a:cs typeface="+mn-cs"/>
            </a:rPr>
            <a:t>Cultural &amp; plurilingual awareness</a:t>
          </a:r>
        </a:p>
      </dgm:t>
    </dgm:pt>
    <dgm:pt modelId="{306C2038-DA01-4E4D-BE33-DF84278B4330}" type="parTrans" cxnId="{26E3130B-5407-ED45-9454-E628E3041356}">
      <dgm:prSet/>
      <dgm:spPr/>
      <dgm:t>
        <a:bodyPr/>
        <a:lstStyle/>
        <a:p>
          <a:endParaRPr lang="en-US"/>
        </a:p>
      </dgm:t>
    </dgm:pt>
    <dgm:pt modelId="{48D1A1B0-AAE4-FC43-A90D-A605C09C64EA}" type="sibTrans" cxnId="{26E3130B-5407-ED45-9454-E628E3041356}">
      <dgm:prSet/>
      <dgm:spPr/>
      <dgm:t>
        <a:bodyPr/>
        <a:lstStyle/>
        <a:p>
          <a:endParaRPr lang="en-US"/>
        </a:p>
      </dgm:t>
    </dgm:pt>
    <dgm:pt modelId="{E996E3B4-6521-3A4D-8034-A99D60E1BBCA}">
      <dgm:prSet phldrT="[Text]" custT="1"/>
      <dgm:spPr>
        <a:xfrm>
          <a:off x="6305267" y="1225319"/>
          <a:ext cx="1464883" cy="714981"/>
        </a:xfrm>
        <a:prstGeom prst="roundRect">
          <a:avLst>
            <a:gd name="adj" fmla="val 10000"/>
          </a:avLst>
        </a:prstGeom>
        <a:noFill/>
        <a:ln w="25400" cap="flat" cmpd="sng" algn="ctr">
          <a:solidFill>
            <a:srgbClr val="517AB8">
              <a:hueOff val="0"/>
              <a:satOff val="0"/>
              <a:lumOff val="0"/>
              <a:alphaOff val="0"/>
            </a:srgbClr>
          </a:solidFill>
          <a:prstDash val="solid"/>
        </a:ln>
        <a:effectLst/>
      </dgm:spPr>
      <dgm:t>
        <a:bodyPr/>
        <a:lstStyle/>
        <a:p>
          <a:pPr algn="ctr">
            <a:buNone/>
          </a:pPr>
          <a:r>
            <a:rPr lang="en-US" sz="1400" dirty="0">
              <a:solidFill>
                <a:sysClr val="windowText" lastClr="000000">
                  <a:hueOff val="0"/>
                  <a:satOff val="0"/>
                  <a:lumOff val="0"/>
                  <a:alphaOff val="0"/>
                </a:sysClr>
              </a:solidFill>
              <a:latin typeface="Arial"/>
              <a:ea typeface="+mn-ea"/>
              <a:cs typeface="+mn-cs"/>
            </a:rPr>
            <a:t>Text structure and </a:t>
          </a:r>
          <a:r>
            <a:rPr lang="en-US" sz="1400" dirty="0" err="1">
              <a:solidFill>
                <a:sysClr val="windowText" lastClr="000000">
                  <a:hueOff val="0"/>
                  <a:satOff val="0"/>
                  <a:lumOff val="0"/>
                  <a:alphaOff val="0"/>
                </a:sysClr>
              </a:solidFill>
              <a:latin typeface="Arial"/>
              <a:ea typeface="+mn-ea"/>
              <a:cs typeface="+mn-cs"/>
            </a:rPr>
            <a:t>organisation</a:t>
          </a:r>
          <a:endParaRPr lang="en-US" sz="1400" dirty="0">
            <a:solidFill>
              <a:sysClr val="windowText" lastClr="000000">
                <a:hueOff val="0"/>
                <a:satOff val="0"/>
                <a:lumOff val="0"/>
                <a:alphaOff val="0"/>
              </a:sysClr>
            </a:solidFill>
            <a:latin typeface="Arial"/>
            <a:ea typeface="+mn-ea"/>
            <a:cs typeface="+mn-cs"/>
          </a:endParaRPr>
        </a:p>
      </dgm:t>
    </dgm:pt>
    <dgm:pt modelId="{01158839-58C7-1348-9C5E-C7B12FB8D8A7}" type="parTrans" cxnId="{E3D5C688-D53A-474C-AD1C-95749797B2FD}">
      <dgm:prSet/>
      <dgm:spPr>
        <a:xfrm>
          <a:off x="6099781" y="922361"/>
          <a:ext cx="205485" cy="660449"/>
        </a:xfrm>
        <a:custGeom>
          <a:avLst/>
          <a:gdLst/>
          <a:ahLst/>
          <a:cxnLst/>
          <a:rect l="0" t="0" r="0" b="0"/>
          <a:pathLst>
            <a:path>
              <a:moveTo>
                <a:pt x="0" y="0"/>
              </a:moveTo>
              <a:lnTo>
                <a:pt x="0" y="660449"/>
              </a:lnTo>
              <a:lnTo>
                <a:pt x="205485" y="660449"/>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AF78A628-E1CB-C04F-9B25-57AA04D8A8FD}" type="sibTrans" cxnId="{E3D5C688-D53A-474C-AD1C-95749797B2FD}">
      <dgm:prSet/>
      <dgm:spPr/>
      <dgm:t>
        <a:bodyPr/>
        <a:lstStyle/>
        <a:p>
          <a:endParaRPr lang="en-US"/>
        </a:p>
      </dgm:t>
    </dgm:pt>
    <dgm:pt modelId="{4D775BD9-DC16-B446-9C65-31BBD9520057}">
      <dgm:prSet phldrT="[Text]" custT="1"/>
      <dgm:spPr>
        <a:xfrm>
          <a:off x="3546984" y="2314988"/>
          <a:ext cx="1720861" cy="690030"/>
        </a:xfrm>
        <a:prstGeom prst="roundRect">
          <a:avLst>
            <a:gd name="adj" fmla="val 10000"/>
          </a:avLst>
        </a:prstGeom>
        <a:solidFill>
          <a:sysClr val="window" lastClr="FFFFFF">
            <a:alpha val="90000"/>
            <a:hueOff val="0"/>
            <a:satOff val="0"/>
            <a:lumOff val="0"/>
            <a:alphaOff val="0"/>
          </a:sysClr>
        </a:solidFill>
        <a:ln w="25400" cap="flat" cmpd="sng" algn="ctr">
          <a:solidFill>
            <a:srgbClr val="517AB8">
              <a:hueOff val="0"/>
              <a:satOff val="0"/>
              <a:lumOff val="0"/>
              <a:alphaOff val="0"/>
            </a:srgbClr>
          </a:solidFill>
          <a:prstDash val="solid"/>
        </a:ln>
        <a:effectLst/>
      </dgm:spPr>
      <dgm:t>
        <a:bodyPr/>
        <a:lstStyle/>
        <a:p>
          <a:pPr algn="ctr">
            <a:buNone/>
          </a:pPr>
          <a:r>
            <a:rPr lang="en-US" sz="1400" dirty="0">
              <a:solidFill>
                <a:sysClr val="windowText" lastClr="000000">
                  <a:hueOff val="0"/>
                  <a:satOff val="0"/>
                  <a:lumOff val="0"/>
                  <a:alphaOff val="0"/>
                </a:sysClr>
              </a:solidFill>
              <a:latin typeface="Arial"/>
              <a:ea typeface="+mn-ea"/>
              <a:cs typeface="+mn-cs"/>
            </a:rPr>
            <a:t>Plurilingual strategies</a:t>
          </a:r>
        </a:p>
      </dgm:t>
    </dgm:pt>
    <dgm:pt modelId="{2AF2D695-E569-3A41-A915-4B2DE362A084}" type="parTrans" cxnId="{5F0B3255-DDBD-0144-B3FB-5CB5C66FAAB3}">
      <dgm:prSet/>
      <dgm:spPr>
        <a:xfrm>
          <a:off x="3329310" y="922361"/>
          <a:ext cx="217674" cy="1737641"/>
        </a:xfrm>
        <a:custGeom>
          <a:avLst/>
          <a:gdLst/>
          <a:ahLst/>
          <a:cxnLst/>
          <a:rect l="0" t="0" r="0" b="0"/>
          <a:pathLst>
            <a:path>
              <a:moveTo>
                <a:pt x="0" y="0"/>
              </a:moveTo>
              <a:lnTo>
                <a:pt x="0" y="1737641"/>
              </a:lnTo>
              <a:lnTo>
                <a:pt x="217674" y="1737641"/>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527EE9E3-04D1-5A4C-8419-4329BEB5833C}" type="sibTrans" cxnId="{5F0B3255-DDBD-0144-B3FB-5CB5C66FAAB3}">
      <dgm:prSet/>
      <dgm:spPr/>
      <dgm:t>
        <a:bodyPr/>
        <a:lstStyle/>
        <a:p>
          <a:endParaRPr lang="en-US"/>
        </a:p>
      </dgm:t>
    </dgm:pt>
    <dgm:pt modelId="{E4DB5A38-A7B5-0545-9397-0F26139ED8C8}">
      <dgm:prSet phldrT="[Text]" custT="1"/>
      <dgm:spPr>
        <a:xfrm>
          <a:off x="6305267" y="2243259"/>
          <a:ext cx="1470215" cy="664787"/>
        </a:xfrm>
        <a:prstGeom prst="roundRect">
          <a:avLst>
            <a:gd name="adj" fmla="val 10000"/>
          </a:avLst>
        </a:prstGeom>
        <a:noFill/>
        <a:ln w="25400" cap="flat" cmpd="sng" algn="ctr">
          <a:solidFill>
            <a:srgbClr val="517AB8">
              <a:hueOff val="0"/>
              <a:satOff val="0"/>
              <a:lumOff val="0"/>
              <a:alphaOff val="0"/>
            </a:srgbClr>
          </a:solidFill>
          <a:prstDash val="solid"/>
        </a:ln>
        <a:effectLst/>
      </dgm:spPr>
      <dgm:t>
        <a:bodyPr/>
        <a:lstStyle/>
        <a:p>
          <a:pPr algn="ctr">
            <a:buNone/>
          </a:pPr>
          <a:r>
            <a:rPr lang="en-US" sz="1400" dirty="0">
              <a:solidFill>
                <a:sysClr val="windowText" lastClr="000000">
                  <a:hueOff val="0"/>
                  <a:satOff val="0"/>
                  <a:lumOff val="0"/>
                  <a:alphaOff val="0"/>
                </a:sysClr>
              </a:solidFill>
              <a:latin typeface="Arial"/>
              <a:ea typeface="+mn-ea"/>
              <a:cs typeface="+mn-cs"/>
            </a:rPr>
            <a:t>Grammatical patterns</a:t>
          </a:r>
        </a:p>
      </dgm:t>
    </dgm:pt>
    <dgm:pt modelId="{F0F7C9B5-B806-0141-AB87-1BA5362C46EF}" type="parTrans" cxnId="{C08DFE7A-0F95-3E4A-AD93-E88A6DA05D6B}">
      <dgm:prSet/>
      <dgm:spPr>
        <a:xfrm>
          <a:off x="6099781" y="922361"/>
          <a:ext cx="205485" cy="1653292"/>
        </a:xfrm>
        <a:custGeom>
          <a:avLst/>
          <a:gdLst/>
          <a:ahLst/>
          <a:cxnLst/>
          <a:rect l="0" t="0" r="0" b="0"/>
          <a:pathLst>
            <a:path>
              <a:moveTo>
                <a:pt x="0" y="0"/>
              </a:moveTo>
              <a:lnTo>
                <a:pt x="0" y="1653292"/>
              </a:lnTo>
              <a:lnTo>
                <a:pt x="205485" y="1653292"/>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FF7FE7BD-4A6A-9B4F-8E39-CF34C5C58CD9}" type="sibTrans" cxnId="{C08DFE7A-0F95-3E4A-AD93-E88A6DA05D6B}">
      <dgm:prSet/>
      <dgm:spPr/>
      <dgm:t>
        <a:bodyPr/>
        <a:lstStyle/>
        <a:p>
          <a:endParaRPr lang="en-US"/>
        </a:p>
      </dgm:t>
    </dgm:pt>
    <dgm:pt modelId="{0F73FCBB-E259-3D4E-A570-8A0829D325E1}">
      <dgm:prSet phldrT="[Text]" custT="1"/>
      <dgm:spPr>
        <a:xfrm>
          <a:off x="6305267" y="3211005"/>
          <a:ext cx="1454917" cy="562084"/>
        </a:xfrm>
        <a:prstGeom prst="roundRect">
          <a:avLst>
            <a:gd name="adj" fmla="val 10000"/>
          </a:avLst>
        </a:prstGeom>
        <a:noFill/>
        <a:ln w="25400" cap="flat" cmpd="sng" algn="ctr">
          <a:solidFill>
            <a:srgbClr val="517AB8">
              <a:hueOff val="0"/>
              <a:satOff val="0"/>
              <a:lumOff val="0"/>
              <a:alphaOff val="0"/>
            </a:srgbClr>
          </a:solidFill>
          <a:prstDash val="solid"/>
        </a:ln>
        <a:effectLst/>
      </dgm:spPr>
      <dgm:t>
        <a:bodyPr/>
        <a:lstStyle/>
        <a:p>
          <a:pPr algn="ctr">
            <a:buNone/>
          </a:pPr>
          <a:r>
            <a:rPr lang="en-US" sz="1400" dirty="0">
              <a:solidFill>
                <a:sysClr val="windowText" lastClr="000000">
                  <a:hueOff val="0"/>
                  <a:satOff val="0"/>
                  <a:lumOff val="0"/>
                  <a:alphaOff val="0"/>
                </a:sysClr>
              </a:solidFill>
              <a:latin typeface="Arial"/>
              <a:ea typeface="+mn-ea"/>
              <a:cs typeface="+mn-cs"/>
            </a:rPr>
            <a:t>Word knowledge</a:t>
          </a:r>
        </a:p>
      </dgm:t>
    </dgm:pt>
    <dgm:pt modelId="{087AA128-0527-5C49-9F3F-F3DC397E8AD6}" type="parTrans" cxnId="{C3AA037D-539C-2244-80C0-522C9BB51B25}">
      <dgm:prSet/>
      <dgm:spPr>
        <a:xfrm>
          <a:off x="6099781" y="922361"/>
          <a:ext cx="205485" cy="2569686"/>
        </a:xfrm>
        <a:custGeom>
          <a:avLst/>
          <a:gdLst/>
          <a:ahLst/>
          <a:cxnLst/>
          <a:rect l="0" t="0" r="0" b="0"/>
          <a:pathLst>
            <a:path>
              <a:moveTo>
                <a:pt x="0" y="0"/>
              </a:moveTo>
              <a:lnTo>
                <a:pt x="0" y="2569686"/>
              </a:lnTo>
              <a:lnTo>
                <a:pt x="205485" y="2569686"/>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12E090DD-EDE3-6048-A67D-354ECC583671}" type="sibTrans" cxnId="{C3AA037D-539C-2244-80C0-522C9BB51B25}">
      <dgm:prSet/>
      <dgm:spPr/>
      <dgm:t>
        <a:bodyPr/>
        <a:lstStyle/>
        <a:p>
          <a:endParaRPr lang="en-US"/>
        </a:p>
      </dgm:t>
    </dgm:pt>
    <dgm:pt modelId="{0F8DC049-C15D-304F-9C04-90CA4596A9EE}">
      <dgm:prSet phldrT="[Text]" custT="1"/>
      <dgm:spPr>
        <a:xfrm>
          <a:off x="6305267" y="4076048"/>
          <a:ext cx="1369488" cy="748076"/>
        </a:xfrm>
        <a:prstGeom prst="roundRect">
          <a:avLst>
            <a:gd name="adj" fmla="val 10000"/>
          </a:avLst>
        </a:prstGeom>
        <a:noFill/>
        <a:ln w="25400" cap="flat" cmpd="sng" algn="ctr">
          <a:solidFill>
            <a:srgbClr val="517AB8">
              <a:hueOff val="0"/>
              <a:satOff val="0"/>
              <a:lumOff val="0"/>
              <a:alphaOff val="0"/>
            </a:srgbClr>
          </a:solidFill>
          <a:prstDash val="solid"/>
        </a:ln>
        <a:effectLst/>
      </dgm:spPr>
      <dgm:t>
        <a:bodyPr/>
        <a:lstStyle/>
        <a:p>
          <a:pPr algn="ctr">
            <a:buNone/>
          </a:pPr>
          <a:r>
            <a:rPr lang="en-US" sz="1400" dirty="0" err="1">
              <a:solidFill>
                <a:sysClr val="windowText" lastClr="000000">
                  <a:hueOff val="0"/>
                  <a:satOff val="0"/>
                  <a:lumOff val="0"/>
                  <a:alphaOff val="0"/>
                </a:sysClr>
              </a:solidFill>
              <a:latin typeface="Arial"/>
              <a:ea typeface="+mn-ea"/>
              <a:cs typeface="+mn-cs"/>
            </a:rPr>
            <a:t>Grapho</a:t>
          </a:r>
          <a:r>
            <a:rPr lang="en-US" sz="1400" dirty="0">
              <a:solidFill>
                <a:sysClr val="windowText" lastClr="000000">
                  <a:hueOff val="0"/>
                  <a:satOff val="0"/>
                  <a:lumOff val="0"/>
                  <a:alphaOff val="0"/>
                </a:sysClr>
              </a:solidFill>
              <a:latin typeface="Arial"/>
              <a:ea typeface="+mn-ea"/>
              <a:cs typeface="+mn-cs"/>
            </a:rPr>
            <a:t>-phonics / phonology</a:t>
          </a:r>
        </a:p>
      </dgm:t>
    </dgm:pt>
    <dgm:pt modelId="{9364E9D6-B851-274B-98D4-B3022F1C0849}" type="parTrans" cxnId="{B235306A-C399-324C-8609-A6D6981FCE19}">
      <dgm:prSet/>
      <dgm:spPr>
        <a:xfrm>
          <a:off x="6099781" y="922361"/>
          <a:ext cx="205485" cy="3527725"/>
        </a:xfrm>
        <a:custGeom>
          <a:avLst/>
          <a:gdLst/>
          <a:ahLst/>
          <a:cxnLst/>
          <a:rect l="0" t="0" r="0" b="0"/>
          <a:pathLst>
            <a:path>
              <a:moveTo>
                <a:pt x="0" y="0"/>
              </a:moveTo>
              <a:lnTo>
                <a:pt x="0" y="3527725"/>
              </a:lnTo>
              <a:lnTo>
                <a:pt x="205485" y="3527725"/>
              </a:lnTo>
            </a:path>
          </a:pathLst>
        </a:custGeom>
        <a:noFill/>
        <a:ln w="25400" cap="flat" cmpd="sng" algn="ctr">
          <a:solidFill>
            <a:srgbClr val="517AB8">
              <a:shade val="60000"/>
              <a:hueOff val="0"/>
              <a:satOff val="0"/>
              <a:lumOff val="0"/>
              <a:alphaOff val="0"/>
            </a:srgbClr>
          </a:solidFill>
          <a:prstDash val="solid"/>
        </a:ln>
        <a:effectLst/>
      </dgm:spPr>
      <dgm:t>
        <a:bodyPr/>
        <a:lstStyle/>
        <a:p>
          <a:endParaRPr lang="en-US"/>
        </a:p>
      </dgm:t>
    </dgm:pt>
    <dgm:pt modelId="{BBBAE8C8-6376-7544-B0FA-7FE19E414076}" type="sibTrans" cxnId="{B235306A-C399-324C-8609-A6D6981FCE19}">
      <dgm:prSet/>
      <dgm:spPr/>
      <dgm:t>
        <a:bodyPr/>
        <a:lstStyle/>
        <a:p>
          <a:endParaRPr lang="en-US"/>
        </a:p>
      </dgm:t>
    </dgm:pt>
    <dgm:pt modelId="{19FAF3AA-B8C3-464E-A40D-3CF7B016E2BD}" type="pres">
      <dgm:prSet presAssocID="{6BE5A265-1BB5-EE45-95C3-BA05184F87C9}" presName="diagram" presStyleCnt="0">
        <dgm:presLayoutVars>
          <dgm:chPref val="1"/>
          <dgm:dir/>
          <dgm:animOne val="branch"/>
          <dgm:animLvl val="lvl"/>
          <dgm:resizeHandles/>
        </dgm:presLayoutVars>
      </dgm:prSet>
      <dgm:spPr/>
      <dgm:t>
        <a:bodyPr/>
        <a:lstStyle/>
        <a:p>
          <a:endParaRPr lang="en-US"/>
        </a:p>
      </dgm:t>
    </dgm:pt>
    <dgm:pt modelId="{4EED5C04-6814-B94A-A49C-916FD7CD791B}" type="pres">
      <dgm:prSet presAssocID="{BE4722DF-37AF-A646-9269-3E4695E4687A}" presName="root" presStyleCnt="0"/>
      <dgm:spPr/>
    </dgm:pt>
    <dgm:pt modelId="{A283C6D0-DF66-8C4F-A6AD-CE28E97C8B78}" type="pres">
      <dgm:prSet presAssocID="{BE4722DF-37AF-A646-9269-3E4695E4687A}" presName="rootComposite" presStyleCnt="0"/>
      <dgm:spPr/>
    </dgm:pt>
    <dgm:pt modelId="{90D3AA89-C220-8A45-950F-DEB157B72D25}" type="pres">
      <dgm:prSet presAssocID="{BE4722DF-37AF-A646-9269-3E4695E4687A}" presName="rootText" presStyleLbl="node1" presStyleIdx="0" presStyleCnt="3" custScaleX="80681" custScaleY="76079"/>
      <dgm:spPr/>
      <dgm:t>
        <a:bodyPr/>
        <a:lstStyle/>
        <a:p>
          <a:endParaRPr lang="en-US"/>
        </a:p>
      </dgm:t>
    </dgm:pt>
    <dgm:pt modelId="{04809773-406B-0645-9673-F8F1491C6D33}" type="pres">
      <dgm:prSet presAssocID="{BE4722DF-37AF-A646-9269-3E4695E4687A}" presName="rootConnector" presStyleLbl="node1" presStyleIdx="0" presStyleCnt="3"/>
      <dgm:spPr/>
      <dgm:t>
        <a:bodyPr/>
        <a:lstStyle/>
        <a:p>
          <a:endParaRPr lang="en-US"/>
        </a:p>
      </dgm:t>
    </dgm:pt>
    <dgm:pt modelId="{55D94CE2-4468-364E-A696-26ECEA227B17}" type="pres">
      <dgm:prSet presAssocID="{BE4722DF-37AF-A646-9269-3E4695E4687A}" presName="childShape" presStyleCnt="0"/>
      <dgm:spPr/>
    </dgm:pt>
    <dgm:pt modelId="{3B921057-7AED-144D-A4BE-4106CFF49236}" type="pres">
      <dgm:prSet presAssocID="{C8C696B8-88E5-C342-81DB-BF2CC40B24AE}" presName="root" presStyleCnt="0"/>
      <dgm:spPr/>
    </dgm:pt>
    <dgm:pt modelId="{35726A63-FD5C-8A4C-8FAE-F3B4D00BCF52}" type="pres">
      <dgm:prSet presAssocID="{C8C696B8-88E5-C342-81DB-BF2CC40B24AE}" presName="rootComposite" presStyleCnt="0"/>
      <dgm:spPr/>
    </dgm:pt>
    <dgm:pt modelId="{7E5F10A5-0C94-D842-9C46-1F5F22C263A3}" type="pres">
      <dgm:prSet presAssocID="{C8C696B8-88E5-C342-81DB-BF2CC40B24AE}" presName="rootText" presStyleLbl="node1" presStyleIdx="1" presStyleCnt="3" custScaleX="89812" custScaleY="76079"/>
      <dgm:spPr/>
      <dgm:t>
        <a:bodyPr/>
        <a:lstStyle/>
        <a:p>
          <a:endParaRPr lang="en-US"/>
        </a:p>
      </dgm:t>
    </dgm:pt>
    <dgm:pt modelId="{ECDCBF00-BEB4-0949-938E-EACD1856ABC8}" type="pres">
      <dgm:prSet presAssocID="{C8C696B8-88E5-C342-81DB-BF2CC40B24AE}" presName="rootConnector" presStyleLbl="node1" presStyleIdx="1" presStyleCnt="3"/>
      <dgm:spPr/>
      <dgm:t>
        <a:bodyPr/>
        <a:lstStyle/>
        <a:p>
          <a:endParaRPr lang="en-US"/>
        </a:p>
      </dgm:t>
    </dgm:pt>
    <dgm:pt modelId="{B8654089-A9AB-1248-A06A-D9160BB03BD1}" type="pres">
      <dgm:prSet presAssocID="{C8C696B8-88E5-C342-81DB-BF2CC40B24AE}" presName="childShape" presStyleCnt="0"/>
      <dgm:spPr/>
    </dgm:pt>
    <dgm:pt modelId="{39DD0F18-D460-D940-B2AF-1BBBBA85B189}" type="pres">
      <dgm:prSet presAssocID="{9E41830A-FA96-F945-9B4C-FA234C6E0EB6}" presName="Name13" presStyleLbl="parChTrans1D2" presStyleIdx="0" presStyleCnt="6"/>
      <dgm:spPr/>
      <dgm:t>
        <a:bodyPr/>
        <a:lstStyle/>
        <a:p>
          <a:endParaRPr lang="en-US"/>
        </a:p>
      </dgm:t>
    </dgm:pt>
    <dgm:pt modelId="{46ABBD4E-8DD1-074E-93A7-8A51DEE17D39}" type="pres">
      <dgm:prSet presAssocID="{627E72CE-36D5-5B4A-BE28-313175FD02B5}" presName="childText" presStyleLbl="bgAcc1" presStyleIdx="0" presStyleCnt="6" custScaleX="98174" custScaleY="64919" custLinFactNeighborX="-1747" custLinFactNeighborY="-1189">
        <dgm:presLayoutVars>
          <dgm:bulletEnabled val="1"/>
        </dgm:presLayoutVars>
      </dgm:prSet>
      <dgm:spPr/>
      <dgm:t>
        <a:bodyPr/>
        <a:lstStyle/>
        <a:p>
          <a:endParaRPr lang="en-US"/>
        </a:p>
      </dgm:t>
    </dgm:pt>
    <dgm:pt modelId="{B5607927-AB64-5D4A-B717-9071055E1754}" type="pres">
      <dgm:prSet presAssocID="{2AF2D695-E569-3A41-A915-4B2DE362A084}" presName="Name13" presStyleLbl="parChTrans1D2" presStyleIdx="1" presStyleCnt="6"/>
      <dgm:spPr/>
      <dgm:t>
        <a:bodyPr/>
        <a:lstStyle/>
        <a:p>
          <a:endParaRPr lang="en-US"/>
        </a:p>
      </dgm:t>
    </dgm:pt>
    <dgm:pt modelId="{4D340B12-8C3A-3549-BB2F-6F80B9D83A38}" type="pres">
      <dgm:prSet presAssocID="{4D775BD9-DC16-B446-9C65-31BBD9520057}" presName="childText" presStyleLbl="bgAcc1" presStyleIdx="1" presStyleCnt="6" custScaleX="88753" custScaleY="56941">
        <dgm:presLayoutVars>
          <dgm:bulletEnabled val="1"/>
        </dgm:presLayoutVars>
      </dgm:prSet>
      <dgm:spPr/>
      <dgm:t>
        <a:bodyPr/>
        <a:lstStyle/>
        <a:p>
          <a:endParaRPr lang="en-US"/>
        </a:p>
      </dgm:t>
    </dgm:pt>
    <dgm:pt modelId="{F813DF69-AEBF-EB45-A4E6-F366F3683E45}" type="pres">
      <dgm:prSet presAssocID="{E50F08BB-3D83-2644-A997-67A84F614677}" presName="root" presStyleCnt="0"/>
      <dgm:spPr/>
    </dgm:pt>
    <dgm:pt modelId="{9C9892B8-A14F-A743-BBEC-F86E6CCF63DA}" type="pres">
      <dgm:prSet presAssocID="{E50F08BB-3D83-2644-A997-67A84F614677}" presName="rootComposite" presStyleCnt="0"/>
      <dgm:spPr/>
    </dgm:pt>
    <dgm:pt modelId="{E1DEF518-8844-7B47-8C8F-57AD0107EB78}" type="pres">
      <dgm:prSet presAssocID="{E50F08BB-3D83-2644-A997-67A84F614677}" presName="rootText" presStyleLbl="node1" presStyleIdx="2" presStyleCnt="3" custScaleX="84783" custScaleY="76079"/>
      <dgm:spPr/>
      <dgm:t>
        <a:bodyPr/>
        <a:lstStyle/>
        <a:p>
          <a:endParaRPr lang="en-US"/>
        </a:p>
      </dgm:t>
    </dgm:pt>
    <dgm:pt modelId="{AA1B0C9A-808B-1F4D-8713-067C26482102}" type="pres">
      <dgm:prSet presAssocID="{E50F08BB-3D83-2644-A997-67A84F614677}" presName="rootConnector" presStyleLbl="node1" presStyleIdx="2" presStyleCnt="3"/>
      <dgm:spPr/>
      <dgm:t>
        <a:bodyPr/>
        <a:lstStyle/>
        <a:p>
          <a:endParaRPr lang="en-US"/>
        </a:p>
      </dgm:t>
    </dgm:pt>
    <dgm:pt modelId="{6A134C64-3476-F64E-BDE8-D13E0D81A73C}" type="pres">
      <dgm:prSet presAssocID="{E50F08BB-3D83-2644-A997-67A84F614677}" presName="childShape" presStyleCnt="0"/>
      <dgm:spPr/>
    </dgm:pt>
    <dgm:pt modelId="{A60E7A55-47A7-BC4F-931C-9B3BC3884B3C}" type="pres">
      <dgm:prSet presAssocID="{01158839-58C7-1348-9C5E-C7B12FB8D8A7}" presName="Name13" presStyleLbl="parChTrans1D2" presStyleIdx="2" presStyleCnt="6"/>
      <dgm:spPr/>
      <dgm:t>
        <a:bodyPr/>
        <a:lstStyle/>
        <a:p>
          <a:endParaRPr lang="en-US"/>
        </a:p>
      </dgm:t>
    </dgm:pt>
    <dgm:pt modelId="{C5C7D0C7-9AAB-3D4D-A9B9-E6BA1B7F1A65}" type="pres">
      <dgm:prSet presAssocID="{E996E3B4-6521-3A4D-8034-A99D60E1BBCA}" presName="childText" presStyleLbl="bgAcc1" presStyleIdx="2" presStyleCnt="6" custScaleX="75551" custScaleY="59000">
        <dgm:presLayoutVars>
          <dgm:bulletEnabled val="1"/>
        </dgm:presLayoutVars>
      </dgm:prSet>
      <dgm:spPr/>
      <dgm:t>
        <a:bodyPr/>
        <a:lstStyle/>
        <a:p>
          <a:endParaRPr lang="en-US"/>
        </a:p>
      </dgm:t>
    </dgm:pt>
    <dgm:pt modelId="{5EF79DE6-2830-0B4D-8508-35CA1659CBF3}" type="pres">
      <dgm:prSet presAssocID="{F0F7C9B5-B806-0141-AB87-1BA5362C46EF}" presName="Name13" presStyleLbl="parChTrans1D2" presStyleIdx="3" presStyleCnt="6"/>
      <dgm:spPr/>
      <dgm:t>
        <a:bodyPr/>
        <a:lstStyle/>
        <a:p>
          <a:endParaRPr lang="en-US"/>
        </a:p>
      </dgm:t>
    </dgm:pt>
    <dgm:pt modelId="{3001CA3C-698F-7F4B-835A-92DE465FE070}" type="pres">
      <dgm:prSet presAssocID="{E4DB5A38-A7B5-0545-9397-0F26139ED8C8}" presName="childText" presStyleLbl="bgAcc1" presStyleIdx="3" presStyleCnt="6" custScaleX="75826" custScaleY="54858">
        <dgm:presLayoutVars>
          <dgm:bulletEnabled val="1"/>
        </dgm:presLayoutVars>
      </dgm:prSet>
      <dgm:spPr/>
      <dgm:t>
        <a:bodyPr/>
        <a:lstStyle/>
        <a:p>
          <a:endParaRPr lang="en-US"/>
        </a:p>
      </dgm:t>
    </dgm:pt>
    <dgm:pt modelId="{75409031-F539-E747-B36E-C89F55D63CC9}" type="pres">
      <dgm:prSet presAssocID="{087AA128-0527-5C49-9F3F-F3DC397E8AD6}" presName="Name13" presStyleLbl="parChTrans1D2" presStyleIdx="4" presStyleCnt="6"/>
      <dgm:spPr/>
      <dgm:t>
        <a:bodyPr/>
        <a:lstStyle/>
        <a:p>
          <a:endParaRPr lang="en-US"/>
        </a:p>
      </dgm:t>
    </dgm:pt>
    <dgm:pt modelId="{72E6A871-820D-CB47-80B0-64C61DD7E437}" type="pres">
      <dgm:prSet presAssocID="{0F73FCBB-E259-3D4E-A570-8A0829D325E1}" presName="childText" presStyleLbl="bgAcc1" presStyleIdx="4" presStyleCnt="6" custScaleX="75037" custScaleY="46383">
        <dgm:presLayoutVars>
          <dgm:bulletEnabled val="1"/>
        </dgm:presLayoutVars>
      </dgm:prSet>
      <dgm:spPr/>
      <dgm:t>
        <a:bodyPr/>
        <a:lstStyle/>
        <a:p>
          <a:endParaRPr lang="en-US"/>
        </a:p>
      </dgm:t>
    </dgm:pt>
    <dgm:pt modelId="{6EEA5241-8F27-3F43-A591-041CEABAE675}" type="pres">
      <dgm:prSet presAssocID="{9364E9D6-B851-274B-98D4-B3022F1C0849}" presName="Name13" presStyleLbl="parChTrans1D2" presStyleIdx="5" presStyleCnt="6"/>
      <dgm:spPr/>
      <dgm:t>
        <a:bodyPr/>
        <a:lstStyle/>
        <a:p>
          <a:endParaRPr lang="en-US"/>
        </a:p>
      </dgm:t>
    </dgm:pt>
    <dgm:pt modelId="{E937C941-5945-C24C-A204-8C51B41A9AF3}" type="pres">
      <dgm:prSet presAssocID="{0F8DC049-C15D-304F-9C04-90CA4596A9EE}" presName="childText" presStyleLbl="bgAcc1" presStyleIdx="5" presStyleCnt="6" custScaleX="70631" custScaleY="61731">
        <dgm:presLayoutVars>
          <dgm:bulletEnabled val="1"/>
        </dgm:presLayoutVars>
      </dgm:prSet>
      <dgm:spPr/>
      <dgm:t>
        <a:bodyPr/>
        <a:lstStyle/>
        <a:p>
          <a:endParaRPr lang="en-US"/>
        </a:p>
      </dgm:t>
    </dgm:pt>
  </dgm:ptLst>
  <dgm:cxnLst>
    <dgm:cxn modelId="{96C67E31-7464-D441-87E0-9A592119FC33}" type="presOf" srcId="{9E41830A-FA96-F945-9B4C-FA234C6E0EB6}" destId="{39DD0F18-D460-D940-B2AF-1BBBBA85B189}" srcOrd="0" destOrd="0" presId="urn:microsoft.com/office/officeart/2005/8/layout/hierarchy3"/>
    <dgm:cxn modelId="{BA6464F5-5C36-EC4B-BDA2-2A2314D79661}" type="presOf" srcId="{E996E3B4-6521-3A4D-8034-A99D60E1BBCA}" destId="{C5C7D0C7-9AAB-3D4D-A9B9-E6BA1B7F1A65}" srcOrd="0" destOrd="0" presId="urn:microsoft.com/office/officeart/2005/8/layout/hierarchy3"/>
    <dgm:cxn modelId="{669A468A-73C7-2949-AAF7-25565F068A4F}" type="presOf" srcId="{E50F08BB-3D83-2644-A997-67A84F614677}" destId="{AA1B0C9A-808B-1F4D-8713-067C26482102}" srcOrd="1" destOrd="0" presId="urn:microsoft.com/office/officeart/2005/8/layout/hierarchy3"/>
    <dgm:cxn modelId="{DF1A140A-7D25-4440-A1B6-E5F82F30B0BD}" type="presOf" srcId="{BE4722DF-37AF-A646-9269-3E4695E4687A}" destId="{90D3AA89-C220-8A45-950F-DEB157B72D25}" srcOrd="0" destOrd="0" presId="urn:microsoft.com/office/officeart/2005/8/layout/hierarchy3"/>
    <dgm:cxn modelId="{26E3130B-5407-ED45-9454-E628E3041356}" srcId="{6BE5A265-1BB5-EE45-95C3-BA05184F87C9}" destId="{C8C696B8-88E5-C342-81DB-BF2CC40B24AE}" srcOrd="1" destOrd="0" parTransId="{306C2038-DA01-4E4D-BE33-DF84278B4330}" sibTransId="{48D1A1B0-AAE4-FC43-A90D-A605C09C64EA}"/>
    <dgm:cxn modelId="{4C8186F4-F5DA-F647-AE7B-CE3B204936E1}" type="presOf" srcId="{F0F7C9B5-B806-0141-AB87-1BA5362C46EF}" destId="{5EF79DE6-2830-0B4D-8508-35CA1659CBF3}" srcOrd="0" destOrd="0" presId="urn:microsoft.com/office/officeart/2005/8/layout/hierarchy3"/>
    <dgm:cxn modelId="{F72D883F-3E9A-B341-AA59-21DD8BBE0130}" srcId="{C8C696B8-88E5-C342-81DB-BF2CC40B24AE}" destId="{627E72CE-36D5-5B4A-BE28-313175FD02B5}" srcOrd="0" destOrd="0" parTransId="{9E41830A-FA96-F945-9B4C-FA234C6E0EB6}" sibTransId="{934F3559-595E-7547-B3A6-7255FFE78848}"/>
    <dgm:cxn modelId="{A1AFFA5A-218B-B447-A6C9-8C18C932BDA3}" type="presOf" srcId="{9364E9D6-B851-274B-98D4-B3022F1C0849}" destId="{6EEA5241-8F27-3F43-A591-041CEABAE675}" srcOrd="0" destOrd="0" presId="urn:microsoft.com/office/officeart/2005/8/layout/hierarchy3"/>
    <dgm:cxn modelId="{BF2D02FA-DD51-1B4F-89E4-513C04F84964}" type="presOf" srcId="{E50F08BB-3D83-2644-A997-67A84F614677}" destId="{E1DEF518-8844-7B47-8C8F-57AD0107EB78}" srcOrd="0" destOrd="0" presId="urn:microsoft.com/office/officeart/2005/8/layout/hierarchy3"/>
    <dgm:cxn modelId="{E3D5C688-D53A-474C-AD1C-95749797B2FD}" srcId="{E50F08BB-3D83-2644-A997-67A84F614677}" destId="{E996E3B4-6521-3A4D-8034-A99D60E1BBCA}" srcOrd="0" destOrd="0" parTransId="{01158839-58C7-1348-9C5E-C7B12FB8D8A7}" sibTransId="{AF78A628-E1CB-C04F-9B25-57AA04D8A8FD}"/>
    <dgm:cxn modelId="{AFA6FEDF-6797-A541-9A87-680295BE85D1}" type="presOf" srcId="{0F73FCBB-E259-3D4E-A570-8A0829D325E1}" destId="{72E6A871-820D-CB47-80B0-64C61DD7E437}" srcOrd="0" destOrd="0" presId="urn:microsoft.com/office/officeart/2005/8/layout/hierarchy3"/>
    <dgm:cxn modelId="{5F0B3255-DDBD-0144-B3FB-5CB5C66FAAB3}" srcId="{C8C696B8-88E5-C342-81DB-BF2CC40B24AE}" destId="{4D775BD9-DC16-B446-9C65-31BBD9520057}" srcOrd="1" destOrd="0" parTransId="{2AF2D695-E569-3A41-A915-4B2DE362A084}" sibTransId="{527EE9E3-04D1-5A4C-8419-4329BEB5833C}"/>
    <dgm:cxn modelId="{B235306A-C399-324C-8609-A6D6981FCE19}" srcId="{E50F08BB-3D83-2644-A997-67A84F614677}" destId="{0F8DC049-C15D-304F-9C04-90CA4596A9EE}" srcOrd="3" destOrd="0" parTransId="{9364E9D6-B851-274B-98D4-B3022F1C0849}" sibTransId="{BBBAE8C8-6376-7544-B0FA-7FE19E414076}"/>
    <dgm:cxn modelId="{A472B783-34D9-EC41-9A45-17B5CA0DE77C}" srcId="{6BE5A265-1BB5-EE45-95C3-BA05184F87C9}" destId="{BE4722DF-37AF-A646-9269-3E4695E4687A}" srcOrd="0" destOrd="0" parTransId="{8F7F8E4B-211E-F642-B54F-6D4131BAA028}" sibTransId="{3EF77BB3-EC28-D842-B40D-D7C9711F0A38}"/>
    <dgm:cxn modelId="{513312C8-6A0B-B848-B53A-61D85619C581}" type="presOf" srcId="{2AF2D695-E569-3A41-A915-4B2DE362A084}" destId="{B5607927-AB64-5D4A-B717-9071055E1754}" srcOrd="0" destOrd="0" presId="urn:microsoft.com/office/officeart/2005/8/layout/hierarchy3"/>
    <dgm:cxn modelId="{C3AA037D-539C-2244-80C0-522C9BB51B25}" srcId="{E50F08BB-3D83-2644-A997-67A84F614677}" destId="{0F73FCBB-E259-3D4E-A570-8A0829D325E1}" srcOrd="2" destOrd="0" parTransId="{087AA128-0527-5C49-9F3F-F3DC397E8AD6}" sibTransId="{12E090DD-EDE3-6048-A67D-354ECC583671}"/>
    <dgm:cxn modelId="{EA541E9E-5DE3-704C-B889-3B5DD294F7F1}" type="presOf" srcId="{C8C696B8-88E5-C342-81DB-BF2CC40B24AE}" destId="{7E5F10A5-0C94-D842-9C46-1F5F22C263A3}" srcOrd="0" destOrd="0" presId="urn:microsoft.com/office/officeart/2005/8/layout/hierarchy3"/>
    <dgm:cxn modelId="{9BD13AA6-1FE9-034E-AA8C-F8D46F9E48E7}" type="presOf" srcId="{4D775BD9-DC16-B446-9C65-31BBD9520057}" destId="{4D340B12-8C3A-3549-BB2F-6F80B9D83A38}" srcOrd="0" destOrd="0" presId="urn:microsoft.com/office/officeart/2005/8/layout/hierarchy3"/>
    <dgm:cxn modelId="{61B1F9FC-DCB9-8B48-995D-49DFC9E99318}" type="presOf" srcId="{0F8DC049-C15D-304F-9C04-90CA4596A9EE}" destId="{E937C941-5945-C24C-A204-8C51B41A9AF3}" srcOrd="0" destOrd="0" presId="urn:microsoft.com/office/officeart/2005/8/layout/hierarchy3"/>
    <dgm:cxn modelId="{F9BF5987-98D6-B34C-B517-2FFAC311404C}" type="presOf" srcId="{01158839-58C7-1348-9C5E-C7B12FB8D8A7}" destId="{A60E7A55-47A7-BC4F-931C-9B3BC3884B3C}" srcOrd="0" destOrd="0" presId="urn:microsoft.com/office/officeart/2005/8/layout/hierarchy3"/>
    <dgm:cxn modelId="{15EDAE84-BB19-C342-B3F4-E7D609B517FC}" type="presOf" srcId="{BE4722DF-37AF-A646-9269-3E4695E4687A}" destId="{04809773-406B-0645-9673-F8F1491C6D33}" srcOrd="1" destOrd="0" presId="urn:microsoft.com/office/officeart/2005/8/layout/hierarchy3"/>
    <dgm:cxn modelId="{BE7769C1-B77E-0B45-94C8-EB4131D7A812}" srcId="{6BE5A265-1BB5-EE45-95C3-BA05184F87C9}" destId="{E50F08BB-3D83-2644-A997-67A84F614677}" srcOrd="2" destOrd="0" parTransId="{483F9483-07E3-2345-84D2-215EEB42993B}" sibTransId="{C7C0A269-E563-1C46-A485-B44331DC7809}"/>
    <dgm:cxn modelId="{57E2AACF-32B7-EF4A-9218-7EDF97A8F584}" type="presOf" srcId="{087AA128-0527-5C49-9F3F-F3DC397E8AD6}" destId="{75409031-F539-E747-B36E-C89F55D63CC9}" srcOrd="0" destOrd="0" presId="urn:microsoft.com/office/officeart/2005/8/layout/hierarchy3"/>
    <dgm:cxn modelId="{0BBC2BBA-4F21-5C4B-9A4B-0B2D6D1CD917}" type="presOf" srcId="{627E72CE-36D5-5B4A-BE28-313175FD02B5}" destId="{46ABBD4E-8DD1-074E-93A7-8A51DEE17D39}" srcOrd="0" destOrd="0" presId="urn:microsoft.com/office/officeart/2005/8/layout/hierarchy3"/>
    <dgm:cxn modelId="{9D9B02E4-0B3F-0845-9631-021487F41106}" type="presOf" srcId="{C8C696B8-88E5-C342-81DB-BF2CC40B24AE}" destId="{ECDCBF00-BEB4-0949-938E-EACD1856ABC8}" srcOrd="1" destOrd="0" presId="urn:microsoft.com/office/officeart/2005/8/layout/hierarchy3"/>
    <dgm:cxn modelId="{2B1639B0-4D87-D74D-98DF-67D6CE0FB0B3}" type="presOf" srcId="{E4DB5A38-A7B5-0545-9397-0F26139ED8C8}" destId="{3001CA3C-698F-7F4B-835A-92DE465FE070}" srcOrd="0" destOrd="0" presId="urn:microsoft.com/office/officeart/2005/8/layout/hierarchy3"/>
    <dgm:cxn modelId="{EC20CDAE-874E-9E49-8405-7AD56FC259D1}" type="presOf" srcId="{6BE5A265-1BB5-EE45-95C3-BA05184F87C9}" destId="{19FAF3AA-B8C3-464E-A40D-3CF7B016E2BD}" srcOrd="0" destOrd="0" presId="urn:microsoft.com/office/officeart/2005/8/layout/hierarchy3"/>
    <dgm:cxn modelId="{C08DFE7A-0F95-3E4A-AD93-E88A6DA05D6B}" srcId="{E50F08BB-3D83-2644-A997-67A84F614677}" destId="{E4DB5A38-A7B5-0545-9397-0F26139ED8C8}" srcOrd="1" destOrd="0" parTransId="{F0F7C9B5-B806-0141-AB87-1BA5362C46EF}" sibTransId="{FF7FE7BD-4A6A-9B4F-8E39-CF34C5C58CD9}"/>
    <dgm:cxn modelId="{14C6D1FD-78EF-4F43-8862-A9C41B225F9B}" type="presParOf" srcId="{19FAF3AA-B8C3-464E-A40D-3CF7B016E2BD}" destId="{4EED5C04-6814-B94A-A49C-916FD7CD791B}" srcOrd="0" destOrd="0" presId="urn:microsoft.com/office/officeart/2005/8/layout/hierarchy3"/>
    <dgm:cxn modelId="{2BEE13C7-CBC5-F24E-A6D6-28932236670C}" type="presParOf" srcId="{4EED5C04-6814-B94A-A49C-916FD7CD791B}" destId="{A283C6D0-DF66-8C4F-A6AD-CE28E97C8B78}" srcOrd="0" destOrd="0" presId="urn:microsoft.com/office/officeart/2005/8/layout/hierarchy3"/>
    <dgm:cxn modelId="{1F188B6B-0B8B-DF4A-8468-FD4FA12DECE6}" type="presParOf" srcId="{A283C6D0-DF66-8C4F-A6AD-CE28E97C8B78}" destId="{90D3AA89-C220-8A45-950F-DEB157B72D25}" srcOrd="0" destOrd="0" presId="urn:microsoft.com/office/officeart/2005/8/layout/hierarchy3"/>
    <dgm:cxn modelId="{76A76E5E-76B6-9947-95E5-A5C7E09C281D}" type="presParOf" srcId="{A283C6D0-DF66-8C4F-A6AD-CE28E97C8B78}" destId="{04809773-406B-0645-9673-F8F1491C6D33}" srcOrd="1" destOrd="0" presId="urn:microsoft.com/office/officeart/2005/8/layout/hierarchy3"/>
    <dgm:cxn modelId="{486DBEC1-F9D6-C041-8A6B-A91AABB99A1A}" type="presParOf" srcId="{4EED5C04-6814-B94A-A49C-916FD7CD791B}" destId="{55D94CE2-4468-364E-A696-26ECEA227B17}" srcOrd="1" destOrd="0" presId="urn:microsoft.com/office/officeart/2005/8/layout/hierarchy3"/>
    <dgm:cxn modelId="{F6278309-3805-F048-85AD-E4BE20C633CB}" type="presParOf" srcId="{19FAF3AA-B8C3-464E-A40D-3CF7B016E2BD}" destId="{3B921057-7AED-144D-A4BE-4106CFF49236}" srcOrd="1" destOrd="0" presId="urn:microsoft.com/office/officeart/2005/8/layout/hierarchy3"/>
    <dgm:cxn modelId="{BBB7A8C0-7B07-4048-93FE-391242F1776C}" type="presParOf" srcId="{3B921057-7AED-144D-A4BE-4106CFF49236}" destId="{35726A63-FD5C-8A4C-8FAE-F3B4D00BCF52}" srcOrd="0" destOrd="0" presId="urn:microsoft.com/office/officeart/2005/8/layout/hierarchy3"/>
    <dgm:cxn modelId="{A19C7B13-2121-A445-8857-4BF7C530C3E8}" type="presParOf" srcId="{35726A63-FD5C-8A4C-8FAE-F3B4D00BCF52}" destId="{7E5F10A5-0C94-D842-9C46-1F5F22C263A3}" srcOrd="0" destOrd="0" presId="urn:microsoft.com/office/officeart/2005/8/layout/hierarchy3"/>
    <dgm:cxn modelId="{93D3E801-D441-D148-89D7-9129C1E2B753}" type="presParOf" srcId="{35726A63-FD5C-8A4C-8FAE-F3B4D00BCF52}" destId="{ECDCBF00-BEB4-0949-938E-EACD1856ABC8}" srcOrd="1" destOrd="0" presId="urn:microsoft.com/office/officeart/2005/8/layout/hierarchy3"/>
    <dgm:cxn modelId="{3B0653DC-A846-AE45-B52B-12DAF2DBE40C}" type="presParOf" srcId="{3B921057-7AED-144D-A4BE-4106CFF49236}" destId="{B8654089-A9AB-1248-A06A-D9160BB03BD1}" srcOrd="1" destOrd="0" presId="urn:microsoft.com/office/officeart/2005/8/layout/hierarchy3"/>
    <dgm:cxn modelId="{EE5CE8A2-B6F1-8F49-9FC3-C71891710FE5}" type="presParOf" srcId="{B8654089-A9AB-1248-A06A-D9160BB03BD1}" destId="{39DD0F18-D460-D940-B2AF-1BBBBA85B189}" srcOrd="0" destOrd="0" presId="urn:microsoft.com/office/officeart/2005/8/layout/hierarchy3"/>
    <dgm:cxn modelId="{266BCC16-6B39-8C43-835B-143FA464180A}" type="presParOf" srcId="{B8654089-A9AB-1248-A06A-D9160BB03BD1}" destId="{46ABBD4E-8DD1-074E-93A7-8A51DEE17D39}" srcOrd="1" destOrd="0" presId="urn:microsoft.com/office/officeart/2005/8/layout/hierarchy3"/>
    <dgm:cxn modelId="{9D916512-44FC-D441-8E33-E89DF5FE5FE2}" type="presParOf" srcId="{B8654089-A9AB-1248-A06A-D9160BB03BD1}" destId="{B5607927-AB64-5D4A-B717-9071055E1754}" srcOrd="2" destOrd="0" presId="urn:microsoft.com/office/officeart/2005/8/layout/hierarchy3"/>
    <dgm:cxn modelId="{7682013A-B574-E64D-BD62-06F0E8CAFF15}" type="presParOf" srcId="{B8654089-A9AB-1248-A06A-D9160BB03BD1}" destId="{4D340B12-8C3A-3549-BB2F-6F80B9D83A38}" srcOrd="3" destOrd="0" presId="urn:microsoft.com/office/officeart/2005/8/layout/hierarchy3"/>
    <dgm:cxn modelId="{05F51F15-AFB7-BD43-B7AC-CE794D32E645}" type="presParOf" srcId="{19FAF3AA-B8C3-464E-A40D-3CF7B016E2BD}" destId="{F813DF69-AEBF-EB45-A4E6-F366F3683E45}" srcOrd="2" destOrd="0" presId="urn:microsoft.com/office/officeart/2005/8/layout/hierarchy3"/>
    <dgm:cxn modelId="{3459C189-9D42-4948-AFDD-6264CB5B2EE8}" type="presParOf" srcId="{F813DF69-AEBF-EB45-A4E6-F366F3683E45}" destId="{9C9892B8-A14F-A743-BBEC-F86E6CCF63DA}" srcOrd="0" destOrd="0" presId="urn:microsoft.com/office/officeart/2005/8/layout/hierarchy3"/>
    <dgm:cxn modelId="{5D073BC3-289B-6944-A6E7-12E4B24C8DE9}" type="presParOf" srcId="{9C9892B8-A14F-A743-BBEC-F86E6CCF63DA}" destId="{E1DEF518-8844-7B47-8C8F-57AD0107EB78}" srcOrd="0" destOrd="0" presId="urn:microsoft.com/office/officeart/2005/8/layout/hierarchy3"/>
    <dgm:cxn modelId="{6C473FCF-054D-BD4B-AA4C-00CC53E887BD}" type="presParOf" srcId="{9C9892B8-A14F-A743-BBEC-F86E6CCF63DA}" destId="{AA1B0C9A-808B-1F4D-8713-067C26482102}" srcOrd="1" destOrd="0" presId="urn:microsoft.com/office/officeart/2005/8/layout/hierarchy3"/>
    <dgm:cxn modelId="{31C1334C-73A2-B549-A71A-0B154338750A}" type="presParOf" srcId="{F813DF69-AEBF-EB45-A4E6-F366F3683E45}" destId="{6A134C64-3476-F64E-BDE8-D13E0D81A73C}" srcOrd="1" destOrd="0" presId="urn:microsoft.com/office/officeart/2005/8/layout/hierarchy3"/>
    <dgm:cxn modelId="{B6EC9F47-AA0F-4741-BBBB-B0CEA5FF5C21}" type="presParOf" srcId="{6A134C64-3476-F64E-BDE8-D13E0D81A73C}" destId="{A60E7A55-47A7-BC4F-931C-9B3BC3884B3C}" srcOrd="0" destOrd="0" presId="urn:microsoft.com/office/officeart/2005/8/layout/hierarchy3"/>
    <dgm:cxn modelId="{8753C196-5A2B-004C-A445-94AC6C6D505E}" type="presParOf" srcId="{6A134C64-3476-F64E-BDE8-D13E0D81A73C}" destId="{C5C7D0C7-9AAB-3D4D-A9B9-E6BA1B7F1A65}" srcOrd="1" destOrd="0" presId="urn:microsoft.com/office/officeart/2005/8/layout/hierarchy3"/>
    <dgm:cxn modelId="{19A42172-A9AF-0248-BEE2-4A74AB6BE4FB}" type="presParOf" srcId="{6A134C64-3476-F64E-BDE8-D13E0D81A73C}" destId="{5EF79DE6-2830-0B4D-8508-35CA1659CBF3}" srcOrd="2" destOrd="0" presId="urn:microsoft.com/office/officeart/2005/8/layout/hierarchy3"/>
    <dgm:cxn modelId="{EEDD59AE-4382-B74C-8EA2-16E127262D77}" type="presParOf" srcId="{6A134C64-3476-F64E-BDE8-D13E0D81A73C}" destId="{3001CA3C-698F-7F4B-835A-92DE465FE070}" srcOrd="3" destOrd="0" presId="urn:microsoft.com/office/officeart/2005/8/layout/hierarchy3"/>
    <dgm:cxn modelId="{6ACA9180-9626-5041-A431-2484294193C6}" type="presParOf" srcId="{6A134C64-3476-F64E-BDE8-D13E0D81A73C}" destId="{75409031-F539-E747-B36E-C89F55D63CC9}" srcOrd="4" destOrd="0" presId="urn:microsoft.com/office/officeart/2005/8/layout/hierarchy3"/>
    <dgm:cxn modelId="{A0CF9E3B-9768-924E-88F3-1205BC01CE17}" type="presParOf" srcId="{6A134C64-3476-F64E-BDE8-D13E0D81A73C}" destId="{72E6A871-820D-CB47-80B0-64C61DD7E437}" srcOrd="5" destOrd="0" presId="urn:microsoft.com/office/officeart/2005/8/layout/hierarchy3"/>
    <dgm:cxn modelId="{D1ADE360-F2A7-9243-A09C-F080304DA0EF}" type="presParOf" srcId="{6A134C64-3476-F64E-BDE8-D13E0D81A73C}" destId="{6EEA5241-8F27-3F43-A591-041CEABAE675}" srcOrd="6" destOrd="0" presId="urn:microsoft.com/office/officeart/2005/8/layout/hierarchy3"/>
    <dgm:cxn modelId="{36DC9F7F-75BD-5643-9B12-3733073881B0}" type="presParOf" srcId="{6A134C64-3476-F64E-BDE8-D13E0D81A73C}" destId="{E937C941-5945-C24C-A204-8C51B41A9AF3}"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3AA89-C220-8A45-950F-DEB157B72D25}">
      <dsp:nvSpPr>
        <dsp:cNvPr id="0" name=""/>
        <dsp:cNvSpPr/>
      </dsp:nvSpPr>
      <dsp:spPr>
        <a:xfrm>
          <a:off x="976560" y="3924"/>
          <a:ext cx="1749121" cy="824676"/>
        </a:xfrm>
        <a:prstGeom prst="roundRect">
          <a:avLst>
            <a:gd name="adj" fmla="val 10000"/>
          </a:avLst>
        </a:prstGeom>
        <a:solidFill>
          <a:srgbClr val="F78E1E">
            <a:lumMod val="60000"/>
            <a:lumOff val="40000"/>
          </a:srgbClr>
        </a:solidFill>
        <a:ln w="34925" cap="flat" cmpd="sng" algn="ctr">
          <a:solidFill>
            <a:srgbClr val="0099E3">
              <a:lumMod val="75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buNone/>
          </a:pPr>
          <a:r>
            <a:rPr lang="en-US" sz="1800" kern="1200" dirty="0">
              <a:solidFill>
                <a:sysClr val="windowText" lastClr="000000"/>
              </a:solidFill>
              <a:latin typeface="Arial"/>
              <a:ea typeface="+mn-ea"/>
              <a:cs typeface="+mn-cs"/>
            </a:rPr>
            <a:t>Communication</a:t>
          </a:r>
        </a:p>
      </dsp:txBody>
      <dsp:txXfrm>
        <a:off x="1000714" y="28078"/>
        <a:ext cx="1700813" cy="776368"/>
      </dsp:txXfrm>
    </dsp:sp>
    <dsp:sp modelId="{7E5F10A5-0C94-D842-9C46-1F5F22C263A3}">
      <dsp:nvSpPr>
        <dsp:cNvPr id="0" name=""/>
        <dsp:cNvSpPr/>
      </dsp:nvSpPr>
      <dsp:spPr>
        <a:xfrm>
          <a:off x="3267669" y="3924"/>
          <a:ext cx="1947077" cy="824676"/>
        </a:xfrm>
        <a:prstGeom prst="roundRect">
          <a:avLst>
            <a:gd name="adj" fmla="val 10000"/>
          </a:avLst>
        </a:prstGeom>
        <a:solidFill>
          <a:srgbClr val="F78E1E">
            <a:lumMod val="40000"/>
            <a:lumOff val="60000"/>
          </a:srgbClr>
        </a:solidFill>
        <a:ln w="34925" cap="flat" cmpd="sng" algn="ctr">
          <a:solidFill>
            <a:srgbClr val="0099E3">
              <a:lumMod val="75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buNone/>
          </a:pPr>
          <a:r>
            <a:rPr lang="en-US" sz="2000" kern="1200" dirty="0">
              <a:solidFill>
                <a:sysClr val="windowText" lastClr="000000"/>
              </a:solidFill>
              <a:latin typeface="Arial"/>
              <a:ea typeface="+mn-ea"/>
              <a:cs typeface="+mn-cs"/>
            </a:rPr>
            <a:t>Cultural &amp; plurilingual awareness</a:t>
          </a:r>
        </a:p>
      </dsp:txBody>
      <dsp:txXfrm>
        <a:off x="3291823" y="28078"/>
        <a:ext cx="1898769" cy="776368"/>
      </dsp:txXfrm>
    </dsp:sp>
    <dsp:sp modelId="{39DD0F18-D460-D940-B2AF-1BBBBA85B189}">
      <dsp:nvSpPr>
        <dsp:cNvPr id="0" name=""/>
        <dsp:cNvSpPr/>
      </dsp:nvSpPr>
      <dsp:spPr>
        <a:xfrm>
          <a:off x="3462377" y="828601"/>
          <a:ext cx="164408" cy="609957"/>
        </a:xfrm>
        <a:custGeom>
          <a:avLst/>
          <a:gdLst/>
          <a:ahLst/>
          <a:cxnLst/>
          <a:rect l="0" t="0" r="0" b="0"/>
          <a:pathLst>
            <a:path>
              <a:moveTo>
                <a:pt x="0" y="0"/>
              </a:moveTo>
              <a:lnTo>
                <a:pt x="0" y="681904"/>
              </a:lnTo>
              <a:lnTo>
                <a:pt x="183801" y="681904"/>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46ABBD4E-8DD1-074E-93A7-8A51DEE17D39}">
      <dsp:nvSpPr>
        <dsp:cNvPr id="0" name=""/>
        <dsp:cNvSpPr/>
      </dsp:nvSpPr>
      <dsp:spPr>
        <a:xfrm>
          <a:off x="3626785" y="1086706"/>
          <a:ext cx="1702688" cy="703704"/>
        </a:xfrm>
        <a:prstGeom prst="roundRect">
          <a:avLst>
            <a:gd name="adj" fmla="val 10000"/>
          </a:avLst>
        </a:prstGeom>
        <a:solidFill>
          <a:sysClr val="window" lastClr="FFFFFF">
            <a:alpha val="90000"/>
            <a:hueOff val="0"/>
            <a:satOff val="0"/>
            <a:lumOff val="0"/>
            <a:alphaOff val="0"/>
          </a:sysClr>
        </a:solid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a:solidFill>
                <a:sysClr val="windowText" lastClr="000000">
                  <a:hueOff val="0"/>
                  <a:satOff val="0"/>
                  <a:lumOff val="0"/>
                  <a:alphaOff val="0"/>
                </a:sysClr>
              </a:solidFill>
              <a:latin typeface="Arial"/>
              <a:ea typeface="+mn-ea"/>
              <a:cs typeface="+mn-cs"/>
            </a:rPr>
            <a:t>Cultural understandings</a:t>
          </a:r>
        </a:p>
      </dsp:txBody>
      <dsp:txXfrm>
        <a:off x="3647396" y="1107317"/>
        <a:ext cx="1661466" cy="662482"/>
      </dsp:txXfrm>
    </dsp:sp>
    <dsp:sp modelId="{B5607927-AB64-5D4A-B717-9071055E1754}">
      <dsp:nvSpPr>
        <dsp:cNvPr id="0" name=""/>
        <dsp:cNvSpPr/>
      </dsp:nvSpPr>
      <dsp:spPr>
        <a:xfrm>
          <a:off x="3462377" y="828601"/>
          <a:ext cx="194707" cy="1554304"/>
        </a:xfrm>
        <a:custGeom>
          <a:avLst/>
          <a:gdLst/>
          <a:ahLst/>
          <a:cxnLst/>
          <a:rect l="0" t="0" r="0" b="0"/>
          <a:pathLst>
            <a:path>
              <a:moveTo>
                <a:pt x="0" y="0"/>
              </a:moveTo>
              <a:lnTo>
                <a:pt x="0" y="1737641"/>
              </a:lnTo>
              <a:lnTo>
                <a:pt x="217674" y="1737641"/>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4D340B12-8C3A-3549-BB2F-6F80B9D83A38}">
      <dsp:nvSpPr>
        <dsp:cNvPr id="0" name=""/>
        <dsp:cNvSpPr/>
      </dsp:nvSpPr>
      <dsp:spPr>
        <a:xfrm>
          <a:off x="3657084" y="2074293"/>
          <a:ext cx="1539294" cy="617225"/>
        </a:xfrm>
        <a:prstGeom prst="roundRect">
          <a:avLst>
            <a:gd name="adj" fmla="val 10000"/>
          </a:avLst>
        </a:prstGeom>
        <a:solidFill>
          <a:sysClr val="window" lastClr="FFFFFF">
            <a:alpha val="90000"/>
            <a:hueOff val="0"/>
            <a:satOff val="0"/>
            <a:lumOff val="0"/>
            <a:alphaOff val="0"/>
          </a:sysClr>
        </a:solid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a:solidFill>
                <a:sysClr val="windowText" lastClr="000000">
                  <a:hueOff val="0"/>
                  <a:satOff val="0"/>
                  <a:lumOff val="0"/>
                  <a:alphaOff val="0"/>
                </a:sysClr>
              </a:solidFill>
              <a:latin typeface="Arial"/>
              <a:ea typeface="+mn-ea"/>
              <a:cs typeface="+mn-cs"/>
            </a:rPr>
            <a:t>Plurilingual strategies</a:t>
          </a:r>
        </a:p>
      </dsp:txBody>
      <dsp:txXfrm>
        <a:off x="3675162" y="2092371"/>
        <a:ext cx="1503138" cy="581069"/>
      </dsp:txXfrm>
    </dsp:sp>
    <dsp:sp modelId="{E1DEF518-8844-7B47-8C8F-57AD0107EB78}">
      <dsp:nvSpPr>
        <dsp:cNvPr id="0" name=""/>
        <dsp:cNvSpPr/>
      </dsp:nvSpPr>
      <dsp:spPr>
        <a:xfrm>
          <a:off x="5756733" y="3924"/>
          <a:ext cx="1838051" cy="824676"/>
        </a:xfrm>
        <a:prstGeom prst="roundRect">
          <a:avLst>
            <a:gd name="adj" fmla="val 10000"/>
          </a:avLst>
        </a:prstGeom>
        <a:solidFill>
          <a:srgbClr val="F78E1E">
            <a:lumMod val="20000"/>
            <a:lumOff val="80000"/>
          </a:srgbClr>
        </a:solidFill>
        <a:ln w="34925" cap="flat" cmpd="sng" algn="ctr">
          <a:solidFill>
            <a:srgbClr val="0099E3">
              <a:lumMod val="75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buNone/>
          </a:pPr>
          <a:r>
            <a:rPr lang="en-US" sz="2000" kern="1200" dirty="0">
              <a:solidFill>
                <a:sysClr val="windowText" lastClr="000000"/>
              </a:solidFill>
              <a:latin typeface="Arial"/>
              <a:ea typeface="+mn-ea"/>
              <a:cs typeface="+mn-cs"/>
            </a:rPr>
            <a:t>Linguistic structures &amp; features</a:t>
          </a:r>
        </a:p>
      </dsp:txBody>
      <dsp:txXfrm>
        <a:off x="5780887" y="28078"/>
        <a:ext cx="1789743" cy="776368"/>
      </dsp:txXfrm>
    </dsp:sp>
    <dsp:sp modelId="{A60E7A55-47A7-BC4F-931C-9B3BC3884B3C}">
      <dsp:nvSpPr>
        <dsp:cNvPr id="0" name=""/>
        <dsp:cNvSpPr/>
      </dsp:nvSpPr>
      <dsp:spPr>
        <a:xfrm>
          <a:off x="5940538" y="828601"/>
          <a:ext cx="183805" cy="590765"/>
        </a:xfrm>
        <a:custGeom>
          <a:avLst/>
          <a:gdLst/>
          <a:ahLst/>
          <a:cxnLst/>
          <a:rect l="0" t="0" r="0" b="0"/>
          <a:pathLst>
            <a:path>
              <a:moveTo>
                <a:pt x="0" y="0"/>
              </a:moveTo>
              <a:lnTo>
                <a:pt x="0" y="660449"/>
              </a:lnTo>
              <a:lnTo>
                <a:pt x="205485" y="660449"/>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5C7D0C7-9AAB-3D4D-A9B9-E6BA1B7F1A65}">
      <dsp:nvSpPr>
        <dsp:cNvPr id="0" name=""/>
        <dsp:cNvSpPr/>
      </dsp:nvSpPr>
      <dsp:spPr>
        <a:xfrm>
          <a:off x="6124343" y="1099594"/>
          <a:ext cx="1310324" cy="639544"/>
        </a:xfrm>
        <a:prstGeom prst="roundRect">
          <a:avLst>
            <a:gd name="adj" fmla="val 10000"/>
          </a:avLst>
        </a:prstGeom>
        <a:no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a:solidFill>
                <a:sysClr val="windowText" lastClr="000000">
                  <a:hueOff val="0"/>
                  <a:satOff val="0"/>
                  <a:lumOff val="0"/>
                  <a:alphaOff val="0"/>
                </a:sysClr>
              </a:solidFill>
              <a:latin typeface="Arial"/>
              <a:ea typeface="+mn-ea"/>
              <a:cs typeface="+mn-cs"/>
            </a:rPr>
            <a:t>Text structure and </a:t>
          </a:r>
          <a:r>
            <a:rPr lang="en-US" sz="1400" kern="1200" dirty="0" err="1">
              <a:solidFill>
                <a:sysClr val="windowText" lastClr="000000">
                  <a:hueOff val="0"/>
                  <a:satOff val="0"/>
                  <a:lumOff val="0"/>
                  <a:alphaOff val="0"/>
                </a:sysClr>
              </a:solidFill>
              <a:latin typeface="Arial"/>
              <a:ea typeface="+mn-ea"/>
              <a:cs typeface="+mn-cs"/>
            </a:rPr>
            <a:t>organisation</a:t>
          </a:r>
          <a:endParaRPr lang="en-US" sz="1400" kern="1200" dirty="0">
            <a:solidFill>
              <a:sysClr val="windowText" lastClr="000000">
                <a:hueOff val="0"/>
                <a:satOff val="0"/>
                <a:lumOff val="0"/>
                <a:alphaOff val="0"/>
              </a:sysClr>
            </a:solidFill>
            <a:latin typeface="Arial"/>
            <a:ea typeface="+mn-ea"/>
            <a:cs typeface="+mn-cs"/>
          </a:endParaRPr>
        </a:p>
      </dsp:txBody>
      <dsp:txXfrm>
        <a:off x="6143075" y="1118326"/>
        <a:ext cx="1272860" cy="602080"/>
      </dsp:txXfrm>
    </dsp:sp>
    <dsp:sp modelId="{5EF79DE6-2830-0B4D-8508-35CA1659CBF3}">
      <dsp:nvSpPr>
        <dsp:cNvPr id="0" name=""/>
        <dsp:cNvSpPr/>
      </dsp:nvSpPr>
      <dsp:spPr>
        <a:xfrm>
          <a:off x="5940538" y="828601"/>
          <a:ext cx="183805" cy="1478854"/>
        </a:xfrm>
        <a:custGeom>
          <a:avLst/>
          <a:gdLst/>
          <a:ahLst/>
          <a:cxnLst/>
          <a:rect l="0" t="0" r="0" b="0"/>
          <a:pathLst>
            <a:path>
              <a:moveTo>
                <a:pt x="0" y="0"/>
              </a:moveTo>
              <a:lnTo>
                <a:pt x="0" y="1653292"/>
              </a:lnTo>
              <a:lnTo>
                <a:pt x="205485" y="1653292"/>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3001CA3C-698F-7F4B-835A-92DE465FE070}">
      <dsp:nvSpPr>
        <dsp:cNvPr id="0" name=""/>
        <dsp:cNvSpPr/>
      </dsp:nvSpPr>
      <dsp:spPr>
        <a:xfrm>
          <a:off x="6124343" y="2010132"/>
          <a:ext cx="1315094" cy="594646"/>
        </a:xfrm>
        <a:prstGeom prst="roundRect">
          <a:avLst>
            <a:gd name="adj" fmla="val 10000"/>
          </a:avLst>
        </a:prstGeom>
        <a:no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a:solidFill>
                <a:sysClr val="windowText" lastClr="000000">
                  <a:hueOff val="0"/>
                  <a:satOff val="0"/>
                  <a:lumOff val="0"/>
                  <a:alphaOff val="0"/>
                </a:sysClr>
              </a:solidFill>
              <a:latin typeface="Arial"/>
              <a:ea typeface="+mn-ea"/>
              <a:cs typeface="+mn-cs"/>
            </a:rPr>
            <a:t>Grammatical patterns</a:t>
          </a:r>
        </a:p>
      </dsp:txBody>
      <dsp:txXfrm>
        <a:off x="6141760" y="2027549"/>
        <a:ext cx="1280260" cy="559812"/>
      </dsp:txXfrm>
    </dsp:sp>
    <dsp:sp modelId="{75409031-F539-E747-B36E-C89F55D63CC9}">
      <dsp:nvSpPr>
        <dsp:cNvPr id="0" name=""/>
        <dsp:cNvSpPr/>
      </dsp:nvSpPr>
      <dsp:spPr>
        <a:xfrm>
          <a:off x="5940538" y="828601"/>
          <a:ext cx="183805" cy="2298561"/>
        </a:xfrm>
        <a:custGeom>
          <a:avLst/>
          <a:gdLst/>
          <a:ahLst/>
          <a:cxnLst/>
          <a:rect l="0" t="0" r="0" b="0"/>
          <a:pathLst>
            <a:path>
              <a:moveTo>
                <a:pt x="0" y="0"/>
              </a:moveTo>
              <a:lnTo>
                <a:pt x="0" y="2569686"/>
              </a:lnTo>
              <a:lnTo>
                <a:pt x="205485" y="2569686"/>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72E6A871-820D-CB47-80B0-64C61DD7E437}">
      <dsp:nvSpPr>
        <dsp:cNvPr id="0" name=""/>
        <dsp:cNvSpPr/>
      </dsp:nvSpPr>
      <dsp:spPr>
        <a:xfrm>
          <a:off x="6124343" y="2875772"/>
          <a:ext cx="1301410" cy="502779"/>
        </a:xfrm>
        <a:prstGeom prst="roundRect">
          <a:avLst>
            <a:gd name="adj" fmla="val 10000"/>
          </a:avLst>
        </a:prstGeom>
        <a:no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a:solidFill>
                <a:sysClr val="windowText" lastClr="000000">
                  <a:hueOff val="0"/>
                  <a:satOff val="0"/>
                  <a:lumOff val="0"/>
                  <a:alphaOff val="0"/>
                </a:sysClr>
              </a:solidFill>
              <a:latin typeface="Arial"/>
              <a:ea typeface="+mn-ea"/>
              <a:cs typeface="+mn-cs"/>
            </a:rPr>
            <a:t>Word knowledge</a:t>
          </a:r>
        </a:p>
      </dsp:txBody>
      <dsp:txXfrm>
        <a:off x="6139069" y="2890498"/>
        <a:ext cx="1271958" cy="473327"/>
      </dsp:txXfrm>
    </dsp:sp>
    <dsp:sp modelId="{6EEA5241-8F27-3F43-A591-041CEABAE675}">
      <dsp:nvSpPr>
        <dsp:cNvPr id="0" name=""/>
        <dsp:cNvSpPr/>
      </dsp:nvSpPr>
      <dsp:spPr>
        <a:xfrm>
          <a:off x="5940538" y="828601"/>
          <a:ext cx="183805" cy="3155518"/>
        </a:xfrm>
        <a:custGeom>
          <a:avLst/>
          <a:gdLst/>
          <a:ahLst/>
          <a:cxnLst/>
          <a:rect l="0" t="0" r="0" b="0"/>
          <a:pathLst>
            <a:path>
              <a:moveTo>
                <a:pt x="0" y="0"/>
              </a:moveTo>
              <a:lnTo>
                <a:pt x="0" y="3527725"/>
              </a:lnTo>
              <a:lnTo>
                <a:pt x="205485" y="3527725"/>
              </a:lnTo>
            </a:path>
          </a:pathLst>
        </a:custGeom>
        <a:noFill/>
        <a:ln w="25400" cap="flat" cmpd="sng" algn="ctr">
          <a:solidFill>
            <a:srgbClr val="517AB8">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E937C941-5945-C24C-A204-8C51B41A9AF3}">
      <dsp:nvSpPr>
        <dsp:cNvPr id="0" name=""/>
        <dsp:cNvSpPr/>
      </dsp:nvSpPr>
      <dsp:spPr>
        <a:xfrm>
          <a:off x="6124343" y="3649545"/>
          <a:ext cx="1224994" cy="669147"/>
        </a:xfrm>
        <a:prstGeom prst="roundRect">
          <a:avLst>
            <a:gd name="adj" fmla="val 10000"/>
          </a:avLst>
        </a:prstGeom>
        <a:noFill/>
        <a:ln w="25400" cap="flat" cmpd="sng" algn="ctr">
          <a:solidFill>
            <a:srgbClr val="517AB8">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buNone/>
          </a:pPr>
          <a:r>
            <a:rPr lang="en-US" sz="1400" kern="1200" dirty="0" err="1">
              <a:solidFill>
                <a:sysClr val="windowText" lastClr="000000">
                  <a:hueOff val="0"/>
                  <a:satOff val="0"/>
                  <a:lumOff val="0"/>
                  <a:alphaOff val="0"/>
                </a:sysClr>
              </a:solidFill>
              <a:latin typeface="Arial"/>
              <a:ea typeface="+mn-ea"/>
              <a:cs typeface="+mn-cs"/>
            </a:rPr>
            <a:t>Grapho</a:t>
          </a:r>
          <a:r>
            <a:rPr lang="en-US" sz="1400" kern="1200" dirty="0">
              <a:solidFill>
                <a:sysClr val="windowText" lastClr="000000">
                  <a:hueOff val="0"/>
                  <a:satOff val="0"/>
                  <a:lumOff val="0"/>
                  <a:alphaOff val="0"/>
                </a:sysClr>
              </a:solidFill>
              <a:latin typeface="Arial"/>
              <a:ea typeface="+mn-ea"/>
              <a:cs typeface="+mn-cs"/>
            </a:rPr>
            <a:t>-phonics / phonology</a:t>
          </a:r>
        </a:p>
      </dsp:txBody>
      <dsp:txXfrm>
        <a:off x="6143942" y="3669144"/>
        <a:ext cx="1185796" cy="6299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347" cy="498215"/>
          </a:xfrm>
          <a:prstGeom prst="rect">
            <a:avLst/>
          </a:prstGeom>
        </p:spPr>
        <p:txBody>
          <a:bodyPr vert="horz" lIns="91449" tIns="45724" rIns="91449" bIns="45724" rtlCol="0"/>
          <a:lstStyle>
            <a:lvl1pPr algn="l">
              <a:defRPr sz="1200"/>
            </a:lvl1pPr>
          </a:lstStyle>
          <a:p>
            <a:endParaRPr lang="en-AU"/>
          </a:p>
        </p:txBody>
      </p:sp>
      <p:sp>
        <p:nvSpPr>
          <p:cNvPr id="3" name="Date Placeholder 2"/>
          <p:cNvSpPr>
            <a:spLocks noGrp="1"/>
          </p:cNvSpPr>
          <p:nvPr>
            <p:ph type="dt" idx="1"/>
          </p:nvPr>
        </p:nvSpPr>
        <p:spPr>
          <a:xfrm>
            <a:off x="3851344" y="0"/>
            <a:ext cx="2946347" cy="498215"/>
          </a:xfrm>
          <a:prstGeom prst="rect">
            <a:avLst/>
          </a:prstGeom>
        </p:spPr>
        <p:txBody>
          <a:bodyPr vert="horz" lIns="91449" tIns="45724" rIns="91449" bIns="45724" rtlCol="0"/>
          <a:lstStyle>
            <a:lvl1pPr algn="r">
              <a:defRPr sz="1200"/>
            </a:lvl1pPr>
          </a:lstStyle>
          <a:p>
            <a:fld id="{018708A8-AB30-48C4-B043-0BD415D95695}" type="datetimeFigureOut">
              <a:rPr lang="en-AU" smtClean="0"/>
              <a:t>24/08/2020</a:t>
            </a:fld>
            <a:endParaRPr lang="en-AU"/>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9" tIns="45724" rIns="91449" bIns="45724" rtlCol="0" anchor="ctr"/>
          <a:lstStyle/>
          <a:p>
            <a:endParaRPr lang="en-AU"/>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9" tIns="45724" rIns="91449" bIns="457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9431600"/>
            <a:ext cx="2946347" cy="498214"/>
          </a:xfrm>
          <a:prstGeom prst="rect">
            <a:avLst/>
          </a:prstGeom>
        </p:spPr>
        <p:txBody>
          <a:bodyPr vert="horz" lIns="91449" tIns="45724" rIns="91449" bIns="45724" rtlCol="0" anchor="b"/>
          <a:lstStyle>
            <a:lvl1pPr algn="l">
              <a:defRPr sz="1200"/>
            </a:lvl1pPr>
          </a:lstStyle>
          <a:p>
            <a:endParaRPr lang="en-AU"/>
          </a:p>
        </p:txBody>
      </p:sp>
      <p:sp>
        <p:nvSpPr>
          <p:cNvPr id="7" name="Slide Number Placeholder 6"/>
          <p:cNvSpPr>
            <a:spLocks noGrp="1"/>
          </p:cNvSpPr>
          <p:nvPr>
            <p:ph type="sldNum" sz="quarter" idx="5"/>
          </p:nvPr>
        </p:nvSpPr>
        <p:spPr>
          <a:xfrm>
            <a:off x="3851344" y="9431600"/>
            <a:ext cx="2946347" cy="498214"/>
          </a:xfrm>
          <a:prstGeom prst="rect">
            <a:avLst/>
          </a:prstGeom>
        </p:spPr>
        <p:txBody>
          <a:bodyPr vert="horz" lIns="91449" tIns="45724" rIns="91449" bIns="45724" rtlCol="0" anchor="b"/>
          <a:lstStyle>
            <a:lvl1pPr algn="r">
              <a:defRPr sz="1200"/>
            </a:lvl1pPr>
          </a:lstStyle>
          <a:p>
            <a:fld id="{6FFB90C7-BDA6-411F-81CE-C49E15D5C597}" type="slidenum">
              <a:rPr lang="en-AU" smtClean="0"/>
              <a:t>‹#›</a:t>
            </a:fld>
            <a:endParaRPr lang="en-AU"/>
          </a:p>
        </p:txBody>
      </p:sp>
    </p:spTree>
    <p:extLst>
      <p:ext uri="{BB962C8B-B14F-4D97-AF65-F5344CB8AC3E}">
        <p14:creationId xmlns:p14="http://schemas.microsoft.com/office/powerpoint/2010/main" val="85182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1</a:t>
            </a:fld>
            <a:endParaRPr lang="en-AU"/>
          </a:p>
        </p:txBody>
      </p:sp>
    </p:spTree>
    <p:extLst>
      <p:ext uri="{BB962C8B-B14F-4D97-AF65-F5344CB8AC3E}">
        <p14:creationId xmlns:p14="http://schemas.microsoft.com/office/powerpoint/2010/main" val="1751725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10</a:t>
            </a:fld>
            <a:endParaRPr lang="en-AU"/>
          </a:p>
        </p:txBody>
      </p:sp>
    </p:spTree>
    <p:extLst>
      <p:ext uri="{BB962C8B-B14F-4D97-AF65-F5344CB8AC3E}">
        <p14:creationId xmlns:p14="http://schemas.microsoft.com/office/powerpoint/2010/main" val="764533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11</a:t>
            </a:fld>
            <a:endParaRPr lang="en-AU"/>
          </a:p>
        </p:txBody>
      </p:sp>
    </p:spTree>
    <p:extLst>
      <p:ext uri="{BB962C8B-B14F-4D97-AF65-F5344CB8AC3E}">
        <p14:creationId xmlns:p14="http://schemas.microsoft.com/office/powerpoint/2010/main" val="3548295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12</a:t>
            </a:fld>
            <a:endParaRPr lang="en-AU"/>
          </a:p>
        </p:txBody>
      </p:sp>
    </p:spTree>
    <p:extLst>
      <p:ext uri="{BB962C8B-B14F-4D97-AF65-F5344CB8AC3E}">
        <p14:creationId xmlns:p14="http://schemas.microsoft.com/office/powerpoint/2010/main" val="1654711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13</a:t>
            </a:fld>
            <a:endParaRPr lang="en-AU"/>
          </a:p>
        </p:txBody>
      </p:sp>
    </p:spTree>
    <p:extLst>
      <p:ext uri="{BB962C8B-B14F-4D97-AF65-F5344CB8AC3E}">
        <p14:creationId xmlns:p14="http://schemas.microsoft.com/office/powerpoint/2010/main" val="289857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FB90C7-BDA6-411F-81CE-C49E15D5C597}" type="slidenum">
              <a:rPr lang="en-AU" smtClean="0"/>
              <a:t>14</a:t>
            </a:fld>
            <a:endParaRPr lang="en-AU"/>
          </a:p>
        </p:txBody>
      </p:sp>
    </p:spTree>
    <p:extLst>
      <p:ext uri="{BB962C8B-B14F-4D97-AF65-F5344CB8AC3E}">
        <p14:creationId xmlns:p14="http://schemas.microsoft.com/office/powerpoint/2010/main" val="818463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15</a:t>
            </a:fld>
            <a:endParaRPr lang="en-AU"/>
          </a:p>
        </p:txBody>
      </p:sp>
    </p:spTree>
    <p:extLst>
      <p:ext uri="{BB962C8B-B14F-4D97-AF65-F5344CB8AC3E}">
        <p14:creationId xmlns:p14="http://schemas.microsoft.com/office/powerpoint/2010/main" val="2534965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FB90C7-BDA6-411F-81CE-C49E15D5C597}" type="slidenum">
              <a:rPr lang="en-AU" smtClean="0"/>
              <a:t>16</a:t>
            </a:fld>
            <a:endParaRPr lang="en-AU"/>
          </a:p>
        </p:txBody>
      </p:sp>
    </p:spTree>
    <p:extLst>
      <p:ext uri="{BB962C8B-B14F-4D97-AF65-F5344CB8AC3E}">
        <p14:creationId xmlns:p14="http://schemas.microsoft.com/office/powerpoint/2010/main" val="3392548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17</a:t>
            </a:fld>
            <a:endParaRPr lang="en-AU"/>
          </a:p>
        </p:txBody>
      </p:sp>
    </p:spTree>
    <p:extLst>
      <p:ext uri="{BB962C8B-B14F-4D97-AF65-F5344CB8AC3E}">
        <p14:creationId xmlns:p14="http://schemas.microsoft.com/office/powerpoint/2010/main" val="4194426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FB90C7-BDA6-411F-81CE-C49E15D5C597}" type="slidenum">
              <a:rPr lang="en-AU" smtClean="0"/>
              <a:t>18</a:t>
            </a:fld>
            <a:endParaRPr lang="en-AU"/>
          </a:p>
        </p:txBody>
      </p:sp>
    </p:spTree>
    <p:extLst>
      <p:ext uri="{BB962C8B-B14F-4D97-AF65-F5344CB8AC3E}">
        <p14:creationId xmlns:p14="http://schemas.microsoft.com/office/powerpoint/2010/main" val="26589331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19</a:t>
            </a:fld>
            <a:endParaRPr lang="en-AU"/>
          </a:p>
        </p:txBody>
      </p:sp>
    </p:spTree>
    <p:extLst>
      <p:ext uri="{BB962C8B-B14F-4D97-AF65-F5344CB8AC3E}">
        <p14:creationId xmlns:p14="http://schemas.microsoft.com/office/powerpoint/2010/main" val="49442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a:t>
            </a:fld>
            <a:endParaRPr lang="en-AU"/>
          </a:p>
        </p:txBody>
      </p:sp>
    </p:spTree>
    <p:extLst>
      <p:ext uri="{BB962C8B-B14F-4D97-AF65-F5344CB8AC3E}">
        <p14:creationId xmlns:p14="http://schemas.microsoft.com/office/powerpoint/2010/main" val="3875782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20</a:t>
            </a:fld>
            <a:endParaRPr lang="en-AU"/>
          </a:p>
        </p:txBody>
      </p:sp>
    </p:spTree>
    <p:extLst>
      <p:ext uri="{BB962C8B-B14F-4D97-AF65-F5344CB8AC3E}">
        <p14:creationId xmlns:p14="http://schemas.microsoft.com/office/powerpoint/2010/main" val="2187463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92" fontAlgn="base">
              <a:spcBef>
                <a:spcPct val="20000"/>
              </a:spcBef>
              <a:spcAft>
                <a:spcPct val="0"/>
              </a:spcAft>
              <a:defRPr/>
            </a:pPr>
            <a:endParaRPr lang="en-AU" sz="2000" kern="0" dirty="0" smtClean="0">
              <a:solidFill>
                <a:srgbClr val="303132"/>
              </a:solidFill>
              <a:latin typeface="Arial"/>
            </a:endParaRPr>
          </a:p>
        </p:txBody>
      </p:sp>
      <p:sp>
        <p:nvSpPr>
          <p:cNvPr id="4" name="Slide Number Placeholder 3"/>
          <p:cNvSpPr>
            <a:spLocks noGrp="1"/>
          </p:cNvSpPr>
          <p:nvPr>
            <p:ph type="sldNum" sz="quarter" idx="5"/>
          </p:nvPr>
        </p:nvSpPr>
        <p:spPr/>
        <p:txBody>
          <a:bodyPr/>
          <a:lstStyle/>
          <a:p>
            <a:fld id="{6FFB90C7-BDA6-411F-81CE-C49E15D5C597}" type="slidenum">
              <a:rPr lang="en-AU" smtClean="0"/>
              <a:t>21</a:t>
            </a:fld>
            <a:endParaRPr lang="en-AU"/>
          </a:p>
        </p:txBody>
      </p:sp>
    </p:spTree>
    <p:extLst>
      <p:ext uri="{BB962C8B-B14F-4D97-AF65-F5344CB8AC3E}">
        <p14:creationId xmlns:p14="http://schemas.microsoft.com/office/powerpoint/2010/main" val="795630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22</a:t>
            </a:fld>
            <a:endParaRPr lang="en-AU"/>
          </a:p>
        </p:txBody>
      </p:sp>
    </p:spTree>
    <p:extLst>
      <p:ext uri="{BB962C8B-B14F-4D97-AF65-F5344CB8AC3E}">
        <p14:creationId xmlns:p14="http://schemas.microsoft.com/office/powerpoint/2010/main" val="7075550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23</a:t>
            </a:fld>
            <a:endParaRPr lang="en-AU"/>
          </a:p>
        </p:txBody>
      </p:sp>
    </p:spTree>
    <p:extLst>
      <p:ext uri="{BB962C8B-B14F-4D97-AF65-F5344CB8AC3E}">
        <p14:creationId xmlns:p14="http://schemas.microsoft.com/office/powerpoint/2010/main" val="2702855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24</a:t>
            </a:fld>
            <a:endParaRPr lang="en-AU"/>
          </a:p>
        </p:txBody>
      </p:sp>
    </p:spTree>
    <p:extLst>
      <p:ext uri="{BB962C8B-B14F-4D97-AF65-F5344CB8AC3E}">
        <p14:creationId xmlns:p14="http://schemas.microsoft.com/office/powerpoint/2010/main" val="3362958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25</a:t>
            </a:fld>
            <a:endParaRPr lang="en-AU"/>
          </a:p>
        </p:txBody>
      </p:sp>
    </p:spTree>
    <p:extLst>
      <p:ext uri="{BB962C8B-B14F-4D97-AF65-F5344CB8AC3E}">
        <p14:creationId xmlns:p14="http://schemas.microsoft.com/office/powerpoint/2010/main" val="3893319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26</a:t>
            </a:fld>
            <a:endParaRPr lang="en-AU"/>
          </a:p>
        </p:txBody>
      </p:sp>
    </p:spTree>
    <p:extLst>
      <p:ext uri="{BB962C8B-B14F-4D97-AF65-F5344CB8AC3E}">
        <p14:creationId xmlns:p14="http://schemas.microsoft.com/office/powerpoint/2010/main" val="20487302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FB90C7-BDA6-411F-81CE-C49E15D5C597}" type="slidenum">
              <a:rPr lang="en-AU" smtClean="0"/>
              <a:t>27</a:t>
            </a:fld>
            <a:endParaRPr lang="en-AU"/>
          </a:p>
        </p:txBody>
      </p:sp>
    </p:spTree>
    <p:extLst>
      <p:ext uri="{BB962C8B-B14F-4D97-AF65-F5344CB8AC3E}">
        <p14:creationId xmlns:p14="http://schemas.microsoft.com/office/powerpoint/2010/main" val="28134972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28</a:t>
            </a:fld>
            <a:endParaRPr lang="en-AU"/>
          </a:p>
        </p:txBody>
      </p:sp>
    </p:spTree>
    <p:extLst>
      <p:ext uri="{BB962C8B-B14F-4D97-AF65-F5344CB8AC3E}">
        <p14:creationId xmlns:p14="http://schemas.microsoft.com/office/powerpoint/2010/main" val="3401536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FB90C7-BDA6-411F-81CE-C49E15D5C597}" type="slidenum">
              <a:rPr lang="en-AU" smtClean="0"/>
              <a:t>29</a:t>
            </a:fld>
            <a:endParaRPr lang="en-AU"/>
          </a:p>
        </p:txBody>
      </p:sp>
    </p:spTree>
    <p:extLst>
      <p:ext uri="{BB962C8B-B14F-4D97-AF65-F5344CB8AC3E}">
        <p14:creationId xmlns:p14="http://schemas.microsoft.com/office/powerpoint/2010/main" val="2259388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3</a:t>
            </a:fld>
            <a:endParaRPr lang="en-AU"/>
          </a:p>
        </p:txBody>
      </p:sp>
    </p:spTree>
    <p:extLst>
      <p:ext uri="{BB962C8B-B14F-4D97-AF65-F5344CB8AC3E}">
        <p14:creationId xmlns:p14="http://schemas.microsoft.com/office/powerpoint/2010/main" val="18694640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FB90C7-BDA6-411F-81CE-C49E15D5C597}" type="slidenum">
              <a:rPr lang="en-AU" smtClean="0"/>
              <a:t>30</a:t>
            </a:fld>
            <a:endParaRPr lang="en-AU"/>
          </a:p>
        </p:txBody>
      </p:sp>
    </p:spTree>
    <p:extLst>
      <p:ext uri="{BB962C8B-B14F-4D97-AF65-F5344CB8AC3E}">
        <p14:creationId xmlns:p14="http://schemas.microsoft.com/office/powerpoint/2010/main" val="7589521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FB90C7-BDA6-411F-81CE-C49E15D5C597}" type="slidenum">
              <a:rPr lang="en-AU" smtClean="0"/>
              <a:t>31</a:t>
            </a:fld>
            <a:endParaRPr lang="en-AU"/>
          </a:p>
        </p:txBody>
      </p:sp>
    </p:spTree>
    <p:extLst>
      <p:ext uri="{BB962C8B-B14F-4D97-AF65-F5344CB8AC3E}">
        <p14:creationId xmlns:p14="http://schemas.microsoft.com/office/powerpoint/2010/main" val="24409041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FB90C7-BDA6-411F-81CE-C49E15D5C597}" type="slidenum">
              <a:rPr lang="en-AU" smtClean="0"/>
              <a:t>32</a:t>
            </a:fld>
            <a:endParaRPr lang="en-AU"/>
          </a:p>
        </p:txBody>
      </p:sp>
    </p:spTree>
    <p:extLst>
      <p:ext uri="{BB962C8B-B14F-4D97-AF65-F5344CB8AC3E}">
        <p14:creationId xmlns:p14="http://schemas.microsoft.com/office/powerpoint/2010/main" val="3738773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14492" eaLnBrk="0" fontAlgn="base" hangingPunct="0">
              <a:spcBef>
                <a:spcPct val="0"/>
              </a:spcBef>
              <a:spcAft>
                <a:spcPct val="0"/>
              </a:spcAft>
              <a:defRPr/>
            </a:pPr>
            <a:fld id="{4086DB27-C44E-42FC-8577-04AF19E06BB2}" type="slidenum">
              <a:rPr lang="en-AU">
                <a:solidFill>
                  <a:srgbClr val="000000"/>
                </a:solidFill>
                <a:latin typeface="Verdana" pitchFamily="34" charset="0"/>
              </a:rPr>
              <a:pPr defTabSz="914492" eaLnBrk="0" fontAlgn="base" hangingPunct="0">
                <a:spcBef>
                  <a:spcPct val="0"/>
                </a:spcBef>
                <a:spcAft>
                  <a:spcPct val="0"/>
                </a:spcAft>
                <a:defRPr/>
              </a:pPr>
              <a:t>33</a:t>
            </a:fld>
            <a:endParaRPr lang="en-AU">
              <a:solidFill>
                <a:srgbClr val="000000"/>
              </a:solidFill>
              <a:latin typeface="Verdana" pitchFamily="34" charset="0"/>
            </a:endParaRPr>
          </a:p>
        </p:txBody>
      </p:sp>
    </p:spTree>
    <p:extLst>
      <p:ext uri="{BB962C8B-B14F-4D97-AF65-F5344CB8AC3E}">
        <p14:creationId xmlns:p14="http://schemas.microsoft.com/office/powerpoint/2010/main" val="143334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t>
            </a:r>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4</a:t>
            </a:fld>
            <a:endParaRPr lang="en-AU"/>
          </a:p>
        </p:txBody>
      </p:sp>
    </p:spTree>
    <p:extLst>
      <p:ext uri="{BB962C8B-B14F-4D97-AF65-F5344CB8AC3E}">
        <p14:creationId xmlns:p14="http://schemas.microsoft.com/office/powerpoint/2010/main" val="287530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5</a:t>
            </a:fld>
            <a:endParaRPr lang="en-AU"/>
          </a:p>
        </p:txBody>
      </p:sp>
    </p:spTree>
    <p:extLst>
      <p:ext uri="{BB962C8B-B14F-4D97-AF65-F5344CB8AC3E}">
        <p14:creationId xmlns:p14="http://schemas.microsoft.com/office/powerpoint/2010/main" val="2936395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6</a:t>
            </a:fld>
            <a:endParaRPr lang="en-AU"/>
          </a:p>
        </p:txBody>
      </p:sp>
    </p:spTree>
    <p:extLst>
      <p:ext uri="{BB962C8B-B14F-4D97-AF65-F5344CB8AC3E}">
        <p14:creationId xmlns:p14="http://schemas.microsoft.com/office/powerpoint/2010/main" val="630007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7</a:t>
            </a:fld>
            <a:endParaRPr lang="en-AU"/>
          </a:p>
        </p:txBody>
      </p:sp>
    </p:spTree>
    <p:extLst>
      <p:ext uri="{BB962C8B-B14F-4D97-AF65-F5344CB8AC3E}">
        <p14:creationId xmlns:p14="http://schemas.microsoft.com/office/powerpoint/2010/main" val="3592174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FFB90C7-BDA6-411F-81CE-C49E15D5C597}" type="slidenum">
              <a:rPr lang="en-AU" smtClean="0"/>
              <a:t>8</a:t>
            </a:fld>
            <a:endParaRPr lang="en-AU"/>
          </a:p>
        </p:txBody>
      </p:sp>
    </p:spTree>
    <p:extLst>
      <p:ext uri="{BB962C8B-B14F-4D97-AF65-F5344CB8AC3E}">
        <p14:creationId xmlns:p14="http://schemas.microsoft.com/office/powerpoint/2010/main" val="3116998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FFB90C7-BDA6-411F-81CE-C49E15D5C597}" type="slidenum">
              <a:rPr lang="en-AU" smtClean="0"/>
              <a:t>9</a:t>
            </a:fld>
            <a:endParaRPr lang="en-AU"/>
          </a:p>
        </p:txBody>
      </p:sp>
    </p:spTree>
    <p:extLst>
      <p:ext uri="{BB962C8B-B14F-4D97-AF65-F5344CB8AC3E}">
        <p14:creationId xmlns:p14="http://schemas.microsoft.com/office/powerpoint/2010/main" val="11538943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381" y="836713"/>
            <a:ext cx="7200800" cy="1662047"/>
          </a:xfrm>
        </p:spPr>
        <p:txBody>
          <a:bodyPr/>
          <a:lstStyle>
            <a:lvl1pPr algn="l">
              <a:defRPr sz="48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527381" y="2660915"/>
            <a:ext cx="6336704" cy="1344149"/>
          </a:xfrm>
        </p:spPr>
        <p:txBody>
          <a:bodyPr/>
          <a:lstStyle>
            <a:lvl1pPr marL="0" indent="0" algn="l">
              <a:buNone/>
              <a:defRPr sz="3200" b="0">
                <a:solidFill>
                  <a:schemeClr val="bg1"/>
                </a:solidFill>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AU" dirty="0"/>
          </a:p>
        </p:txBody>
      </p:sp>
      <p:pic>
        <p:nvPicPr>
          <p:cNvPr id="5" name="Picture 4">
            <a:extLst>
              <a:ext uri="{FF2B5EF4-FFF2-40B4-BE49-F238E27FC236}">
                <a16:creationId xmlns:a16="http://schemas.microsoft.com/office/drawing/2014/main" id="{04E3CA1E-AB9A-644D-9DFB-FD40D0722DB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7382" y="6021289"/>
            <a:ext cx="3671821" cy="375223"/>
          </a:xfrm>
          <a:prstGeom prst="rect">
            <a:avLst/>
          </a:prstGeom>
        </p:spPr>
      </p:pic>
    </p:spTree>
    <p:extLst>
      <p:ext uri="{BB962C8B-B14F-4D97-AF65-F5344CB8AC3E}">
        <p14:creationId xmlns:p14="http://schemas.microsoft.com/office/powerpoint/2010/main" val="42218189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8461671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3340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914400" y="609600"/>
            <a:ext cx="7569200" cy="53340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2651200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9349" y="548680"/>
            <a:ext cx="11617291" cy="1143000"/>
          </a:xfrm>
        </p:spPr>
        <p:txBody>
          <a:bodyPr/>
          <a:lstStyle>
            <a:lvl1pPr algn="l">
              <a:defRPr sz="4800"/>
            </a:lvl1pPr>
          </a:lstStyle>
          <a:p>
            <a:r>
              <a:rPr lang="en-US" dirty="0"/>
              <a:t>Click to edit Master title style</a:t>
            </a:r>
            <a:endParaRPr lang="en-AU" dirty="0"/>
          </a:p>
        </p:txBody>
      </p:sp>
      <p:sp>
        <p:nvSpPr>
          <p:cNvPr id="3" name="Content Placeholder 2"/>
          <p:cNvSpPr>
            <a:spLocks noGrp="1"/>
          </p:cNvSpPr>
          <p:nvPr>
            <p:ph idx="1"/>
          </p:nvPr>
        </p:nvSpPr>
        <p:spPr>
          <a:xfrm>
            <a:off x="239349" y="1981200"/>
            <a:ext cx="11617291" cy="3962400"/>
          </a:xfrm>
        </p:spPr>
        <p:txBody>
          <a:bodyPr/>
          <a:lstStyle>
            <a:lvl1pPr>
              <a:defRPr sz="3200"/>
            </a:lvl1pPr>
            <a:lvl2pPr>
              <a:defRPr sz="2667"/>
            </a:lvl2pPr>
            <a:lvl3pPr>
              <a:defRPr sz="2400"/>
            </a:lvl3pPr>
            <a:lvl4pPr>
              <a:defRPr sz="2133"/>
            </a:lvl4pPr>
            <a:lvl5pPr>
              <a:defRPr sz="2133"/>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90964467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5360" y="4406901"/>
            <a:ext cx="11617291" cy="1362075"/>
          </a:xfrm>
        </p:spPr>
        <p:txBody>
          <a:bodyPr anchor="t"/>
          <a:lstStyle>
            <a:lvl1pPr algn="l">
              <a:defRPr sz="4800" b="1" cap="all"/>
            </a:lvl1pPr>
          </a:lstStyle>
          <a:p>
            <a:r>
              <a:rPr lang="en-US" dirty="0"/>
              <a:t>Click to edit Master title style</a:t>
            </a:r>
            <a:endParaRPr lang="en-AU" dirty="0"/>
          </a:p>
        </p:txBody>
      </p:sp>
      <p:sp>
        <p:nvSpPr>
          <p:cNvPr id="3" name="Text Placeholder 2"/>
          <p:cNvSpPr>
            <a:spLocks noGrp="1"/>
          </p:cNvSpPr>
          <p:nvPr>
            <p:ph type="body" idx="1"/>
          </p:nvPr>
        </p:nvSpPr>
        <p:spPr>
          <a:xfrm>
            <a:off x="335360" y="2906713"/>
            <a:ext cx="11617291" cy="1500187"/>
          </a:xfrm>
        </p:spPr>
        <p:txBody>
          <a:bodyPr anchor="b"/>
          <a:lstStyle>
            <a:lvl1pPr marL="0" indent="0">
              <a:buNone/>
              <a:defRPr sz="2133"/>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dirty="0"/>
              <a:t>Edit Master text styles</a:t>
            </a:r>
          </a:p>
        </p:txBody>
      </p:sp>
    </p:spTree>
    <p:extLst>
      <p:ext uri="{BB962C8B-B14F-4D97-AF65-F5344CB8AC3E}">
        <p14:creationId xmlns:p14="http://schemas.microsoft.com/office/powerpoint/2010/main" val="217929402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35360" y="609600"/>
            <a:ext cx="11521280" cy="1143000"/>
          </a:xfrm>
        </p:spPr>
        <p:txBody>
          <a:bodyPr/>
          <a:lstStyle>
            <a:lvl1pPr algn="l">
              <a:defRPr sz="4800"/>
            </a:lvl1pPr>
          </a:lstStyle>
          <a:p>
            <a:r>
              <a:rPr lang="en-US" dirty="0"/>
              <a:t>Click to edit Master title style</a:t>
            </a:r>
            <a:endParaRPr lang="en-AU" dirty="0"/>
          </a:p>
        </p:txBody>
      </p:sp>
      <p:sp>
        <p:nvSpPr>
          <p:cNvPr id="3" name="Content Placeholder 2"/>
          <p:cNvSpPr>
            <a:spLocks noGrp="1"/>
          </p:cNvSpPr>
          <p:nvPr>
            <p:ph sz="half" idx="1"/>
          </p:nvPr>
        </p:nvSpPr>
        <p:spPr>
          <a:xfrm>
            <a:off x="335360" y="1981200"/>
            <a:ext cx="5760640" cy="3962400"/>
          </a:xfrm>
        </p:spPr>
        <p:txBody>
          <a:bodyPr/>
          <a:lstStyle>
            <a:lvl1pPr>
              <a:defRPr sz="3200"/>
            </a:lvl1pPr>
            <a:lvl2pPr>
              <a:defRPr sz="2667"/>
            </a:lvl2pPr>
            <a:lvl3pPr>
              <a:defRPr sz="2400"/>
            </a:lvl3pPr>
            <a:lvl4pPr>
              <a:defRPr sz="2133"/>
            </a:lvl4pPr>
            <a:lvl5pPr>
              <a:defRPr sz="2133"/>
            </a:lvl5pPr>
            <a:lvl6pPr>
              <a:defRPr sz="2400"/>
            </a:lvl6pPr>
            <a:lvl7pPr>
              <a:defRPr sz="2400"/>
            </a:lvl7pPr>
            <a:lvl8pPr>
              <a:defRPr sz="2400"/>
            </a:lvl8pPr>
            <a:lvl9pPr>
              <a:defRPr sz="2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6384032" y="1981200"/>
            <a:ext cx="5472608" cy="3962400"/>
          </a:xfrm>
        </p:spPr>
        <p:txBody>
          <a:bodyPr/>
          <a:lstStyle>
            <a:lvl1pPr>
              <a:defRPr sz="3200"/>
            </a:lvl1pPr>
            <a:lvl2pPr>
              <a:defRPr sz="2667"/>
            </a:lvl2pPr>
            <a:lvl3pPr>
              <a:defRPr sz="2400"/>
            </a:lvl3pPr>
            <a:lvl4pPr>
              <a:defRPr sz="2133"/>
            </a:lvl4pPr>
            <a:lvl5pPr>
              <a:defRPr sz="2133"/>
            </a:lvl5pPr>
            <a:lvl6pPr>
              <a:defRPr sz="2400"/>
            </a:lvl6pPr>
            <a:lvl7pPr>
              <a:defRPr sz="2400"/>
            </a:lvl7pPr>
            <a:lvl8pPr>
              <a:defRPr sz="2400"/>
            </a:lvl8pPr>
            <a:lvl9pPr>
              <a:defRPr sz="2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79496711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9350" y="548681"/>
            <a:ext cx="11713301" cy="868959"/>
          </a:xfrm>
        </p:spPr>
        <p:txBody>
          <a:bodyPr/>
          <a:lstStyle>
            <a:lvl1pPr algn="l">
              <a:defRPr sz="4800"/>
            </a:lvl1pPr>
          </a:lstStyle>
          <a:p>
            <a:r>
              <a:rPr lang="en-US" dirty="0"/>
              <a:t>Click to edit Master title style</a:t>
            </a:r>
            <a:endParaRPr lang="en-AU" dirty="0"/>
          </a:p>
        </p:txBody>
      </p:sp>
      <p:sp>
        <p:nvSpPr>
          <p:cNvPr id="3" name="Text Placeholder 2"/>
          <p:cNvSpPr>
            <a:spLocks noGrp="1"/>
          </p:cNvSpPr>
          <p:nvPr>
            <p:ph type="body" idx="1"/>
          </p:nvPr>
        </p:nvSpPr>
        <p:spPr>
          <a:xfrm>
            <a:off x="239349" y="1535113"/>
            <a:ext cx="5760640"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Edit Master text styles</a:t>
            </a:r>
          </a:p>
        </p:txBody>
      </p:sp>
      <p:sp>
        <p:nvSpPr>
          <p:cNvPr id="4" name="Content Placeholder 3"/>
          <p:cNvSpPr>
            <a:spLocks noGrp="1"/>
          </p:cNvSpPr>
          <p:nvPr>
            <p:ph sz="half" idx="2"/>
          </p:nvPr>
        </p:nvSpPr>
        <p:spPr>
          <a:xfrm>
            <a:off x="239349" y="2174875"/>
            <a:ext cx="5760640" cy="3750403"/>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6192011" y="1565607"/>
            <a:ext cx="5760640"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6192011" y="2205368"/>
            <a:ext cx="5760640" cy="3719909"/>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2691008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39350" y="609600"/>
            <a:ext cx="11713301" cy="1143000"/>
          </a:xfrm>
        </p:spPr>
        <p:txBody>
          <a:bodyPr/>
          <a:lstStyle>
            <a:lvl1pPr algn="l">
              <a:defRPr sz="4800"/>
            </a:lvl1pPr>
          </a:lstStyle>
          <a:p>
            <a:r>
              <a:rPr lang="en-US" dirty="0"/>
              <a:t>Click to edit Master title style</a:t>
            </a:r>
            <a:endParaRPr lang="en-AU" dirty="0"/>
          </a:p>
        </p:txBody>
      </p:sp>
    </p:spTree>
    <p:extLst>
      <p:ext uri="{BB962C8B-B14F-4D97-AF65-F5344CB8AC3E}">
        <p14:creationId xmlns:p14="http://schemas.microsoft.com/office/powerpoint/2010/main" val="162604862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72261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548681"/>
            <a:ext cx="4011084" cy="886420"/>
          </a:xfrm>
        </p:spPr>
        <p:txBody>
          <a:bodyPr anchor="b"/>
          <a:lstStyle>
            <a:lvl1pPr algn="l">
              <a:defRPr sz="2667" b="1"/>
            </a:lvl1pPr>
          </a:lstStyle>
          <a:p>
            <a:r>
              <a:rPr lang="en-US" dirty="0"/>
              <a:t>Click to edit Master title style</a:t>
            </a:r>
            <a:endParaRPr lang="en-AU" dirty="0"/>
          </a:p>
        </p:txBody>
      </p:sp>
      <p:sp>
        <p:nvSpPr>
          <p:cNvPr id="3" name="Content Placeholder 2"/>
          <p:cNvSpPr>
            <a:spLocks noGrp="1"/>
          </p:cNvSpPr>
          <p:nvPr>
            <p:ph idx="1"/>
          </p:nvPr>
        </p:nvSpPr>
        <p:spPr>
          <a:xfrm>
            <a:off x="4766733" y="548681"/>
            <a:ext cx="6815667" cy="5577483"/>
          </a:xfrm>
        </p:spPr>
        <p:txBody>
          <a:bodyPr/>
          <a:lstStyle>
            <a:lvl1pPr>
              <a:defRPr sz="3200"/>
            </a:lvl1pPr>
            <a:lvl2pPr>
              <a:defRPr sz="2667"/>
            </a:lvl2pPr>
            <a:lvl3pPr>
              <a:defRPr sz="2400"/>
            </a:lvl3pPr>
            <a:lvl4pPr>
              <a:defRPr sz="2133"/>
            </a:lvl4pPr>
            <a:lvl5pPr>
              <a:defRPr sz="2133"/>
            </a:lvl5pPr>
            <a:lvl6pPr>
              <a:defRPr sz="2667"/>
            </a:lvl6pPr>
            <a:lvl7pPr>
              <a:defRPr sz="2667"/>
            </a:lvl7pPr>
            <a:lvl8pPr>
              <a:defRPr sz="2667"/>
            </a:lvl8pPr>
            <a:lvl9pPr>
              <a:defRPr sz="2667"/>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Tree>
    <p:extLst>
      <p:ext uri="{BB962C8B-B14F-4D97-AF65-F5344CB8AC3E}">
        <p14:creationId xmlns:p14="http://schemas.microsoft.com/office/powerpoint/2010/main" val="280901162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dirty="0"/>
              <a:t>Click to edit Master title style</a:t>
            </a:r>
            <a:endParaRPr lang="en-AU"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endParaRPr lang="en-AU" dirty="0"/>
          </a:p>
        </p:txBody>
      </p:sp>
      <p:sp>
        <p:nvSpPr>
          <p:cNvPr id="4" name="Text Placeholder 3"/>
          <p:cNvSpPr>
            <a:spLocks noGrp="1"/>
          </p:cNvSpPr>
          <p:nvPr>
            <p:ph type="body" sz="half" idx="2"/>
          </p:nvPr>
        </p:nvSpPr>
        <p:spPr>
          <a:xfrm>
            <a:off x="2389717" y="5367338"/>
            <a:ext cx="7315200" cy="6539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Edit Master text styles</a:t>
            </a:r>
          </a:p>
        </p:txBody>
      </p:sp>
    </p:spTree>
    <p:extLst>
      <p:ext uri="{BB962C8B-B14F-4D97-AF65-F5344CB8AC3E}">
        <p14:creationId xmlns:p14="http://schemas.microsoft.com/office/powerpoint/2010/main" val="225065505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9350" y="609600"/>
            <a:ext cx="11713301"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239350" y="1981200"/>
            <a:ext cx="11713301"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extLst>
      <p:ext uri="{BB962C8B-B14F-4D97-AF65-F5344CB8AC3E}">
        <p14:creationId xmlns:p14="http://schemas.microsoft.com/office/powerpoint/2010/main" val="3530774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fontAlgn="base" hangingPunct="1">
        <a:spcBef>
          <a:spcPct val="0"/>
        </a:spcBef>
        <a:spcAft>
          <a:spcPct val="0"/>
        </a:spcAft>
        <a:defRPr sz="4800" b="1">
          <a:solidFill>
            <a:srgbClr val="517AB8"/>
          </a:solidFill>
          <a:latin typeface="+mj-lt"/>
          <a:ea typeface="+mj-ea"/>
          <a:cs typeface="+mj-cs"/>
        </a:defRPr>
      </a:lvl1pPr>
      <a:lvl2pPr algn="ctr" rtl="0" eaLnBrk="1" fontAlgn="base" hangingPunct="1">
        <a:spcBef>
          <a:spcPct val="0"/>
        </a:spcBef>
        <a:spcAft>
          <a:spcPct val="0"/>
        </a:spcAft>
        <a:defRPr sz="5867" b="1">
          <a:solidFill>
            <a:srgbClr val="2A5686"/>
          </a:solidFill>
          <a:latin typeface="Verdana" pitchFamily="34" charset="0"/>
        </a:defRPr>
      </a:lvl2pPr>
      <a:lvl3pPr algn="ctr" rtl="0" eaLnBrk="1" fontAlgn="base" hangingPunct="1">
        <a:spcBef>
          <a:spcPct val="0"/>
        </a:spcBef>
        <a:spcAft>
          <a:spcPct val="0"/>
        </a:spcAft>
        <a:defRPr sz="5867" b="1">
          <a:solidFill>
            <a:srgbClr val="2A5686"/>
          </a:solidFill>
          <a:latin typeface="Verdana" pitchFamily="34" charset="0"/>
        </a:defRPr>
      </a:lvl3pPr>
      <a:lvl4pPr algn="ctr" rtl="0" eaLnBrk="1" fontAlgn="base" hangingPunct="1">
        <a:spcBef>
          <a:spcPct val="0"/>
        </a:spcBef>
        <a:spcAft>
          <a:spcPct val="0"/>
        </a:spcAft>
        <a:defRPr sz="5867" b="1">
          <a:solidFill>
            <a:srgbClr val="2A5686"/>
          </a:solidFill>
          <a:latin typeface="Verdana" pitchFamily="34" charset="0"/>
        </a:defRPr>
      </a:lvl4pPr>
      <a:lvl5pPr algn="ctr" rtl="0" eaLnBrk="1" fontAlgn="base" hangingPunct="1">
        <a:spcBef>
          <a:spcPct val="0"/>
        </a:spcBef>
        <a:spcAft>
          <a:spcPct val="0"/>
        </a:spcAft>
        <a:defRPr sz="5867" b="1">
          <a:solidFill>
            <a:srgbClr val="2A5686"/>
          </a:solidFill>
          <a:latin typeface="Verdana" pitchFamily="34" charset="0"/>
        </a:defRPr>
      </a:lvl5pPr>
      <a:lvl6pPr marL="609585" algn="ctr" rtl="0" eaLnBrk="1" fontAlgn="base" hangingPunct="1">
        <a:spcBef>
          <a:spcPct val="0"/>
        </a:spcBef>
        <a:spcAft>
          <a:spcPct val="0"/>
        </a:spcAft>
        <a:defRPr sz="5867" b="1">
          <a:solidFill>
            <a:srgbClr val="2A5686"/>
          </a:solidFill>
          <a:latin typeface="Verdana" pitchFamily="34" charset="0"/>
        </a:defRPr>
      </a:lvl6pPr>
      <a:lvl7pPr marL="1219170" algn="ctr" rtl="0" eaLnBrk="1" fontAlgn="base" hangingPunct="1">
        <a:spcBef>
          <a:spcPct val="0"/>
        </a:spcBef>
        <a:spcAft>
          <a:spcPct val="0"/>
        </a:spcAft>
        <a:defRPr sz="5867" b="1">
          <a:solidFill>
            <a:srgbClr val="2A5686"/>
          </a:solidFill>
          <a:latin typeface="Verdana" pitchFamily="34" charset="0"/>
        </a:defRPr>
      </a:lvl7pPr>
      <a:lvl8pPr marL="1828754" algn="ctr" rtl="0" eaLnBrk="1" fontAlgn="base" hangingPunct="1">
        <a:spcBef>
          <a:spcPct val="0"/>
        </a:spcBef>
        <a:spcAft>
          <a:spcPct val="0"/>
        </a:spcAft>
        <a:defRPr sz="5867" b="1">
          <a:solidFill>
            <a:srgbClr val="2A5686"/>
          </a:solidFill>
          <a:latin typeface="Verdana" pitchFamily="34" charset="0"/>
        </a:defRPr>
      </a:lvl8pPr>
      <a:lvl9pPr marL="2438339" algn="ctr" rtl="0" eaLnBrk="1" fontAlgn="base" hangingPunct="1">
        <a:spcBef>
          <a:spcPct val="0"/>
        </a:spcBef>
        <a:spcAft>
          <a:spcPct val="0"/>
        </a:spcAft>
        <a:defRPr sz="5867" b="1">
          <a:solidFill>
            <a:srgbClr val="2A5686"/>
          </a:solidFill>
          <a:latin typeface="Verdana" pitchFamily="34" charset="0"/>
        </a:defRPr>
      </a:lvl9pPr>
    </p:titleStyle>
    <p:bodyStyle>
      <a:lvl1pPr marL="355591" indent="-355591" algn="l" rtl="0" eaLnBrk="1" fontAlgn="base" hangingPunct="1">
        <a:spcBef>
          <a:spcPct val="20000"/>
        </a:spcBef>
        <a:spcAft>
          <a:spcPct val="0"/>
        </a:spcAft>
        <a:buFont typeface="Arial" pitchFamily="34" charset="0"/>
        <a:buChar char="•"/>
        <a:defRPr sz="3200" b="1">
          <a:solidFill>
            <a:srgbClr val="303132"/>
          </a:solidFill>
          <a:latin typeface="+mn-lt"/>
          <a:ea typeface="+mn-ea"/>
          <a:cs typeface="+mn-cs"/>
        </a:defRPr>
      </a:lvl1pPr>
      <a:lvl2pPr marL="990575" indent="-380990" algn="l" rtl="0" eaLnBrk="1" fontAlgn="base" hangingPunct="1">
        <a:spcBef>
          <a:spcPct val="20000"/>
        </a:spcBef>
        <a:spcAft>
          <a:spcPct val="0"/>
        </a:spcAft>
        <a:buFont typeface="Arial" pitchFamily="34" charset="0"/>
        <a:buChar char="‒"/>
        <a:defRPr sz="2667">
          <a:solidFill>
            <a:srgbClr val="303132"/>
          </a:solidFill>
          <a:latin typeface="+mn-lt"/>
        </a:defRPr>
      </a:lvl2pPr>
      <a:lvl3pPr marL="1523962" indent="-304792" algn="l" rtl="0" eaLnBrk="1" fontAlgn="base" hangingPunct="1">
        <a:spcBef>
          <a:spcPct val="20000"/>
        </a:spcBef>
        <a:spcAft>
          <a:spcPct val="0"/>
        </a:spcAft>
        <a:buChar char="–"/>
        <a:defRPr sz="2400">
          <a:solidFill>
            <a:srgbClr val="303132"/>
          </a:solidFill>
          <a:latin typeface="+mn-lt"/>
        </a:defRPr>
      </a:lvl3pPr>
      <a:lvl4pPr marL="2133547" indent="-304792" algn="l" rtl="0" eaLnBrk="1" fontAlgn="base" hangingPunct="1">
        <a:spcBef>
          <a:spcPct val="20000"/>
        </a:spcBef>
        <a:spcAft>
          <a:spcPct val="0"/>
        </a:spcAft>
        <a:buChar char="–"/>
        <a:defRPr sz="2133">
          <a:solidFill>
            <a:srgbClr val="303132"/>
          </a:solidFill>
          <a:latin typeface="+mn-lt"/>
        </a:defRPr>
      </a:lvl4pPr>
      <a:lvl5pPr marL="2743131" indent="-304792" algn="l" rtl="0" eaLnBrk="1" fontAlgn="base" hangingPunct="1">
        <a:spcBef>
          <a:spcPct val="20000"/>
        </a:spcBef>
        <a:spcAft>
          <a:spcPct val="0"/>
        </a:spcAft>
        <a:buChar char="–"/>
        <a:defRPr sz="2133">
          <a:solidFill>
            <a:srgbClr val="303132"/>
          </a:solidFill>
          <a:latin typeface="+mn-lt"/>
        </a:defRPr>
      </a:lvl5pPr>
      <a:lvl6pPr marL="3352716" indent="-304792" algn="l" rtl="0" eaLnBrk="1" fontAlgn="base" hangingPunct="1">
        <a:spcBef>
          <a:spcPct val="20000"/>
        </a:spcBef>
        <a:spcAft>
          <a:spcPct val="0"/>
        </a:spcAft>
        <a:buChar char="–"/>
        <a:defRPr sz="2667">
          <a:solidFill>
            <a:srgbClr val="303132"/>
          </a:solidFill>
          <a:latin typeface="+mn-lt"/>
        </a:defRPr>
      </a:lvl6pPr>
      <a:lvl7pPr marL="3962301" indent="-304792" algn="l" rtl="0" eaLnBrk="1" fontAlgn="base" hangingPunct="1">
        <a:spcBef>
          <a:spcPct val="20000"/>
        </a:spcBef>
        <a:spcAft>
          <a:spcPct val="0"/>
        </a:spcAft>
        <a:buChar char="–"/>
        <a:defRPr sz="2667">
          <a:solidFill>
            <a:srgbClr val="303132"/>
          </a:solidFill>
          <a:latin typeface="+mn-lt"/>
        </a:defRPr>
      </a:lvl7pPr>
      <a:lvl8pPr marL="4571886" indent="-304792" algn="l" rtl="0" eaLnBrk="1" fontAlgn="base" hangingPunct="1">
        <a:spcBef>
          <a:spcPct val="20000"/>
        </a:spcBef>
        <a:spcAft>
          <a:spcPct val="0"/>
        </a:spcAft>
        <a:buChar char="–"/>
        <a:defRPr sz="2667">
          <a:solidFill>
            <a:srgbClr val="303132"/>
          </a:solidFill>
          <a:latin typeface="+mn-lt"/>
        </a:defRPr>
      </a:lvl8pPr>
      <a:lvl9pPr marL="5181470" indent="-304792" algn="l" rtl="0" eaLnBrk="1" fontAlgn="base" hangingPunct="1">
        <a:spcBef>
          <a:spcPct val="20000"/>
        </a:spcBef>
        <a:spcAft>
          <a:spcPct val="0"/>
        </a:spcAft>
        <a:buChar char="–"/>
        <a:defRPr sz="2667">
          <a:solidFill>
            <a:srgbClr val="303132"/>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ictoriancurriculum.vcaa.vic.edu.au/LearningArea/LoadFile?learningArea=english&amp;subject=english-as-an-additional-language-eal&amp;name=01%20EAL%20Scope%20and%20Sequence%20Pathway%20A.docx&amp;storage=ScopeAndSequenc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EALL38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victoriancurriculum.vcaa.vic.edu.au/Curriculum/ContentDescription/VCEALC610"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vcaa.vic.edu.au/curriculum/foundation-10/resources/english-as-an-additional-language/Pages/default.asp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curriculumplanning.vcaa.vic.edu.au/" TargetMode="Externa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Kellie.Heintz@education.vic.gov.au"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27381" y="836713"/>
            <a:ext cx="11395330" cy="2252716"/>
          </a:xfrm>
        </p:spPr>
        <p:txBody>
          <a:bodyPr/>
          <a:lstStyle/>
          <a:p>
            <a:r>
              <a:rPr lang="en-AU" dirty="0"/>
              <a:t>EAL program: Implementing the curriculum for newly arrived students in Language schools, centres and programs</a:t>
            </a:r>
            <a:br>
              <a:rPr lang="en-AU" dirty="0"/>
            </a:br>
            <a:endParaRPr lang="en-AU" dirty="0"/>
          </a:p>
        </p:txBody>
      </p:sp>
      <p:sp>
        <p:nvSpPr>
          <p:cNvPr id="5" name="Subtitle 4"/>
          <p:cNvSpPr>
            <a:spLocks noGrp="1"/>
          </p:cNvSpPr>
          <p:nvPr>
            <p:ph type="subTitle" idx="1"/>
          </p:nvPr>
        </p:nvSpPr>
        <p:spPr>
          <a:xfrm>
            <a:off x="527380" y="3428999"/>
            <a:ext cx="6361691" cy="1791071"/>
          </a:xfrm>
        </p:spPr>
        <p:txBody>
          <a:bodyPr/>
          <a:lstStyle/>
          <a:p>
            <a:r>
              <a:rPr lang="en-AU" dirty="0"/>
              <a:t>3:45pm-4:45pm</a:t>
            </a:r>
          </a:p>
          <a:p>
            <a:r>
              <a:rPr lang="en-AU" dirty="0"/>
              <a:t>Thursday 06 August 2020</a:t>
            </a:r>
          </a:p>
          <a:p>
            <a:endParaRPr lang="en-AU" dirty="0"/>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F119-AA52-4923-81FF-DDBCB5363EF2}"/>
              </a:ext>
            </a:extLst>
          </p:cNvPr>
          <p:cNvSpPr>
            <a:spLocks noGrp="1"/>
          </p:cNvSpPr>
          <p:nvPr>
            <p:ph type="title"/>
          </p:nvPr>
        </p:nvSpPr>
        <p:spPr>
          <a:xfrm>
            <a:off x="239349" y="332509"/>
            <a:ext cx="11617291" cy="1071419"/>
          </a:xfrm>
        </p:spPr>
        <p:txBody>
          <a:bodyPr/>
          <a:lstStyle/>
          <a:p>
            <a:pPr algn="ctr"/>
            <a:r>
              <a:rPr lang="en-AU" kern="1200" dirty="0">
                <a:solidFill>
                  <a:schemeClr val="accent5"/>
                </a:solidFill>
              </a:rPr>
              <a:t>Pathways and levels</a:t>
            </a:r>
            <a:endParaRPr lang="en-AU" dirty="0">
              <a:solidFill>
                <a:schemeClr val="accent5"/>
              </a:solidFill>
            </a:endParaRPr>
          </a:p>
        </p:txBody>
      </p:sp>
      <p:sp>
        <p:nvSpPr>
          <p:cNvPr id="3" name="Content Placeholder 2">
            <a:extLst>
              <a:ext uri="{FF2B5EF4-FFF2-40B4-BE49-F238E27FC236}">
                <a16:creationId xmlns:a16="http://schemas.microsoft.com/office/drawing/2014/main" id="{10BAAD8F-DBFC-4687-A110-9870937499E7}"/>
              </a:ext>
            </a:extLst>
          </p:cNvPr>
          <p:cNvSpPr>
            <a:spLocks noGrp="1"/>
          </p:cNvSpPr>
          <p:nvPr>
            <p:ph idx="1"/>
          </p:nvPr>
        </p:nvSpPr>
        <p:spPr>
          <a:xfrm>
            <a:off x="239349" y="1505527"/>
            <a:ext cx="11617291" cy="4438073"/>
          </a:xfrm>
        </p:spPr>
        <p:txBody>
          <a:bodyPr/>
          <a:lstStyle/>
          <a:p>
            <a:pPr marL="0" lvl="0" indent="0">
              <a:buNone/>
            </a:pPr>
            <a:r>
              <a:rPr lang="en-AU" sz="2200" b="0" kern="1200" dirty="0">
                <a:solidFill>
                  <a:prstClr val="black"/>
                </a:solidFill>
                <a:latin typeface="Calibri" panose="020F0502020204030204"/>
              </a:rPr>
              <a:t>The English as an Additional Language (EAL) curriculum sets out what students are expected to learn and is designed as a continuum of learning structured as three pathways. The pathways are presented in scope and sequence charts to support teachers to easily see the progression and assist in planning teaching and learning programs to meet the diverse needs of students.</a:t>
            </a:r>
          </a:p>
          <a:p>
            <a:pPr marL="0" lvl="0" indent="0" fontAlgn="auto">
              <a:lnSpc>
                <a:spcPct val="90000"/>
              </a:lnSpc>
              <a:spcBef>
                <a:spcPts val="1000"/>
              </a:spcBef>
              <a:spcAft>
                <a:spcPts val="0"/>
              </a:spcAft>
              <a:buNone/>
            </a:pPr>
            <a:r>
              <a:rPr lang="en-AU" sz="2200" b="0" kern="1200" dirty="0">
                <a:solidFill>
                  <a:prstClr val="black"/>
                </a:solidFill>
                <a:latin typeface="Calibri" panose="020F0502020204030204"/>
              </a:rPr>
              <a:t>These charts include the content descriptions and achievement standards. It is advised that they are read in conjunction with the introductory materials and the level descriptions in the curriculum.</a:t>
            </a:r>
          </a:p>
          <a:p>
            <a:pPr marL="0" lvl="0" indent="0" fontAlgn="auto">
              <a:lnSpc>
                <a:spcPct val="90000"/>
              </a:lnSpc>
              <a:spcBef>
                <a:spcPts val="1000"/>
              </a:spcBef>
              <a:spcAft>
                <a:spcPts val="0"/>
              </a:spcAft>
              <a:buNone/>
            </a:pPr>
            <a:r>
              <a:rPr lang="en-AU" sz="2200" b="0" kern="1200" dirty="0">
                <a:solidFill>
                  <a:prstClr val="black"/>
                </a:solidFill>
                <a:latin typeface="Calibri" panose="020F0502020204030204"/>
                <a:hlinkClick r:id="rId3" tooltip="Download EAL Scope and Sequence Pathway A.docx (106 KB)">
                  <a:extLst>
                    <a:ext uri="{A12FA001-AC4F-418D-AE19-62706E023703}">
                      <ahyp:hlinkClr xmlns:ahyp="http://schemas.microsoft.com/office/drawing/2018/hyperlinkcolor" xmlns="" val="tx"/>
                    </a:ext>
                  </a:extLst>
                </a:hlinkClick>
              </a:rPr>
              <a:t>EAL Scope and Sequence Pathway A.docx (106 KB) </a:t>
            </a:r>
          </a:p>
          <a:p>
            <a:pPr marL="0" lvl="0" indent="0" fontAlgn="auto">
              <a:lnSpc>
                <a:spcPct val="90000"/>
              </a:lnSpc>
              <a:spcBef>
                <a:spcPts val="1000"/>
              </a:spcBef>
              <a:spcAft>
                <a:spcPts val="0"/>
              </a:spcAft>
              <a:buNone/>
            </a:pPr>
            <a:r>
              <a:rPr lang="en-AU" sz="2200" b="0" kern="1200" dirty="0">
                <a:solidFill>
                  <a:prstClr val="black"/>
                </a:solidFill>
                <a:latin typeface="Calibri" panose="020F0502020204030204"/>
                <a:hlinkClick r:id="rId3" tooltip="Download EAL Scope and Sequence Pathway A.docx (106 KB)">
                  <a:extLst>
                    <a:ext uri="{A12FA001-AC4F-418D-AE19-62706E023703}">
                      <ahyp:hlinkClr xmlns:ahyp="http://schemas.microsoft.com/office/drawing/2018/hyperlinkcolor" xmlns="" val="tx"/>
                    </a:ext>
                  </a:extLst>
                </a:hlinkClick>
              </a:rPr>
              <a:t>EAL Scope and Sequence Pathway B.docx (116 KB) </a:t>
            </a:r>
          </a:p>
          <a:p>
            <a:pPr marL="0" lvl="0" indent="0" fontAlgn="auto">
              <a:lnSpc>
                <a:spcPct val="90000"/>
              </a:lnSpc>
              <a:spcBef>
                <a:spcPts val="1000"/>
              </a:spcBef>
              <a:spcAft>
                <a:spcPts val="0"/>
              </a:spcAft>
              <a:buNone/>
            </a:pPr>
            <a:r>
              <a:rPr lang="en-AU" sz="2200" b="0" kern="1200" dirty="0">
                <a:solidFill>
                  <a:prstClr val="black"/>
                </a:solidFill>
                <a:latin typeface="Calibri" panose="020F0502020204030204"/>
                <a:hlinkClick r:id="rId3" tooltip="Download EAL Scope and Sequence Pathway A.docx (106 KB)">
                  <a:extLst>
                    <a:ext uri="{A12FA001-AC4F-418D-AE19-62706E023703}">
                      <ahyp:hlinkClr xmlns:ahyp="http://schemas.microsoft.com/office/drawing/2018/hyperlinkcolor" xmlns="" val="tx"/>
                    </a:ext>
                  </a:extLst>
                </a:hlinkClick>
              </a:rPr>
              <a:t>EAL Scope and Sequence Pathway C.docx (118 KB) </a:t>
            </a:r>
            <a:endParaRPr lang="en-AU" sz="2200" b="0" kern="1200" dirty="0">
              <a:solidFill>
                <a:prstClr val="black"/>
              </a:solidFill>
              <a:latin typeface="Calibri" panose="020F0502020204030204"/>
            </a:endParaRPr>
          </a:p>
          <a:p>
            <a:endParaRPr lang="en-AU" dirty="0"/>
          </a:p>
        </p:txBody>
      </p:sp>
    </p:spTree>
    <p:extLst>
      <p:ext uri="{BB962C8B-B14F-4D97-AF65-F5344CB8AC3E}">
        <p14:creationId xmlns:p14="http://schemas.microsoft.com/office/powerpoint/2010/main" val="340806136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66D09-A5F1-42AE-B311-7597D6F3F62F}"/>
              </a:ext>
            </a:extLst>
          </p:cNvPr>
          <p:cNvSpPr>
            <a:spLocks noGrp="1"/>
          </p:cNvSpPr>
          <p:nvPr>
            <p:ph type="title"/>
          </p:nvPr>
        </p:nvSpPr>
        <p:spPr>
          <a:xfrm>
            <a:off x="239349" y="157018"/>
            <a:ext cx="11617291" cy="1163782"/>
          </a:xfrm>
        </p:spPr>
        <p:txBody>
          <a:bodyPr/>
          <a:lstStyle/>
          <a:p>
            <a:pPr algn="ctr"/>
            <a:r>
              <a:rPr lang="en-AU" dirty="0"/>
              <a:t>Learning in EAL</a:t>
            </a:r>
          </a:p>
        </p:txBody>
      </p:sp>
      <p:sp>
        <p:nvSpPr>
          <p:cNvPr id="3" name="Content Placeholder 2">
            <a:extLst>
              <a:ext uri="{FF2B5EF4-FFF2-40B4-BE49-F238E27FC236}">
                <a16:creationId xmlns:a16="http://schemas.microsoft.com/office/drawing/2014/main" id="{F37ECB60-AC03-440A-9B65-0530A6263F9B}"/>
              </a:ext>
            </a:extLst>
          </p:cNvPr>
          <p:cNvSpPr>
            <a:spLocks noGrp="1"/>
          </p:cNvSpPr>
          <p:nvPr>
            <p:ph idx="1"/>
          </p:nvPr>
        </p:nvSpPr>
        <p:spPr>
          <a:xfrm>
            <a:off x="239349" y="1320800"/>
            <a:ext cx="11617291" cy="4622800"/>
          </a:xfrm>
        </p:spPr>
        <p:txBody>
          <a:bodyPr/>
          <a:lstStyle/>
          <a:p>
            <a:pPr marL="0" indent="0">
              <a:buNone/>
            </a:pPr>
            <a:r>
              <a:rPr lang="en-AU" dirty="0"/>
              <a:t>Language Modes </a:t>
            </a:r>
          </a:p>
          <a:p>
            <a:pPr lvl="1">
              <a:buFont typeface="Arial" panose="020B0604020202020204" pitchFamily="34" charset="0"/>
              <a:buChar char="•"/>
            </a:pPr>
            <a:r>
              <a:rPr lang="en-AU" dirty="0"/>
              <a:t>Speaking and Listening</a:t>
            </a:r>
          </a:p>
          <a:p>
            <a:pPr lvl="1">
              <a:buFont typeface="Arial" panose="020B0604020202020204" pitchFamily="34" charset="0"/>
              <a:buChar char="•"/>
            </a:pPr>
            <a:r>
              <a:rPr lang="en-AU" dirty="0"/>
              <a:t>Reading and Viewing</a:t>
            </a:r>
          </a:p>
          <a:p>
            <a:pPr lvl="1">
              <a:buFont typeface="Arial" panose="020B0604020202020204" pitchFamily="34" charset="0"/>
              <a:buChar char="•"/>
            </a:pPr>
            <a:r>
              <a:rPr lang="en-AU" dirty="0"/>
              <a:t>Writing</a:t>
            </a:r>
          </a:p>
          <a:p>
            <a:pPr marL="0" lvl="1" indent="0">
              <a:buNone/>
            </a:pPr>
            <a:r>
              <a:rPr lang="en-AU" sz="3200" b="1" dirty="0">
                <a:ea typeface="+mn-ea"/>
                <a:cs typeface="+mn-cs"/>
              </a:rPr>
              <a:t>Language Strands</a:t>
            </a:r>
          </a:p>
          <a:p>
            <a:pPr lvl="1">
              <a:buFont typeface="Arial" panose="020B0604020202020204" pitchFamily="34" charset="0"/>
              <a:buChar char="•"/>
            </a:pPr>
            <a:r>
              <a:rPr lang="en-AU" dirty="0"/>
              <a:t>Communication</a:t>
            </a:r>
          </a:p>
          <a:p>
            <a:pPr lvl="1">
              <a:buFont typeface="Arial" panose="020B0604020202020204" pitchFamily="34" charset="0"/>
              <a:buChar char="•"/>
            </a:pPr>
            <a:r>
              <a:rPr lang="en-AU" dirty="0"/>
              <a:t>Cultural and plurilingual awareness</a:t>
            </a:r>
          </a:p>
          <a:p>
            <a:pPr lvl="1">
              <a:buFont typeface="Arial" panose="020B0604020202020204" pitchFamily="34" charset="0"/>
              <a:buChar char="•"/>
            </a:pPr>
            <a:r>
              <a:rPr lang="en-AU" dirty="0"/>
              <a:t>Linguistic structures and features</a:t>
            </a:r>
          </a:p>
          <a:p>
            <a:pPr marL="457200" lvl="1" indent="-457200">
              <a:buFont typeface="Arial" panose="020B0604020202020204" pitchFamily="34" charset="0"/>
              <a:buChar char="•"/>
            </a:pPr>
            <a:endParaRPr lang="en-AU" sz="3200" b="1" dirty="0">
              <a:ea typeface="+mn-ea"/>
              <a:cs typeface="+mn-cs"/>
            </a:endParaRPr>
          </a:p>
          <a:p>
            <a:pPr marL="457200" lvl="1" indent="-457200">
              <a:buFont typeface="Arial" panose="020B0604020202020204" pitchFamily="34" charset="0"/>
              <a:buChar char="•"/>
            </a:pPr>
            <a:endParaRPr lang="en-AU" sz="3200" b="1" dirty="0">
              <a:ea typeface="+mn-ea"/>
              <a:cs typeface="+mn-cs"/>
            </a:endParaRPr>
          </a:p>
        </p:txBody>
      </p:sp>
    </p:spTree>
    <p:extLst>
      <p:ext uri="{BB962C8B-B14F-4D97-AF65-F5344CB8AC3E}">
        <p14:creationId xmlns:p14="http://schemas.microsoft.com/office/powerpoint/2010/main" val="295451553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418D-3B06-42EA-B4FD-19BEF4938F8B}"/>
              </a:ext>
            </a:extLst>
          </p:cNvPr>
          <p:cNvSpPr>
            <a:spLocks noGrp="1"/>
          </p:cNvSpPr>
          <p:nvPr>
            <p:ph type="title"/>
          </p:nvPr>
        </p:nvSpPr>
        <p:spPr>
          <a:xfrm>
            <a:off x="239349" y="548680"/>
            <a:ext cx="11617291" cy="966084"/>
          </a:xfrm>
        </p:spPr>
        <p:txBody>
          <a:bodyPr/>
          <a:lstStyle/>
          <a:p>
            <a:pPr algn="ctr"/>
            <a:r>
              <a:rPr lang="en-AU" dirty="0"/>
              <a:t>Strands and sub-strands</a:t>
            </a:r>
          </a:p>
        </p:txBody>
      </p:sp>
      <p:sp>
        <p:nvSpPr>
          <p:cNvPr id="3" name="Content Placeholder 2">
            <a:extLst>
              <a:ext uri="{FF2B5EF4-FFF2-40B4-BE49-F238E27FC236}">
                <a16:creationId xmlns:a16="http://schemas.microsoft.com/office/drawing/2014/main" id="{D7703DC3-8DA4-4A45-B5F8-E4B5CDD0B85C}"/>
              </a:ext>
            </a:extLst>
          </p:cNvPr>
          <p:cNvSpPr>
            <a:spLocks noGrp="1"/>
          </p:cNvSpPr>
          <p:nvPr>
            <p:ph idx="1"/>
          </p:nvPr>
        </p:nvSpPr>
        <p:spPr>
          <a:xfrm>
            <a:off x="239349" y="1403927"/>
            <a:ext cx="11617291" cy="4539673"/>
          </a:xfrm>
        </p:spPr>
        <p:txBody>
          <a:bodyPr/>
          <a:lstStyle/>
          <a:p>
            <a:pPr marL="0" indent="0">
              <a:buNone/>
            </a:pPr>
            <a:endParaRPr lang="en-AU" dirty="0"/>
          </a:p>
        </p:txBody>
      </p:sp>
      <p:graphicFrame>
        <p:nvGraphicFramePr>
          <p:cNvPr id="4" name="Content Placeholder 3">
            <a:extLst>
              <a:ext uri="{FF2B5EF4-FFF2-40B4-BE49-F238E27FC236}">
                <a16:creationId xmlns:a16="http://schemas.microsoft.com/office/drawing/2014/main" id="{18E82DFF-2D0C-4FE8-B6B9-9709E439E983}"/>
              </a:ext>
            </a:extLst>
          </p:cNvPr>
          <p:cNvGraphicFramePr>
            <a:graphicFrameLocks/>
          </p:cNvGraphicFramePr>
          <p:nvPr>
            <p:extLst>
              <p:ext uri="{D42A27DB-BD31-4B8C-83A1-F6EECF244321}">
                <p14:modId xmlns:p14="http://schemas.microsoft.com/office/powerpoint/2010/main" val="1472703260"/>
              </p:ext>
            </p:extLst>
          </p:nvPr>
        </p:nvGraphicFramePr>
        <p:xfrm>
          <a:off x="1015999" y="1514765"/>
          <a:ext cx="8571345" cy="4322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921236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E99C53-D23A-488B-BD6C-8DD1BCF57942}"/>
              </a:ext>
            </a:extLst>
          </p:cNvPr>
          <p:cNvSpPr>
            <a:spLocks noGrp="1"/>
          </p:cNvSpPr>
          <p:nvPr>
            <p:ph type="title"/>
          </p:nvPr>
        </p:nvSpPr>
        <p:spPr/>
        <p:txBody>
          <a:bodyPr/>
          <a:lstStyle/>
          <a:p>
            <a:pPr algn="ctr"/>
            <a:r>
              <a:rPr lang="en-AU" dirty="0"/>
              <a:t>Content descriptions</a:t>
            </a:r>
          </a:p>
        </p:txBody>
      </p:sp>
      <p:sp>
        <p:nvSpPr>
          <p:cNvPr id="5" name="Content Placeholder 4">
            <a:extLst>
              <a:ext uri="{FF2B5EF4-FFF2-40B4-BE49-F238E27FC236}">
                <a16:creationId xmlns:a16="http://schemas.microsoft.com/office/drawing/2014/main" id="{96338360-3672-46EC-AEBC-D370BD5F4C8D}"/>
              </a:ext>
            </a:extLst>
          </p:cNvPr>
          <p:cNvSpPr>
            <a:spLocks noGrp="1"/>
          </p:cNvSpPr>
          <p:nvPr>
            <p:ph idx="1"/>
          </p:nvPr>
        </p:nvSpPr>
        <p:spPr>
          <a:xfrm>
            <a:off x="239349" y="1597891"/>
            <a:ext cx="11617291" cy="4479635"/>
          </a:xfrm>
        </p:spPr>
        <p:txBody>
          <a:bodyPr/>
          <a:lstStyle/>
          <a:p>
            <a:pPr marL="0" lvl="0" indent="0" fontAlgn="auto">
              <a:lnSpc>
                <a:spcPct val="90000"/>
              </a:lnSpc>
              <a:spcBef>
                <a:spcPts val="1000"/>
              </a:spcBef>
              <a:spcAft>
                <a:spcPts val="0"/>
              </a:spcAft>
              <a:buNone/>
            </a:pPr>
            <a:r>
              <a:rPr lang="en-AU" sz="4000" b="0" kern="1200" dirty="0">
                <a:solidFill>
                  <a:prstClr val="black"/>
                </a:solidFill>
                <a:latin typeface="Calibri" panose="020F0502020204030204"/>
              </a:rPr>
              <a:t>In each level ,mode, strand and sub-strand sits the content descriptions. These statements form the core of the curriculum. Content descriptions include the knowledge and skills; the intended content that is the major focus of the mode and strand to be taught. These statements inform the learning objectives teachers are expected to teach  and students are expected to learn.</a:t>
            </a:r>
          </a:p>
          <a:p>
            <a:endParaRPr lang="en-AU" dirty="0"/>
          </a:p>
        </p:txBody>
      </p:sp>
    </p:spTree>
    <p:extLst>
      <p:ext uri="{BB962C8B-B14F-4D97-AF65-F5344CB8AC3E}">
        <p14:creationId xmlns:p14="http://schemas.microsoft.com/office/powerpoint/2010/main" val="151909215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074C63-CD4C-40A8-97E0-44CC5561E6F6}"/>
              </a:ext>
            </a:extLst>
          </p:cNvPr>
          <p:cNvSpPr>
            <a:spLocks noGrp="1"/>
          </p:cNvSpPr>
          <p:nvPr>
            <p:ph type="title"/>
          </p:nvPr>
        </p:nvSpPr>
        <p:spPr/>
        <p:txBody>
          <a:bodyPr/>
          <a:lstStyle/>
          <a:p>
            <a:pPr algn="ctr"/>
            <a:r>
              <a:rPr lang="en-AU" dirty="0"/>
              <a:t>Content descriptions</a:t>
            </a:r>
          </a:p>
        </p:txBody>
      </p:sp>
      <p:sp>
        <p:nvSpPr>
          <p:cNvPr id="5" name="Content Placeholder 4">
            <a:extLst>
              <a:ext uri="{FF2B5EF4-FFF2-40B4-BE49-F238E27FC236}">
                <a16:creationId xmlns:a16="http://schemas.microsoft.com/office/drawing/2014/main" id="{FB11B6B1-F23F-4E9B-A6FC-207654815BDE}"/>
              </a:ext>
            </a:extLst>
          </p:cNvPr>
          <p:cNvSpPr>
            <a:spLocks noGrp="1"/>
          </p:cNvSpPr>
          <p:nvPr>
            <p:ph idx="1"/>
          </p:nvPr>
        </p:nvSpPr>
        <p:spPr/>
        <p:txBody>
          <a:bodyPr/>
          <a:lstStyle/>
          <a:p>
            <a:endParaRPr lang="en-AU" dirty="0"/>
          </a:p>
          <a:p>
            <a:endParaRPr lang="en-AU" dirty="0"/>
          </a:p>
          <a:p>
            <a:endParaRPr lang="en-AU" dirty="0"/>
          </a:p>
        </p:txBody>
      </p:sp>
      <p:grpSp>
        <p:nvGrpSpPr>
          <p:cNvPr id="6" name="Group 5">
            <a:extLst>
              <a:ext uri="{FF2B5EF4-FFF2-40B4-BE49-F238E27FC236}">
                <a16:creationId xmlns:a16="http://schemas.microsoft.com/office/drawing/2014/main" id="{2728CD56-6AC7-4D62-A5F3-13E930EB2FDD}"/>
              </a:ext>
            </a:extLst>
          </p:cNvPr>
          <p:cNvGrpSpPr/>
          <p:nvPr/>
        </p:nvGrpSpPr>
        <p:grpSpPr>
          <a:xfrm>
            <a:off x="922862" y="1723798"/>
            <a:ext cx="1374841" cy="586051"/>
            <a:chOff x="6624737" y="3033464"/>
            <a:chExt cx="1209117" cy="922742"/>
          </a:xfrm>
        </p:grpSpPr>
        <p:sp>
          <p:nvSpPr>
            <p:cNvPr id="7" name="Rounded Rectangle 14">
              <a:extLst>
                <a:ext uri="{FF2B5EF4-FFF2-40B4-BE49-F238E27FC236}">
                  <a16:creationId xmlns:a16="http://schemas.microsoft.com/office/drawing/2014/main" id="{213B5967-25CD-4410-B935-0EFA699A273C}"/>
                </a:ext>
              </a:extLst>
            </p:cNvPr>
            <p:cNvSpPr/>
            <p:nvPr/>
          </p:nvSpPr>
          <p:spPr>
            <a:xfrm>
              <a:off x="6624737" y="3033464"/>
              <a:ext cx="1209117" cy="922742"/>
            </a:xfrm>
            <a:prstGeom prst="roundRect">
              <a:avLst>
                <a:gd name="adj" fmla="val 10000"/>
              </a:avLst>
            </a:prstGeom>
            <a:solidFill>
              <a:sysClr val="window" lastClr="FFFFFF">
                <a:alpha val="90000"/>
                <a:hueOff val="0"/>
                <a:satOff val="0"/>
                <a:lumOff val="0"/>
                <a:alphaOff val="0"/>
              </a:sysClr>
            </a:solidFill>
            <a:ln w="25400" cap="flat" cmpd="sng" algn="ctr">
              <a:solidFill>
                <a:srgbClr val="517AB8">
                  <a:hueOff val="0"/>
                  <a:satOff val="0"/>
                  <a:lumOff val="0"/>
                  <a:alphaOff val="0"/>
                </a:srgbClr>
              </a:solidFill>
              <a:prstDash val="solid"/>
            </a:ln>
            <a:effectLst/>
          </p:spPr>
        </p:sp>
        <p:sp>
          <p:nvSpPr>
            <p:cNvPr id="8" name="Rounded Rectangle 4">
              <a:extLst>
                <a:ext uri="{FF2B5EF4-FFF2-40B4-BE49-F238E27FC236}">
                  <a16:creationId xmlns:a16="http://schemas.microsoft.com/office/drawing/2014/main" id="{5C5FD653-D30C-4C1C-BF4B-40F59D33DB34}"/>
                </a:ext>
              </a:extLst>
            </p:cNvPr>
            <p:cNvSpPr txBox="1"/>
            <p:nvPr/>
          </p:nvSpPr>
          <p:spPr>
            <a:xfrm>
              <a:off x="6651763" y="3060488"/>
              <a:ext cx="1155065" cy="868690"/>
            </a:xfrm>
            <a:prstGeom prst="rect">
              <a:avLst/>
            </a:prstGeom>
            <a:solidFill>
              <a:srgbClr val="8DC63F">
                <a:lumMod val="20000"/>
                <a:lumOff val="80000"/>
              </a:srgbClr>
            </a:solidFill>
            <a:ln>
              <a:noFill/>
            </a:ln>
            <a:effectLst/>
          </p:spPr>
          <p:txBody>
            <a:bodyPr spcFirstLastPara="0" vert="horz" wrap="square" lIns="60960" tIns="60960" rIns="60960" bIns="60960" numCol="1" spcCol="1270" anchor="ctr" anchorCtr="0">
              <a:noAutofit/>
            </a:bodyPr>
            <a:lstStyle/>
            <a:p>
              <a:pPr marL="0" marR="0" lvl="0" indent="0" algn="ctr" defTabSz="711200" eaLnBrk="0" fontAlgn="base" latinLnBrk="0" hangingPunct="0">
                <a:lnSpc>
                  <a:spcPct val="90000"/>
                </a:lnSpc>
                <a:spcBef>
                  <a:spcPct val="0"/>
                </a:spcBef>
                <a:spcAft>
                  <a:spcPct val="35000"/>
                </a:spcAft>
                <a:buClrTx/>
                <a:buSzTx/>
                <a:buFontTx/>
                <a:buNone/>
                <a:tabLst/>
                <a:defRPr/>
              </a:pPr>
              <a:r>
                <a:rPr kumimoji="0" lang="en-US" sz="1600" b="0" i="0" u="none" strike="noStrike" kern="0" cap="none" spc="0" normalizeH="0" baseline="0" noProof="0" dirty="0">
                  <a:ln>
                    <a:noFill/>
                  </a:ln>
                  <a:solidFill>
                    <a:prstClr val="black">
                      <a:hueOff val="0"/>
                      <a:satOff val="0"/>
                      <a:lumOff val="0"/>
                      <a:alphaOff val="0"/>
                    </a:prstClr>
                  </a:solidFill>
                  <a:effectLst/>
                  <a:uLnTx/>
                  <a:uFillTx/>
                  <a:latin typeface="Arial"/>
                  <a:ea typeface="+mn-ea"/>
                  <a:cs typeface="+mn-cs"/>
                </a:rPr>
                <a:t>Level </a:t>
              </a:r>
            </a:p>
          </p:txBody>
        </p:sp>
      </p:grpSp>
      <p:grpSp>
        <p:nvGrpSpPr>
          <p:cNvPr id="12" name="Group 11">
            <a:extLst>
              <a:ext uri="{FF2B5EF4-FFF2-40B4-BE49-F238E27FC236}">
                <a16:creationId xmlns:a16="http://schemas.microsoft.com/office/drawing/2014/main" id="{2F567C4D-0C98-4210-9E65-52A1C2A50BFF}"/>
              </a:ext>
            </a:extLst>
          </p:cNvPr>
          <p:cNvGrpSpPr/>
          <p:nvPr/>
        </p:nvGrpSpPr>
        <p:grpSpPr>
          <a:xfrm>
            <a:off x="927981" y="2416436"/>
            <a:ext cx="1364602" cy="586051"/>
            <a:chOff x="6624737" y="3033464"/>
            <a:chExt cx="1209117" cy="922742"/>
          </a:xfrm>
          <a:solidFill>
            <a:srgbClr val="0099E3">
              <a:lumMod val="20000"/>
              <a:lumOff val="80000"/>
            </a:srgbClr>
          </a:solidFill>
        </p:grpSpPr>
        <p:sp>
          <p:nvSpPr>
            <p:cNvPr id="13" name="Rounded Rectangle 20">
              <a:extLst>
                <a:ext uri="{FF2B5EF4-FFF2-40B4-BE49-F238E27FC236}">
                  <a16:creationId xmlns:a16="http://schemas.microsoft.com/office/drawing/2014/main" id="{47148DCD-759A-4415-9301-FB1C18A0E668}"/>
                </a:ext>
              </a:extLst>
            </p:cNvPr>
            <p:cNvSpPr/>
            <p:nvPr/>
          </p:nvSpPr>
          <p:spPr>
            <a:xfrm>
              <a:off x="6624737" y="3033464"/>
              <a:ext cx="1209117" cy="922742"/>
            </a:xfrm>
            <a:prstGeom prst="roundRect">
              <a:avLst>
                <a:gd name="adj" fmla="val 10000"/>
              </a:avLst>
            </a:prstGeom>
            <a:grpFill/>
            <a:ln w="25400" cap="flat" cmpd="sng" algn="ctr">
              <a:solidFill>
                <a:srgbClr val="517AB8">
                  <a:hueOff val="0"/>
                  <a:satOff val="0"/>
                  <a:lumOff val="0"/>
                  <a:alphaOff val="0"/>
                </a:srgbClr>
              </a:solidFill>
              <a:prstDash val="solid"/>
            </a:ln>
            <a:effectLst/>
          </p:spPr>
        </p:sp>
        <p:sp>
          <p:nvSpPr>
            <p:cNvPr id="14" name="Rounded Rectangle 4">
              <a:extLst>
                <a:ext uri="{FF2B5EF4-FFF2-40B4-BE49-F238E27FC236}">
                  <a16:creationId xmlns:a16="http://schemas.microsoft.com/office/drawing/2014/main" id="{6126214E-5BFF-4C57-B725-1009774E0C61}"/>
                </a:ext>
              </a:extLst>
            </p:cNvPr>
            <p:cNvSpPr txBox="1"/>
            <p:nvPr/>
          </p:nvSpPr>
          <p:spPr>
            <a:xfrm>
              <a:off x="6651763" y="3094465"/>
              <a:ext cx="1155065" cy="834716"/>
            </a:xfrm>
            <a:prstGeom prst="rect">
              <a:avLst/>
            </a:prstGeom>
            <a:grpFill/>
            <a:ln>
              <a:noFill/>
            </a:ln>
            <a:effectLst/>
          </p:spPr>
          <p:txBody>
            <a:bodyPr spcFirstLastPara="0" vert="horz" wrap="square" lIns="60960" tIns="60960" rIns="60960" bIns="60960" numCol="1" spcCol="1270" anchor="ctr" anchorCtr="0">
              <a:noAutofit/>
            </a:bodyPr>
            <a:lstStyle/>
            <a:p>
              <a:pPr marL="0" marR="0" lvl="0" indent="0" algn="ctr" defTabSz="711200" eaLnBrk="0" fontAlgn="base" latinLnBrk="0" hangingPunct="0">
                <a:lnSpc>
                  <a:spcPct val="90000"/>
                </a:lnSpc>
                <a:spcBef>
                  <a:spcPct val="0"/>
                </a:spcBef>
                <a:spcAft>
                  <a:spcPct val="35000"/>
                </a:spcAft>
                <a:buClrTx/>
                <a:buSzTx/>
                <a:buFontTx/>
                <a:buNone/>
                <a:tabLst/>
                <a:defRPr/>
              </a:pPr>
              <a:r>
                <a:rPr kumimoji="0" lang="en-US" sz="1600" b="0" i="0" u="none" strike="noStrike" kern="0" cap="none" spc="0" normalizeH="0" baseline="0" noProof="0" dirty="0">
                  <a:ln>
                    <a:noFill/>
                  </a:ln>
                  <a:solidFill>
                    <a:prstClr val="black">
                      <a:hueOff val="0"/>
                      <a:satOff val="0"/>
                      <a:lumOff val="0"/>
                      <a:alphaOff val="0"/>
                    </a:prstClr>
                  </a:solidFill>
                  <a:effectLst/>
                  <a:uLnTx/>
                  <a:uFillTx/>
                  <a:latin typeface="Arial"/>
                  <a:ea typeface="+mn-ea"/>
                  <a:cs typeface="+mn-cs"/>
                </a:rPr>
                <a:t>Language mode</a:t>
              </a:r>
            </a:p>
          </p:txBody>
        </p:sp>
      </p:grpSp>
      <p:grpSp>
        <p:nvGrpSpPr>
          <p:cNvPr id="15" name="Group 14">
            <a:extLst>
              <a:ext uri="{FF2B5EF4-FFF2-40B4-BE49-F238E27FC236}">
                <a16:creationId xmlns:a16="http://schemas.microsoft.com/office/drawing/2014/main" id="{2CDB1DA0-1B3B-407B-AEC9-71F9BC318272}"/>
              </a:ext>
            </a:extLst>
          </p:cNvPr>
          <p:cNvGrpSpPr/>
          <p:nvPr/>
        </p:nvGrpSpPr>
        <p:grpSpPr>
          <a:xfrm>
            <a:off x="955802" y="3118600"/>
            <a:ext cx="1308957" cy="507703"/>
            <a:chOff x="6624737" y="3033464"/>
            <a:chExt cx="1209117" cy="922742"/>
          </a:xfrm>
          <a:solidFill>
            <a:srgbClr val="F78E1E">
              <a:lumMod val="60000"/>
              <a:lumOff val="40000"/>
            </a:srgbClr>
          </a:solidFill>
        </p:grpSpPr>
        <p:sp>
          <p:nvSpPr>
            <p:cNvPr id="16" name="Rounded Rectangle 23">
              <a:extLst>
                <a:ext uri="{FF2B5EF4-FFF2-40B4-BE49-F238E27FC236}">
                  <a16:creationId xmlns:a16="http://schemas.microsoft.com/office/drawing/2014/main" id="{7FF1182F-613D-42E0-BDB4-8563A863A765}"/>
                </a:ext>
              </a:extLst>
            </p:cNvPr>
            <p:cNvSpPr/>
            <p:nvPr/>
          </p:nvSpPr>
          <p:spPr>
            <a:xfrm>
              <a:off x="6624737" y="3033464"/>
              <a:ext cx="1209117" cy="922742"/>
            </a:xfrm>
            <a:prstGeom prst="roundRect">
              <a:avLst>
                <a:gd name="adj" fmla="val 10000"/>
              </a:avLst>
            </a:prstGeom>
            <a:grpFill/>
            <a:ln w="25400" cap="flat" cmpd="sng" algn="ctr">
              <a:solidFill>
                <a:srgbClr val="517AB8">
                  <a:hueOff val="0"/>
                  <a:satOff val="0"/>
                  <a:lumOff val="0"/>
                  <a:alphaOff val="0"/>
                </a:srgbClr>
              </a:solidFill>
              <a:prstDash val="solid"/>
            </a:ln>
            <a:effectLst/>
          </p:spPr>
        </p:sp>
        <p:sp>
          <p:nvSpPr>
            <p:cNvPr id="17" name="Rounded Rectangle 4">
              <a:extLst>
                <a:ext uri="{FF2B5EF4-FFF2-40B4-BE49-F238E27FC236}">
                  <a16:creationId xmlns:a16="http://schemas.microsoft.com/office/drawing/2014/main" id="{DE50F7AB-4C2E-48D1-AEB8-725FB2DD1D73}"/>
                </a:ext>
              </a:extLst>
            </p:cNvPr>
            <p:cNvSpPr txBox="1"/>
            <p:nvPr/>
          </p:nvSpPr>
          <p:spPr>
            <a:xfrm>
              <a:off x="6651763" y="3060490"/>
              <a:ext cx="1155065" cy="692575"/>
            </a:xfrm>
            <a:prstGeom prst="rect">
              <a:avLst/>
            </a:prstGeom>
            <a:grpFill/>
            <a:ln>
              <a:noFill/>
            </a:ln>
            <a:effectLst/>
          </p:spPr>
          <p:txBody>
            <a:bodyPr spcFirstLastPara="0" vert="horz" wrap="square" lIns="60960" tIns="60960" rIns="60960" bIns="60960" numCol="1" spcCol="1270" anchor="ctr" anchorCtr="0">
              <a:noAutofit/>
            </a:bodyPr>
            <a:lstStyle/>
            <a:p>
              <a:pPr marL="0" marR="0" lvl="0" indent="0" algn="ctr" defTabSz="711200" eaLnBrk="0" fontAlgn="base" latinLnBrk="0" hangingPunct="0">
                <a:lnSpc>
                  <a:spcPct val="90000"/>
                </a:lnSpc>
                <a:spcBef>
                  <a:spcPct val="0"/>
                </a:spcBef>
                <a:spcAft>
                  <a:spcPct val="35000"/>
                </a:spcAft>
                <a:buClrTx/>
                <a:buSzTx/>
                <a:buFontTx/>
                <a:buNone/>
                <a:tabLst/>
                <a:defRPr/>
              </a:pPr>
              <a:r>
                <a:rPr kumimoji="0" lang="en-US" sz="1600" b="0" i="0" u="none" strike="noStrike" kern="0" cap="none" spc="0" normalizeH="0" baseline="0" noProof="0" dirty="0">
                  <a:ln>
                    <a:noFill/>
                  </a:ln>
                  <a:solidFill>
                    <a:prstClr val="black">
                      <a:hueOff val="0"/>
                      <a:satOff val="0"/>
                      <a:lumOff val="0"/>
                      <a:alphaOff val="0"/>
                    </a:prstClr>
                  </a:solidFill>
                  <a:effectLst/>
                  <a:uLnTx/>
                  <a:uFillTx/>
                  <a:latin typeface="Arial"/>
                  <a:ea typeface="+mn-ea"/>
                  <a:cs typeface="+mn-cs"/>
                </a:rPr>
                <a:t>Strand</a:t>
              </a:r>
            </a:p>
          </p:txBody>
        </p:sp>
      </p:grpSp>
      <p:grpSp>
        <p:nvGrpSpPr>
          <p:cNvPr id="18" name="Group 17">
            <a:extLst>
              <a:ext uri="{FF2B5EF4-FFF2-40B4-BE49-F238E27FC236}">
                <a16:creationId xmlns:a16="http://schemas.microsoft.com/office/drawing/2014/main" id="{FF600384-ECC2-45E1-B569-717053600043}"/>
              </a:ext>
            </a:extLst>
          </p:cNvPr>
          <p:cNvGrpSpPr/>
          <p:nvPr/>
        </p:nvGrpSpPr>
        <p:grpSpPr>
          <a:xfrm>
            <a:off x="942109" y="3811238"/>
            <a:ext cx="1431632" cy="507703"/>
            <a:chOff x="6624737" y="3033464"/>
            <a:chExt cx="1209117" cy="922742"/>
          </a:xfrm>
          <a:solidFill>
            <a:sysClr val="window" lastClr="FFFFFF"/>
          </a:solidFill>
        </p:grpSpPr>
        <p:sp>
          <p:nvSpPr>
            <p:cNvPr id="19" name="Rounded Rectangle 31">
              <a:extLst>
                <a:ext uri="{FF2B5EF4-FFF2-40B4-BE49-F238E27FC236}">
                  <a16:creationId xmlns:a16="http://schemas.microsoft.com/office/drawing/2014/main" id="{B92FC5E9-4A2E-4D77-BDCD-6B951640827B}"/>
                </a:ext>
              </a:extLst>
            </p:cNvPr>
            <p:cNvSpPr/>
            <p:nvPr/>
          </p:nvSpPr>
          <p:spPr>
            <a:xfrm>
              <a:off x="6624737" y="3033464"/>
              <a:ext cx="1209117" cy="922742"/>
            </a:xfrm>
            <a:prstGeom prst="roundRect">
              <a:avLst>
                <a:gd name="adj" fmla="val 10000"/>
              </a:avLst>
            </a:prstGeom>
            <a:grpFill/>
            <a:ln w="25400" cap="flat" cmpd="sng" algn="ctr">
              <a:solidFill>
                <a:srgbClr val="517AB8">
                  <a:hueOff val="0"/>
                  <a:satOff val="0"/>
                  <a:lumOff val="0"/>
                  <a:alphaOff val="0"/>
                </a:srgbClr>
              </a:solidFill>
              <a:prstDash val="solid"/>
            </a:ln>
            <a:effectLst/>
          </p:spPr>
        </p:sp>
        <p:sp>
          <p:nvSpPr>
            <p:cNvPr id="20" name="Rounded Rectangle 4">
              <a:extLst>
                <a:ext uri="{FF2B5EF4-FFF2-40B4-BE49-F238E27FC236}">
                  <a16:creationId xmlns:a16="http://schemas.microsoft.com/office/drawing/2014/main" id="{233ED271-A5F2-4C6E-8761-347C4873F14E}"/>
                </a:ext>
              </a:extLst>
            </p:cNvPr>
            <p:cNvSpPr txBox="1"/>
            <p:nvPr/>
          </p:nvSpPr>
          <p:spPr>
            <a:xfrm>
              <a:off x="6651763" y="3060490"/>
              <a:ext cx="1155065" cy="868690"/>
            </a:xfrm>
            <a:prstGeom prst="rect">
              <a:avLst/>
            </a:prstGeom>
            <a:grpFill/>
            <a:ln>
              <a:noFill/>
            </a:ln>
            <a:effectLst/>
          </p:spPr>
          <p:txBody>
            <a:bodyPr spcFirstLastPara="0" vert="horz" wrap="square" lIns="60960" tIns="60960" rIns="60960" bIns="60960" numCol="1" spcCol="1270" anchor="ctr" anchorCtr="0">
              <a:noAutofit/>
            </a:bodyPr>
            <a:lstStyle/>
            <a:p>
              <a:pPr marL="0" marR="0" lvl="0" indent="0" algn="ctr" defTabSz="711200" eaLnBrk="0" fontAlgn="base" latinLnBrk="0" hangingPunct="0">
                <a:lnSpc>
                  <a:spcPct val="90000"/>
                </a:lnSpc>
                <a:spcBef>
                  <a:spcPct val="0"/>
                </a:spcBef>
                <a:spcAft>
                  <a:spcPct val="35000"/>
                </a:spcAft>
                <a:buClrTx/>
                <a:buSzTx/>
                <a:buFontTx/>
                <a:buNone/>
                <a:tabLst/>
                <a:defRPr/>
              </a:pPr>
              <a:r>
                <a:rPr kumimoji="0" lang="en-US" sz="1600" b="0" i="0" u="none" strike="noStrike" kern="0" cap="none" spc="0" normalizeH="0" baseline="0" noProof="0" dirty="0">
                  <a:ln>
                    <a:noFill/>
                  </a:ln>
                  <a:solidFill>
                    <a:prstClr val="black">
                      <a:hueOff val="0"/>
                      <a:satOff val="0"/>
                      <a:lumOff val="0"/>
                      <a:alphaOff val="0"/>
                    </a:prstClr>
                  </a:solidFill>
                  <a:effectLst/>
                  <a:uLnTx/>
                  <a:uFillTx/>
                  <a:latin typeface="Arial"/>
                  <a:ea typeface="+mn-ea"/>
                  <a:cs typeface="+mn-cs"/>
                </a:rPr>
                <a:t>Sub-strand</a:t>
              </a:r>
            </a:p>
          </p:txBody>
        </p:sp>
      </p:grpSp>
      <p:grpSp>
        <p:nvGrpSpPr>
          <p:cNvPr id="21" name="Group 20">
            <a:extLst>
              <a:ext uri="{FF2B5EF4-FFF2-40B4-BE49-F238E27FC236}">
                <a16:creationId xmlns:a16="http://schemas.microsoft.com/office/drawing/2014/main" id="{D1421498-A182-4F8B-B572-00AA71B89D32}"/>
              </a:ext>
            </a:extLst>
          </p:cNvPr>
          <p:cNvGrpSpPr/>
          <p:nvPr/>
        </p:nvGrpSpPr>
        <p:grpSpPr>
          <a:xfrm>
            <a:off x="729672" y="4461164"/>
            <a:ext cx="1864687" cy="1323097"/>
            <a:chOff x="6624737" y="3033464"/>
            <a:chExt cx="1209117" cy="922742"/>
          </a:xfrm>
          <a:solidFill>
            <a:srgbClr val="C6006F">
              <a:lumMod val="20000"/>
              <a:lumOff val="80000"/>
            </a:srgbClr>
          </a:solidFill>
        </p:grpSpPr>
        <p:sp>
          <p:nvSpPr>
            <p:cNvPr id="22" name="Rounded Rectangle 37">
              <a:extLst>
                <a:ext uri="{FF2B5EF4-FFF2-40B4-BE49-F238E27FC236}">
                  <a16:creationId xmlns:a16="http://schemas.microsoft.com/office/drawing/2014/main" id="{30DD8EAA-43FA-4070-9F47-FCC0825D4E8D}"/>
                </a:ext>
              </a:extLst>
            </p:cNvPr>
            <p:cNvSpPr/>
            <p:nvPr/>
          </p:nvSpPr>
          <p:spPr>
            <a:xfrm>
              <a:off x="6624737" y="3033464"/>
              <a:ext cx="1209117" cy="922742"/>
            </a:xfrm>
            <a:prstGeom prst="roundRect">
              <a:avLst>
                <a:gd name="adj" fmla="val 10000"/>
              </a:avLst>
            </a:prstGeom>
            <a:grpFill/>
            <a:ln w="25400" cap="flat" cmpd="sng" algn="ctr">
              <a:solidFill>
                <a:srgbClr val="517AB8">
                  <a:hueOff val="0"/>
                  <a:satOff val="0"/>
                  <a:lumOff val="0"/>
                  <a:alphaOff val="0"/>
                </a:srgbClr>
              </a:solidFill>
              <a:prstDash val="solid"/>
            </a:ln>
            <a:effectLst/>
          </p:spPr>
        </p:sp>
        <p:sp>
          <p:nvSpPr>
            <p:cNvPr id="23" name="Rounded Rectangle 4">
              <a:extLst>
                <a:ext uri="{FF2B5EF4-FFF2-40B4-BE49-F238E27FC236}">
                  <a16:creationId xmlns:a16="http://schemas.microsoft.com/office/drawing/2014/main" id="{2EBCF4F5-D061-4A9F-BC4D-E9CC75EB78A3}"/>
                </a:ext>
              </a:extLst>
            </p:cNvPr>
            <p:cNvSpPr txBox="1"/>
            <p:nvPr/>
          </p:nvSpPr>
          <p:spPr>
            <a:xfrm>
              <a:off x="6651763" y="3060490"/>
              <a:ext cx="1155065" cy="850248"/>
            </a:xfrm>
            <a:prstGeom prst="rect">
              <a:avLst/>
            </a:prstGeom>
            <a:grpFill/>
            <a:ln>
              <a:noFill/>
            </a:ln>
            <a:effectLst/>
          </p:spPr>
          <p:txBody>
            <a:bodyPr spcFirstLastPara="0" vert="horz" wrap="square" lIns="60960" tIns="60960" rIns="60960" bIns="60960" numCol="1" spcCol="1270" anchor="ctr" anchorCtr="0">
              <a:noAutofit/>
            </a:bodyPr>
            <a:lstStyle/>
            <a:p>
              <a:pPr marL="0" marR="0" lvl="0" indent="0" algn="ctr" defTabSz="711200" eaLnBrk="0" fontAlgn="base" latinLnBrk="0" hangingPunct="0">
                <a:lnSpc>
                  <a:spcPct val="90000"/>
                </a:lnSpc>
                <a:spcBef>
                  <a:spcPct val="0"/>
                </a:spcBef>
                <a:spcAft>
                  <a:spcPct val="35000"/>
                </a:spcAft>
                <a:buClrTx/>
                <a:buSzTx/>
                <a:buFontTx/>
                <a:buNone/>
                <a:tabLst/>
                <a:defRPr/>
              </a:pPr>
              <a:r>
                <a:rPr kumimoji="0" lang="en-US" sz="1800" b="0" i="0" u="none" strike="noStrike" kern="0" cap="none" spc="0" normalizeH="0" baseline="0" noProof="0" dirty="0">
                  <a:ln>
                    <a:noFill/>
                  </a:ln>
                  <a:solidFill>
                    <a:prstClr val="black">
                      <a:hueOff val="0"/>
                      <a:satOff val="0"/>
                      <a:lumOff val="0"/>
                      <a:alphaOff val="0"/>
                    </a:prstClr>
                  </a:solidFill>
                  <a:effectLst/>
                  <a:uLnTx/>
                  <a:uFillTx/>
                  <a:latin typeface="Arial"/>
                  <a:ea typeface="+mn-ea"/>
                  <a:cs typeface="+mn-cs"/>
                </a:rPr>
                <a:t>Content descriptions</a:t>
              </a:r>
            </a:p>
            <a:p>
              <a:pPr marL="0" marR="0" lvl="0" indent="0" algn="ctr" defTabSz="711200" eaLnBrk="0" fontAlgn="base" latinLnBrk="0" hangingPunct="0">
                <a:lnSpc>
                  <a:spcPct val="90000"/>
                </a:lnSpc>
                <a:spcBef>
                  <a:spcPct val="0"/>
                </a:spcBef>
                <a:spcAft>
                  <a:spcPct val="35000"/>
                </a:spcAft>
                <a:buClrTx/>
                <a:buSzTx/>
                <a:buFontTx/>
                <a:buNone/>
                <a:tabLst/>
                <a:defRPr/>
              </a:pPr>
              <a:r>
                <a:rPr kumimoji="0" lang="en-US" sz="1800" b="0" i="0" u="none" strike="noStrike" kern="0" cap="none" spc="0" normalizeH="0" baseline="0" noProof="0" dirty="0">
                  <a:ln>
                    <a:noFill/>
                  </a:ln>
                  <a:solidFill>
                    <a:prstClr val="black">
                      <a:hueOff val="0"/>
                      <a:satOff val="0"/>
                      <a:lumOff val="0"/>
                      <a:alphaOff val="0"/>
                    </a:prstClr>
                  </a:solidFill>
                  <a:effectLst/>
                  <a:uLnTx/>
                  <a:uFillTx/>
                  <a:latin typeface="Arial"/>
                  <a:ea typeface="+mn-ea"/>
                  <a:cs typeface="+mn-cs"/>
                </a:rPr>
                <a:t>(</a:t>
              </a:r>
              <a:r>
                <a:rPr kumimoji="0" lang="en-US" sz="1800" b="0" i="1" u="none" strike="noStrike" kern="0" cap="none" spc="0" normalizeH="0" baseline="0" noProof="0" dirty="0">
                  <a:ln>
                    <a:noFill/>
                  </a:ln>
                  <a:solidFill>
                    <a:prstClr val="black">
                      <a:hueOff val="0"/>
                      <a:satOff val="0"/>
                      <a:lumOff val="0"/>
                      <a:alphaOff val="0"/>
                    </a:prstClr>
                  </a:solidFill>
                  <a:effectLst/>
                  <a:uLnTx/>
                  <a:uFillTx/>
                  <a:latin typeface="Arial"/>
                  <a:ea typeface="+mn-ea"/>
                  <a:cs typeface="+mn-cs"/>
                </a:rPr>
                <a:t>Skills / actions that are teachable)</a:t>
              </a:r>
            </a:p>
          </p:txBody>
        </p:sp>
      </p:grpSp>
      <p:graphicFrame>
        <p:nvGraphicFramePr>
          <p:cNvPr id="24" name="Content Placeholder 3">
            <a:extLst>
              <a:ext uri="{FF2B5EF4-FFF2-40B4-BE49-F238E27FC236}">
                <a16:creationId xmlns:a16="http://schemas.microsoft.com/office/drawing/2014/main" id="{E8A6FD91-CE08-4BAF-A608-4B0A8B1BBD1A}"/>
              </a:ext>
            </a:extLst>
          </p:cNvPr>
          <p:cNvGraphicFramePr>
            <a:graphicFrameLocks/>
          </p:cNvGraphicFramePr>
          <p:nvPr>
            <p:extLst>
              <p:ext uri="{D42A27DB-BD31-4B8C-83A1-F6EECF244321}">
                <p14:modId xmlns:p14="http://schemas.microsoft.com/office/powerpoint/2010/main" val="1774901041"/>
              </p:ext>
            </p:extLst>
          </p:nvPr>
        </p:nvGraphicFramePr>
        <p:xfrm>
          <a:off x="4996872" y="1810328"/>
          <a:ext cx="5209310" cy="4063998"/>
        </p:xfrm>
        <a:graphic>
          <a:graphicData uri="http://schemas.openxmlformats.org/drawingml/2006/table">
            <a:tbl>
              <a:tblPr firstRow="1" firstCol="1" bandRow="1"/>
              <a:tblGrid>
                <a:gridCol w="5209310">
                  <a:extLst>
                    <a:ext uri="{9D8B030D-6E8A-4147-A177-3AD203B41FA5}">
                      <a16:colId xmlns:a16="http://schemas.microsoft.com/office/drawing/2014/main" val="3139440895"/>
                    </a:ext>
                  </a:extLst>
                </a:gridCol>
              </a:tblGrid>
              <a:tr h="280752">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gn="ctr">
                        <a:lnSpc>
                          <a:spcPct val="107000"/>
                        </a:lnSpc>
                        <a:spcAft>
                          <a:spcPts val="0"/>
                        </a:spcAft>
                      </a:pPr>
                      <a:r>
                        <a:rPr lang="en-AU" sz="1600" b="1">
                          <a:effectLst/>
                          <a:latin typeface="Calibri" panose="020F0502020204030204" pitchFamily="34" charset="0"/>
                          <a:ea typeface="Calibri" panose="020F0502020204030204" pitchFamily="34" charset="0"/>
                          <a:cs typeface="Times New Roman" panose="02020603050405020304" pitchFamily="18" charset="0"/>
                        </a:rPr>
                        <a:t>Level B2</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3691060109"/>
                  </a:ext>
                </a:extLst>
              </a:tr>
              <a:tr h="280752">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Writing</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1733396"/>
                  </a:ext>
                </a:extLst>
              </a:tr>
              <a:tr h="280752">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Linguistic structures and features</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4058333848"/>
                  </a:ext>
                </a:extLst>
              </a:tr>
              <a:tr h="245710">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400" dirty="0">
                          <a:ln>
                            <a:noFill/>
                          </a:ln>
                          <a:solidFill>
                            <a:schemeClr val="accent5"/>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Text structure and organisation</a:t>
                      </a:r>
                      <a:endParaRPr lang="en-AU" sz="11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611859880"/>
                  </a:ext>
                </a:extLst>
              </a:tr>
              <a:tr h="914910">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Use headings and text formats appropriate to the task</a:t>
                      </a:r>
                    </a:p>
                    <a:p>
                      <a:pP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3487079"/>
                  </a:ext>
                </a:extLst>
              </a:tr>
              <a:tr h="914910">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Write simple paragraphs with a logical sequence of sentences</a:t>
                      </a:r>
                    </a:p>
                    <a:p>
                      <a:pP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3690894"/>
                  </a:ext>
                </a:extLst>
              </a:tr>
              <a:tr h="1146212">
                <a:tc>
                  <a:txBody>
                    <a:bodyPr/>
                    <a:lstStyle>
                      <a:lvl1pPr marL="0" algn="l" defTabSz="1219170" rtl="0" eaLnBrk="1" latinLnBrk="0" hangingPunct="1">
                        <a:defRPr sz="2400" kern="1200">
                          <a:solidFill>
                            <a:schemeClr val="tx1"/>
                          </a:solidFill>
                          <a:latin typeface="Arial"/>
                        </a:defRPr>
                      </a:lvl1pPr>
                      <a:lvl2pPr marL="609585" algn="l" defTabSz="1219170" rtl="0" eaLnBrk="1" latinLnBrk="0" hangingPunct="1">
                        <a:defRPr sz="2400" kern="1200">
                          <a:solidFill>
                            <a:schemeClr val="tx1"/>
                          </a:solidFill>
                          <a:latin typeface="Arial"/>
                        </a:defRPr>
                      </a:lvl2pPr>
                      <a:lvl3pPr marL="1219170" algn="l" defTabSz="1219170" rtl="0" eaLnBrk="1" latinLnBrk="0" hangingPunct="1">
                        <a:defRPr sz="2400" kern="1200">
                          <a:solidFill>
                            <a:schemeClr val="tx1"/>
                          </a:solidFill>
                          <a:latin typeface="Arial"/>
                        </a:defRPr>
                      </a:lvl3pPr>
                      <a:lvl4pPr marL="1828754" algn="l" defTabSz="1219170" rtl="0" eaLnBrk="1" latinLnBrk="0" hangingPunct="1">
                        <a:defRPr sz="2400" kern="1200">
                          <a:solidFill>
                            <a:schemeClr val="tx1"/>
                          </a:solidFill>
                          <a:latin typeface="Arial"/>
                        </a:defRPr>
                      </a:lvl4pPr>
                      <a:lvl5pPr marL="2438339" algn="l" defTabSz="1219170" rtl="0" eaLnBrk="1" latinLnBrk="0" hangingPunct="1">
                        <a:defRPr sz="2400" kern="1200">
                          <a:solidFill>
                            <a:schemeClr val="tx1"/>
                          </a:solidFill>
                          <a:latin typeface="Arial"/>
                        </a:defRPr>
                      </a:lvl5pPr>
                      <a:lvl6pPr marL="3047924" algn="l" defTabSz="1219170" rtl="0" eaLnBrk="1" latinLnBrk="0" hangingPunct="1">
                        <a:defRPr sz="2400" kern="1200">
                          <a:solidFill>
                            <a:schemeClr val="tx1"/>
                          </a:solidFill>
                          <a:latin typeface="Arial"/>
                        </a:defRPr>
                      </a:lvl6pPr>
                      <a:lvl7pPr marL="3657509" algn="l" defTabSz="1219170" rtl="0" eaLnBrk="1" latinLnBrk="0" hangingPunct="1">
                        <a:defRPr sz="2400" kern="1200">
                          <a:solidFill>
                            <a:schemeClr val="tx1"/>
                          </a:solidFill>
                          <a:latin typeface="Arial"/>
                        </a:defRPr>
                      </a:lvl7pPr>
                      <a:lvl8pPr marL="4267093" algn="l" defTabSz="1219170" rtl="0" eaLnBrk="1" latinLnBrk="0" hangingPunct="1">
                        <a:defRPr sz="2400" kern="1200">
                          <a:solidFill>
                            <a:schemeClr val="tx1"/>
                          </a:solidFill>
                          <a:latin typeface="Arial"/>
                        </a:defRPr>
                      </a:lvl8pPr>
                      <a:lvl9pPr marL="4876678" algn="l" defTabSz="1219170" rtl="0" eaLnBrk="1" latinLnBrk="0" hangingPunct="1">
                        <a:defRPr sz="2400" kern="1200">
                          <a:solidFill>
                            <a:schemeClr val="tx1"/>
                          </a:solidFill>
                          <a:latin typeface="Arial"/>
                        </a:defRPr>
                      </a:lvl9pPr>
                    </a:lstStyle>
                    <a:p>
                      <a:pP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Use simple time sequence markers and pronoun references to connect ideas in a text</a:t>
                      </a:r>
                    </a:p>
                    <a:p>
                      <a:pPr>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6747841"/>
                  </a:ext>
                </a:extLst>
              </a:tr>
            </a:tbl>
          </a:graphicData>
        </a:graphic>
      </p:graphicFrame>
      <p:cxnSp>
        <p:nvCxnSpPr>
          <p:cNvPr id="26" name="Straight Arrow Connector 25">
            <a:extLst>
              <a:ext uri="{FF2B5EF4-FFF2-40B4-BE49-F238E27FC236}">
                <a16:creationId xmlns:a16="http://schemas.microsoft.com/office/drawing/2014/main" id="{1F68283E-5B89-4F3D-82B3-694A63627F8B}"/>
              </a:ext>
            </a:extLst>
          </p:cNvPr>
          <p:cNvCxnSpPr>
            <a:endCxn id="7" idx="3"/>
          </p:cNvCxnSpPr>
          <p:nvPr/>
        </p:nvCxnSpPr>
        <p:spPr bwMode="auto">
          <a:xfrm flipH="1">
            <a:off x="2297703" y="1939636"/>
            <a:ext cx="2699169" cy="77188"/>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F35B58D6-5C52-442A-9C06-3704EE83F5F3}"/>
              </a:ext>
            </a:extLst>
          </p:cNvPr>
          <p:cNvCxnSpPr>
            <a:endCxn id="13" idx="3"/>
          </p:cNvCxnSpPr>
          <p:nvPr/>
        </p:nvCxnSpPr>
        <p:spPr bwMode="auto">
          <a:xfrm flipH="1">
            <a:off x="2292583" y="2225964"/>
            <a:ext cx="2704289" cy="483498"/>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cxnSp>
        <p:nvCxnSpPr>
          <p:cNvPr id="32" name="Straight Arrow Connector 31">
            <a:extLst>
              <a:ext uri="{FF2B5EF4-FFF2-40B4-BE49-F238E27FC236}">
                <a16:creationId xmlns:a16="http://schemas.microsoft.com/office/drawing/2014/main" id="{AD40FAB7-9538-430E-8E7C-C01B951C15FB}"/>
              </a:ext>
            </a:extLst>
          </p:cNvPr>
          <p:cNvCxnSpPr/>
          <p:nvPr/>
        </p:nvCxnSpPr>
        <p:spPr bwMode="auto">
          <a:xfrm flipV="1">
            <a:off x="2320404" y="2518990"/>
            <a:ext cx="2676468" cy="910011"/>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cxnSp>
        <p:nvCxnSpPr>
          <p:cNvPr id="35" name="Straight Arrow Connector 34">
            <a:extLst>
              <a:ext uri="{FF2B5EF4-FFF2-40B4-BE49-F238E27FC236}">
                <a16:creationId xmlns:a16="http://schemas.microsoft.com/office/drawing/2014/main" id="{72A61249-7B1C-42CE-9BCD-43376403F276}"/>
              </a:ext>
            </a:extLst>
          </p:cNvPr>
          <p:cNvCxnSpPr/>
          <p:nvPr/>
        </p:nvCxnSpPr>
        <p:spPr bwMode="auto">
          <a:xfrm flipH="1">
            <a:off x="2373745" y="2757265"/>
            <a:ext cx="2623127" cy="1306735"/>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cxnSp>
        <p:nvCxnSpPr>
          <p:cNvPr id="38" name="Straight Arrow Connector 37">
            <a:extLst>
              <a:ext uri="{FF2B5EF4-FFF2-40B4-BE49-F238E27FC236}">
                <a16:creationId xmlns:a16="http://schemas.microsoft.com/office/drawing/2014/main" id="{9FDC6874-53B1-4B8A-AE51-DCF6A67A913A}"/>
              </a:ext>
            </a:extLst>
          </p:cNvPr>
          <p:cNvCxnSpPr/>
          <p:nvPr/>
        </p:nvCxnSpPr>
        <p:spPr bwMode="auto">
          <a:xfrm flipV="1">
            <a:off x="2714645" y="4262582"/>
            <a:ext cx="2134446" cy="1022083"/>
          </a:xfrm>
          <a:prstGeom prst="straightConnector1">
            <a:avLst/>
          </a:prstGeom>
          <a:ln>
            <a:headEnd type="none" w="med" len="med"/>
            <a:tailEnd type="triangle"/>
          </a:ln>
        </p:spPr>
        <p:style>
          <a:lnRef idx="2">
            <a:schemeClr val="accent5"/>
          </a:lnRef>
          <a:fillRef idx="0">
            <a:schemeClr val="accent5"/>
          </a:fillRef>
          <a:effectRef idx="1">
            <a:schemeClr val="accent5"/>
          </a:effectRef>
          <a:fontRef idx="minor">
            <a:schemeClr val="tx1"/>
          </a:fontRef>
        </p:style>
      </p:cxnSp>
      <p:cxnSp>
        <p:nvCxnSpPr>
          <p:cNvPr id="40" name="Straight Connector 39">
            <a:extLst>
              <a:ext uri="{FF2B5EF4-FFF2-40B4-BE49-F238E27FC236}">
                <a16:creationId xmlns:a16="http://schemas.microsoft.com/office/drawing/2014/main" id="{663315B6-85AE-4C4B-8FB2-61F6B7C1EC00}"/>
              </a:ext>
            </a:extLst>
          </p:cNvPr>
          <p:cNvCxnSpPr/>
          <p:nvPr/>
        </p:nvCxnSpPr>
        <p:spPr bwMode="auto">
          <a:xfrm>
            <a:off x="4876604" y="3133470"/>
            <a:ext cx="0" cy="2650791"/>
          </a:xfrm>
          <a:prstGeom prst="line">
            <a:avLst/>
          </a:prstGeom>
          <a:ln>
            <a:headEnd type="none" w="med" len="med"/>
            <a:tailEnd type="none" w="med" len="med"/>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76343810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4A05C8-815E-498E-B81B-E6667C4DF311}"/>
              </a:ext>
            </a:extLst>
          </p:cNvPr>
          <p:cNvSpPr>
            <a:spLocks noGrp="1"/>
          </p:cNvSpPr>
          <p:nvPr>
            <p:ph type="title"/>
          </p:nvPr>
        </p:nvSpPr>
        <p:spPr/>
        <p:txBody>
          <a:bodyPr/>
          <a:lstStyle/>
          <a:p>
            <a:pPr algn="ctr"/>
            <a:r>
              <a:rPr lang="en-AU" dirty="0"/>
              <a:t>Content descriptions</a:t>
            </a:r>
          </a:p>
        </p:txBody>
      </p:sp>
      <p:sp>
        <p:nvSpPr>
          <p:cNvPr id="5" name="Content Placeholder 4">
            <a:extLst>
              <a:ext uri="{FF2B5EF4-FFF2-40B4-BE49-F238E27FC236}">
                <a16:creationId xmlns:a16="http://schemas.microsoft.com/office/drawing/2014/main" id="{780CCC1B-CE25-4A46-8007-9802B620635E}"/>
              </a:ext>
            </a:extLst>
          </p:cNvPr>
          <p:cNvSpPr>
            <a:spLocks noGrp="1"/>
          </p:cNvSpPr>
          <p:nvPr>
            <p:ph idx="1"/>
          </p:nvPr>
        </p:nvSpPr>
        <p:spPr/>
        <p:txBody>
          <a:bodyPr/>
          <a:lstStyle/>
          <a:p>
            <a:pPr marL="0" indent="0">
              <a:buNone/>
            </a:pPr>
            <a:endParaRPr lang="en-AU" dirty="0"/>
          </a:p>
        </p:txBody>
      </p:sp>
      <p:sp>
        <p:nvSpPr>
          <p:cNvPr id="6" name="TextBox 5">
            <a:extLst>
              <a:ext uri="{FF2B5EF4-FFF2-40B4-BE49-F238E27FC236}">
                <a16:creationId xmlns:a16="http://schemas.microsoft.com/office/drawing/2014/main" id="{D22DC7D3-3A38-42CF-A36F-06CD07B2B840}"/>
              </a:ext>
            </a:extLst>
          </p:cNvPr>
          <p:cNvSpPr txBox="1"/>
          <p:nvPr/>
        </p:nvSpPr>
        <p:spPr>
          <a:xfrm>
            <a:off x="335360" y="2153391"/>
            <a:ext cx="11339404" cy="2833968"/>
          </a:xfrm>
          <a:prstGeom prst="rect">
            <a:avLst/>
          </a:prstGeom>
          <a:solidFill>
            <a:sysClr val="window" lastClr="FFFFFF"/>
          </a:solidFill>
          <a:ln w="34925">
            <a:solidFill>
              <a:srgbClr val="517AB8"/>
            </a:solidFill>
          </a:ln>
          <a:scene3d>
            <a:camera prst="orthographicFront"/>
            <a:lightRig rig="threePt" dir="t"/>
          </a:scene3d>
          <a:sp3d contourW="6350">
            <a:bevelT w="69850"/>
          </a:sp3d>
        </p:spPr>
        <p:txBody>
          <a:bodyPr wrap="square" lIns="360000" tIns="396000" rIns="216000" bIns="216000" rtlCol="0">
            <a:spAutoFit/>
          </a:bodyPr>
          <a:lstStyle/>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rPr>
              <a:t>Use heading and text formats appropriate to the task. </a:t>
            </a: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0" cap="none" spc="0" normalizeH="0" baseline="0" noProof="0" dirty="0">
              <a:ln>
                <a:noFill/>
              </a:ln>
              <a:solidFill>
                <a:prstClr val="black"/>
              </a:solidFill>
              <a:effectLst/>
              <a:uLnTx/>
              <a:uFillTx/>
            </a:endParaRP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rPr>
              <a:t>Write simple paragraphs with a logical sequence of sentences. </a:t>
            </a: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0" cap="none" spc="0" normalizeH="0" baseline="0" noProof="0" dirty="0">
              <a:ln>
                <a:noFill/>
              </a:ln>
              <a:solidFill>
                <a:prstClr val="black"/>
              </a:solidFill>
              <a:effectLst/>
              <a:uLnTx/>
              <a:uFillTx/>
            </a:endParaRP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rPr>
              <a:t>Use simple time sequence markers and pronoun references to connect ideas in a text. </a:t>
            </a:r>
          </a:p>
        </p:txBody>
      </p:sp>
    </p:spTree>
    <p:extLst>
      <p:ext uri="{BB962C8B-B14F-4D97-AF65-F5344CB8AC3E}">
        <p14:creationId xmlns:p14="http://schemas.microsoft.com/office/powerpoint/2010/main" val="316355573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F8798-3422-4DF8-B960-F0A51030243D}"/>
              </a:ext>
            </a:extLst>
          </p:cNvPr>
          <p:cNvSpPr>
            <a:spLocks noGrp="1"/>
          </p:cNvSpPr>
          <p:nvPr>
            <p:ph type="title"/>
          </p:nvPr>
        </p:nvSpPr>
        <p:spPr>
          <a:xfrm>
            <a:off x="239349" y="548680"/>
            <a:ext cx="11617291" cy="901429"/>
          </a:xfrm>
        </p:spPr>
        <p:txBody>
          <a:bodyPr/>
          <a:lstStyle/>
          <a:p>
            <a:pPr algn="ctr"/>
            <a:r>
              <a:rPr lang="en-AU" dirty="0"/>
              <a:t>Elaborations</a:t>
            </a:r>
          </a:p>
        </p:txBody>
      </p:sp>
      <p:sp>
        <p:nvSpPr>
          <p:cNvPr id="3" name="Content Placeholder 2">
            <a:extLst>
              <a:ext uri="{FF2B5EF4-FFF2-40B4-BE49-F238E27FC236}">
                <a16:creationId xmlns:a16="http://schemas.microsoft.com/office/drawing/2014/main" id="{17FBF1AD-BF30-4C2A-9FA6-C06E0B1C905B}"/>
              </a:ext>
            </a:extLst>
          </p:cNvPr>
          <p:cNvSpPr>
            <a:spLocks noGrp="1"/>
          </p:cNvSpPr>
          <p:nvPr>
            <p:ph idx="1"/>
          </p:nvPr>
        </p:nvSpPr>
        <p:spPr>
          <a:xfrm>
            <a:off x="239349" y="1533236"/>
            <a:ext cx="11617291" cy="4410364"/>
          </a:xfrm>
        </p:spPr>
        <p:txBody>
          <a:bodyPr/>
          <a:lstStyle/>
          <a:p>
            <a:pPr marL="0" indent="0">
              <a:buNone/>
            </a:pPr>
            <a:r>
              <a:rPr lang="en-AU" b="0" dirty="0"/>
              <a:t>Elaborations provide more explicit direction to teachers as to ways in which the content descriptions can be elaborated upon to highlight teaching and learning activities that can be undertaken to meet the learning outcomes of that content description.</a:t>
            </a:r>
          </a:p>
          <a:p>
            <a:pPr marL="0" indent="0">
              <a:buNone/>
            </a:pPr>
            <a:r>
              <a:rPr lang="en-AU" b="0" dirty="0"/>
              <a:t>They are not all-inclusive. They can be added to. They form prompts for the application of the teaching and learning from the content description into the classroom.</a:t>
            </a:r>
          </a:p>
        </p:txBody>
      </p:sp>
    </p:spTree>
    <p:extLst>
      <p:ext uri="{BB962C8B-B14F-4D97-AF65-F5344CB8AC3E}">
        <p14:creationId xmlns:p14="http://schemas.microsoft.com/office/powerpoint/2010/main" val="420224815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E0802A-ABAD-49EB-991B-EA6464766FF6}"/>
              </a:ext>
            </a:extLst>
          </p:cNvPr>
          <p:cNvSpPr>
            <a:spLocks noGrp="1"/>
          </p:cNvSpPr>
          <p:nvPr>
            <p:ph type="title"/>
          </p:nvPr>
        </p:nvSpPr>
        <p:spPr>
          <a:xfrm>
            <a:off x="239349" y="548680"/>
            <a:ext cx="11617291" cy="910665"/>
          </a:xfrm>
        </p:spPr>
        <p:txBody>
          <a:bodyPr/>
          <a:lstStyle/>
          <a:p>
            <a:pPr algn="ctr"/>
            <a:r>
              <a:rPr lang="en-AU" dirty="0"/>
              <a:t>Elaborations</a:t>
            </a:r>
          </a:p>
        </p:txBody>
      </p:sp>
      <p:sp>
        <p:nvSpPr>
          <p:cNvPr id="5" name="Content Placeholder 4">
            <a:extLst>
              <a:ext uri="{FF2B5EF4-FFF2-40B4-BE49-F238E27FC236}">
                <a16:creationId xmlns:a16="http://schemas.microsoft.com/office/drawing/2014/main" id="{1A180F6F-4C5C-48BC-B22A-799AB4CD6C98}"/>
              </a:ext>
            </a:extLst>
          </p:cNvPr>
          <p:cNvSpPr>
            <a:spLocks noGrp="1"/>
          </p:cNvSpPr>
          <p:nvPr>
            <p:ph idx="1"/>
          </p:nvPr>
        </p:nvSpPr>
        <p:spPr/>
        <p:txBody>
          <a:bodyPr/>
          <a:lstStyle/>
          <a:p>
            <a:pPr marL="0" lvl="0" indent="0">
              <a:buNone/>
            </a:pPr>
            <a:r>
              <a:rPr lang="en-AU" sz="1800" b="0" dirty="0"/>
              <a:t>An example of a content description and the elaborations to support it from the B2 scope and sequence chart</a:t>
            </a:r>
          </a:p>
          <a:p>
            <a:pPr marL="0" lvl="0" indent="0">
              <a:buNone/>
            </a:pPr>
            <a:r>
              <a:rPr lang="en-AU" sz="1800" dirty="0"/>
              <a:t>B2 Writing </a:t>
            </a:r>
          </a:p>
          <a:p>
            <a:pPr marL="0" lvl="0" indent="0">
              <a:buNone/>
            </a:pPr>
            <a:r>
              <a:rPr lang="en-AU" sz="1800" dirty="0"/>
              <a:t>Linguistic structures and features</a:t>
            </a:r>
          </a:p>
          <a:p>
            <a:pPr marL="0" lvl="0" indent="0">
              <a:buNone/>
            </a:pPr>
            <a:r>
              <a:rPr lang="en-AU" sz="1800" dirty="0"/>
              <a:t>Text structure and organisation</a:t>
            </a:r>
          </a:p>
          <a:p>
            <a:pPr marL="0" lvl="0" indent="0">
              <a:buNone/>
            </a:pPr>
            <a:r>
              <a:rPr lang="en-AU" sz="1800" dirty="0">
                <a:solidFill>
                  <a:schemeClr val="tx1"/>
                </a:solidFill>
                <a:latin typeface="Arial" panose="020B0604020202020204" pitchFamily="34" charset="0"/>
              </a:rPr>
              <a:t>Content Description</a:t>
            </a:r>
            <a:r>
              <a:rPr lang="en-AU" sz="1800" dirty="0">
                <a:solidFill>
                  <a:srgbClr val="535353"/>
                </a:solidFill>
                <a:latin typeface="Arial" panose="020B0604020202020204" pitchFamily="34" charset="0"/>
              </a:rPr>
              <a:t>: Write simple paragraphs with a logical sequence of sentences </a:t>
            </a:r>
            <a:r>
              <a:rPr lang="en-AU" sz="1800" b="0" dirty="0">
                <a:solidFill>
                  <a:srgbClr val="ABABAB"/>
                </a:solidFill>
                <a:latin typeface="Arial" panose="020B0604020202020204" pitchFamily="34" charset="0"/>
                <a:hlinkClick r:id="rId3" tooltip="View elaborations and additional details of VCEALL388">
                  <a:extLst>
                    <a:ext uri="{A12FA001-AC4F-418D-AE19-62706E023703}">
                      <ahyp:hlinkClr xmlns:ahyp="http://schemas.microsoft.com/office/drawing/2018/hyperlinkcolor" xmlns="" val="tx"/>
                    </a:ext>
                  </a:extLst>
                </a:hlinkClick>
              </a:rPr>
              <a:t>(VCEALL388)</a:t>
            </a:r>
            <a:endParaRPr lang="en-AU" sz="1800" b="0" dirty="0">
              <a:solidFill>
                <a:srgbClr val="ABABAB"/>
              </a:solidFill>
              <a:latin typeface="Arial" panose="020B0604020202020204" pitchFamily="34" charset="0"/>
            </a:endParaRPr>
          </a:p>
          <a:p>
            <a:pPr marL="0" lvl="0" indent="0">
              <a:buNone/>
            </a:pPr>
            <a:r>
              <a:rPr lang="en-AU" sz="1800" dirty="0">
                <a:solidFill>
                  <a:schemeClr val="tx1"/>
                </a:solidFill>
                <a:latin typeface="Arial" panose="020B0604020202020204" pitchFamily="34" charset="0"/>
              </a:rPr>
              <a:t>Elaborations</a:t>
            </a:r>
            <a:r>
              <a:rPr lang="en-AU" sz="1800" b="0" dirty="0">
                <a:solidFill>
                  <a:schemeClr val="tx1"/>
                </a:solidFill>
                <a:latin typeface="Arial" panose="020B0604020202020204" pitchFamily="34" charset="0"/>
              </a:rPr>
              <a:t>:</a:t>
            </a:r>
            <a:r>
              <a:rPr lang="en-AU" sz="1800" b="0" dirty="0">
                <a:solidFill>
                  <a:srgbClr val="ABABAB"/>
                </a:solidFill>
                <a:latin typeface="Arial" panose="020B0604020202020204" pitchFamily="34" charset="0"/>
              </a:rPr>
              <a:t> </a:t>
            </a:r>
            <a:endParaRPr lang="en-AU" sz="1800" b="0" dirty="0">
              <a:solidFill>
                <a:srgbClr val="535353"/>
              </a:solidFill>
              <a:latin typeface="Arial" panose="020B0604020202020204" pitchFamily="34" charset="0"/>
            </a:endParaRPr>
          </a:p>
          <a:p>
            <a:pPr marL="342900" lvl="0" indent="-342900"/>
            <a:r>
              <a:rPr lang="en-AU" sz="1800" b="0" dirty="0">
                <a:solidFill>
                  <a:srgbClr val="535353"/>
                </a:solidFill>
                <a:latin typeface="Arial" panose="020B0604020202020204" pitchFamily="34" charset="0"/>
              </a:rPr>
              <a:t>grouping sentences about the same topic into a paragraph</a:t>
            </a:r>
          </a:p>
          <a:p>
            <a:pPr marL="342900" lvl="0" indent="-342900"/>
            <a:r>
              <a:rPr lang="en-AU" sz="1800" b="0" dirty="0">
                <a:solidFill>
                  <a:srgbClr val="535353"/>
                </a:solidFill>
                <a:latin typeface="Arial" panose="020B0604020202020204" pitchFamily="34" charset="0"/>
              </a:rPr>
              <a:t>organising sentences using a simple sequence, for example chronological order of events or strong to weak arguments</a:t>
            </a:r>
          </a:p>
          <a:p>
            <a:pPr marL="342900" lvl="0" indent="-342900"/>
            <a:r>
              <a:rPr lang="en-AU" sz="1800" b="0" dirty="0">
                <a:solidFill>
                  <a:srgbClr val="535353"/>
                </a:solidFill>
                <a:latin typeface="Arial" panose="020B0604020202020204" pitchFamily="34" charset="0"/>
              </a:rPr>
              <a:t>using key words to write a simple topic sentence that states the main idea of the paragraph</a:t>
            </a:r>
          </a:p>
          <a:p>
            <a:endParaRPr lang="en-AU" dirty="0"/>
          </a:p>
        </p:txBody>
      </p:sp>
    </p:spTree>
    <p:extLst>
      <p:ext uri="{BB962C8B-B14F-4D97-AF65-F5344CB8AC3E}">
        <p14:creationId xmlns:p14="http://schemas.microsoft.com/office/powerpoint/2010/main" val="373826700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8E3ADE-13A0-489B-B199-BE20E70CB3F9}"/>
              </a:ext>
            </a:extLst>
          </p:cNvPr>
          <p:cNvSpPr>
            <a:spLocks noGrp="1"/>
          </p:cNvSpPr>
          <p:nvPr>
            <p:ph type="title"/>
          </p:nvPr>
        </p:nvSpPr>
        <p:spPr>
          <a:xfrm>
            <a:off x="239349" y="548680"/>
            <a:ext cx="11617291" cy="836775"/>
          </a:xfrm>
        </p:spPr>
        <p:txBody>
          <a:bodyPr/>
          <a:lstStyle/>
          <a:p>
            <a:pPr algn="ctr"/>
            <a:r>
              <a:rPr lang="en-AU" dirty="0"/>
              <a:t>Elaborations</a:t>
            </a:r>
          </a:p>
        </p:txBody>
      </p:sp>
      <p:sp>
        <p:nvSpPr>
          <p:cNvPr id="5" name="Content Placeholder 4">
            <a:extLst>
              <a:ext uri="{FF2B5EF4-FFF2-40B4-BE49-F238E27FC236}">
                <a16:creationId xmlns:a16="http://schemas.microsoft.com/office/drawing/2014/main" id="{01A32F00-52DE-4218-8BBA-F64A18A151D2}"/>
              </a:ext>
            </a:extLst>
          </p:cNvPr>
          <p:cNvSpPr>
            <a:spLocks noGrp="1"/>
          </p:cNvSpPr>
          <p:nvPr>
            <p:ph idx="1"/>
          </p:nvPr>
        </p:nvSpPr>
        <p:spPr>
          <a:xfrm>
            <a:off x="239349" y="1468582"/>
            <a:ext cx="11617291" cy="4475018"/>
          </a:xfrm>
        </p:spPr>
        <p:txBody>
          <a:bodyPr/>
          <a:lstStyle/>
          <a:p>
            <a:pPr marL="0" lvl="0" indent="0">
              <a:buNone/>
            </a:pPr>
            <a:r>
              <a:rPr lang="en-AU" sz="1800" b="0" dirty="0"/>
              <a:t>An example of a content description and the elaborations to support it from the C2 scope and sequence chart</a:t>
            </a:r>
          </a:p>
          <a:p>
            <a:pPr marL="0" lvl="0" indent="0">
              <a:buNone/>
            </a:pPr>
            <a:r>
              <a:rPr lang="en-AU" sz="1800" dirty="0"/>
              <a:t>C2 Speaking and Listening</a:t>
            </a:r>
          </a:p>
          <a:p>
            <a:pPr marL="0" lvl="0" indent="0">
              <a:buNone/>
            </a:pPr>
            <a:r>
              <a:rPr lang="en-AU" sz="1800" dirty="0"/>
              <a:t>Communication</a:t>
            </a:r>
          </a:p>
          <a:p>
            <a:pPr marL="0" lvl="0" indent="0">
              <a:buNone/>
            </a:pPr>
            <a:r>
              <a:rPr lang="en-AU" sz="1800" dirty="0">
                <a:solidFill>
                  <a:srgbClr val="535353"/>
                </a:solidFill>
                <a:latin typeface="Arial" panose="020B0604020202020204" pitchFamily="34" charset="0"/>
              </a:rPr>
              <a:t>Content description</a:t>
            </a:r>
            <a:r>
              <a:rPr lang="en-AU" sz="1800" b="0" dirty="0">
                <a:solidFill>
                  <a:srgbClr val="535353"/>
                </a:solidFill>
                <a:latin typeface="Arial" panose="020B0604020202020204" pitchFamily="34" charset="0"/>
              </a:rPr>
              <a:t>: </a:t>
            </a:r>
            <a:r>
              <a:rPr lang="en-AU" sz="1800" dirty="0">
                <a:solidFill>
                  <a:srgbClr val="535353"/>
                </a:solidFill>
                <a:latin typeface="Arial" panose="020B0604020202020204" pitchFamily="34" charset="0"/>
              </a:rPr>
              <a:t>Negotiate interactions with reliance on an attentive conversation partner </a:t>
            </a:r>
            <a:r>
              <a:rPr lang="en-AU" sz="1800" b="0" dirty="0">
                <a:solidFill>
                  <a:srgbClr val="636363"/>
                </a:solidFill>
                <a:latin typeface="Arial" panose="020B0604020202020204" pitchFamily="34" charset="0"/>
                <a:hlinkClick r:id="rId3" tooltip="View elaborations and additional details of VCEALC610">
                  <a:extLst>
                    <a:ext uri="{A12FA001-AC4F-418D-AE19-62706E023703}">
                      <ahyp:hlinkClr xmlns:ahyp="http://schemas.microsoft.com/office/drawing/2018/hyperlinkcolor" xmlns="" val="tx"/>
                    </a:ext>
                  </a:extLst>
                </a:hlinkClick>
              </a:rPr>
              <a:t>(VCEALC610)</a:t>
            </a:r>
            <a:endParaRPr lang="en-AU" sz="1800" b="0" dirty="0">
              <a:solidFill>
                <a:srgbClr val="636363"/>
              </a:solidFill>
              <a:latin typeface="Arial" panose="020B0604020202020204" pitchFamily="34" charset="0"/>
            </a:endParaRPr>
          </a:p>
          <a:p>
            <a:pPr marL="0" lvl="0" indent="0">
              <a:buNone/>
            </a:pPr>
            <a:r>
              <a:rPr lang="en-AU" sz="1800" dirty="0">
                <a:solidFill>
                  <a:srgbClr val="636363"/>
                </a:solidFill>
                <a:latin typeface="Arial" panose="020B0604020202020204" pitchFamily="34" charset="0"/>
              </a:rPr>
              <a:t>Elaborations:</a:t>
            </a:r>
          </a:p>
          <a:p>
            <a:pPr marL="342900" lvl="0" indent="-342900"/>
            <a:r>
              <a:rPr lang="en-AU" sz="1800" b="0" dirty="0">
                <a:solidFill>
                  <a:srgbClr val="535353"/>
                </a:solidFill>
                <a:latin typeface="Arial" panose="020B0604020202020204" pitchFamily="34" charset="0"/>
              </a:rPr>
              <a:t>expressing complex thoughts and feelings in familiar situations</a:t>
            </a:r>
          </a:p>
          <a:p>
            <a:pPr marL="342900" lvl="0" indent="-342900"/>
            <a:r>
              <a:rPr lang="en-AU" sz="1800" b="0" dirty="0">
                <a:solidFill>
                  <a:srgbClr val="535353"/>
                </a:solidFill>
                <a:latin typeface="Arial" panose="020B0604020202020204" pitchFamily="34" charset="0"/>
              </a:rPr>
              <a:t>seeking assistance or feedback from speech partners to formulate or confirm corrected expressions</a:t>
            </a:r>
          </a:p>
          <a:p>
            <a:pPr marL="342900" lvl="0" indent="-342900"/>
            <a:r>
              <a:rPr lang="en-AU" sz="1800" b="0" dirty="0">
                <a:solidFill>
                  <a:srgbClr val="535353"/>
                </a:solidFill>
                <a:latin typeface="Arial" panose="020B0604020202020204" pitchFamily="34" charset="0"/>
              </a:rPr>
              <a:t>clarifying and elaborating on meaning by recasting and defining what has been said</a:t>
            </a:r>
          </a:p>
          <a:p>
            <a:endParaRPr lang="en-AU" dirty="0"/>
          </a:p>
        </p:txBody>
      </p:sp>
    </p:spTree>
    <p:extLst>
      <p:ext uri="{BB962C8B-B14F-4D97-AF65-F5344CB8AC3E}">
        <p14:creationId xmlns:p14="http://schemas.microsoft.com/office/powerpoint/2010/main" val="398309004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0AB62-AFBA-4FE7-A0C4-46408F79CD2C}"/>
              </a:ext>
            </a:extLst>
          </p:cNvPr>
          <p:cNvSpPr>
            <a:spLocks noGrp="1"/>
          </p:cNvSpPr>
          <p:nvPr>
            <p:ph type="title"/>
          </p:nvPr>
        </p:nvSpPr>
        <p:spPr/>
        <p:txBody>
          <a:bodyPr/>
          <a:lstStyle/>
          <a:p>
            <a:pPr algn="ctr"/>
            <a:r>
              <a:rPr lang="en-AU" dirty="0"/>
              <a:t>Achievement standards</a:t>
            </a:r>
          </a:p>
        </p:txBody>
      </p:sp>
      <p:sp>
        <p:nvSpPr>
          <p:cNvPr id="3" name="Content Placeholder 2">
            <a:extLst>
              <a:ext uri="{FF2B5EF4-FFF2-40B4-BE49-F238E27FC236}">
                <a16:creationId xmlns:a16="http://schemas.microsoft.com/office/drawing/2014/main" id="{ED6DFC1A-00BF-4C7B-9A38-F1EABAB35EAE}"/>
              </a:ext>
            </a:extLst>
          </p:cNvPr>
          <p:cNvSpPr>
            <a:spLocks noGrp="1"/>
          </p:cNvSpPr>
          <p:nvPr>
            <p:ph idx="1"/>
          </p:nvPr>
        </p:nvSpPr>
        <p:spPr>
          <a:xfrm>
            <a:off x="239349" y="1562471"/>
            <a:ext cx="11617291" cy="4492100"/>
          </a:xfrm>
        </p:spPr>
        <p:txBody>
          <a:bodyPr/>
          <a:lstStyle/>
          <a:p>
            <a:pPr marL="0" indent="0">
              <a:buNone/>
            </a:pPr>
            <a:r>
              <a:rPr lang="en-AU" sz="2400" b="0" dirty="0"/>
              <a:t>At the end of each level (A1, A2, BL, B1 etc …) of the EAL Curriculum in each of the modes, Speaking and Listening, Reading and Viewing and Writing sit the Achievement Standard. These statements sum up what students, who have reached the respective standard have learned and are able to demonstrate. They are virtually unchanged from the Achievement Standards from the English as an Additional Language (EAL) Companion to AusVELS, the predecessor to this curriculum. For example, the final sentence in the B2 Writing Achievement Standard states </a:t>
            </a:r>
            <a:r>
              <a:rPr lang="en-AU" sz="2400" dirty="0"/>
              <a:t>“</a:t>
            </a:r>
            <a:r>
              <a:rPr lang="en-AU" sz="2400" i="1" dirty="0">
                <a:solidFill>
                  <a:schemeClr val="accent1"/>
                </a:solidFill>
                <a:latin typeface="Arial" panose="020B0604020202020204" pitchFamily="34" charset="0"/>
                <a:ea typeface="Arial" panose="020B0604020202020204" pitchFamily="34" charset="0"/>
                <a:cs typeface="Times New Roman" panose="02020603050405020304" pitchFamily="18" charset="0"/>
              </a:rPr>
              <a:t>They use more advanced software functions to write, edit and present their texts</a:t>
            </a:r>
            <a:r>
              <a:rPr lang="en-AU" sz="2800" i="1" dirty="0">
                <a:solidFill>
                  <a:schemeClr val="accent1"/>
                </a:solidFill>
                <a:latin typeface="Arial" panose="020B0604020202020204" pitchFamily="34" charset="0"/>
                <a:ea typeface="Arial" panose="020B0604020202020204" pitchFamily="34" charset="0"/>
                <a:cs typeface="Times New Roman" panose="02020603050405020304" pitchFamily="18" charset="0"/>
              </a:rPr>
              <a:t>.”</a:t>
            </a:r>
          </a:p>
          <a:p>
            <a:pPr marL="0" indent="0">
              <a:buNone/>
            </a:pPr>
            <a:r>
              <a:rPr lang="en-AU" sz="2400" b="0" dirty="0"/>
              <a:t>When planning, identifying the learning accomplishments in the Achievement Standards will assist teachers to focus planning, teaching and learning to the stated outcomes. </a:t>
            </a:r>
          </a:p>
        </p:txBody>
      </p:sp>
    </p:spTree>
    <p:extLst>
      <p:ext uri="{BB962C8B-B14F-4D97-AF65-F5344CB8AC3E}">
        <p14:creationId xmlns:p14="http://schemas.microsoft.com/office/powerpoint/2010/main" val="24096912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Acknowledgment of Country</a:t>
            </a:r>
          </a:p>
        </p:txBody>
      </p:sp>
      <p:sp>
        <p:nvSpPr>
          <p:cNvPr id="3" name="Content Placeholder 2"/>
          <p:cNvSpPr>
            <a:spLocks noGrp="1"/>
          </p:cNvSpPr>
          <p:nvPr>
            <p:ph idx="1"/>
          </p:nvPr>
        </p:nvSpPr>
        <p:spPr>
          <a:xfrm>
            <a:off x="239349" y="1604797"/>
            <a:ext cx="11617291" cy="3962400"/>
          </a:xfrm>
        </p:spPr>
        <p:txBody>
          <a:bodyPr/>
          <a:lstStyle/>
          <a:p>
            <a:pPr marL="0" indent="0">
              <a:buNone/>
            </a:pPr>
            <a:r>
              <a:rPr lang="en-US" sz="1867" dirty="0"/>
              <a:t>In recognition of Aboriginal and Torres Strait Islander people’s spiritual and cultural connection to </a:t>
            </a:r>
            <a:r>
              <a:rPr lang="en-US" sz="1867" i="1" dirty="0"/>
              <a:t>country</a:t>
            </a:r>
            <a:r>
              <a:rPr lang="en-US" sz="1867" dirty="0"/>
              <a:t>, we acknowledge the traditional custodians of the </a:t>
            </a:r>
            <a:r>
              <a:rPr lang="en-US" sz="1867" dirty="0" err="1"/>
              <a:t>Kulin</a:t>
            </a:r>
            <a:r>
              <a:rPr lang="en-US" sz="1867" dirty="0"/>
              <a:t> Nations. We acknowledge the continued care of the lands and waterways over generations and celebrate the continuation of a living culture that has a unique role in this region.</a:t>
            </a:r>
          </a:p>
          <a:p>
            <a:pPr marL="0" indent="0">
              <a:buNone/>
            </a:pPr>
            <a:endParaRPr lang="en-US" sz="1867" dirty="0"/>
          </a:p>
          <a:p>
            <a:pPr marL="0" indent="0">
              <a:buNone/>
            </a:pPr>
            <a:r>
              <a:rPr lang="en-US" sz="1867" dirty="0"/>
              <a:t>We pay our respects to Elders past, present and emerging, for they hold the memories, traditions, culture and hopes of all Aboriginal and Torres Strait Islander peoples across the nation and hope they will walk with us on our journey.</a:t>
            </a:r>
            <a:endParaRPr lang="en-AU" sz="1867"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1" y="4052279"/>
            <a:ext cx="12192000" cy="2065020"/>
          </a:xfrm>
          <a:prstGeom prst="rect">
            <a:avLst/>
          </a:prstGeom>
        </p:spPr>
      </p:pic>
    </p:spTree>
    <p:extLst>
      <p:ext uri="{BB962C8B-B14F-4D97-AF65-F5344CB8AC3E}">
        <p14:creationId xmlns:p14="http://schemas.microsoft.com/office/powerpoint/2010/main" val="191077381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2F872-18D7-44A1-B9EB-E5E68C23427B}"/>
              </a:ext>
            </a:extLst>
          </p:cNvPr>
          <p:cNvSpPr>
            <a:spLocks noGrp="1"/>
          </p:cNvSpPr>
          <p:nvPr>
            <p:ph type="title"/>
          </p:nvPr>
        </p:nvSpPr>
        <p:spPr>
          <a:xfrm>
            <a:off x="239349" y="548680"/>
            <a:ext cx="11617291" cy="774093"/>
          </a:xfrm>
        </p:spPr>
        <p:txBody>
          <a:bodyPr/>
          <a:lstStyle/>
          <a:p>
            <a:pPr algn="ctr"/>
            <a:r>
              <a:rPr lang="en-AU" dirty="0"/>
              <a:t>Plurilingualism</a:t>
            </a:r>
          </a:p>
        </p:txBody>
      </p:sp>
      <p:sp>
        <p:nvSpPr>
          <p:cNvPr id="3" name="Content Placeholder 2">
            <a:extLst>
              <a:ext uri="{FF2B5EF4-FFF2-40B4-BE49-F238E27FC236}">
                <a16:creationId xmlns:a16="http://schemas.microsoft.com/office/drawing/2014/main" id="{95BBCCC6-F0F8-4133-BE95-AFF175FC4CA6}"/>
              </a:ext>
            </a:extLst>
          </p:cNvPr>
          <p:cNvSpPr>
            <a:spLocks noGrp="1"/>
          </p:cNvSpPr>
          <p:nvPr>
            <p:ph idx="1"/>
          </p:nvPr>
        </p:nvSpPr>
        <p:spPr>
          <a:xfrm>
            <a:off x="239349" y="1544715"/>
            <a:ext cx="11617291" cy="4398885"/>
          </a:xfrm>
        </p:spPr>
        <p:txBody>
          <a:bodyPr/>
          <a:lstStyle/>
          <a:p>
            <a:pPr marL="46037" lvl="0" indent="0">
              <a:buNone/>
            </a:pPr>
            <a:r>
              <a:rPr lang="en-US" sz="2400" b="0" dirty="0"/>
              <a:t>Strand Cultural and plurilingual awareness</a:t>
            </a:r>
          </a:p>
          <a:p>
            <a:pPr marL="46037" lvl="0" indent="0">
              <a:buNone/>
            </a:pPr>
            <a:r>
              <a:rPr lang="en-US" sz="2400" b="0" dirty="0"/>
              <a:t>Sub-strand: Plurilingual strategies</a:t>
            </a:r>
          </a:p>
          <a:p>
            <a:pPr marL="46037" lvl="0" indent="0">
              <a:buNone/>
            </a:pPr>
            <a:r>
              <a:rPr lang="en-US" sz="2400" b="0" dirty="0"/>
              <a:t>Plurilingual awareness’ refers to understanding that people can </a:t>
            </a:r>
            <a:r>
              <a:rPr lang="en-US" sz="2400" dirty="0"/>
              <a:t>use knowledge of more than one language to learn and communicate</a:t>
            </a:r>
            <a:r>
              <a:rPr lang="en-US" sz="2400" b="0" dirty="0"/>
              <a:t>. </a:t>
            </a:r>
          </a:p>
          <a:p>
            <a:pPr marL="46037" lvl="0" indent="0">
              <a:buNone/>
            </a:pPr>
            <a:r>
              <a:rPr lang="en-US" sz="2400" b="0" dirty="0"/>
              <a:t>It involves understanding that </a:t>
            </a:r>
            <a:r>
              <a:rPr lang="en-US" sz="2400" dirty="0"/>
              <a:t>all languages spoken or used by a person form a repertoire that can be drawn upon</a:t>
            </a:r>
            <a:r>
              <a:rPr lang="en-US" sz="2400" b="0" dirty="0"/>
              <a:t>, rather than seeing proficiency in one language as having no impact on capacity to learn another. </a:t>
            </a:r>
          </a:p>
          <a:p>
            <a:pPr marL="46037" lvl="0" indent="0">
              <a:buNone/>
            </a:pPr>
            <a:r>
              <a:rPr lang="en-US" sz="2400" b="0" dirty="0"/>
              <a:t>Teachers can gain familiarity and apply the opportunities that the Content descriptions and elaborations provide within the plurilingual strategies sub-strand. However it is not an area of the curriculum that is referenced in the Achievement Standards and as such it is not assessed.</a:t>
            </a:r>
          </a:p>
          <a:p>
            <a:endParaRPr lang="en-AU" dirty="0"/>
          </a:p>
        </p:txBody>
      </p:sp>
    </p:spTree>
    <p:extLst>
      <p:ext uri="{BB962C8B-B14F-4D97-AF65-F5344CB8AC3E}">
        <p14:creationId xmlns:p14="http://schemas.microsoft.com/office/powerpoint/2010/main" val="117051614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494680-EBF7-4086-B846-6653411CA062}"/>
              </a:ext>
            </a:extLst>
          </p:cNvPr>
          <p:cNvSpPr>
            <a:spLocks noGrp="1"/>
          </p:cNvSpPr>
          <p:nvPr>
            <p:ph type="title"/>
          </p:nvPr>
        </p:nvSpPr>
        <p:spPr/>
        <p:txBody>
          <a:bodyPr/>
          <a:lstStyle/>
          <a:p>
            <a:pPr algn="ctr"/>
            <a:r>
              <a:rPr lang="en-AU" dirty="0"/>
              <a:t>Navigating the EAL Curriculum</a:t>
            </a:r>
          </a:p>
        </p:txBody>
      </p:sp>
      <p:sp>
        <p:nvSpPr>
          <p:cNvPr id="7" name="Text Placeholder 6">
            <a:extLst>
              <a:ext uri="{FF2B5EF4-FFF2-40B4-BE49-F238E27FC236}">
                <a16:creationId xmlns:a16="http://schemas.microsoft.com/office/drawing/2014/main" id="{22D33730-F2D2-4FF0-B513-686E48A22944}"/>
              </a:ext>
            </a:extLst>
          </p:cNvPr>
          <p:cNvSpPr>
            <a:spLocks noGrp="1"/>
          </p:cNvSpPr>
          <p:nvPr>
            <p:ph type="body" idx="1"/>
          </p:nvPr>
        </p:nvSpPr>
        <p:spPr/>
        <p:txBody>
          <a:bodyPr/>
          <a:lstStyle/>
          <a:p>
            <a:endParaRPr lang="en-AU"/>
          </a:p>
        </p:txBody>
      </p:sp>
      <p:sp>
        <p:nvSpPr>
          <p:cNvPr id="8" name="Content Placeholder 7">
            <a:extLst>
              <a:ext uri="{FF2B5EF4-FFF2-40B4-BE49-F238E27FC236}">
                <a16:creationId xmlns:a16="http://schemas.microsoft.com/office/drawing/2014/main" id="{F2D2A438-8B9F-4997-908A-784DC8B51811}"/>
              </a:ext>
            </a:extLst>
          </p:cNvPr>
          <p:cNvSpPr>
            <a:spLocks noGrp="1"/>
          </p:cNvSpPr>
          <p:nvPr>
            <p:ph sz="half" idx="2"/>
          </p:nvPr>
        </p:nvSpPr>
        <p:spPr>
          <a:xfrm>
            <a:off x="239349" y="2174876"/>
            <a:ext cx="5760640" cy="3021592"/>
          </a:xfrm>
        </p:spPr>
        <p:txBody>
          <a:bodyPr/>
          <a:lstStyle/>
          <a:p>
            <a:endParaRPr lang="en-AU" dirty="0"/>
          </a:p>
        </p:txBody>
      </p:sp>
      <p:sp>
        <p:nvSpPr>
          <p:cNvPr id="9" name="Text Placeholder 8">
            <a:extLst>
              <a:ext uri="{FF2B5EF4-FFF2-40B4-BE49-F238E27FC236}">
                <a16:creationId xmlns:a16="http://schemas.microsoft.com/office/drawing/2014/main" id="{A1635FB5-2E08-48DD-B531-42CB63924BE3}"/>
              </a:ext>
            </a:extLst>
          </p:cNvPr>
          <p:cNvSpPr>
            <a:spLocks noGrp="1"/>
          </p:cNvSpPr>
          <p:nvPr>
            <p:ph type="body" idx="10"/>
          </p:nvPr>
        </p:nvSpPr>
        <p:spPr>
          <a:xfrm>
            <a:off x="6192011" y="1417640"/>
            <a:ext cx="5760640" cy="464426"/>
          </a:xfrm>
        </p:spPr>
        <p:txBody>
          <a:bodyPr/>
          <a:lstStyle/>
          <a:p>
            <a:pPr algn="ctr"/>
            <a:r>
              <a:rPr lang="en-AU" dirty="0"/>
              <a:t>Structure</a:t>
            </a:r>
          </a:p>
        </p:txBody>
      </p:sp>
      <p:sp>
        <p:nvSpPr>
          <p:cNvPr id="10" name="Content Placeholder 9">
            <a:extLst>
              <a:ext uri="{FF2B5EF4-FFF2-40B4-BE49-F238E27FC236}">
                <a16:creationId xmlns:a16="http://schemas.microsoft.com/office/drawing/2014/main" id="{8C0D42A9-3EE1-4C54-9AD1-174EF36D41FD}"/>
              </a:ext>
            </a:extLst>
          </p:cNvPr>
          <p:cNvSpPr>
            <a:spLocks noGrp="1"/>
          </p:cNvSpPr>
          <p:nvPr>
            <p:ph sz="half" idx="11"/>
          </p:nvPr>
        </p:nvSpPr>
        <p:spPr>
          <a:xfrm>
            <a:off x="6288021" y="1793289"/>
            <a:ext cx="5664629" cy="4287915"/>
          </a:xfrm>
        </p:spPr>
        <p:txBody>
          <a:bodyPr/>
          <a:lstStyle/>
          <a:p>
            <a:r>
              <a:rPr lang="en-AU" sz="2400" b="0" dirty="0"/>
              <a:t>Taking a look at the Structure tab we see the articulation of the pathways. The EAL curriculum is organised by pathways, language modes and strands.</a:t>
            </a:r>
          </a:p>
          <a:p>
            <a:r>
              <a:rPr lang="en-AU" sz="2400" b="0" dirty="0"/>
              <a:t>Pathway A: Early immersion (Foundation –Year 2)</a:t>
            </a:r>
          </a:p>
          <a:p>
            <a:r>
              <a:rPr lang="en-AU" sz="2400" b="0" dirty="0"/>
              <a:t>Pathway B: Mid immersion (Years 3-8)</a:t>
            </a:r>
          </a:p>
          <a:p>
            <a:r>
              <a:rPr lang="en-AU" sz="2400" b="0" dirty="0"/>
              <a:t>Pathway C: Late immersion (Years 7-10)</a:t>
            </a:r>
          </a:p>
        </p:txBody>
      </p:sp>
      <p:pic>
        <p:nvPicPr>
          <p:cNvPr id="6" name="Picture 5">
            <a:extLst>
              <a:ext uri="{FF2B5EF4-FFF2-40B4-BE49-F238E27FC236}">
                <a16:creationId xmlns:a16="http://schemas.microsoft.com/office/drawing/2014/main" id="{47472B2F-651E-46C0-944F-9F4760429C78}"/>
              </a:ext>
            </a:extLst>
          </p:cNvPr>
          <p:cNvPicPr>
            <a:picLocks noChangeAspect="1"/>
          </p:cNvPicPr>
          <p:nvPr/>
        </p:nvPicPr>
        <p:blipFill>
          <a:blip r:embed="rId3"/>
          <a:stretch>
            <a:fillRect/>
          </a:stretch>
        </p:blipFill>
        <p:spPr>
          <a:xfrm>
            <a:off x="256379" y="1661533"/>
            <a:ext cx="5705925" cy="3661354"/>
          </a:xfrm>
          <a:prstGeom prst="rect">
            <a:avLst/>
          </a:prstGeom>
        </p:spPr>
      </p:pic>
    </p:spTree>
    <p:extLst>
      <p:ext uri="{BB962C8B-B14F-4D97-AF65-F5344CB8AC3E}">
        <p14:creationId xmlns:p14="http://schemas.microsoft.com/office/powerpoint/2010/main" val="370274511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49" y="548680"/>
            <a:ext cx="11617291" cy="738582"/>
          </a:xfrm>
        </p:spPr>
        <p:txBody>
          <a:bodyPr/>
          <a:lstStyle/>
          <a:p>
            <a:pPr algn="ctr"/>
            <a:r>
              <a:rPr lang="en-AU" b="0" kern="1200" dirty="0">
                <a:solidFill>
                  <a:schemeClr val="accent5"/>
                </a:solidFill>
              </a:rPr>
              <a:t>Scope and Sequence Pathway B</a:t>
            </a:r>
            <a:endParaRPr lang="en-AU" dirty="0">
              <a:solidFill>
                <a:schemeClr val="accent5"/>
              </a:solidFill>
            </a:endParaRPr>
          </a:p>
        </p:txBody>
      </p:sp>
      <p:sp>
        <p:nvSpPr>
          <p:cNvPr id="3" name="Content Placeholder 2"/>
          <p:cNvSpPr>
            <a:spLocks noGrp="1"/>
          </p:cNvSpPr>
          <p:nvPr>
            <p:ph idx="1"/>
          </p:nvPr>
        </p:nvSpPr>
        <p:spPr>
          <a:xfrm>
            <a:off x="239349" y="1349407"/>
            <a:ext cx="11617291" cy="4594194"/>
          </a:xfrm>
        </p:spPr>
        <p:txBody>
          <a:bodyPr/>
          <a:lstStyle/>
          <a:p>
            <a:r>
              <a:rPr lang="en-AU" sz="2000" b="0" dirty="0"/>
              <a:t>Presents the four B levels BL-B4 horizontally across the three modes so it can be read as a continuum</a:t>
            </a:r>
          </a:p>
          <a:p>
            <a:r>
              <a:rPr lang="en-AU" sz="2000" b="0" dirty="0"/>
              <a:t>Starts with modes-(following the arrows to your right) Speaking and Listening, then Reading and Viewing, then Writing</a:t>
            </a:r>
          </a:p>
          <a:p>
            <a:r>
              <a:rPr lang="en-AU" sz="2000" b="0" dirty="0"/>
              <a:t>List the Strands within each mode e.g. (1) Communication (2) Cultural and plurilingual awareness and (3) Linguistic structures and features</a:t>
            </a:r>
          </a:p>
          <a:p>
            <a:r>
              <a:rPr lang="en-AU" sz="2000" b="0" dirty="0"/>
              <a:t>Lists the sub-strands under each strand. Looking at B level Writing the sub-strands are Cultural understandings, Plurilingual strategies, Text structure and organisation, Grammatical patterns, Word knowledge and </a:t>
            </a:r>
            <a:r>
              <a:rPr lang="en-AU" sz="2000" b="0" dirty="0" err="1"/>
              <a:t>Grapho</a:t>
            </a:r>
            <a:r>
              <a:rPr lang="en-AU" sz="2000" b="0" dirty="0"/>
              <a:t>-phonics</a:t>
            </a:r>
          </a:p>
          <a:p>
            <a:r>
              <a:rPr lang="en-AU" sz="2000" b="0" dirty="0"/>
              <a:t>Within each sub-strand are Content descriptions e.g. B3 Writing, Linguistic structures and features, Grapho-phonics: e.g. </a:t>
            </a:r>
            <a:r>
              <a:rPr lang="en-AU" sz="2000" i="1" dirty="0">
                <a:solidFill>
                  <a:schemeClr val="accent5"/>
                </a:solidFill>
              </a:rPr>
              <a:t>Spells most words accurately, drawing on a range of strategies but with some invented spelling still evident</a:t>
            </a:r>
          </a:p>
          <a:p>
            <a:r>
              <a:rPr lang="en-AU" sz="2000" b="0" dirty="0"/>
              <a:t>The final row at the end of each of the modes contains the Achievement Standard statement for each level</a:t>
            </a:r>
          </a:p>
        </p:txBody>
      </p:sp>
    </p:spTree>
    <p:extLst>
      <p:ext uri="{BB962C8B-B14F-4D97-AF65-F5344CB8AC3E}">
        <p14:creationId xmlns:p14="http://schemas.microsoft.com/office/powerpoint/2010/main" val="349224872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7DB9D-D0A7-447C-ADF9-129039984CAC}"/>
              </a:ext>
            </a:extLst>
          </p:cNvPr>
          <p:cNvSpPr>
            <a:spLocks noGrp="1"/>
          </p:cNvSpPr>
          <p:nvPr>
            <p:ph type="title"/>
          </p:nvPr>
        </p:nvSpPr>
        <p:spPr/>
        <p:txBody>
          <a:bodyPr/>
          <a:lstStyle/>
          <a:p>
            <a:pPr algn="ctr"/>
            <a:r>
              <a:rPr lang="en-AU" dirty="0"/>
              <a:t>Accessing the Pathways tabs</a:t>
            </a:r>
          </a:p>
        </p:txBody>
      </p:sp>
      <p:sp>
        <p:nvSpPr>
          <p:cNvPr id="3" name="Content Placeholder 2">
            <a:extLst>
              <a:ext uri="{FF2B5EF4-FFF2-40B4-BE49-F238E27FC236}">
                <a16:creationId xmlns:a16="http://schemas.microsoft.com/office/drawing/2014/main" id="{3E3CD63F-7B74-4332-9E1F-201F204C3FE5}"/>
              </a:ext>
            </a:extLst>
          </p:cNvPr>
          <p:cNvSpPr>
            <a:spLocks noGrp="1"/>
          </p:cNvSpPr>
          <p:nvPr>
            <p:ph idx="1"/>
          </p:nvPr>
        </p:nvSpPr>
        <p:spPr/>
        <p:txBody>
          <a:bodyPr/>
          <a:lstStyle/>
          <a:p>
            <a:r>
              <a:rPr lang="en-AU" sz="2000" b="0" dirty="0"/>
              <a:t>These options allows us to apply filters and access views to refine or expand our search.</a:t>
            </a:r>
          </a:p>
          <a:p>
            <a:r>
              <a:rPr lang="en-AU" sz="2000" b="0" dirty="0"/>
              <a:t>The first view options opens the curriculum with the provision of a description of the level. The modes are placed alongside each other. Content description across the modes can be seen on this view. (In the EAL curriculum the mode Speaking and Listening is placed first, followed by Reading and Viewing and then Writing. This is to reflect the natural order of language acquisition in L1). In descending order the strands and sub-strands sit below each mode. The achievement standards are listed for each mode at the end of each level.</a:t>
            </a:r>
          </a:p>
          <a:p>
            <a:r>
              <a:rPr lang="en-AU" sz="2000" b="0" dirty="0"/>
              <a:t>The second view option reorders the same content but by level with the modes listed in descending order. The content descriptions can be seen across the levels in this view.</a:t>
            </a:r>
          </a:p>
          <a:p>
            <a:r>
              <a:rPr lang="en-AU" sz="2000" b="0" dirty="0"/>
              <a:t>The final view option is ordered by levels highlighting the content descriptions and the elaborations.</a:t>
            </a:r>
          </a:p>
        </p:txBody>
      </p:sp>
    </p:spTree>
    <p:extLst>
      <p:ext uri="{BB962C8B-B14F-4D97-AF65-F5344CB8AC3E}">
        <p14:creationId xmlns:p14="http://schemas.microsoft.com/office/powerpoint/2010/main" val="413608410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C38B6A-57C5-4700-B63B-06381D24EF30}"/>
              </a:ext>
            </a:extLst>
          </p:cNvPr>
          <p:cNvSpPr>
            <a:spLocks noGrp="1"/>
          </p:cNvSpPr>
          <p:nvPr>
            <p:ph type="title"/>
          </p:nvPr>
        </p:nvSpPr>
        <p:spPr>
          <a:xfrm>
            <a:off x="239349" y="304800"/>
            <a:ext cx="11617291" cy="857249"/>
          </a:xfrm>
        </p:spPr>
        <p:txBody>
          <a:bodyPr/>
          <a:lstStyle/>
          <a:p>
            <a:r>
              <a:rPr lang="en-AU" dirty="0"/>
              <a:t>Applying the EAL curriculum for Planning</a:t>
            </a:r>
          </a:p>
        </p:txBody>
      </p:sp>
      <p:sp>
        <p:nvSpPr>
          <p:cNvPr id="6" name="Rectangle 5">
            <a:extLst>
              <a:ext uri="{FF2B5EF4-FFF2-40B4-BE49-F238E27FC236}">
                <a16:creationId xmlns:a16="http://schemas.microsoft.com/office/drawing/2014/main" id="{CC452023-7518-48CB-9F04-F33C26C27A12}"/>
              </a:ext>
            </a:extLst>
          </p:cNvPr>
          <p:cNvSpPr/>
          <p:nvPr/>
        </p:nvSpPr>
        <p:spPr>
          <a:xfrm>
            <a:off x="556771" y="2782669"/>
            <a:ext cx="1628868" cy="646331"/>
          </a:xfrm>
          <a:prstGeom prst="rect">
            <a:avLst/>
          </a:prstGeom>
        </p:spPr>
        <p:txBody>
          <a:bodyPr wrap="square">
            <a:spAutoFit/>
          </a:bodyPr>
          <a:lstStyle/>
          <a:p>
            <a:r>
              <a:rPr lang="en-US" b="1" dirty="0">
                <a:solidFill>
                  <a:srgbClr val="2E75B6"/>
                </a:solidFill>
                <a:latin typeface="Century Gothic" panose="020B0502020202020204" pitchFamily="34" charset="0"/>
              </a:rPr>
              <a:t>Unit Planning Document</a:t>
            </a:r>
            <a:endParaRPr lang="en-AU" dirty="0"/>
          </a:p>
        </p:txBody>
      </p:sp>
      <p:sp>
        <p:nvSpPr>
          <p:cNvPr id="2" name="Content Placeholder 1">
            <a:extLst>
              <a:ext uri="{FF2B5EF4-FFF2-40B4-BE49-F238E27FC236}">
                <a16:creationId xmlns:a16="http://schemas.microsoft.com/office/drawing/2014/main" id="{5F23DEE5-C788-4A12-A05A-8AE556F60DAA}"/>
              </a:ext>
            </a:extLst>
          </p:cNvPr>
          <p:cNvSpPr>
            <a:spLocks noGrp="1"/>
          </p:cNvSpPr>
          <p:nvPr>
            <p:ph idx="1"/>
          </p:nvPr>
        </p:nvSpPr>
        <p:spPr>
          <a:xfrm>
            <a:off x="3028951" y="1089052"/>
            <a:ext cx="8827690" cy="4854548"/>
          </a:xfrm>
        </p:spPr>
        <p:txBody>
          <a:bodyPr/>
          <a:lstStyle/>
          <a:p>
            <a:pPr marL="0" indent="0">
              <a:buNone/>
            </a:pPr>
            <a:r>
              <a:rPr lang="en-AU" dirty="0"/>
              <a:t>                 </a:t>
            </a:r>
          </a:p>
        </p:txBody>
      </p:sp>
      <p:sp>
        <p:nvSpPr>
          <p:cNvPr id="11" name="Content Placeholder 1">
            <a:extLst>
              <a:ext uri="{FF2B5EF4-FFF2-40B4-BE49-F238E27FC236}">
                <a16:creationId xmlns:a16="http://schemas.microsoft.com/office/drawing/2014/main" id="{5CCF3F8D-2419-43C3-988B-E26C627EDC1A}"/>
              </a:ext>
            </a:extLst>
          </p:cNvPr>
          <p:cNvSpPr txBox="1">
            <a:spLocks/>
          </p:cNvSpPr>
          <p:nvPr/>
        </p:nvSpPr>
        <p:spPr bwMode="auto">
          <a:xfrm>
            <a:off x="3028950" y="1162050"/>
            <a:ext cx="8827690" cy="4781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55591" indent="-355591" algn="l" rtl="0" eaLnBrk="1" fontAlgn="base" hangingPunct="1">
              <a:spcBef>
                <a:spcPct val="20000"/>
              </a:spcBef>
              <a:spcAft>
                <a:spcPct val="0"/>
              </a:spcAft>
              <a:buFont typeface="Arial" pitchFamily="34" charset="0"/>
              <a:buChar char="•"/>
              <a:defRPr sz="3200" b="1">
                <a:solidFill>
                  <a:srgbClr val="303132"/>
                </a:solidFill>
                <a:latin typeface="+mn-lt"/>
                <a:ea typeface="+mn-ea"/>
                <a:cs typeface="+mn-cs"/>
              </a:defRPr>
            </a:lvl1pPr>
            <a:lvl2pPr marL="990575" indent="-380990" algn="l" rtl="0" eaLnBrk="1" fontAlgn="base" hangingPunct="1">
              <a:spcBef>
                <a:spcPct val="20000"/>
              </a:spcBef>
              <a:spcAft>
                <a:spcPct val="0"/>
              </a:spcAft>
              <a:buFont typeface="Arial" pitchFamily="34" charset="0"/>
              <a:buChar char="‒"/>
              <a:defRPr sz="2667">
                <a:solidFill>
                  <a:srgbClr val="303132"/>
                </a:solidFill>
                <a:latin typeface="+mn-lt"/>
              </a:defRPr>
            </a:lvl2pPr>
            <a:lvl3pPr marL="1523962" indent="-304792" algn="l" rtl="0" eaLnBrk="1" fontAlgn="base" hangingPunct="1">
              <a:spcBef>
                <a:spcPct val="20000"/>
              </a:spcBef>
              <a:spcAft>
                <a:spcPct val="0"/>
              </a:spcAft>
              <a:buChar char="–"/>
              <a:defRPr sz="2400">
                <a:solidFill>
                  <a:srgbClr val="303132"/>
                </a:solidFill>
                <a:latin typeface="+mn-lt"/>
              </a:defRPr>
            </a:lvl3pPr>
            <a:lvl4pPr marL="2133547" indent="-304792" algn="l" rtl="0" eaLnBrk="1" fontAlgn="base" hangingPunct="1">
              <a:spcBef>
                <a:spcPct val="20000"/>
              </a:spcBef>
              <a:spcAft>
                <a:spcPct val="0"/>
              </a:spcAft>
              <a:buChar char="–"/>
              <a:defRPr sz="2133">
                <a:solidFill>
                  <a:srgbClr val="303132"/>
                </a:solidFill>
                <a:latin typeface="+mn-lt"/>
              </a:defRPr>
            </a:lvl4pPr>
            <a:lvl5pPr marL="2743131" indent="-304792" algn="l" rtl="0" eaLnBrk="1" fontAlgn="base" hangingPunct="1">
              <a:spcBef>
                <a:spcPct val="20000"/>
              </a:spcBef>
              <a:spcAft>
                <a:spcPct val="0"/>
              </a:spcAft>
              <a:buChar char="–"/>
              <a:defRPr sz="2133">
                <a:solidFill>
                  <a:srgbClr val="303132"/>
                </a:solidFill>
                <a:latin typeface="+mn-lt"/>
              </a:defRPr>
            </a:lvl5pPr>
            <a:lvl6pPr marL="3352716" indent="-304792" algn="l" rtl="0" eaLnBrk="1" fontAlgn="base" hangingPunct="1">
              <a:spcBef>
                <a:spcPct val="20000"/>
              </a:spcBef>
              <a:spcAft>
                <a:spcPct val="0"/>
              </a:spcAft>
              <a:buChar char="–"/>
              <a:defRPr sz="2667">
                <a:solidFill>
                  <a:srgbClr val="303132"/>
                </a:solidFill>
                <a:latin typeface="+mn-lt"/>
              </a:defRPr>
            </a:lvl6pPr>
            <a:lvl7pPr marL="3962301" indent="-304792" algn="l" rtl="0" eaLnBrk="1" fontAlgn="base" hangingPunct="1">
              <a:spcBef>
                <a:spcPct val="20000"/>
              </a:spcBef>
              <a:spcAft>
                <a:spcPct val="0"/>
              </a:spcAft>
              <a:buChar char="–"/>
              <a:defRPr sz="2667">
                <a:solidFill>
                  <a:srgbClr val="303132"/>
                </a:solidFill>
                <a:latin typeface="+mn-lt"/>
              </a:defRPr>
            </a:lvl7pPr>
            <a:lvl8pPr marL="4571886" indent="-304792" algn="l" rtl="0" eaLnBrk="1" fontAlgn="base" hangingPunct="1">
              <a:spcBef>
                <a:spcPct val="20000"/>
              </a:spcBef>
              <a:spcAft>
                <a:spcPct val="0"/>
              </a:spcAft>
              <a:buChar char="–"/>
              <a:defRPr sz="2667">
                <a:solidFill>
                  <a:srgbClr val="303132"/>
                </a:solidFill>
                <a:latin typeface="+mn-lt"/>
              </a:defRPr>
            </a:lvl8pPr>
            <a:lvl9pPr marL="5181470" indent="-304792" algn="l" rtl="0" eaLnBrk="1" fontAlgn="base" hangingPunct="1">
              <a:spcBef>
                <a:spcPct val="20000"/>
              </a:spcBef>
              <a:spcAft>
                <a:spcPct val="0"/>
              </a:spcAft>
              <a:buChar char="–"/>
              <a:defRPr sz="2667">
                <a:solidFill>
                  <a:srgbClr val="303132"/>
                </a:solidFill>
                <a:latin typeface="+mn-lt"/>
              </a:defRPr>
            </a:lvl9pPr>
          </a:lstStyle>
          <a:p>
            <a:pPr marL="0" indent="0">
              <a:buFont typeface="Arial" pitchFamily="34" charset="0"/>
              <a:buNone/>
            </a:pPr>
            <a:r>
              <a:rPr lang="en-AU" kern="0"/>
              <a:t>                 </a:t>
            </a:r>
            <a:endParaRPr lang="en-AU" kern="0" dirty="0"/>
          </a:p>
        </p:txBody>
      </p:sp>
      <p:pic>
        <p:nvPicPr>
          <p:cNvPr id="14" name="Picture 13">
            <a:extLst>
              <a:ext uri="{FF2B5EF4-FFF2-40B4-BE49-F238E27FC236}">
                <a16:creationId xmlns:a16="http://schemas.microsoft.com/office/drawing/2014/main" id="{0E8C0681-249D-4657-9BD4-66F3B5F14687}"/>
              </a:ext>
            </a:extLst>
          </p:cNvPr>
          <p:cNvPicPr>
            <a:picLocks noChangeAspect="1"/>
          </p:cNvPicPr>
          <p:nvPr/>
        </p:nvPicPr>
        <p:blipFill>
          <a:blip r:embed="rId3"/>
          <a:stretch>
            <a:fillRect/>
          </a:stretch>
        </p:blipFill>
        <p:spPr>
          <a:xfrm>
            <a:off x="3300412" y="1125550"/>
            <a:ext cx="7839637" cy="4606899"/>
          </a:xfrm>
          <a:prstGeom prst="rect">
            <a:avLst/>
          </a:prstGeom>
        </p:spPr>
      </p:pic>
    </p:spTree>
    <p:extLst>
      <p:ext uri="{BB962C8B-B14F-4D97-AF65-F5344CB8AC3E}">
        <p14:creationId xmlns:p14="http://schemas.microsoft.com/office/powerpoint/2010/main" val="425659468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27E6242-AF0C-4791-83A8-07A3D1F3D6F2}"/>
              </a:ext>
            </a:extLst>
          </p:cNvPr>
          <p:cNvSpPr>
            <a:spLocks noGrp="1"/>
          </p:cNvSpPr>
          <p:nvPr>
            <p:ph type="title"/>
          </p:nvPr>
        </p:nvSpPr>
        <p:spPr>
          <a:xfrm>
            <a:off x="514350" y="1933574"/>
            <a:ext cx="2571750" cy="1495425"/>
          </a:xfrm>
        </p:spPr>
        <p:txBody>
          <a:bodyPr/>
          <a:lstStyle/>
          <a:p>
            <a:r>
              <a:rPr lang="en-US" sz="1867" dirty="0">
                <a:solidFill>
                  <a:srgbClr val="2E75B6"/>
                </a:solidFill>
                <a:latin typeface="Century Gothic" panose="020B0502020202020204" pitchFamily="34" charset="0"/>
                <a:ea typeface="+mn-ea"/>
                <a:cs typeface="+mn-cs"/>
              </a:rPr>
              <a:t>Content Descriptions from new EAL Curriculum</a:t>
            </a:r>
            <a:endParaRPr lang="en-US" dirty="0"/>
          </a:p>
        </p:txBody>
      </p:sp>
      <p:sp>
        <p:nvSpPr>
          <p:cNvPr id="12" name="Text Placeholder 3">
            <a:extLst>
              <a:ext uri="{FF2B5EF4-FFF2-40B4-BE49-F238E27FC236}">
                <a16:creationId xmlns:a16="http://schemas.microsoft.com/office/drawing/2014/main" id="{EAAD2860-71E5-427F-91A6-7E16B8E14BAA}"/>
              </a:ext>
            </a:extLst>
          </p:cNvPr>
          <p:cNvSpPr>
            <a:spLocks noGrp="1"/>
          </p:cNvSpPr>
          <p:nvPr>
            <p:ph type="body" sz="half" idx="2"/>
          </p:nvPr>
        </p:nvSpPr>
        <p:spPr>
          <a:xfrm>
            <a:off x="609602" y="1435102"/>
            <a:ext cx="4011084" cy="4691063"/>
          </a:xfrm>
        </p:spPr>
        <p:txBody>
          <a:bodyPr/>
          <a:lstStyle/>
          <a:p>
            <a:r>
              <a:rPr lang="en-AU" b="0" dirty="0">
                <a:solidFill>
                  <a:srgbClr val="000000"/>
                </a:solidFill>
                <a:latin typeface="Times New Roman" panose="02020603050405020304" pitchFamily="18" charset="0"/>
              </a:rPr>
              <a:t>  </a:t>
            </a:r>
          </a:p>
          <a:p>
            <a:endParaRPr lang="en-AU" b="0" dirty="0">
              <a:solidFill>
                <a:srgbClr val="000000"/>
              </a:solidFill>
              <a:latin typeface="Times New Roman" panose="02020603050405020304" pitchFamily="18" charset="0"/>
            </a:endParaRPr>
          </a:p>
          <a:p>
            <a:endParaRPr lang="en-AU" b="0" dirty="0">
              <a:solidFill>
                <a:srgbClr val="000000"/>
              </a:solidFill>
              <a:latin typeface="Times New Roman" panose="02020603050405020304" pitchFamily="18" charset="0"/>
            </a:endParaRPr>
          </a:p>
          <a:p>
            <a:r>
              <a:rPr lang="en-AU" b="0" dirty="0">
                <a:solidFill>
                  <a:srgbClr val="000000"/>
                </a:solidFill>
                <a:latin typeface="Times New Roman" panose="02020603050405020304" pitchFamily="18" charset="0"/>
              </a:rPr>
              <a:t> </a:t>
            </a:r>
            <a:endParaRPr lang="en-US" dirty="0"/>
          </a:p>
        </p:txBody>
      </p:sp>
      <p:graphicFrame>
        <p:nvGraphicFramePr>
          <p:cNvPr id="3" name="Content Placeholder 2">
            <a:extLst>
              <a:ext uri="{FF2B5EF4-FFF2-40B4-BE49-F238E27FC236}">
                <a16:creationId xmlns:a16="http://schemas.microsoft.com/office/drawing/2014/main" id="{983F0B24-1940-4AD7-9ECC-A83F64ECC4BB}"/>
              </a:ext>
            </a:extLst>
          </p:cNvPr>
          <p:cNvGraphicFramePr>
            <a:graphicFrameLocks noGrp="1"/>
          </p:cNvGraphicFramePr>
          <p:nvPr>
            <p:ph idx="1"/>
            <p:extLst>
              <p:ext uri="{D42A27DB-BD31-4B8C-83A1-F6EECF244321}">
                <p14:modId xmlns:p14="http://schemas.microsoft.com/office/powerpoint/2010/main" val="3761559965"/>
              </p:ext>
            </p:extLst>
          </p:nvPr>
        </p:nvGraphicFramePr>
        <p:xfrm>
          <a:off x="3448050" y="1528762"/>
          <a:ext cx="7524749" cy="3991551"/>
        </p:xfrm>
        <a:graphic>
          <a:graphicData uri="http://schemas.openxmlformats.org/drawingml/2006/table">
            <a:tbl>
              <a:tblPr firstRow="1" firstCol="1" bandRow="1"/>
              <a:tblGrid>
                <a:gridCol w="783499">
                  <a:extLst>
                    <a:ext uri="{9D8B030D-6E8A-4147-A177-3AD203B41FA5}">
                      <a16:colId xmlns:a16="http://schemas.microsoft.com/office/drawing/2014/main" val="3097662510"/>
                    </a:ext>
                  </a:extLst>
                </a:gridCol>
                <a:gridCol w="6741250">
                  <a:extLst>
                    <a:ext uri="{9D8B030D-6E8A-4147-A177-3AD203B41FA5}">
                      <a16:colId xmlns:a16="http://schemas.microsoft.com/office/drawing/2014/main" val="580538791"/>
                    </a:ext>
                  </a:extLst>
                </a:gridCol>
              </a:tblGrid>
              <a:tr h="330767">
                <a:tc rowSpan="2">
                  <a:txBody>
                    <a:bodyPr/>
                    <a:lstStyle/>
                    <a:p>
                      <a:pPr marL="71755" marR="71755">
                        <a:lnSpc>
                          <a:spcPct val="107000"/>
                        </a:lnSpc>
                        <a:spcAft>
                          <a:spcPts val="0"/>
                        </a:spcAft>
                      </a:pPr>
                      <a:r>
                        <a:rPr lang="en-AU" sz="1600" dirty="0">
                          <a:effectLst/>
                          <a:latin typeface="Calibri" panose="020F0502020204030204" pitchFamily="34" charset="0"/>
                          <a:ea typeface="Calibri" panose="020F0502020204030204" pitchFamily="34" charset="0"/>
                          <a:cs typeface="Times New Roman" panose="02020603050405020304" pitchFamily="18" charset="0"/>
                        </a:rPr>
                        <a:t>Content descri</a:t>
                      </a:r>
                      <a:r>
                        <a:rPr lang="en-AU"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ptions form EAL Curriculum</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5461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en-AU"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Speaking and listening</a:t>
                      </a:r>
                      <a:endParaRPr lang="en-AU"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54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242279059"/>
                  </a:ext>
                </a:extLst>
              </a:tr>
              <a:tr h="3469708">
                <a:tc vMerge="1">
                  <a:txBody>
                    <a:bodyPr/>
                    <a:lstStyle/>
                    <a:p>
                      <a:endParaRPr lang="en-AU"/>
                    </a:p>
                  </a:txBody>
                  <a:tcPr/>
                </a:tc>
                <a:tc>
                  <a:txBody>
                    <a:bodyPr/>
                    <a:lstStyle/>
                    <a:p>
                      <a:pPr marL="342900" lvl="0" indent="-342900">
                        <a:spcAft>
                          <a:spcPts val="0"/>
                        </a:spcAft>
                        <a:buFont typeface="Symbol" panose="05050102010706020507" pitchFamily="18" charset="2"/>
                        <a:buChar char=""/>
                      </a:pPr>
                      <a:r>
                        <a:rPr lang="en-AU" sz="1800" dirty="0">
                          <a:effectLst/>
                          <a:latin typeface="Arial" panose="020B0604020202020204" pitchFamily="34" charset="0"/>
                          <a:ea typeface="Arial" panose="020B0604020202020204" pitchFamily="34" charset="0"/>
                          <a:cs typeface="Times New Roman" panose="02020603050405020304" pitchFamily="18" charset="0"/>
                        </a:rPr>
                        <a:t>Identify key points of information in short spoken texts</a:t>
                      </a:r>
                      <a:endParaRPr lang="en-AU" sz="1800" dirty="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AU" sz="1800" dirty="0">
                          <a:effectLst/>
                          <a:latin typeface="Arial" panose="020B0604020202020204" pitchFamily="34" charset="0"/>
                          <a:ea typeface="Arial" panose="020B0604020202020204" pitchFamily="34" charset="0"/>
                          <a:cs typeface="Times New Roman" panose="02020603050405020304" pitchFamily="18" charset="0"/>
                        </a:rPr>
                        <a:t>Recall and retell a simple story such as a recount, legend or fairy-tale</a:t>
                      </a:r>
                      <a:endParaRPr lang="en-AU" sz="1800" dirty="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AU" sz="1800" dirty="0">
                          <a:effectLst/>
                          <a:latin typeface="Arial" panose="020B0604020202020204" pitchFamily="34" charset="0"/>
                          <a:ea typeface="Arial" panose="020B0604020202020204" pitchFamily="34" charset="0"/>
                          <a:cs typeface="Times New Roman" panose="02020603050405020304" pitchFamily="18" charset="0"/>
                        </a:rPr>
                        <a:t>Describe and identify people, places and things using simple vocabulary for colour, size, place, location, time</a:t>
                      </a:r>
                      <a:endParaRPr lang="en-AU" sz="1800" dirty="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AU" sz="1800" dirty="0">
                          <a:effectLst/>
                          <a:latin typeface="Arial" panose="020B0604020202020204" pitchFamily="34" charset="0"/>
                          <a:ea typeface="Arial" panose="020B0604020202020204" pitchFamily="34" charset="0"/>
                          <a:cs typeface="Times New Roman" panose="02020603050405020304" pitchFamily="18" charset="0"/>
                        </a:rPr>
                        <a:t>Use, in speech, vocabulary and structures learnt from spoken and written texts</a:t>
                      </a:r>
                      <a:endParaRPr lang="en-AU" sz="1800" dirty="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AU" sz="1800" dirty="0">
                          <a:effectLst/>
                          <a:latin typeface="Arial" panose="020B0604020202020204" pitchFamily="34" charset="0"/>
                          <a:ea typeface="Arial" panose="020B0604020202020204" pitchFamily="34" charset="0"/>
                          <a:cs typeface="Times New Roman" panose="02020603050405020304" pitchFamily="18" charset="0"/>
                        </a:rPr>
                        <a:t>Use a range of verb forms with increasing accuracy</a:t>
                      </a:r>
                      <a:endParaRPr lang="en-AU" sz="1800" dirty="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AU" sz="1800" dirty="0">
                          <a:effectLst/>
                          <a:latin typeface="Arial" panose="020B0604020202020204" pitchFamily="34" charset="0"/>
                          <a:ea typeface="Arial" panose="020B0604020202020204" pitchFamily="34" charset="0"/>
                          <a:cs typeface="Times New Roman" panose="02020603050405020304" pitchFamily="18" charset="0"/>
                        </a:rPr>
                        <a:t>Use clear pronunciation for common words and learnt key topic words</a:t>
                      </a:r>
                      <a:endParaRPr lang="en-AU" sz="1800" dirty="0">
                        <a:effectLst/>
                        <a:latin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AU" sz="1800" dirty="0">
                          <a:effectLst/>
                          <a:latin typeface="Arial" panose="020B0604020202020204" pitchFamily="34" charset="0"/>
                          <a:ea typeface="Arial" panose="020B0604020202020204" pitchFamily="34" charset="0"/>
                          <a:cs typeface="Times New Roman" panose="02020603050405020304" pitchFamily="18" charset="0"/>
                        </a:rPr>
                        <a:t>Use specific time and sequence markers in speech</a:t>
                      </a:r>
                      <a:endParaRPr lang="en-AU" sz="1800" dirty="0">
                        <a:effectLst/>
                        <a:latin typeface="Calibri" panose="020F0502020204030204" pitchFamily="34" charset="0"/>
                        <a:cs typeface="Times New Roman" panose="02020603050405020304" pitchFamily="18" charset="0"/>
                      </a:endParaRPr>
                    </a:p>
                    <a:p>
                      <a:pPr>
                        <a:lnSpc>
                          <a:spcPct val="107000"/>
                        </a:lnSpc>
                        <a:spcAft>
                          <a:spcPts val="0"/>
                        </a:spcAft>
                      </a:pPr>
                      <a:r>
                        <a:rPr lang="en-AU" sz="900" dirty="0">
                          <a:effectLst/>
                          <a:latin typeface="Calibri" panose="020F0502020204030204" pitchFamily="34" charset="0"/>
                          <a:ea typeface="Calibri" panose="020F0502020204030204" pitchFamily="34" charset="0"/>
                          <a:cs typeface="Times New Roman" panose="02020603050405020304" pitchFamily="18" charset="0"/>
                        </a:rPr>
                        <a:t> </a:t>
                      </a:r>
                    </a:p>
                  </a:txBody>
                  <a:tcPr marL="54610" marR="54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3561645"/>
                  </a:ext>
                </a:extLst>
              </a:tr>
            </a:tbl>
          </a:graphicData>
        </a:graphic>
      </p:graphicFrame>
    </p:spTree>
    <p:extLst>
      <p:ext uri="{BB962C8B-B14F-4D97-AF65-F5344CB8AC3E}">
        <p14:creationId xmlns:p14="http://schemas.microsoft.com/office/powerpoint/2010/main" val="241729558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96F2C5-8EE7-430A-A6B2-D6BFA844A3CB}"/>
              </a:ext>
            </a:extLst>
          </p:cNvPr>
          <p:cNvSpPr>
            <a:spLocks noGrp="1"/>
          </p:cNvSpPr>
          <p:nvPr>
            <p:ph type="title"/>
          </p:nvPr>
        </p:nvSpPr>
        <p:spPr/>
        <p:txBody>
          <a:bodyPr/>
          <a:lstStyle/>
          <a:p>
            <a:pPr algn="ctr"/>
            <a:r>
              <a:rPr lang="en-AU" dirty="0"/>
              <a:t>Developing learning intentions</a:t>
            </a:r>
          </a:p>
        </p:txBody>
      </p:sp>
      <p:sp>
        <p:nvSpPr>
          <p:cNvPr id="5" name="Content Placeholder 4">
            <a:extLst>
              <a:ext uri="{FF2B5EF4-FFF2-40B4-BE49-F238E27FC236}">
                <a16:creationId xmlns:a16="http://schemas.microsoft.com/office/drawing/2014/main" id="{6E642807-B4A2-4EFF-A9BE-9FDAB579AB4E}"/>
              </a:ext>
            </a:extLst>
          </p:cNvPr>
          <p:cNvSpPr>
            <a:spLocks noGrp="1"/>
          </p:cNvSpPr>
          <p:nvPr>
            <p:ph idx="1"/>
          </p:nvPr>
        </p:nvSpPr>
        <p:spPr>
          <a:xfrm>
            <a:off x="239348" y="1691680"/>
            <a:ext cx="11617291" cy="4145702"/>
          </a:xfrm>
        </p:spPr>
        <p:txBody>
          <a:bodyPr/>
          <a:lstStyle/>
          <a:p>
            <a:pPr marL="0" indent="0">
              <a:buNone/>
            </a:pPr>
            <a:r>
              <a:rPr lang="en-AU" sz="2000" dirty="0">
                <a:solidFill>
                  <a:srgbClr val="000000"/>
                </a:solidFill>
              </a:rPr>
              <a:t>Content Description:</a:t>
            </a:r>
            <a:r>
              <a:rPr lang="en-US" sz="2000" b="0" dirty="0">
                <a:solidFill>
                  <a:srgbClr val="000000"/>
                </a:solidFill>
              </a:rPr>
              <a:t>​</a:t>
            </a:r>
          </a:p>
          <a:p>
            <a:pPr marL="0" indent="0">
              <a:buNone/>
            </a:pPr>
            <a:r>
              <a:rPr lang="en-AU" sz="2000" dirty="0">
                <a:solidFill>
                  <a:srgbClr val="000000"/>
                </a:solidFill>
              </a:rPr>
              <a:t>A1 Speaking and Listening</a:t>
            </a:r>
            <a:endParaRPr lang="en-AU" sz="2000" i="1" dirty="0">
              <a:solidFill>
                <a:srgbClr val="000000"/>
              </a:solidFill>
            </a:endParaRPr>
          </a:p>
          <a:p>
            <a:pPr marL="0" indent="0">
              <a:buNone/>
            </a:pPr>
            <a:r>
              <a:rPr lang="en-AU" sz="2000" dirty="0">
                <a:solidFill>
                  <a:srgbClr val="000000"/>
                </a:solidFill>
              </a:rPr>
              <a:t>Communication </a:t>
            </a:r>
          </a:p>
          <a:p>
            <a:pPr marL="0" indent="0">
              <a:buNone/>
            </a:pPr>
            <a:r>
              <a:rPr lang="en-AU" sz="2000" dirty="0">
                <a:solidFill>
                  <a:srgbClr val="000000"/>
                </a:solidFill>
              </a:rPr>
              <a:t>Content description: </a:t>
            </a:r>
            <a:r>
              <a:rPr lang="en-AU" sz="2000" b="0" dirty="0">
                <a:solidFill>
                  <a:srgbClr val="000000"/>
                </a:solidFill>
              </a:rPr>
              <a:t>Participate in simple and familiar songs, rhymes and chants</a:t>
            </a:r>
            <a:r>
              <a:rPr lang="en-US" sz="2000" b="0" dirty="0">
                <a:solidFill>
                  <a:srgbClr val="000000"/>
                </a:solidFill>
              </a:rPr>
              <a:t>​</a:t>
            </a:r>
          </a:p>
          <a:p>
            <a:pPr marL="0" indent="0">
              <a:buNone/>
            </a:pPr>
            <a:r>
              <a:rPr lang="en-AU" sz="2000" dirty="0">
                <a:solidFill>
                  <a:srgbClr val="000000"/>
                </a:solidFill>
              </a:rPr>
              <a:t>Elaborations</a:t>
            </a:r>
            <a:r>
              <a:rPr lang="en-US" sz="2000" b="0" dirty="0">
                <a:solidFill>
                  <a:srgbClr val="000000"/>
                </a:solidFill>
              </a:rPr>
              <a:t>​</a:t>
            </a:r>
          </a:p>
          <a:p>
            <a:r>
              <a:rPr lang="en-AU" sz="2000" b="0" dirty="0">
                <a:solidFill>
                  <a:srgbClr val="000000"/>
                </a:solidFill>
              </a:rPr>
              <a:t>Reciting familiar rhymes, songs with actions or lists of words such as days of the week or colours of the rainbow. </a:t>
            </a:r>
            <a:r>
              <a:rPr lang="en-US" sz="2000" b="0" dirty="0">
                <a:solidFill>
                  <a:srgbClr val="000000"/>
                </a:solidFill>
              </a:rPr>
              <a:t>​</a:t>
            </a:r>
          </a:p>
          <a:p>
            <a:r>
              <a:rPr lang="en-AU" sz="2000" b="0" dirty="0">
                <a:solidFill>
                  <a:srgbClr val="000000"/>
                </a:solidFill>
              </a:rPr>
              <a:t>Rehearsing formulas or short exchanges based on models, such as ‘Hello, what is your name?, My name is..)</a:t>
            </a:r>
            <a:r>
              <a:rPr lang="en-US" sz="2000" b="0" dirty="0">
                <a:solidFill>
                  <a:srgbClr val="000000"/>
                </a:solidFill>
              </a:rPr>
              <a:t>​</a:t>
            </a:r>
          </a:p>
          <a:p>
            <a:r>
              <a:rPr lang="en-AU" sz="2000" b="0" dirty="0">
                <a:solidFill>
                  <a:srgbClr val="000000"/>
                </a:solidFill>
              </a:rPr>
              <a:t>Role-playing popular stories or songs, for example, ‘Little pig, little pig, let me in’. </a:t>
            </a:r>
            <a:endParaRPr lang="en-US" sz="2000" b="0" dirty="0">
              <a:solidFill>
                <a:srgbClr val="000000"/>
              </a:solidFill>
            </a:endParaRPr>
          </a:p>
          <a:p>
            <a:endParaRPr lang="en-AU" dirty="0"/>
          </a:p>
        </p:txBody>
      </p:sp>
    </p:spTree>
    <p:extLst>
      <p:ext uri="{BB962C8B-B14F-4D97-AF65-F5344CB8AC3E}">
        <p14:creationId xmlns:p14="http://schemas.microsoft.com/office/powerpoint/2010/main" val="101869796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AB7D6-DB34-4D0A-BB32-5B8BE29D505F}"/>
              </a:ext>
            </a:extLst>
          </p:cNvPr>
          <p:cNvSpPr>
            <a:spLocks noGrp="1"/>
          </p:cNvSpPr>
          <p:nvPr>
            <p:ph type="title"/>
          </p:nvPr>
        </p:nvSpPr>
        <p:spPr/>
        <p:txBody>
          <a:bodyPr/>
          <a:lstStyle/>
          <a:p>
            <a:r>
              <a:rPr lang="en-AU" dirty="0"/>
              <a:t>Developing learning intentions</a:t>
            </a:r>
          </a:p>
        </p:txBody>
      </p:sp>
      <p:sp>
        <p:nvSpPr>
          <p:cNvPr id="3" name="Content Placeholder 2">
            <a:extLst>
              <a:ext uri="{FF2B5EF4-FFF2-40B4-BE49-F238E27FC236}">
                <a16:creationId xmlns:a16="http://schemas.microsoft.com/office/drawing/2014/main" id="{BF7A4C43-F483-4CCA-8ABA-892889A34AAA}"/>
              </a:ext>
            </a:extLst>
          </p:cNvPr>
          <p:cNvSpPr>
            <a:spLocks noGrp="1"/>
          </p:cNvSpPr>
          <p:nvPr>
            <p:ph idx="1"/>
          </p:nvPr>
        </p:nvSpPr>
        <p:spPr/>
        <p:txBody>
          <a:bodyPr/>
          <a:lstStyle/>
          <a:p>
            <a:pPr marL="0" indent="0">
              <a:buNone/>
            </a:pPr>
            <a:r>
              <a:rPr lang="en-AU" dirty="0"/>
              <a:t>Activity:</a:t>
            </a:r>
          </a:p>
          <a:p>
            <a:pPr marL="0" indent="0">
              <a:buNone/>
            </a:pPr>
            <a:r>
              <a:rPr lang="en-AU" b="0" dirty="0"/>
              <a:t>Develop a learning intention from the Content description and elaborations listed in the previous slide.</a:t>
            </a:r>
          </a:p>
          <a:p>
            <a:pPr marL="0" indent="0">
              <a:buNone/>
            </a:pPr>
            <a:r>
              <a:rPr lang="en-AU" b="0" dirty="0"/>
              <a:t>Learners will be able to………………………..</a:t>
            </a:r>
          </a:p>
          <a:p>
            <a:pPr marL="0" indent="0">
              <a:buNone/>
            </a:pPr>
            <a:r>
              <a:rPr lang="en-AU" b="0" dirty="0"/>
              <a:t>Learners will understand………………………</a:t>
            </a:r>
          </a:p>
          <a:p>
            <a:pPr marL="0" indent="0">
              <a:buNone/>
            </a:pPr>
            <a:r>
              <a:rPr lang="en-AU" b="0" dirty="0"/>
              <a:t>Learners will know………………………………</a:t>
            </a:r>
          </a:p>
        </p:txBody>
      </p:sp>
    </p:spTree>
    <p:extLst>
      <p:ext uri="{BB962C8B-B14F-4D97-AF65-F5344CB8AC3E}">
        <p14:creationId xmlns:p14="http://schemas.microsoft.com/office/powerpoint/2010/main" val="256528353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5583CA-A662-4C35-B0FC-1DA49A46643E}"/>
              </a:ext>
            </a:extLst>
          </p:cNvPr>
          <p:cNvSpPr>
            <a:spLocks noGrp="1"/>
          </p:cNvSpPr>
          <p:nvPr>
            <p:ph type="title"/>
          </p:nvPr>
        </p:nvSpPr>
        <p:spPr/>
        <p:txBody>
          <a:bodyPr/>
          <a:lstStyle/>
          <a:p>
            <a:pPr algn="ctr"/>
            <a:r>
              <a:rPr lang="en-AU" dirty="0"/>
              <a:t>Lesson proforma</a:t>
            </a:r>
          </a:p>
        </p:txBody>
      </p:sp>
      <p:sp>
        <p:nvSpPr>
          <p:cNvPr id="5" name="Content Placeholder 4">
            <a:extLst>
              <a:ext uri="{FF2B5EF4-FFF2-40B4-BE49-F238E27FC236}">
                <a16:creationId xmlns:a16="http://schemas.microsoft.com/office/drawing/2014/main" id="{AF40A421-B23E-481B-B72F-9861612C6737}"/>
              </a:ext>
            </a:extLst>
          </p:cNvPr>
          <p:cNvSpPr>
            <a:spLocks noGrp="1"/>
          </p:cNvSpPr>
          <p:nvPr>
            <p:ph idx="1"/>
          </p:nvPr>
        </p:nvSpPr>
        <p:spPr>
          <a:xfrm>
            <a:off x="239349" y="1801091"/>
            <a:ext cx="11617291" cy="4142509"/>
          </a:xfrm>
        </p:spPr>
        <p:txBody>
          <a:bodyPr/>
          <a:lstStyle/>
          <a:p>
            <a:pPr marL="0" indent="0">
              <a:buNone/>
            </a:pPr>
            <a:r>
              <a:rPr lang="en-AU" sz="2400" b="0" dirty="0">
                <a:solidFill>
                  <a:srgbClr val="000000"/>
                </a:solidFill>
              </a:rPr>
              <a:t>Using the EAL curriculum to complete a lesson plan: (an approach)</a:t>
            </a:r>
          </a:p>
          <a:p>
            <a:pPr marL="0" indent="0">
              <a:buNone/>
            </a:pPr>
            <a:r>
              <a:rPr lang="en-AU" sz="2400" b="0" dirty="0">
                <a:solidFill>
                  <a:srgbClr val="000000"/>
                </a:solidFill>
              </a:rPr>
              <a:t>1. Determine the Strands/Sub-strands/Content Descriptions:</a:t>
            </a:r>
            <a:r>
              <a:rPr lang="en-US" sz="2400" b="0" dirty="0">
                <a:solidFill>
                  <a:srgbClr val="000000"/>
                </a:solidFill>
              </a:rPr>
              <a:t>​</a:t>
            </a:r>
          </a:p>
          <a:p>
            <a:pPr marL="0" indent="0">
              <a:buNone/>
            </a:pPr>
            <a:r>
              <a:rPr lang="en-AU" sz="2400" b="0" dirty="0">
                <a:solidFill>
                  <a:srgbClr val="000000"/>
                </a:solidFill>
              </a:rPr>
              <a:t>2. Develop the Learning Intention </a:t>
            </a:r>
            <a:r>
              <a:rPr lang="en-US" sz="2400" b="0" dirty="0">
                <a:solidFill>
                  <a:srgbClr val="000000"/>
                </a:solidFill>
              </a:rPr>
              <a:t>​</a:t>
            </a:r>
          </a:p>
          <a:p>
            <a:pPr marL="0" indent="0">
              <a:buNone/>
            </a:pPr>
            <a:r>
              <a:rPr lang="en-AU" sz="2400" b="0" dirty="0">
                <a:solidFill>
                  <a:srgbClr val="000000"/>
                </a:solidFill>
              </a:rPr>
              <a:t>3. Select a Teaching and Learning activity</a:t>
            </a:r>
            <a:r>
              <a:rPr lang="en-US" sz="2400" b="0" dirty="0">
                <a:solidFill>
                  <a:srgbClr val="000000"/>
                </a:solidFill>
              </a:rPr>
              <a:t>​</a:t>
            </a:r>
          </a:p>
          <a:p>
            <a:pPr marL="0" indent="0">
              <a:buNone/>
            </a:pPr>
            <a:r>
              <a:rPr lang="en-AU" sz="2400" b="0" dirty="0">
                <a:solidFill>
                  <a:srgbClr val="000000"/>
                </a:solidFill>
              </a:rPr>
              <a:t>4. Develop the Success Criteria</a:t>
            </a:r>
            <a:r>
              <a:rPr lang="en-US" sz="2400" b="0" dirty="0">
                <a:solidFill>
                  <a:srgbClr val="000000"/>
                </a:solidFill>
              </a:rPr>
              <a:t>​</a:t>
            </a:r>
          </a:p>
          <a:p>
            <a:pPr marL="0" indent="0">
              <a:buNone/>
            </a:pPr>
            <a:r>
              <a:rPr lang="en-AU" sz="2400" b="0" dirty="0">
                <a:solidFill>
                  <a:srgbClr val="000000"/>
                </a:solidFill>
              </a:rPr>
              <a:t>5. Outline the lesson plan (Setting Goals, Tuning in, Explicit Teaching, Whole Class/Pair/Independent Work, Differentiation</a:t>
            </a:r>
            <a:r>
              <a:rPr lang="en-US" sz="2400" b="0" dirty="0">
                <a:solidFill>
                  <a:srgbClr val="000000"/>
                </a:solidFill>
              </a:rPr>
              <a:t>​)</a:t>
            </a:r>
          </a:p>
          <a:p>
            <a:pPr marL="0" indent="0">
              <a:buNone/>
            </a:pPr>
            <a:r>
              <a:rPr lang="en-AU" sz="2400" b="0" dirty="0">
                <a:solidFill>
                  <a:srgbClr val="000000"/>
                </a:solidFill>
              </a:rPr>
              <a:t>6. Feedback/Summing Up</a:t>
            </a:r>
            <a:r>
              <a:rPr lang="en-US" sz="2400" b="0" dirty="0">
                <a:solidFill>
                  <a:srgbClr val="000000"/>
                </a:solidFill>
              </a:rPr>
              <a:t>​</a:t>
            </a:r>
          </a:p>
          <a:p>
            <a:pPr marL="0" indent="0">
              <a:buNone/>
            </a:pPr>
            <a:r>
              <a:rPr lang="en-AU" sz="2400" b="0" dirty="0">
                <a:solidFill>
                  <a:srgbClr val="000000"/>
                </a:solidFill>
              </a:rPr>
              <a:t>7. Assessment</a:t>
            </a:r>
            <a:endParaRPr lang="en-US" sz="2400" b="0" dirty="0">
              <a:solidFill>
                <a:srgbClr val="000000"/>
              </a:solidFill>
            </a:endParaRPr>
          </a:p>
          <a:p>
            <a:endParaRPr lang="en-AU" dirty="0"/>
          </a:p>
        </p:txBody>
      </p:sp>
    </p:spTree>
    <p:extLst>
      <p:ext uri="{BB962C8B-B14F-4D97-AF65-F5344CB8AC3E}">
        <p14:creationId xmlns:p14="http://schemas.microsoft.com/office/powerpoint/2010/main" val="290507643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516B3-A8E3-43C3-9C46-29CFC1984DD9}"/>
              </a:ext>
            </a:extLst>
          </p:cNvPr>
          <p:cNvSpPr>
            <a:spLocks noGrp="1"/>
          </p:cNvSpPr>
          <p:nvPr>
            <p:ph type="title"/>
          </p:nvPr>
        </p:nvSpPr>
        <p:spPr/>
        <p:txBody>
          <a:bodyPr/>
          <a:lstStyle/>
          <a:p>
            <a:pPr algn="ctr"/>
            <a:r>
              <a:rPr lang="en-AU" dirty="0"/>
              <a:t>Using success criteria</a:t>
            </a:r>
          </a:p>
        </p:txBody>
      </p:sp>
      <p:sp>
        <p:nvSpPr>
          <p:cNvPr id="3" name="Content Placeholder 2">
            <a:extLst>
              <a:ext uri="{FF2B5EF4-FFF2-40B4-BE49-F238E27FC236}">
                <a16:creationId xmlns:a16="http://schemas.microsoft.com/office/drawing/2014/main" id="{32DD9931-DCA3-41F0-8555-2608415680B3}"/>
              </a:ext>
            </a:extLst>
          </p:cNvPr>
          <p:cNvSpPr>
            <a:spLocks noGrp="1"/>
          </p:cNvSpPr>
          <p:nvPr>
            <p:ph idx="1"/>
          </p:nvPr>
        </p:nvSpPr>
        <p:spPr>
          <a:xfrm>
            <a:off x="0" y="1447800"/>
            <a:ext cx="11617291" cy="4517994"/>
          </a:xfrm>
        </p:spPr>
        <p:txBody>
          <a:bodyPr/>
          <a:lstStyle/>
          <a:p>
            <a:endParaRPr lang="en-AU" sz="2400" dirty="0"/>
          </a:p>
          <a:p>
            <a:r>
              <a:rPr lang="en-AU" sz="2400" b="0" dirty="0"/>
              <a:t>Teachers are able to use success criteria to make a judgement as to whether the learner has been able to demonstrate mastery over a learning intention that has been developed from a Content description.</a:t>
            </a:r>
          </a:p>
          <a:p>
            <a:r>
              <a:rPr lang="en-AU" sz="2400" b="0" dirty="0"/>
              <a:t>Dynamic assessment , conferencing, evidence of student work samples are part of a range of assessments teacher use to measure learning. </a:t>
            </a:r>
          </a:p>
          <a:p>
            <a:r>
              <a:rPr lang="en-AU" sz="2400" b="0" dirty="0"/>
              <a:t>All ELS/C have planning proformas, assessment practices and processes at a local level. </a:t>
            </a:r>
          </a:p>
          <a:p>
            <a:r>
              <a:rPr lang="en-AU" sz="2400" b="0" dirty="0"/>
              <a:t>The best way to gain familiarity with his new curriculum is to read it, collaborate with your colleagues to learn to navigate around it and apply it in your planning and assessment.  </a:t>
            </a:r>
          </a:p>
        </p:txBody>
      </p:sp>
    </p:spTree>
    <p:extLst>
      <p:ext uri="{BB962C8B-B14F-4D97-AF65-F5344CB8AC3E}">
        <p14:creationId xmlns:p14="http://schemas.microsoft.com/office/powerpoint/2010/main" val="258645846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chemeClr val="accent5"/>
                </a:solidFill>
              </a:rPr>
              <a:t>Session</a:t>
            </a:r>
            <a:r>
              <a:rPr lang="en-AU" dirty="0"/>
              <a:t> </a:t>
            </a:r>
            <a:r>
              <a:rPr lang="en-AU" dirty="0">
                <a:solidFill>
                  <a:schemeClr val="accent5"/>
                </a:solidFill>
              </a:rPr>
              <a:t>objectives</a:t>
            </a:r>
          </a:p>
        </p:txBody>
      </p:sp>
      <p:sp>
        <p:nvSpPr>
          <p:cNvPr id="3" name="Content Placeholder 2"/>
          <p:cNvSpPr>
            <a:spLocks noGrp="1"/>
          </p:cNvSpPr>
          <p:nvPr>
            <p:ph idx="1"/>
          </p:nvPr>
        </p:nvSpPr>
        <p:spPr>
          <a:xfrm>
            <a:off x="239349" y="1524000"/>
            <a:ext cx="11617291" cy="4419600"/>
          </a:xfrm>
        </p:spPr>
        <p:txBody>
          <a:bodyPr/>
          <a:lstStyle/>
          <a:p>
            <a:r>
              <a:rPr lang="en-AU" dirty="0"/>
              <a:t>Overview of the curriculum</a:t>
            </a:r>
          </a:p>
          <a:p>
            <a:r>
              <a:rPr lang="en-AU" dirty="0"/>
              <a:t>Introduction to features/content</a:t>
            </a:r>
          </a:p>
          <a:p>
            <a:r>
              <a:rPr lang="en-AU" dirty="0"/>
              <a:t>Navigation around the tool</a:t>
            </a:r>
          </a:p>
          <a:p>
            <a:r>
              <a:rPr lang="en-AU" dirty="0"/>
              <a:t>How to apply the curriculum</a:t>
            </a:r>
          </a:p>
          <a:p>
            <a:r>
              <a:rPr lang="en-AU" dirty="0"/>
              <a:t>Resources to support</a:t>
            </a:r>
          </a:p>
          <a:p>
            <a:r>
              <a:rPr lang="en-AU" dirty="0"/>
              <a:t>Curriculum planning self assessment tool</a:t>
            </a:r>
          </a:p>
        </p:txBody>
      </p:sp>
    </p:spTree>
    <p:extLst>
      <p:ext uri="{BB962C8B-B14F-4D97-AF65-F5344CB8AC3E}">
        <p14:creationId xmlns:p14="http://schemas.microsoft.com/office/powerpoint/2010/main" val="340706061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7FD8-15CF-427F-8CB8-AC6A6819C8B8}"/>
              </a:ext>
            </a:extLst>
          </p:cNvPr>
          <p:cNvSpPr>
            <a:spLocks noGrp="1"/>
          </p:cNvSpPr>
          <p:nvPr>
            <p:ph type="title"/>
          </p:nvPr>
        </p:nvSpPr>
        <p:spPr/>
        <p:txBody>
          <a:bodyPr/>
          <a:lstStyle/>
          <a:p>
            <a:pPr algn="ctr"/>
            <a:r>
              <a:rPr lang="en-AU" dirty="0"/>
              <a:t>Resources</a:t>
            </a:r>
          </a:p>
        </p:txBody>
      </p:sp>
      <p:sp>
        <p:nvSpPr>
          <p:cNvPr id="3" name="Content Placeholder 2">
            <a:extLst>
              <a:ext uri="{FF2B5EF4-FFF2-40B4-BE49-F238E27FC236}">
                <a16:creationId xmlns:a16="http://schemas.microsoft.com/office/drawing/2014/main" id="{92833FAD-39C6-4DCB-94FD-215F71FA373A}"/>
              </a:ext>
            </a:extLst>
          </p:cNvPr>
          <p:cNvSpPr>
            <a:spLocks noGrp="1"/>
          </p:cNvSpPr>
          <p:nvPr>
            <p:ph idx="1"/>
          </p:nvPr>
        </p:nvSpPr>
        <p:spPr>
          <a:xfrm>
            <a:off x="239349" y="1691680"/>
            <a:ext cx="11617291" cy="4251920"/>
          </a:xfrm>
        </p:spPr>
        <p:txBody>
          <a:bodyPr/>
          <a:lstStyle/>
          <a:p>
            <a:pPr marL="0" indent="0">
              <a:buNone/>
            </a:pPr>
            <a:r>
              <a:rPr lang="en-AU" b="0" dirty="0"/>
              <a:t>Additional resources to support the curriculum can be found in the following links.</a:t>
            </a:r>
          </a:p>
          <a:p>
            <a:pPr marL="0" indent="0">
              <a:buNone/>
            </a:pPr>
            <a:r>
              <a:rPr lang="en-AU" dirty="0"/>
              <a:t> </a:t>
            </a:r>
            <a:r>
              <a:rPr lang="en-AU" b="0" dirty="0">
                <a:solidFill>
                  <a:srgbClr val="005D8B"/>
                </a:solidFill>
                <a:latin typeface="Arial" panose="020B0604020202020204" pitchFamily="34" charset="0"/>
                <a:hlinkClick r:id="rId3" tooltip="English as an additional language curriculum resource page">
                  <a:extLst>
                    <a:ext uri="{A12FA001-AC4F-418D-AE19-62706E023703}">
                      <ahyp:hlinkClr xmlns:ahyp="http://schemas.microsoft.com/office/drawing/2018/hyperlinkcolor" xmlns="" val="tx"/>
                    </a:ext>
                  </a:extLst>
                </a:hlinkClick>
              </a:rPr>
              <a:t>Victorian Curriculum F–10 EAL resources</a:t>
            </a:r>
            <a:r>
              <a:rPr lang="en-AU" b="0" dirty="0">
                <a:solidFill>
                  <a:srgbClr val="636363"/>
                </a:solidFill>
                <a:latin typeface="Arial" panose="020B0604020202020204" pitchFamily="34" charset="0"/>
              </a:rPr>
              <a:t> (VCAA) </a:t>
            </a:r>
          </a:p>
          <a:p>
            <a:pPr marL="0" indent="0">
              <a:buNone/>
            </a:pPr>
            <a:r>
              <a:rPr lang="en-AU" b="0" dirty="0"/>
              <a:t>Via this link you will gain access to an extensive glossary, a Language and Learning interview( to be administered on enrolment to build a socio-linguistic profile) and a number of sample progressions through the pathways and levels of the EAL Curriculum.</a:t>
            </a:r>
          </a:p>
        </p:txBody>
      </p:sp>
    </p:spTree>
    <p:extLst>
      <p:ext uri="{BB962C8B-B14F-4D97-AF65-F5344CB8AC3E}">
        <p14:creationId xmlns:p14="http://schemas.microsoft.com/office/powerpoint/2010/main" val="401859570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BA01-8E01-42FD-A21D-8408400387A0}"/>
              </a:ext>
            </a:extLst>
          </p:cNvPr>
          <p:cNvSpPr>
            <a:spLocks noGrp="1"/>
          </p:cNvSpPr>
          <p:nvPr>
            <p:ph type="title"/>
          </p:nvPr>
        </p:nvSpPr>
        <p:spPr/>
        <p:txBody>
          <a:bodyPr/>
          <a:lstStyle/>
          <a:p>
            <a:r>
              <a:rPr lang="en-AU" sz="4000" dirty="0"/>
              <a:t>Curriculum Planning Self Assessment tool</a:t>
            </a:r>
          </a:p>
        </p:txBody>
      </p:sp>
      <p:sp>
        <p:nvSpPr>
          <p:cNvPr id="3" name="Content Placeholder 2">
            <a:extLst>
              <a:ext uri="{FF2B5EF4-FFF2-40B4-BE49-F238E27FC236}">
                <a16:creationId xmlns:a16="http://schemas.microsoft.com/office/drawing/2014/main" id="{4B3E94B1-3032-4004-81C3-9C95DEE186AA}"/>
              </a:ext>
            </a:extLst>
          </p:cNvPr>
          <p:cNvSpPr>
            <a:spLocks noGrp="1"/>
          </p:cNvSpPr>
          <p:nvPr>
            <p:ph idx="4294967295"/>
          </p:nvPr>
        </p:nvSpPr>
        <p:spPr>
          <a:xfrm>
            <a:off x="0" y="1981200"/>
            <a:ext cx="11617325" cy="3962400"/>
          </a:xfrm>
        </p:spPr>
        <p:txBody>
          <a:bodyPr/>
          <a:lstStyle/>
          <a:p>
            <a:r>
              <a:rPr lang="en-AU" b="0" dirty="0"/>
              <a:t>An additional resource available to all schools is the curriculum planning self assessment tool which looks at whole-school curriculum planning involving four interrelated areas.</a:t>
            </a:r>
          </a:p>
          <a:p>
            <a:r>
              <a:rPr lang="en-AU" b="0" dirty="0"/>
              <a:t>This can be found </a:t>
            </a:r>
            <a:r>
              <a:rPr lang="en-AU" b="0" dirty="0">
                <a:solidFill>
                  <a:srgbClr val="005D8B"/>
                </a:solidFill>
                <a:latin typeface="Arial" panose="020B0604020202020204" pitchFamily="34" charset="0"/>
                <a:hlinkClick r:id="rId3" tooltip="Curriculum Planning Resouce">
                  <a:extLst>
                    <a:ext uri="{A12FA001-AC4F-418D-AE19-62706E023703}">
                      <ahyp:hlinkClr xmlns:ahyp="http://schemas.microsoft.com/office/drawing/2018/hyperlinkcolor" xmlns="" val="tx"/>
                    </a:ext>
                  </a:extLst>
                </a:hlinkClick>
              </a:rPr>
              <a:t>Curriculum Planning Resource</a:t>
            </a:r>
            <a:r>
              <a:rPr lang="en-AU" b="0" dirty="0">
                <a:solidFill>
                  <a:srgbClr val="636363"/>
                </a:solidFill>
                <a:latin typeface="Arial" panose="020B0604020202020204" pitchFamily="34" charset="0"/>
              </a:rPr>
              <a:t> (VCAA)</a:t>
            </a:r>
            <a:endParaRPr lang="en-AU" dirty="0"/>
          </a:p>
        </p:txBody>
      </p:sp>
    </p:spTree>
    <p:extLst>
      <p:ext uri="{BB962C8B-B14F-4D97-AF65-F5344CB8AC3E}">
        <p14:creationId xmlns:p14="http://schemas.microsoft.com/office/powerpoint/2010/main" val="91127469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62F968-33C1-44ED-BC32-349F0C147273}"/>
              </a:ext>
            </a:extLst>
          </p:cNvPr>
          <p:cNvSpPr>
            <a:spLocks noGrp="1"/>
          </p:cNvSpPr>
          <p:nvPr>
            <p:ph type="title"/>
          </p:nvPr>
        </p:nvSpPr>
        <p:spPr/>
        <p:txBody>
          <a:bodyPr/>
          <a:lstStyle/>
          <a:p>
            <a:pPr algn="ctr"/>
            <a:r>
              <a:rPr lang="en-AU" dirty="0"/>
              <a:t>Questions</a:t>
            </a:r>
          </a:p>
        </p:txBody>
      </p:sp>
      <p:sp>
        <p:nvSpPr>
          <p:cNvPr id="5" name="Content Placeholder 4">
            <a:extLst>
              <a:ext uri="{FF2B5EF4-FFF2-40B4-BE49-F238E27FC236}">
                <a16:creationId xmlns:a16="http://schemas.microsoft.com/office/drawing/2014/main" id="{E38D7557-ECE7-4DDB-A91F-5C69436F3AAB}"/>
              </a:ext>
            </a:extLst>
          </p:cNvPr>
          <p:cNvSpPr>
            <a:spLocks noGrp="1"/>
          </p:cNvSpPr>
          <p:nvPr>
            <p:ph idx="1"/>
          </p:nvPr>
        </p:nvSpPr>
        <p:spPr/>
        <p:txBody>
          <a:bodyPr/>
          <a:lstStyle/>
          <a:p>
            <a:pPr marL="0" indent="0" algn="ctr">
              <a:buNone/>
            </a:pPr>
            <a:endParaRPr lang="en-AU" dirty="0"/>
          </a:p>
          <a:p>
            <a:pPr marL="0" indent="0" algn="ctr">
              <a:buNone/>
            </a:pPr>
            <a:endParaRPr lang="en-AU" dirty="0"/>
          </a:p>
          <a:p>
            <a:pPr marL="0" indent="0" algn="ctr">
              <a:buNone/>
            </a:pPr>
            <a:r>
              <a:rPr lang="en-AU" dirty="0"/>
              <a:t>Responding to questions posed in the chat </a:t>
            </a:r>
          </a:p>
          <a:p>
            <a:pPr marL="0" indent="0" algn="ctr">
              <a:buNone/>
            </a:pPr>
            <a:endParaRPr lang="en-AU" dirty="0"/>
          </a:p>
        </p:txBody>
      </p:sp>
    </p:spTree>
    <p:extLst>
      <p:ext uri="{BB962C8B-B14F-4D97-AF65-F5344CB8AC3E}">
        <p14:creationId xmlns:p14="http://schemas.microsoft.com/office/powerpoint/2010/main" val="48668721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B91A1-600B-F34D-BF78-356406F50059}"/>
              </a:ext>
            </a:extLst>
          </p:cNvPr>
          <p:cNvSpPr>
            <a:spLocks noGrp="1"/>
          </p:cNvSpPr>
          <p:nvPr>
            <p:ph type="title"/>
          </p:nvPr>
        </p:nvSpPr>
        <p:spPr/>
        <p:txBody>
          <a:bodyPr/>
          <a:lstStyle/>
          <a:p>
            <a:pPr algn="ctr"/>
            <a:r>
              <a:rPr lang="en-US" dirty="0"/>
              <a:t>Contact</a:t>
            </a:r>
            <a:r>
              <a:rPr lang="en-US" sz="3200" dirty="0"/>
              <a:t> </a:t>
            </a:r>
          </a:p>
        </p:txBody>
      </p:sp>
      <p:sp>
        <p:nvSpPr>
          <p:cNvPr id="3" name="Content Placeholder 2">
            <a:extLst>
              <a:ext uri="{FF2B5EF4-FFF2-40B4-BE49-F238E27FC236}">
                <a16:creationId xmlns:a16="http://schemas.microsoft.com/office/drawing/2014/main" id="{E281C7E7-5D90-CB47-A613-150F2E4BC578}"/>
              </a:ext>
            </a:extLst>
          </p:cNvPr>
          <p:cNvSpPr>
            <a:spLocks noGrp="1"/>
          </p:cNvSpPr>
          <p:nvPr>
            <p:ph idx="1"/>
          </p:nvPr>
        </p:nvSpPr>
        <p:spPr/>
        <p:txBody>
          <a:bodyPr/>
          <a:lstStyle/>
          <a:p>
            <a:pPr marL="273044" indent="0" algn="ctr">
              <a:spcBef>
                <a:spcPts val="1176"/>
              </a:spcBef>
              <a:buNone/>
            </a:pPr>
            <a:r>
              <a:rPr lang="en-US" dirty="0"/>
              <a:t>For any questions concerning the EAL curriculum, please contact :</a:t>
            </a:r>
            <a:r>
              <a:rPr lang="en-US" sz="4000" dirty="0"/>
              <a:t/>
            </a:r>
            <a:br>
              <a:rPr lang="en-US" sz="4000" dirty="0"/>
            </a:br>
            <a:endParaRPr lang="en-US" sz="1200" dirty="0"/>
          </a:p>
          <a:p>
            <a:pPr marL="273044" indent="0" algn="ctr">
              <a:spcBef>
                <a:spcPts val="1176"/>
              </a:spcBef>
              <a:buNone/>
            </a:pPr>
            <a:r>
              <a:rPr lang="en-US" dirty="0"/>
              <a:t>Kellie Heintz, EAL Curriculum Manager, VCAA</a:t>
            </a:r>
          </a:p>
          <a:p>
            <a:pPr marL="273044" indent="0" algn="ctr">
              <a:spcBef>
                <a:spcPts val="1176"/>
              </a:spcBef>
              <a:buNone/>
            </a:pPr>
            <a:r>
              <a:rPr lang="en-US" dirty="0"/>
              <a:t/>
            </a:r>
            <a:br>
              <a:rPr lang="en-US" dirty="0"/>
            </a:br>
            <a:r>
              <a:rPr lang="en-US" dirty="0">
                <a:hlinkClick r:id="rId3"/>
              </a:rPr>
              <a:t>Kellie.Heintz@education.vic.gov.au</a:t>
            </a:r>
            <a:endParaRPr lang="en-US" dirty="0"/>
          </a:p>
          <a:p>
            <a:pPr marL="273044" indent="0" algn="ctr">
              <a:spcBef>
                <a:spcPts val="1176"/>
              </a:spcBef>
              <a:buNone/>
            </a:pPr>
            <a:endParaRPr lang="en-US" dirty="0"/>
          </a:p>
          <a:p>
            <a:pPr marL="273044" indent="0" algn="ctr">
              <a:spcBef>
                <a:spcPts val="1176"/>
              </a:spcBef>
              <a:buNone/>
            </a:pPr>
            <a:r>
              <a:rPr lang="en-US" dirty="0"/>
              <a:t/>
            </a:r>
            <a:br>
              <a:rPr lang="en-US" dirty="0"/>
            </a:br>
            <a:endParaRPr lang="en-US" sz="1400" b="0" dirty="0"/>
          </a:p>
          <a:p>
            <a:pPr marL="273044" indent="0" algn="ctr">
              <a:spcBef>
                <a:spcPts val="0"/>
              </a:spcBef>
              <a:buNone/>
            </a:pPr>
            <a:endParaRPr lang="en-US" sz="1400" b="0" dirty="0"/>
          </a:p>
          <a:p>
            <a:pPr marL="273044" indent="0" algn="ctr">
              <a:spcBef>
                <a:spcPts val="0"/>
              </a:spcBef>
              <a:buNone/>
            </a:pPr>
            <a:endParaRPr lang="en-US" sz="1400" b="0" dirty="0"/>
          </a:p>
          <a:p>
            <a:pPr marL="273044" indent="0" algn="ctr">
              <a:spcBef>
                <a:spcPts val="1176"/>
              </a:spcBef>
              <a:buNone/>
            </a:pPr>
            <a:r>
              <a:rPr lang="en-US" sz="1400" b="0" dirty="0"/>
              <a:t> </a:t>
            </a:r>
          </a:p>
        </p:txBody>
      </p:sp>
    </p:spTree>
    <p:extLst>
      <p:ext uri="{BB962C8B-B14F-4D97-AF65-F5344CB8AC3E}">
        <p14:creationId xmlns:p14="http://schemas.microsoft.com/office/powerpoint/2010/main" val="378899396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AAD34-03C3-461A-B873-EB5F2746D4E9}"/>
              </a:ext>
            </a:extLst>
          </p:cNvPr>
          <p:cNvSpPr>
            <a:spLocks noGrp="1"/>
          </p:cNvSpPr>
          <p:nvPr>
            <p:ph type="title"/>
          </p:nvPr>
        </p:nvSpPr>
        <p:spPr/>
        <p:txBody>
          <a:bodyPr/>
          <a:lstStyle/>
          <a:p>
            <a:pPr algn="ctr"/>
            <a:r>
              <a:rPr lang="en-AU" dirty="0"/>
              <a:t>Victorian Curriculum F-10</a:t>
            </a:r>
          </a:p>
        </p:txBody>
      </p:sp>
      <p:sp>
        <p:nvSpPr>
          <p:cNvPr id="3" name="Content Placeholder 2">
            <a:extLst>
              <a:ext uri="{FF2B5EF4-FFF2-40B4-BE49-F238E27FC236}">
                <a16:creationId xmlns:a16="http://schemas.microsoft.com/office/drawing/2014/main" id="{F38561EA-96F8-4381-A540-7AC8B4715032}"/>
              </a:ext>
            </a:extLst>
          </p:cNvPr>
          <p:cNvSpPr>
            <a:spLocks noGrp="1"/>
          </p:cNvSpPr>
          <p:nvPr>
            <p:ph idx="1"/>
          </p:nvPr>
        </p:nvSpPr>
        <p:spPr/>
        <p:txBody>
          <a:bodyPr/>
          <a:lstStyle/>
          <a:p>
            <a:pPr marL="0" indent="0">
              <a:buNone/>
            </a:pPr>
            <a:r>
              <a:rPr lang="en-AU" sz="3600" b="0" dirty="0">
                <a:solidFill>
                  <a:srgbClr val="000000"/>
                </a:solidFill>
              </a:rPr>
              <a:t>The Victorian Curriculum F–10 sets out what every student should learn during their first eleven years of schooling. The curriculum is the common set of knowledge and skills required by students for life-long learning, social development and active and informed citizenship.</a:t>
            </a:r>
            <a:endParaRPr lang="en-AU" sz="3600" dirty="0"/>
          </a:p>
        </p:txBody>
      </p:sp>
    </p:spTree>
    <p:extLst>
      <p:ext uri="{BB962C8B-B14F-4D97-AF65-F5344CB8AC3E}">
        <p14:creationId xmlns:p14="http://schemas.microsoft.com/office/powerpoint/2010/main" val="318430431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4DC17-7124-4FA8-998B-3719FA43D629}"/>
              </a:ext>
            </a:extLst>
          </p:cNvPr>
          <p:cNvSpPr>
            <a:spLocks noGrp="1"/>
          </p:cNvSpPr>
          <p:nvPr>
            <p:ph type="title"/>
          </p:nvPr>
        </p:nvSpPr>
        <p:spPr/>
        <p:txBody>
          <a:bodyPr/>
          <a:lstStyle/>
          <a:p>
            <a:pPr algn="ctr"/>
            <a:r>
              <a:rPr lang="en-AU" dirty="0"/>
              <a:t>Rationale</a:t>
            </a:r>
          </a:p>
        </p:txBody>
      </p:sp>
      <p:sp>
        <p:nvSpPr>
          <p:cNvPr id="3" name="Content Placeholder 2">
            <a:extLst>
              <a:ext uri="{FF2B5EF4-FFF2-40B4-BE49-F238E27FC236}">
                <a16:creationId xmlns:a16="http://schemas.microsoft.com/office/drawing/2014/main" id="{643A2726-7DA5-46A8-8F56-58359CABD1F8}"/>
              </a:ext>
            </a:extLst>
          </p:cNvPr>
          <p:cNvSpPr>
            <a:spLocks noGrp="1"/>
          </p:cNvSpPr>
          <p:nvPr>
            <p:ph idx="1"/>
          </p:nvPr>
        </p:nvSpPr>
        <p:spPr>
          <a:xfrm>
            <a:off x="239349" y="1570182"/>
            <a:ext cx="11617291" cy="4373418"/>
          </a:xfrm>
        </p:spPr>
        <p:txBody>
          <a:bodyPr/>
          <a:lstStyle/>
          <a:p>
            <a:pPr marL="0" lvl="0" indent="0">
              <a:lnSpc>
                <a:spcPct val="120000"/>
              </a:lnSpc>
              <a:spcBef>
                <a:spcPts val="1056"/>
              </a:spcBef>
              <a:buNone/>
            </a:pPr>
            <a:r>
              <a:rPr lang="en-US" sz="2000" dirty="0"/>
              <a:t>The EAL Curriculum:</a:t>
            </a:r>
          </a:p>
          <a:p>
            <a:pPr marL="742950" lvl="1" indent="-285750">
              <a:lnSpc>
                <a:spcPct val="120000"/>
              </a:lnSpc>
              <a:spcBef>
                <a:spcPts val="456"/>
              </a:spcBef>
              <a:buFontTx/>
              <a:buChar char="•"/>
            </a:pPr>
            <a:r>
              <a:rPr lang="en-US" sz="2000" dirty="0"/>
              <a:t>is central to the learning EAL students need to build their capacity to communicate confidently and effectively in order to build relationships with their peers and the wider world around them</a:t>
            </a:r>
          </a:p>
          <a:p>
            <a:pPr marL="742950" lvl="1" indent="-285750">
              <a:lnSpc>
                <a:spcPct val="120000"/>
              </a:lnSpc>
              <a:spcBef>
                <a:spcPts val="456"/>
              </a:spcBef>
              <a:buFontTx/>
              <a:buChar char="•"/>
            </a:pPr>
            <a:r>
              <a:rPr lang="en-US" sz="2000" dirty="0"/>
              <a:t>equips EAL learners with the skills to become lifelong learners, critical thinkers and active and informed citizens</a:t>
            </a:r>
          </a:p>
          <a:p>
            <a:pPr marL="742950" lvl="1" indent="-285750">
              <a:lnSpc>
                <a:spcPct val="120000"/>
              </a:lnSpc>
              <a:spcBef>
                <a:spcPts val="456"/>
              </a:spcBef>
              <a:buFontTx/>
              <a:buChar char="•"/>
            </a:pPr>
            <a:r>
              <a:rPr lang="en-US" sz="2000" dirty="0"/>
              <a:t>provides the means to build proficiency in English that enhances participation in Australian life</a:t>
            </a:r>
          </a:p>
          <a:p>
            <a:pPr marL="742950" lvl="1" indent="-285750">
              <a:lnSpc>
                <a:spcPct val="120000"/>
              </a:lnSpc>
              <a:spcBef>
                <a:spcPts val="456"/>
              </a:spcBef>
              <a:buFont typeface="Arial" panose="020B0604020202020204" pitchFamily="34" charset="0"/>
              <a:buChar char="•"/>
            </a:pPr>
            <a:r>
              <a:rPr lang="en-US" sz="2000" dirty="0"/>
              <a:t>validates the importance of language and the role it plays in an individual’s sense of self and identity</a:t>
            </a:r>
          </a:p>
          <a:p>
            <a:pPr marL="742950" lvl="1" indent="-285750">
              <a:lnSpc>
                <a:spcPct val="120000"/>
              </a:lnSpc>
              <a:spcBef>
                <a:spcPts val="456"/>
              </a:spcBef>
              <a:buFont typeface="Arial" panose="020B0604020202020204" pitchFamily="34" charset="0"/>
              <a:buChar char="•"/>
            </a:pPr>
            <a:r>
              <a:rPr lang="en-US" sz="2000" dirty="0"/>
              <a:t>supports the learning of English for EAL learners across all curriculum areas</a:t>
            </a:r>
          </a:p>
          <a:p>
            <a:pPr marL="742950" lvl="1" indent="-285750">
              <a:lnSpc>
                <a:spcPct val="120000"/>
              </a:lnSpc>
              <a:spcBef>
                <a:spcPts val="456"/>
              </a:spcBef>
              <a:buFont typeface="Arial" panose="020B0604020202020204" pitchFamily="34" charset="0"/>
              <a:buChar char="•"/>
            </a:pPr>
            <a:r>
              <a:rPr lang="en-US" sz="2000" dirty="0"/>
              <a:t>builds on existing resources</a:t>
            </a:r>
          </a:p>
          <a:p>
            <a:pPr marL="0" indent="0">
              <a:buNone/>
            </a:pPr>
            <a:endParaRPr lang="en-AU" dirty="0"/>
          </a:p>
        </p:txBody>
      </p:sp>
    </p:spTree>
    <p:extLst>
      <p:ext uri="{BB962C8B-B14F-4D97-AF65-F5344CB8AC3E}">
        <p14:creationId xmlns:p14="http://schemas.microsoft.com/office/powerpoint/2010/main" val="186023656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D2508-E5AD-4FCD-8F94-50821E97AF83}"/>
              </a:ext>
            </a:extLst>
          </p:cNvPr>
          <p:cNvSpPr>
            <a:spLocks noGrp="1"/>
          </p:cNvSpPr>
          <p:nvPr>
            <p:ph type="title"/>
          </p:nvPr>
        </p:nvSpPr>
        <p:spPr>
          <a:xfrm>
            <a:off x="239349" y="548680"/>
            <a:ext cx="11617291" cy="679756"/>
          </a:xfrm>
        </p:spPr>
        <p:txBody>
          <a:bodyPr/>
          <a:lstStyle/>
          <a:p>
            <a:pPr algn="ctr"/>
            <a:r>
              <a:rPr lang="en-AU" dirty="0"/>
              <a:t>Aims</a:t>
            </a:r>
          </a:p>
        </p:txBody>
      </p:sp>
      <p:sp>
        <p:nvSpPr>
          <p:cNvPr id="3" name="Content Placeholder 2">
            <a:extLst>
              <a:ext uri="{FF2B5EF4-FFF2-40B4-BE49-F238E27FC236}">
                <a16:creationId xmlns:a16="http://schemas.microsoft.com/office/drawing/2014/main" id="{603A63C8-F79F-4E5C-85B4-F656FB00F7BD}"/>
              </a:ext>
            </a:extLst>
          </p:cNvPr>
          <p:cNvSpPr>
            <a:spLocks noGrp="1"/>
          </p:cNvSpPr>
          <p:nvPr>
            <p:ph idx="1"/>
          </p:nvPr>
        </p:nvSpPr>
        <p:spPr>
          <a:xfrm>
            <a:off x="335360" y="1496290"/>
            <a:ext cx="11521280" cy="4451928"/>
          </a:xfrm>
        </p:spPr>
        <p:txBody>
          <a:bodyPr/>
          <a:lstStyle/>
          <a:p>
            <a:pPr marL="0" lvl="0" indent="0">
              <a:buNone/>
            </a:pPr>
            <a:r>
              <a:rPr lang="en-US" sz="2000" dirty="0"/>
              <a:t>The EAL curriculum aims to ensure that EAL students:</a:t>
            </a:r>
          </a:p>
          <a:p>
            <a:pPr lvl="0">
              <a:spcBef>
                <a:spcPts val="936"/>
              </a:spcBef>
            </a:pPr>
            <a:r>
              <a:rPr lang="en-US" sz="2000" b="0" dirty="0"/>
              <a:t>access the full breadth of learning opportunities available in the Victorian Curriculum F–10, including all learning areas and capabilities </a:t>
            </a:r>
          </a:p>
          <a:p>
            <a:pPr lvl="0">
              <a:spcBef>
                <a:spcPts val="936"/>
              </a:spcBef>
            </a:pPr>
            <a:r>
              <a:rPr lang="en-US" sz="2000" b="0" dirty="0"/>
              <a:t>develop their understanding of how Standard Australian English (SAE) works in its spoken and written forms, including how its linguistic structures and features can be used to create meaning in a range of spoken, written, visual and multimodal contexts </a:t>
            </a:r>
          </a:p>
          <a:p>
            <a:pPr lvl="0">
              <a:spcBef>
                <a:spcPts val="936"/>
              </a:spcBef>
            </a:pPr>
            <a:r>
              <a:rPr lang="en-US" sz="2000" b="0" dirty="0"/>
              <a:t>learn to listen to, read, view, speak, write, create and/or reflect on increasingly complex and sophisticated texts, with accuracy, fluency and purpose, across a range of contexts</a:t>
            </a:r>
          </a:p>
          <a:p>
            <a:pPr lvl="0">
              <a:spcBef>
                <a:spcPts val="936"/>
              </a:spcBef>
            </a:pPr>
            <a:r>
              <a:rPr lang="en-US" sz="2000" b="0" dirty="0"/>
              <a:t>develop their communicative skills, linguistic knowledge and cultural understandings in English and their other languages, to enable their full participation in Australian society</a:t>
            </a:r>
          </a:p>
          <a:p>
            <a:pPr lvl="0">
              <a:spcBef>
                <a:spcPts val="936"/>
              </a:spcBef>
            </a:pPr>
            <a:r>
              <a:rPr lang="en-US" sz="2000" b="0" dirty="0"/>
              <a:t>develop their plurilingual awareness of the ways they use different languages and the roles of these languages in their lives and identities.</a:t>
            </a:r>
          </a:p>
        </p:txBody>
      </p:sp>
    </p:spTree>
    <p:extLst>
      <p:ext uri="{BB962C8B-B14F-4D97-AF65-F5344CB8AC3E}">
        <p14:creationId xmlns:p14="http://schemas.microsoft.com/office/powerpoint/2010/main" val="164223393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49" y="230910"/>
            <a:ext cx="11617291" cy="1025235"/>
          </a:xfrm>
        </p:spPr>
        <p:txBody>
          <a:bodyPr/>
          <a:lstStyle/>
          <a:p>
            <a:pPr algn="ctr"/>
            <a:r>
              <a:rPr lang="en-AU" kern="1200" dirty="0">
                <a:solidFill>
                  <a:schemeClr val="accent5"/>
                </a:solidFill>
              </a:rPr>
              <a:t>EAL Curriculum-content</a:t>
            </a:r>
            <a:endParaRPr lang="en-AU" dirty="0">
              <a:solidFill>
                <a:schemeClr val="accent5"/>
              </a:solidFill>
            </a:endParaRPr>
          </a:p>
        </p:txBody>
      </p:sp>
      <p:sp>
        <p:nvSpPr>
          <p:cNvPr id="3" name="Content Placeholder 2"/>
          <p:cNvSpPr>
            <a:spLocks noGrp="1"/>
          </p:cNvSpPr>
          <p:nvPr>
            <p:ph idx="1"/>
          </p:nvPr>
        </p:nvSpPr>
        <p:spPr>
          <a:xfrm>
            <a:off x="239349" y="1691680"/>
            <a:ext cx="11617291" cy="4251920"/>
          </a:xfrm>
        </p:spPr>
        <p:txBody>
          <a:bodyPr/>
          <a:lstStyle/>
          <a:p>
            <a:pPr marL="228600" lvl="0" indent="-228600" fontAlgn="auto">
              <a:lnSpc>
                <a:spcPct val="90000"/>
              </a:lnSpc>
              <a:spcBef>
                <a:spcPts val="1000"/>
              </a:spcBef>
              <a:spcAft>
                <a:spcPts val="0"/>
              </a:spcAft>
            </a:pPr>
            <a:r>
              <a:rPr lang="en-AU" sz="4000" b="0" kern="1200" dirty="0">
                <a:solidFill>
                  <a:prstClr val="black"/>
                </a:solidFill>
                <a:latin typeface="Calibri" panose="020F0502020204030204"/>
              </a:rPr>
              <a:t>Ove</a:t>
            </a:r>
            <a:r>
              <a:rPr lang="en-AU" sz="3600" b="0" dirty="0">
                <a:solidFill>
                  <a:srgbClr val="000000"/>
                </a:solidFill>
              </a:rPr>
              <a:t>rview of the EAL Curriculum</a:t>
            </a:r>
          </a:p>
          <a:p>
            <a:pPr marL="685800" lvl="1" indent="-228600" fontAlgn="auto">
              <a:lnSpc>
                <a:spcPct val="90000"/>
              </a:lnSpc>
              <a:spcBef>
                <a:spcPts val="500"/>
              </a:spcBef>
              <a:spcAft>
                <a:spcPts val="0"/>
              </a:spcAft>
              <a:buFont typeface="Arial" panose="020B0604020202020204" pitchFamily="34" charset="0"/>
              <a:buChar char="•"/>
            </a:pPr>
            <a:r>
              <a:rPr lang="en-AU" sz="3600" dirty="0">
                <a:solidFill>
                  <a:srgbClr val="000000"/>
                </a:solidFill>
                <a:ea typeface="+mn-ea"/>
                <a:cs typeface="+mn-cs"/>
              </a:rPr>
              <a:t>Structure</a:t>
            </a:r>
          </a:p>
          <a:p>
            <a:pPr marL="685800" lvl="1" indent="-228600" fontAlgn="auto">
              <a:lnSpc>
                <a:spcPct val="90000"/>
              </a:lnSpc>
              <a:spcBef>
                <a:spcPts val="500"/>
              </a:spcBef>
              <a:spcAft>
                <a:spcPts val="0"/>
              </a:spcAft>
              <a:buFont typeface="Arial" panose="020B0604020202020204" pitchFamily="34" charset="0"/>
              <a:buChar char="•"/>
            </a:pPr>
            <a:r>
              <a:rPr lang="en-AU" sz="3600" dirty="0">
                <a:solidFill>
                  <a:srgbClr val="000000"/>
                </a:solidFill>
                <a:ea typeface="+mn-ea"/>
                <a:cs typeface="+mn-cs"/>
              </a:rPr>
              <a:t>Pathways and levels</a:t>
            </a:r>
          </a:p>
          <a:p>
            <a:pPr marL="685800" lvl="1" indent="-228600" fontAlgn="auto">
              <a:lnSpc>
                <a:spcPct val="90000"/>
              </a:lnSpc>
              <a:spcBef>
                <a:spcPts val="500"/>
              </a:spcBef>
              <a:spcAft>
                <a:spcPts val="0"/>
              </a:spcAft>
              <a:buFont typeface="Arial" panose="020B0604020202020204" pitchFamily="34" charset="0"/>
              <a:buChar char="•"/>
            </a:pPr>
            <a:r>
              <a:rPr lang="en-AU" sz="3600" dirty="0">
                <a:solidFill>
                  <a:srgbClr val="000000"/>
                </a:solidFill>
                <a:ea typeface="+mn-ea"/>
                <a:cs typeface="+mn-cs"/>
              </a:rPr>
              <a:t>Content descriptions</a:t>
            </a:r>
          </a:p>
          <a:p>
            <a:pPr marL="685800" lvl="1" indent="-228600" fontAlgn="auto">
              <a:lnSpc>
                <a:spcPct val="90000"/>
              </a:lnSpc>
              <a:spcBef>
                <a:spcPts val="500"/>
              </a:spcBef>
              <a:spcAft>
                <a:spcPts val="0"/>
              </a:spcAft>
              <a:buFont typeface="Arial" panose="020B0604020202020204" pitchFamily="34" charset="0"/>
              <a:buChar char="•"/>
            </a:pPr>
            <a:r>
              <a:rPr lang="en-AU" sz="3600" dirty="0">
                <a:solidFill>
                  <a:srgbClr val="000000"/>
                </a:solidFill>
                <a:ea typeface="+mn-ea"/>
                <a:cs typeface="+mn-cs"/>
              </a:rPr>
              <a:t>Elaborations</a:t>
            </a:r>
          </a:p>
          <a:p>
            <a:pPr marL="685800" lvl="1" indent="-228600" fontAlgn="auto">
              <a:lnSpc>
                <a:spcPct val="90000"/>
              </a:lnSpc>
              <a:spcBef>
                <a:spcPts val="500"/>
              </a:spcBef>
              <a:spcAft>
                <a:spcPts val="0"/>
              </a:spcAft>
              <a:buFont typeface="Arial" panose="020B0604020202020204" pitchFamily="34" charset="0"/>
              <a:buChar char="•"/>
            </a:pPr>
            <a:r>
              <a:rPr lang="en-AU" sz="3600" dirty="0">
                <a:solidFill>
                  <a:srgbClr val="000000"/>
                </a:solidFill>
                <a:ea typeface="+mn-ea"/>
                <a:cs typeface="+mn-cs"/>
              </a:rPr>
              <a:t>Achievement standards</a:t>
            </a:r>
          </a:p>
          <a:p>
            <a:pPr marL="685800" lvl="1" indent="-228600" fontAlgn="auto">
              <a:lnSpc>
                <a:spcPct val="90000"/>
              </a:lnSpc>
              <a:spcBef>
                <a:spcPts val="500"/>
              </a:spcBef>
              <a:spcAft>
                <a:spcPts val="0"/>
              </a:spcAft>
              <a:buFont typeface="Arial" panose="020B0604020202020204" pitchFamily="34" charset="0"/>
              <a:buChar char="•"/>
            </a:pPr>
            <a:r>
              <a:rPr lang="en-AU" sz="3600" dirty="0">
                <a:solidFill>
                  <a:srgbClr val="000000"/>
                </a:solidFill>
                <a:ea typeface="+mn-ea"/>
                <a:cs typeface="+mn-cs"/>
              </a:rPr>
              <a:t>Resources and Glossary</a:t>
            </a:r>
          </a:p>
          <a:p>
            <a:pPr marL="0" indent="0">
              <a:buNone/>
            </a:pPr>
            <a:endParaRPr lang="en-AU" dirty="0"/>
          </a:p>
        </p:txBody>
      </p:sp>
    </p:spTree>
    <p:extLst>
      <p:ext uri="{BB962C8B-B14F-4D97-AF65-F5344CB8AC3E}">
        <p14:creationId xmlns:p14="http://schemas.microsoft.com/office/powerpoint/2010/main" val="396485868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49" y="221673"/>
            <a:ext cx="11617291" cy="988291"/>
          </a:xfrm>
        </p:spPr>
        <p:txBody>
          <a:bodyPr/>
          <a:lstStyle/>
          <a:p>
            <a:pPr algn="ctr"/>
            <a:r>
              <a:rPr lang="en-AU" kern="1200" dirty="0">
                <a:solidFill>
                  <a:schemeClr val="accent5"/>
                </a:solidFill>
              </a:rPr>
              <a:t>Components of the curriculum</a:t>
            </a:r>
            <a:endParaRPr lang="en-AU" dirty="0">
              <a:solidFill>
                <a:schemeClr val="accent5"/>
              </a:solidFill>
            </a:endParaRPr>
          </a:p>
        </p:txBody>
      </p:sp>
      <p:sp>
        <p:nvSpPr>
          <p:cNvPr id="3" name="Content Placeholder 2"/>
          <p:cNvSpPr>
            <a:spLocks noGrp="1"/>
          </p:cNvSpPr>
          <p:nvPr>
            <p:ph idx="1"/>
          </p:nvPr>
        </p:nvSpPr>
        <p:spPr>
          <a:xfrm>
            <a:off x="239349" y="1624614"/>
            <a:ext cx="11617291" cy="4318986"/>
          </a:xfrm>
        </p:spPr>
        <p:txBody>
          <a:bodyPr/>
          <a:lstStyle/>
          <a:p>
            <a:pPr marL="342900" lvl="0" indent="-342900">
              <a:buFont typeface="Wingdings" pitchFamily="2" charset="2"/>
              <a:buChar char="q"/>
            </a:pPr>
            <a:r>
              <a:rPr lang="en-US" sz="1800" b="0" dirty="0"/>
              <a:t>Pathways and levels</a:t>
            </a:r>
          </a:p>
          <a:p>
            <a:pPr marL="342900" lvl="0" indent="-342900">
              <a:buFont typeface="Wingdings" pitchFamily="2" charset="2"/>
              <a:buChar char="q"/>
            </a:pPr>
            <a:r>
              <a:rPr lang="en-US" sz="1800" b="0" dirty="0"/>
              <a:t>Language modes</a:t>
            </a:r>
          </a:p>
          <a:p>
            <a:pPr marL="0" lvl="0" indent="0">
              <a:buNone/>
            </a:pPr>
            <a:r>
              <a:rPr lang="en-US" sz="1800" b="0" dirty="0"/>
              <a:t>	• Speaking and Listening</a:t>
            </a:r>
          </a:p>
          <a:p>
            <a:pPr marL="0" lvl="0" indent="0">
              <a:buNone/>
            </a:pPr>
            <a:r>
              <a:rPr lang="en-US" sz="1800" b="0" dirty="0"/>
              <a:t>	• Reading and Viewing</a:t>
            </a:r>
          </a:p>
          <a:p>
            <a:pPr marL="0" lvl="0" indent="0">
              <a:buNone/>
            </a:pPr>
            <a:r>
              <a:rPr lang="en-US" sz="1800" b="0" dirty="0"/>
              <a:t>	• Writing</a:t>
            </a:r>
          </a:p>
          <a:p>
            <a:pPr marL="342900" lvl="0" indent="-342900">
              <a:buFont typeface="Wingdings" pitchFamily="2" charset="2"/>
              <a:buChar char="q"/>
            </a:pPr>
            <a:r>
              <a:rPr lang="en-US" sz="1800" b="0" dirty="0"/>
              <a:t>Strands &amp; sub-strands</a:t>
            </a:r>
          </a:p>
          <a:p>
            <a:pPr marL="0" lvl="0" indent="0">
              <a:buNone/>
            </a:pPr>
            <a:r>
              <a:rPr lang="en-US" sz="1800" b="0" dirty="0"/>
              <a:t>	• Communication</a:t>
            </a:r>
          </a:p>
          <a:p>
            <a:pPr marL="0" lvl="0" indent="0">
              <a:buNone/>
            </a:pPr>
            <a:r>
              <a:rPr lang="en-US" sz="1800" b="0" dirty="0"/>
              <a:t>	• Cultural and Plurilingual awareness</a:t>
            </a:r>
          </a:p>
          <a:p>
            <a:pPr marL="0" lvl="0" indent="0">
              <a:buNone/>
            </a:pPr>
            <a:r>
              <a:rPr lang="en-US" sz="1800" b="0" dirty="0"/>
              <a:t>	• Linguistic structures and features</a:t>
            </a:r>
          </a:p>
          <a:p>
            <a:pPr marL="342900" lvl="0" indent="-342900">
              <a:buFont typeface="Wingdings" pitchFamily="2" charset="2"/>
              <a:buChar char="q"/>
            </a:pPr>
            <a:r>
              <a:rPr lang="en-US" sz="1800" b="0" dirty="0"/>
              <a:t>Content descriptions</a:t>
            </a:r>
          </a:p>
          <a:p>
            <a:pPr marL="342900" lvl="0" indent="-342900">
              <a:buFont typeface="Wingdings" pitchFamily="2" charset="2"/>
              <a:buChar char="q"/>
            </a:pPr>
            <a:r>
              <a:rPr lang="en-US" sz="1800" b="0" dirty="0"/>
              <a:t>Elaborations</a:t>
            </a:r>
          </a:p>
          <a:p>
            <a:pPr marL="342900" lvl="0" indent="-342900">
              <a:buFont typeface="Wingdings" pitchFamily="2" charset="2"/>
              <a:buChar char="q"/>
            </a:pPr>
            <a:r>
              <a:rPr lang="en-US" sz="1800" b="0" dirty="0"/>
              <a:t>Achievement standards</a:t>
            </a:r>
          </a:p>
        </p:txBody>
      </p:sp>
    </p:spTree>
    <p:extLst>
      <p:ext uri="{BB962C8B-B14F-4D97-AF65-F5344CB8AC3E}">
        <p14:creationId xmlns:p14="http://schemas.microsoft.com/office/powerpoint/2010/main" val="36577137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49" y="129309"/>
            <a:ext cx="11617291" cy="1099127"/>
          </a:xfrm>
        </p:spPr>
        <p:txBody>
          <a:bodyPr/>
          <a:lstStyle/>
          <a:p>
            <a:pPr algn="ctr"/>
            <a:r>
              <a:rPr lang="en-AU" dirty="0"/>
              <a:t>F-10 EAL Pathways</a:t>
            </a:r>
          </a:p>
        </p:txBody>
      </p:sp>
      <p:sp>
        <p:nvSpPr>
          <p:cNvPr id="3" name="Content Placeholder 2"/>
          <p:cNvSpPr>
            <a:spLocks noGrp="1"/>
          </p:cNvSpPr>
          <p:nvPr>
            <p:ph idx="1"/>
          </p:nvPr>
        </p:nvSpPr>
        <p:spPr>
          <a:xfrm>
            <a:off x="239349" y="1366982"/>
            <a:ext cx="11617291" cy="4488695"/>
          </a:xfrm>
        </p:spPr>
        <p:txBody>
          <a:bodyPr/>
          <a:lstStyle/>
          <a:p>
            <a:pPr marL="0" indent="0">
              <a:buNone/>
            </a:pPr>
            <a:endParaRPr lang="en-AU" dirty="0"/>
          </a:p>
        </p:txBody>
      </p:sp>
      <p:pic>
        <p:nvPicPr>
          <p:cNvPr id="5" name="Content Placeholder 3"/>
          <p:cNvPicPr>
            <a:picLocks noChangeAspect="1"/>
          </p:cNvPicPr>
          <p:nvPr/>
        </p:nvPicPr>
        <p:blipFill>
          <a:blip r:embed="rId3"/>
          <a:stretch>
            <a:fillRect/>
          </a:stretch>
        </p:blipFill>
        <p:spPr bwMode="auto">
          <a:xfrm>
            <a:off x="2706254" y="1366982"/>
            <a:ext cx="6539346" cy="4488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7517132"/>
      </p:ext>
    </p:extLst>
  </p:cSld>
  <p:clrMapOvr>
    <a:masterClrMapping/>
  </p:clrMapOvr>
  <p:transition/>
</p:sld>
</file>

<file path=ppt/theme/theme1.xml><?xml version="1.0" encoding="utf-8"?>
<a:theme xmlns:a="http://schemas.openxmlformats.org/drawingml/2006/main" name="VCAA Powerpoint Template">
  <a:themeElements>
    <a:clrScheme name="F-10">
      <a:dk1>
        <a:srgbClr val="000000"/>
      </a:dk1>
      <a:lt1>
        <a:srgbClr val="FFFFFF"/>
      </a:lt1>
      <a:dk2>
        <a:srgbClr val="000000"/>
      </a:dk2>
      <a:lt2>
        <a:srgbClr val="808080"/>
      </a:lt2>
      <a:accent1>
        <a:srgbClr val="5179BB"/>
      </a:accent1>
      <a:accent2>
        <a:srgbClr val="0096DF"/>
      </a:accent2>
      <a:accent3>
        <a:srgbClr val="FFFFFF"/>
      </a:accent3>
      <a:accent4>
        <a:srgbClr val="000000"/>
      </a:accent4>
      <a:accent5>
        <a:srgbClr val="5179BB"/>
      </a:accent5>
      <a:accent6>
        <a:srgbClr val="0096DF"/>
      </a:accent6>
      <a:hlink>
        <a:srgbClr val="5179BB"/>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E4F45308-6977-4AD9-9D4D-59B2E098CF06}"/>
</file>

<file path=customXml/itemProps2.xml><?xml version="1.0" encoding="utf-8"?>
<ds:datastoreItem xmlns:ds="http://schemas.openxmlformats.org/officeDocument/2006/customXml" ds:itemID="{3933D060-02A5-4FEC-9CFB-D342CE3192D9}"/>
</file>

<file path=customXml/itemProps3.xml><?xml version="1.0" encoding="utf-8"?>
<ds:datastoreItem xmlns:ds="http://schemas.openxmlformats.org/officeDocument/2006/customXml" ds:itemID="{1853BFA7-AD12-4586-943B-ABBB06D5BB6B}"/>
</file>

<file path=docProps/app.xml><?xml version="1.0" encoding="utf-8"?>
<Properties xmlns="http://schemas.openxmlformats.org/officeDocument/2006/extended-properties" xmlns:vt="http://schemas.openxmlformats.org/officeDocument/2006/docPropsVTypes">
  <TotalTime>457</TotalTime>
  <Words>2407</Words>
  <Application>Microsoft Office PowerPoint</Application>
  <PresentationFormat>Widescreen</PresentationFormat>
  <Paragraphs>259</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Century Gothic</vt:lpstr>
      <vt:lpstr>Symbol</vt:lpstr>
      <vt:lpstr>Times New Roman</vt:lpstr>
      <vt:lpstr>Verdana</vt:lpstr>
      <vt:lpstr>Wingdings</vt:lpstr>
      <vt:lpstr>VCAA Powerpoint Template</vt:lpstr>
      <vt:lpstr>EAL program: Implementing the curriculum for newly arrived students in Language schools, centres and programs </vt:lpstr>
      <vt:lpstr>Acknowledgment of Country</vt:lpstr>
      <vt:lpstr>Session objectives</vt:lpstr>
      <vt:lpstr>Victorian Curriculum F-10</vt:lpstr>
      <vt:lpstr>Rationale</vt:lpstr>
      <vt:lpstr>Aims</vt:lpstr>
      <vt:lpstr>EAL Curriculum-content</vt:lpstr>
      <vt:lpstr>Components of the curriculum</vt:lpstr>
      <vt:lpstr>F-10 EAL Pathways</vt:lpstr>
      <vt:lpstr>Pathways and levels</vt:lpstr>
      <vt:lpstr>Learning in EAL</vt:lpstr>
      <vt:lpstr>Strands and sub-strands</vt:lpstr>
      <vt:lpstr>Content descriptions</vt:lpstr>
      <vt:lpstr>Content descriptions</vt:lpstr>
      <vt:lpstr>Content descriptions</vt:lpstr>
      <vt:lpstr>Elaborations</vt:lpstr>
      <vt:lpstr>Elaborations</vt:lpstr>
      <vt:lpstr>Elaborations</vt:lpstr>
      <vt:lpstr>Achievement standards</vt:lpstr>
      <vt:lpstr>Plurilingualism</vt:lpstr>
      <vt:lpstr>Navigating the EAL Curriculum</vt:lpstr>
      <vt:lpstr>Scope and Sequence Pathway B</vt:lpstr>
      <vt:lpstr>Accessing the Pathways tabs</vt:lpstr>
      <vt:lpstr>Applying the EAL curriculum for Planning</vt:lpstr>
      <vt:lpstr>Content Descriptions from new EAL Curriculum</vt:lpstr>
      <vt:lpstr>Developing learning intentions</vt:lpstr>
      <vt:lpstr>Developing learning intentions</vt:lpstr>
      <vt:lpstr>Lesson proforma</vt:lpstr>
      <vt:lpstr>Using success criteria</vt:lpstr>
      <vt:lpstr>Resources</vt:lpstr>
      <vt:lpstr>Curriculum Planning Self Assessment tool</vt:lpstr>
      <vt:lpstr>Questions</vt:lpstr>
      <vt:lpstr>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EAL program: Implementing the curriculum for newly arrived students in Language schools, centres and programs </dc:title>
  <dc:creator>Melican, Mark A</dc:creator>
  <cp:lastModifiedBy>Fisher, Peter P</cp:lastModifiedBy>
  <cp:revision>36</cp:revision>
  <cp:lastPrinted>2020-08-05T01:28:33Z</cp:lastPrinted>
  <dcterms:created xsi:type="dcterms:W3CDTF">2020-08-04T02:14:23Z</dcterms:created>
  <dcterms:modified xsi:type="dcterms:W3CDTF">2020-08-24T04:01:23Z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