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88" r:id="rId5"/>
    <p:sldId id="365" r:id="rId6"/>
    <p:sldId id="392" r:id="rId7"/>
    <p:sldId id="389" r:id="rId8"/>
    <p:sldId id="382" r:id="rId9"/>
    <p:sldId id="385" r:id="rId10"/>
    <p:sldId id="372" r:id="rId11"/>
    <p:sldId id="387" r:id="rId12"/>
    <p:sldId id="390" r:id="rId13"/>
  </p:sldIdLst>
  <p:sldSz cx="9144000" cy="5143500" type="screen16x9"/>
  <p:notesSz cx="6858000" cy="1962150"/>
  <p:defaultTextStyle>
    <a:defPPr>
      <a:defRPr lang="en-US"/>
    </a:defPPr>
    <a:lvl1pPr algn="l" defTabSz="3429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ource Sans Pro" pitchFamily="34" charset="0"/>
        <a:ea typeface="MS PGothic" panose="020B0600070205080204" pitchFamily="34" charset="-128"/>
        <a:cs typeface="+mn-cs"/>
      </a:defRPr>
    </a:lvl1pPr>
    <a:lvl2pPr marL="342900" algn="l" defTabSz="3429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ource Sans Pro" pitchFamily="34" charset="0"/>
        <a:ea typeface="MS PGothic" panose="020B0600070205080204" pitchFamily="34" charset="-128"/>
        <a:cs typeface="+mn-cs"/>
      </a:defRPr>
    </a:lvl2pPr>
    <a:lvl3pPr marL="685800" algn="l" defTabSz="3429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ource Sans Pro" pitchFamily="34" charset="0"/>
        <a:ea typeface="MS PGothic" panose="020B0600070205080204" pitchFamily="34" charset="-128"/>
        <a:cs typeface="+mn-cs"/>
      </a:defRPr>
    </a:lvl3pPr>
    <a:lvl4pPr marL="1028700" algn="l" defTabSz="3429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ource Sans Pro" pitchFamily="34" charset="0"/>
        <a:ea typeface="MS PGothic" panose="020B0600070205080204" pitchFamily="34" charset="-128"/>
        <a:cs typeface="+mn-cs"/>
      </a:defRPr>
    </a:lvl4pPr>
    <a:lvl5pPr marL="1371600" algn="l" defTabSz="3429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ource Sans Pro" pitchFamily="34" charset="0"/>
        <a:ea typeface="MS PGothic" panose="020B0600070205080204" pitchFamily="34" charset="-128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Source Sans Pro" pitchFamily="34" charset="0"/>
        <a:ea typeface="MS PGothic" panose="020B0600070205080204" pitchFamily="34" charset="-128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Source Sans Pro" pitchFamily="34" charset="0"/>
        <a:ea typeface="MS PGothic" panose="020B0600070205080204" pitchFamily="34" charset="-128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Source Sans Pro" pitchFamily="34" charset="0"/>
        <a:ea typeface="MS PGothic" panose="020B0600070205080204" pitchFamily="34" charset="-128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Source Sans Pro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96" userDrawn="1">
          <p15:clr>
            <a:srgbClr val="A4A3A4"/>
          </p15:clr>
        </p15:guide>
        <p15:guide id="2" pos="288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Kreunen" initials="BK" lastIdx="1" clrIdx="0"/>
  <p:cmAuthor id="2" name="Pam Robertson" initials="PR" lastIdx="4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694C"/>
    <a:srgbClr val="094183"/>
    <a:srgbClr val="FFFFFF"/>
    <a:srgbClr val="F1D09D"/>
    <a:srgbClr val="DDAD6A"/>
    <a:srgbClr val="D48568"/>
    <a:srgbClr val="D98888"/>
    <a:srgbClr val="020000"/>
    <a:srgbClr val="7CB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7623CF-0710-0AAD-C205-C27E193323D3}" v="17" dt="2019-09-10T08:16:20.986"/>
    <p1510:client id="{71A1B5F1-A500-DF1B-2D00-6829C727C880}" v="67" dt="2019-10-10T12:32:11.977"/>
    <p1510:client id="{B392BF47-2D66-8247-A075-D68791F6680D}" v="3" dt="2019-09-10T08:11:01.8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23"/>
    <p:restoredTop sz="56436" autoAdjust="0"/>
  </p:normalViewPr>
  <p:slideViewPr>
    <p:cSldViewPr snapToGrid="0">
      <p:cViewPr varScale="1">
        <p:scale>
          <a:sx n="65" d="100"/>
          <a:sy n="65" d="100"/>
        </p:scale>
        <p:origin x="715" y="48"/>
      </p:cViewPr>
      <p:guideLst>
        <p:guide orient="horz" pos="496"/>
        <p:guide pos="288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569579C-68D5-4A06-AA29-3AF55A8AAB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917E44-6C55-4327-80F6-DC30FCDDCE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30B6630-C6C6-42B3-B0B6-0119770C662E}" type="datetime1">
              <a:rPr lang="en-AU" altLang="en-US">
                <a:latin typeface="+mn-lt"/>
              </a:rPr>
              <a:pPr>
                <a:defRPr/>
              </a:pPr>
              <a:t>7/11/2019</a:t>
            </a:fld>
            <a:endParaRPr lang="en-US" altLang="en-US"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BC2F42-5E6B-4028-AD75-5DAA86408D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6A210B-BDF1-4EAA-AB30-24428DE071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16B9DA7-FAA8-4C25-AB5B-8C91F67F7E09}" type="slidenum">
              <a:rPr lang="en-US" altLang="en-US">
                <a:latin typeface="+mn-lt"/>
              </a:rPr>
              <a:pPr>
                <a:defRPr/>
              </a:pPr>
              <a:t>‹#›</a:t>
            </a:fld>
            <a:endParaRPr lang="en-US" alt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923347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0CBC3E5-0948-427C-A295-D0B7DB4A0A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7E1AF6-9E42-4F8F-8D93-1A8EB09C52B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fld id="{9995B61F-3E93-4399-9898-93BC222F4373}" type="datetime1">
              <a:rPr lang="en-AU" altLang="en-US" smtClean="0"/>
              <a:pPr>
                <a:defRPr/>
              </a:pPr>
              <a:t>7/11/2019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E63F055-7A31-40F2-874E-449040A8BC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886375E-1505-4B84-9D87-810A196149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BE53FF-A903-4E5B-A82C-7C330DE7E3C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CAEBAF-D259-468C-A1AD-E47FA1F33D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fld id="{94B3ECC0-12F4-4E1F-99A7-FC579198287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58783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3429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342900" algn="l" defTabSz="3429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685800" algn="l" defTabSz="3429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028700" algn="l" defTabSz="3429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371600" algn="l" defTabSz="3429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17145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3ECC0-12F4-4E1F-99A7-FC579198287C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679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3ECC0-12F4-4E1F-99A7-FC579198287C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913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B3ECC0-12F4-4E1F-99A7-FC579198287C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914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B3ECC0-12F4-4E1F-99A7-FC579198287C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2832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200">
              <a:defRPr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3ECC0-12F4-4E1F-99A7-FC579198287C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940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B3ECC0-12F4-4E1F-99A7-FC579198287C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242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3ECC0-12F4-4E1F-99A7-FC579198287C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366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B3ECC0-12F4-4E1F-99A7-FC579198287C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574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B3ECC0-12F4-4E1F-99A7-FC579198287C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064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E0C3997-2B6D-4C04-B3AE-8A12397FE52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00064" y="4526757"/>
            <a:ext cx="5130800" cy="461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solidFill>
                  <a:srgbClr val="094183"/>
                </a:solidFill>
                <a:latin typeface="+mn-lt"/>
                <a:cs typeface="Source Sans Pro"/>
              </a:defRPr>
            </a:lvl1pPr>
            <a:lvl2pPr>
              <a:defRPr sz="1500" b="0" i="0">
                <a:solidFill>
                  <a:srgbClr val="094183"/>
                </a:solidFill>
                <a:latin typeface="+mn-lt"/>
                <a:cs typeface="Source Sans Pro"/>
              </a:defRPr>
            </a:lvl2pPr>
            <a:lvl3pPr>
              <a:defRPr sz="1350" b="0" i="0">
                <a:solidFill>
                  <a:srgbClr val="094183"/>
                </a:solidFill>
                <a:latin typeface="+mn-lt"/>
                <a:cs typeface="Source Sans Pro"/>
              </a:defRPr>
            </a:lvl3pPr>
            <a:lvl4pPr>
              <a:defRPr sz="1200" b="0" i="0">
                <a:solidFill>
                  <a:srgbClr val="094183"/>
                </a:solidFill>
                <a:latin typeface="+mn-lt"/>
                <a:cs typeface="Source Sans Pro"/>
              </a:defRPr>
            </a:lvl4pPr>
            <a:lvl5pPr>
              <a:defRPr sz="1200" b="0" i="0">
                <a:solidFill>
                  <a:srgbClr val="094183"/>
                </a:solidFill>
                <a:latin typeface="+mn-lt"/>
                <a:cs typeface="Source Sans Pro"/>
              </a:defRPr>
            </a:lvl5pPr>
          </a:lstStyle>
          <a:p>
            <a:pPr lvl="0"/>
            <a:r>
              <a:rPr lang="en-AU"/>
              <a:t>Other logos (view final slide for instructions)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4E7093-B200-4A4F-86E3-EFDA83ADA30C}"/>
              </a:ext>
            </a:extLst>
          </p:cNvPr>
          <p:cNvSpPr/>
          <p:nvPr userDrawn="1"/>
        </p:nvSpPr>
        <p:spPr>
          <a:xfrm>
            <a:off x="5630864" y="0"/>
            <a:ext cx="3513137" cy="5149454"/>
          </a:xfrm>
          <a:prstGeom prst="rect">
            <a:avLst/>
          </a:prstGeom>
          <a:solidFill>
            <a:srgbClr val="0941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6" descr="Linework pattern_Movement.png">
            <a:extLst>
              <a:ext uri="{FF2B5EF4-FFF2-40B4-BE49-F238E27FC236}">
                <a16:creationId xmlns:a16="http://schemas.microsoft.com/office/drawing/2014/main" id="{657DC2DD-4058-4072-BF10-3D4775E8A9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513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0CE6E43-F4C5-4E29-B81C-F0574D2350C5}"/>
              </a:ext>
            </a:extLst>
          </p:cNvPr>
          <p:cNvCxnSpPr/>
          <p:nvPr userDrawn="1"/>
        </p:nvCxnSpPr>
        <p:spPr>
          <a:xfrm>
            <a:off x="500064" y="1452563"/>
            <a:ext cx="127000" cy="0"/>
          </a:xfrm>
          <a:prstGeom prst="line">
            <a:avLst/>
          </a:prstGeom>
          <a:ln w="6350">
            <a:solidFill>
              <a:srgbClr val="094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0064" y="2132513"/>
            <a:ext cx="2829403" cy="917115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2100" b="1">
                <a:solidFill>
                  <a:srgbClr val="094183"/>
                </a:solidFill>
                <a:latin typeface="+mj-lt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r>
              <a:rPr lang="en-AU"/>
              <a:t>Click to edit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064" y="3114682"/>
            <a:ext cx="2829403" cy="6973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rgbClr val="094183"/>
                </a:solidFill>
                <a:latin typeface="+mn-lt"/>
                <a:cs typeface="Source Sans Pro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subtitle</a:t>
            </a:r>
            <a:endParaRPr lang="en-US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00064" y="1520732"/>
            <a:ext cx="2838170" cy="4318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buNone/>
              <a:defRPr sz="1050" b="0" i="0" baseline="0">
                <a:solidFill>
                  <a:srgbClr val="094183"/>
                </a:solidFill>
                <a:latin typeface="Source Sans Pro Semibold"/>
                <a:cs typeface="Source Sans Pro Semibold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AU"/>
              <a:t>Click to edit identifier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4264B7E-9D51-4A56-B519-3F29A458F09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00063" y="3873105"/>
            <a:ext cx="2133600" cy="27384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9418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22 February 2018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0CCBF00-BD6C-4355-AD9A-363E5D3343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63963" y="739378"/>
            <a:ext cx="4857750" cy="3643313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15B739-5050-43E7-9194-478B77340503}"/>
              </a:ext>
            </a:extLst>
          </p:cNvPr>
          <p:cNvSpPr/>
          <p:nvPr userDrawn="1"/>
        </p:nvSpPr>
        <p:spPr>
          <a:xfrm>
            <a:off x="3763964" y="739378"/>
            <a:ext cx="994235" cy="781353"/>
          </a:xfrm>
          <a:custGeom>
            <a:avLst/>
            <a:gdLst>
              <a:gd name="connsiteX0" fmla="*/ 0 w 5058697"/>
              <a:gd name="connsiteY0" fmla="*/ 5058697 h 5058697"/>
              <a:gd name="connsiteX1" fmla="*/ 0 w 5058697"/>
              <a:gd name="connsiteY1" fmla="*/ 0 h 5058697"/>
              <a:gd name="connsiteX2" fmla="*/ 5058697 w 5058697"/>
              <a:gd name="connsiteY2" fmla="*/ 0 h 5058697"/>
              <a:gd name="connsiteX3" fmla="*/ 3642852 w 5058697"/>
              <a:gd name="connsiteY3" fmla="*/ 1415845 h 5058697"/>
              <a:gd name="connsiteX4" fmla="*/ 1415845 w 5058697"/>
              <a:gd name="connsiteY4" fmla="*/ 1415845 h 5058697"/>
              <a:gd name="connsiteX5" fmla="*/ 1415845 w 5058697"/>
              <a:gd name="connsiteY5" fmla="*/ 3598607 h 5058697"/>
              <a:gd name="connsiteX6" fmla="*/ 0 w 5058697"/>
              <a:gd name="connsiteY6" fmla="*/ 5058697 h 50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8697" h="5058697">
                <a:moveTo>
                  <a:pt x="0" y="5058697"/>
                </a:moveTo>
                <a:lnTo>
                  <a:pt x="0" y="0"/>
                </a:lnTo>
                <a:lnTo>
                  <a:pt x="5058697" y="0"/>
                </a:lnTo>
                <a:lnTo>
                  <a:pt x="3642852" y="1415845"/>
                </a:lnTo>
                <a:lnTo>
                  <a:pt x="1415845" y="1415845"/>
                </a:lnTo>
                <a:lnTo>
                  <a:pt x="1415845" y="3598607"/>
                </a:lnTo>
                <a:lnTo>
                  <a:pt x="0" y="5058697"/>
                </a:lnTo>
                <a:close/>
              </a:path>
            </a:pathLst>
          </a:custGeom>
          <a:solidFill>
            <a:srgbClr val="094183">
              <a:alpha val="88000"/>
            </a:srgbClr>
          </a:solidFill>
          <a:ln w="3643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AAFB76E-FA7E-468B-9B25-82350B302884}"/>
              </a:ext>
            </a:extLst>
          </p:cNvPr>
          <p:cNvSpPr/>
          <p:nvPr userDrawn="1"/>
        </p:nvSpPr>
        <p:spPr>
          <a:xfrm rot="10800000">
            <a:off x="7627479" y="3601337"/>
            <a:ext cx="994235" cy="781353"/>
          </a:xfrm>
          <a:custGeom>
            <a:avLst/>
            <a:gdLst>
              <a:gd name="connsiteX0" fmla="*/ 0 w 5058697"/>
              <a:gd name="connsiteY0" fmla="*/ 5058697 h 5058697"/>
              <a:gd name="connsiteX1" fmla="*/ 0 w 5058697"/>
              <a:gd name="connsiteY1" fmla="*/ 0 h 5058697"/>
              <a:gd name="connsiteX2" fmla="*/ 5058697 w 5058697"/>
              <a:gd name="connsiteY2" fmla="*/ 0 h 5058697"/>
              <a:gd name="connsiteX3" fmla="*/ 3642852 w 5058697"/>
              <a:gd name="connsiteY3" fmla="*/ 1415845 h 5058697"/>
              <a:gd name="connsiteX4" fmla="*/ 1415845 w 5058697"/>
              <a:gd name="connsiteY4" fmla="*/ 1415845 h 5058697"/>
              <a:gd name="connsiteX5" fmla="*/ 1415845 w 5058697"/>
              <a:gd name="connsiteY5" fmla="*/ 3598607 h 5058697"/>
              <a:gd name="connsiteX6" fmla="*/ 0 w 5058697"/>
              <a:gd name="connsiteY6" fmla="*/ 5058697 h 50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8697" h="5058697">
                <a:moveTo>
                  <a:pt x="0" y="5058697"/>
                </a:moveTo>
                <a:lnTo>
                  <a:pt x="0" y="0"/>
                </a:lnTo>
                <a:lnTo>
                  <a:pt x="5058697" y="0"/>
                </a:lnTo>
                <a:lnTo>
                  <a:pt x="3642852" y="1415845"/>
                </a:lnTo>
                <a:lnTo>
                  <a:pt x="1415845" y="1415845"/>
                </a:lnTo>
                <a:lnTo>
                  <a:pt x="1415845" y="3598607"/>
                </a:lnTo>
                <a:lnTo>
                  <a:pt x="0" y="5058697"/>
                </a:lnTo>
                <a:close/>
              </a:path>
            </a:pathLst>
          </a:custGeom>
          <a:solidFill>
            <a:srgbClr val="094183">
              <a:alpha val="88000"/>
            </a:srgbClr>
          </a:solidFill>
          <a:ln w="3643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AU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F4C1F2E6-E43E-4C59-993C-A55BA1CFCA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4800" y="308947"/>
            <a:ext cx="990000" cy="74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57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option 6">
    <p:bg>
      <p:bgPr>
        <a:solidFill>
          <a:srgbClr val="0941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DE41A1-4C45-41E5-97B6-73394BB009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21714" y="1"/>
            <a:ext cx="6022286" cy="458986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6EE101-6C4E-4076-A40F-6DBF1256B100}"/>
              </a:ext>
            </a:extLst>
          </p:cNvPr>
          <p:cNvCxnSpPr/>
          <p:nvPr userDrawn="1"/>
        </p:nvCxnSpPr>
        <p:spPr>
          <a:xfrm>
            <a:off x="0" y="4589860"/>
            <a:ext cx="915193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C3B4AF4-BF5E-47D1-AED1-A546AA8CE3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04161"/>
            <a:ext cx="2133600" cy="27384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FFFFFF"/>
                </a:solidFill>
                <a:latin typeface="Source Sans Pro SemiBold" panose="020B0603030403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22 February 2018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F4ACC6E-E227-45C9-8737-37135CA1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04161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FFFFFF"/>
                </a:solidFill>
                <a:latin typeface="Source Sans Pro SemiBold" panose="020B0603030403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Footer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EDE1F03-FFA3-4E37-8BE8-75BAEDEAD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04161"/>
            <a:ext cx="2133600" cy="27384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FFFFFF"/>
                </a:solidFill>
                <a:latin typeface="Source Sans Pro SemiBold" panose="020B0603030403020204" pitchFamily="34" charset="0"/>
              </a:defRPr>
            </a:lvl1pPr>
          </a:lstStyle>
          <a:p>
            <a:pPr>
              <a:defRPr/>
            </a:pPr>
            <a:fld id="{56DAE0BD-5ABA-4611-935B-99E85C08F8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965DDAC-E269-45E2-A096-D7C3492FE51A}"/>
              </a:ext>
            </a:extLst>
          </p:cNvPr>
          <p:cNvSpPr/>
          <p:nvPr userDrawn="1"/>
        </p:nvSpPr>
        <p:spPr>
          <a:xfrm>
            <a:off x="0" y="0"/>
            <a:ext cx="727200" cy="545400"/>
          </a:xfrm>
          <a:custGeom>
            <a:avLst/>
            <a:gdLst>
              <a:gd name="connsiteX0" fmla="*/ 0 w 5058697"/>
              <a:gd name="connsiteY0" fmla="*/ 5058697 h 5058697"/>
              <a:gd name="connsiteX1" fmla="*/ 0 w 5058697"/>
              <a:gd name="connsiteY1" fmla="*/ 0 h 5058697"/>
              <a:gd name="connsiteX2" fmla="*/ 5058697 w 5058697"/>
              <a:gd name="connsiteY2" fmla="*/ 0 h 5058697"/>
              <a:gd name="connsiteX3" fmla="*/ 3642852 w 5058697"/>
              <a:gd name="connsiteY3" fmla="*/ 1415845 h 5058697"/>
              <a:gd name="connsiteX4" fmla="*/ 1415845 w 5058697"/>
              <a:gd name="connsiteY4" fmla="*/ 1415845 h 5058697"/>
              <a:gd name="connsiteX5" fmla="*/ 1415845 w 5058697"/>
              <a:gd name="connsiteY5" fmla="*/ 3598607 h 5058697"/>
              <a:gd name="connsiteX6" fmla="*/ 0 w 5058697"/>
              <a:gd name="connsiteY6" fmla="*/ 5058697 h 50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8697" h="5058697">
                <a:moveTo>
                  <a:pt x="0" y="5058697"/>
                </a:moveTo>
                <a:lnTo>
                  <a:pt x="0" y="0"/>
                </a:lnTo>
                <a:lnTo>
                  <a:pt x="5058697" y="0"/>
                </a:lnTo>
                <a:lnTo>
                  <a:pt x="3642852" y="1415845"/>
                </a:lnTo>
                <a:lnTo>
                  <a:pt x="1415845" y="1415845"/>
                </a:lnTo>
                <a:lnTo>
                  <a:pt x="1415845" y="3598607"/>
                </a:lnTo>
                <a:lnTo>
                  <a:pt x="0" y="5058697"/>
                </a:lnTo>
                <a:close/>
              </a:path>
            </a:pathLst>
          </a:custGeom>
          <a:solidFill>
            <a:srgbClr val="F1D09D"/>
          </a:solidFill>
          <a:ln w="3643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342B5C9-F81A-4319-BE61-E5C42F47A77B}"/>
              </a:ext>
            </a:extLst>
          </p:cNvPr>
          <p:cNvSpPr/>
          <p:nvPr userDrawn="1"/>
        </p:nvSpPr>
        <p:spPr>
          <a:xfrm rot="10800000">
            <a:off x="8416799" y="4598099"/>
            <a:ext cx="727200" cy="545400"/>
          </a:xfrm>
          <a:custGeom>
            <a:avLst/>
            <a:gdLst>
              <a:gd name="connsiteX0" fmla="*/ 0 w 5058697"/>
              <a:gd name="connsiteY0" fmla="*/ 5058697 h 5058697"/>
              <a:gd name="connsiteX1" fmla="*/ 0 w 5058697"/>
              <a:gd name="connsiteY1" fmla="*/ 0 h 5058697"/>
              <a:gd name="connsiteX2" fmla="*/ 5058697 w 5058697"/>
              <a:gd name="connsiteY2" fmla="*/ 0 h 5058697"/>
              <a:gd name="connsiteX3" fmla="*/ 3642852 w 5058697"/>
              <a:gd name="connsiteY3" fmla="*/ 1415845 h 5058697"/>
              <a:gd name="connsiteX4" fmla="*/ 1415845 w 5058697"/>
              <a:gd name="connsiteY4" fmla="*/ 1415845 h 5058697"/>
              <a:gd name="connsiteX5" fmla="*/ 1415845 w 5058697"/>
              <a:gd name="connsiteY5" fmla="*/ 3598607 h 5058697"/>
              <a:gd name="connsiteX6" fmla="*/ 0 w 5058697"/>
              <a:gd name="connsiteY6" fmla="*/ 5058697 h 50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8697" h="5058697">
                <a:moveTo>
                  <a:pt x="0" y="5058697"/>
                </a:moveTo>
                <a:lnTo>
                  <a:pt x="0" y="0"/>
                </a:lnTo>
                <a:lnTo>
                  <a:pt x="5058697" y="0"/>
                </a:lnTo>
                <a:lnTo>
                  <a:pt x="3642852" y="1415845"/>
                </a:lnTo>
                <a:lnTo>
                  <a:pt x="1415845" y="1415845"/>
                </a:lnTo>
                <a:lnTo>
                  <a:pt x="1415845" y="3598607"/>
                </a:lnTo>
                <a:lnTo>
                  <a:pt x="0" y="5058697"/>
                </a:lnTo>
                <a:close/>
              </a:path>
            </a:pathLst>
          </a:custGeom>
          <a:solidFill>
            <a:srgbClr val="F1D09D"/>
          </a:solidFill>
          <a:ln w="3643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AU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257B5A-DD1C-4EDA-9E39-72BD0716B9D4}"/>
              </a:ext>
            </a:extLst>
          </p:cNvPr>
          <p:cNvSpPr txBox="1">
            <a:spLocks/>
          </p:cNvSpPr>
          <p:nvPr userDrawn="1"/>
        </p:nvSpPr>
        <p:spPr>
          <a:xfrm>
            <a:off x="508585" y="2302923"/>
            <a:ext cx="3599391" cy="124904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2800" b="1">
                <a:solidFill>
                  <a:srgbClr val="F1D09D"/>
                </a:solidFill>
                <a:latin typeface="+mj-lt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 algn="ctr">
              <a:defRPr sz="4400">
                <a:latin typeface="Noto Serif" charset="0"/>
              </a:defRPr>
            </a:lvl2pPr>
            <a:lvl3pPr algn="ctr">
              <a:defRPr sz="4400">
                <a:latin typeface="Noto Serif" charset="0"/>
              </a:defRPr>
            </a:lvl3pPr>
            <a:lvl4pPr algn="ctr">
              <a:defRPr sz="4400">
                <a:latin typeface="Noto Serif" charset="0"/>
              </a:defRPr>
            </a:lvl4pPr>
            <a:lvl5pPr algn="ctr">
              <a:defRPr sz="4400">
                <a:latin typeface="Noto Serif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Noto Serif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Noto Serif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Noto Serif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Noto Serif" charset="0"/>
              </a:defRPr>
            </a:lvl9pPr>
          </a:lstStyle>
          <a:p>
            <a:pPr lvl="0"/>
            <a:r>
              <a:rPr lang="en-AU" sz="2100"/>
              <a:t>Click to edit title</a:t>
            </a:r>
            <a:endParaRPr lang="en-US" sz="210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AC6EA58-CA45-4927-834D-219ACB5D64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4800" y="308947"/>
            <a:ext cx="990000" cy="74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35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7AC3EC-31A1-496F-9A99-8D98F703611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693738" y="1447800"/>
            <a:ext cx="185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5C3C0AA-7149-41EE-9DF1-2674B2CA3986}"/>
              </a:ext>
            </a:extLst>
          </p:cNvPr>
          <p:cNvCxnSpPr/>
          <p:nvPr userDrawn="1"/>
        </p:nvCxnSpPr>
        <p:spPr>
          <a:xfrm>
            <a:off x="0" y="4589860"/>
            <a:ext cx="9151938" cy="0"/>
          </a:xfrm>
          <a:prstGeom prst="line">
            <a:avLst/>
          </a:prstGeom>
          <a:ln w="12700">
            <a:solidFill>
              <a:srgbClr val="0B2F7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6036" y="1221499"/>
            <a:ext cx="7990764" cy="3223502"/>
          </a:xfrm>
          <a:prstGeom prst="rect">
            <a:avLst/>
          </a:prstGeom>
        </p:spPr>
        <p:txBody>
          <a:bodyPr anchor="ctr" anchorCtr="1"/>
          <a:lstStyle>
            <a:lvl1pPr>
              <a:defRPr sz="2400" b="0" i="0">
                <a:solidFill>
                  <a:schemeClr val="tx2"/>
                </a:solidFill>
                <a:latin typeface="+mn-lt"/>
                <a:cs typeface="Source Sans Pro"/>
              </a:defRPr>
            </a:lvl1pPr>
            <a:lvl2pPr>
              <a:defRPr sz="2400" b="0" i="0">
                <a:solidFill>
                  <a:schemeClr val="tx2"/>
                </a:solidFill>
                <a:latin typeface="+mn-lt"/>
                <a:cs typeface="Source Sans Pro"/>
              </a:defRPr>
            </a:lvl2pPr>
            <a:lvl3pPr>
              <a:defRPr sz="2100" b="0" i="0">
                <a:solidFill>
                  <a:schemeClr val="tx2"/>
                </a:solidFill>
                <a:latin typeface="+mn-lt"/>
                <a:cs typeface="Source Sans Pro"/>
              </a:defRPr>
            </a:lvl3pPr>
            <a:lvl4pPr>
              <a:defRPr sz="1800" b="0" i="0">
                <a:solidFill>
                  <a:schemeClr val="tx2"/>
                </a:solidFill>
                <a:latin typeface="+mn-lt"/>
                <a:cs typeface="Source Sans Pro"/>
              </a:defRPr>
            </a:lvl4pPr>
            <a:lvl5pPr>
              <a:defRPr sz="1800" b="0" i="0">
                <a:solidFill>
                  <a:schemeClr val="tx2"/>
                </a:solidFill>
                <a:latin typeface="+mn-lt"/>
                <a:cs typeface="Source Sans Pro"/>
              </a:defRPr>
            </a:lvl5pPr>
          </a:lstStyle>
          <a:p>
            <a:pPr lvl="0"/>
            <a:r>
              <a:rPr lang="en-AU"/>
              <a:t>Click to edit text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42CDEE0-ED71-4F26-9512-98BB602037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04161"/>
            <a:ext cx="2133600" cy="27384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94183"/>
                </a:solidFill>
                <a:latin typeface="Source Sans Pro SemiBold" panose="020B0603030403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22 February 2018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7846052-309E-4739-B808-8AFC7B1C4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04161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94183"/>
                </a:solidFill>
                <a:latin typeface="Source Sans Pro SemiBold" panose="020B0603030403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Footer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7BFDDBF-5432-4932-AC0A-E2DD65307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04161"/>
            <a:ext cx="2133600" cy="27384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094183"/>
                </a:solidFill>
                <a:latin typeface="Source Sans Pro SemiBold" panose="020B0603030403020204" pitchFamily="34" charset="0"/>
              </a:defRPr>
            </a:lvl1pPr>
          </a:lstStyle>
          <a:p>
            <a:pPr>
              <a:defRPr/>
            </a:pPr>
            <a:fld id="{8A3A8919-A695-43F6-A5DF-61A4207C18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D542657-7052-4CDE-9FDB-C082DEE38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38247" y="260235"/>
            <a:ext cx="6653178" cy="84696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94183"/>
                </a:solidFill>
                <a:latin typeface="+mj-lt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r>
              <a:rPr lang="en-AU"/>
              <a:t>Click to edit title</a:t>
            </a:r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44CB91F-F5FB-4B0C-88B3-F38247A395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800" y="308947"/>
            <a:ext cx="990000" cy="74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77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AB4CFE1-470E-41E1-9C1A-AD6D4FA8AA8F}"/>
              </a:ext>
            </a:extLst>
          </p:cNvPr>
          <p:cNvCxnSpPr/>
          <p:nvPr userDrawn="1"/>
        </p:nvCxnSpPr>
        <p:spPr>
          <a:xfrm>
            <a:off x="0" y="4589860"/>
            <a:ext cx="9151938" cy="0"/>
          </a:xfrm>
          <a:prstGeom prst="line">
            <a:avLst/>
          </a:prstGeom>
          <a:ln w="12700">
            <a:solidFill>
              <a:srgbClr val="0B2F7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77685-60AA-450B-A01B-6E1FFB8DEE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04161"/>
            <a:ext cx="2133600" cy="27384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94183"/>
                </a:solidFill>
                <a:latin typeface="Source Sans Pro SemiBold" panose="020B0603030403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22 February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0FEE6-B72D-45D2-9D0A-E66436292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04161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94183"/>
                </a:solidFill>
                <a:latin typeface="Source Sans Pro SemiBold" panose="020B0603030403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Footer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1D2F86-F35E-4FAC-9BE8-776BEC99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04161"/>
            <a:ext cx="2133600" cy="27384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094183"/>
                </a:solidFill>
                <a:latin typeface="Source Sans Pro SemiBold" panose="020B0603030403020204" pitchFamily="34" charset="0"/>
              </a:defRPr>
            </a:lvl1pPr>
          </a:lstStyle>
          <a:p>
            <a:pPr>
              <a:defRPr/>
            </a:pPr>
            <a:fld id="{9E28380C-6C3F-4446-AB8C-BA9A7F8655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29D795A-9450-4BCB-AC12-A71C70CAED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6036" y="634621"/>
            <a:ext cx="7990764" cy="3810380"/>
          </a:xfrm>
          <a:prstGeom prst="rect">
            <a:avLst/>
          </a:prstGeom>
        </p:spPr>
        <p:txBody>
          <a:bodyPr anchor="ctr" anchorCtr="1"/>
          <a:lstStyle>
            <a:lvl1pPr>
              <a:defRPr sz="2400" b="0" i="0">
                <a:solidFill>
                  <a:schemeClr val="tx2"/>
                </a:solidFill>
                <a:latin typeface="+mn-lt"/>
                <a:cs typeface="Source Sans Pro"/>
              </a:defRPr>
            </a:lvl1pPr>
            <a:lvl2pPr>
              <a:defRPr sz="2400" b="0" i="0">
                <a:solidFill>
                  <a:schemeClr val="tx2"/>
                </a:solidFill>
                <a:latin typeface="+mn-lt"/>
                <a:cs typeface="Source Sans Pro"/>
              </a:defRPr>
            </a:lvl2pPr>
            <a:lvl3pPr>
              <a:defRPr sz="2100" b="0" i="0">
                <a:solidFill>
                  <a:schemeClr val="tx2"/>
                </a:solidFill>
                <a:latin typeface="+mn-lt"/>
                <a:cs typeface="Source Sans Pro"/>
              </a:defRPr>
            </a:lvl3pPr>
            <a:lvl4pPr>
              <a:defRPr sz="1800" b="0" i="0">
                <a:solidFill>
                  <a:schemeClr val="tx2"/>
                </a:solidFill>
                <a:latin typeface="+mn-lt"/>
                <a:cs typeface="Source Sans Pro"/>
              </a:defRPr>
            </a:lvl4pPr>
            <a:lvl5pPr>
              <a:defRPr sz="1800" b="0" i="0">
                <a:solidFill>
                  <a:schemeClr val="tx2"/>
                </a:solidFill>
                <a:latin typeface="+mn-lt"/>
                <a:cs typeface="Source Sans Pro"/>
              </a:defRPr>
            </a:lvl5pPr>
          </a:lstStyle>
          <a:p>
            <a:pPr lvl="0"/>
            <a:r>
              <a:rPr lang="en-AU"/>
              <a:t>Click to edit text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10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F443EC-50FD-4C41-9752-4934286B99A8}"/>
              </a:ext>
            </a:extLst>
          </p:cNvPr>
          <p:cNvCxnSpPr/>
          <p:nvPr userDrawn="1"/>
        </p:nvCxnSpPr>
        <p:spPr>
          <a:xfrm>
            <a:off x="0" y="4589860"/>
            <a:ext cx="9151938" cy="0"/>
          </a:xfrm>
          <a:prstGeom prst="line">
            <a:avLst/>
          </a:prstGeom>
          <a:ln w="12700">
            <a:solidFill>
              <a:srgbClr val="0B2F7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30657"/>
            <a:ext cx="4038600" cy="3263966"/>
          </a:xfrm>
          <a:prstGeom prst="rect">
            <a:avLst/>
          </a:prstGeom>
        </p:spPr>
        <p:txBody>
          <a:bodyPr/>
          <a:lstStyle>
            <a:lvl1pPr>
              <a:defRPr sz="2100" b="0" i="0">
                <a:solidFill>
                  <a:schemeClr val="tx2"/>
                </a:solidFill>
                <a:latin typeface="Source Sans Pro"/>
                <a:cs typeface="Source Sans Pro"/>
              </a:defRPr>
            </a:lvl1pPr>
            <a:lvl2pPr>
              <a:defRPr sz="2100" b="0" i="0">
                <a:solidFill>
                  <a:schemeClr val="tx2"/>
                </a:solidFill>
                <a:latin typeface="Source Sans Pro"/>
                <a:cs typeface="Source Sans Pro"/>
              </a:defRPr>
            </a:lvl2pPr>
            <a:lvl3pPr>
              <a:defRPr sz="1800" b="0" i="0">
                <a:solidFill>
                  <a:schemeClr val="tx2"/>
                </a:solidFill>
                <a:latin typeface="Source Sans Pro"/>
                <a:cs typeface="Source Sans Pro"/>
              </a:defRPr>
            </a:lvl3pPr>
            <a:lvl4pPr>
              <a:defRPr sz="1500" b="0" i="0">
                <a:solidFill>
                  <a:schemeClr val="tx2"/>
                </a:solidFill>
                <a:latin typeface="Source Sans Pro"/>
                <a:cs typeface="Source Sans Pro"/>
              </a:defRPr>
            </a:lvl4pPr>
            <a:lvl5pPr>
              <a:defRPr sz="1500" b="0" i="0">
                <a:solidFill>
                  <a:schemeClr val="tx2"/>
                </a:solidFill>
                <a:latin typeface="Source Sans Pro"/>
                <a:cs typeface="Source Sans Pro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AU"/>
              <a:t>Click to edit text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48200" y="1330657"/>
            <a:ext cx="4038600" cy="3263966"/>
          </a:xfrm>
          <a:prstGeom prst="rect">
            <a:avLst/>
          </a:prstGeom>
        </p:spPr>
        <p:txBody>
          <a:bodyPr/>
          <a:lstStyle>
            <a:lvl1pPr>
              <a:defRPr sz="2100" b="0" i="0">
                <a:solidFill>
                  <a:schemeClr val="tx2"/>
                </a:solidFill>
                <a:latin typeface="Source Sans Pro"/>
                <a:cs typeface="Source Sans Pro"/>
              </a:defRPr>
            </a:lvl1pPr>
            <a:lvl2pPr>
              <a:defRPr sz="2100" b="0" i="0">
                <a:solidFill>
                  <a:schemeClr val="tx2"/>
                </a:solidFill>
                <a:latin typeface="Source Sans Pro"/>
                <a:cs typeface="Source Sans Pro"/>
              </a:defRPr>
            </a:lvl2pPr>
            <a:lvl3pPr>
              <a:defRPr sz="1800" b="0" i="0">
                <a:solidFill>
                  <a:schemeClr val="tx2"/>
                </a:solidFill>
                <a:latin typeface="Source Sans Pro"/>
                <a:cs typeface="Source Sans Pro"/>
              </a:defRPr>
            </a:lvl3pPr>
            <a:lvl4pPr>
              <a:defRPr sz="1500" b="0" i="0">
                <a:solidFill>
                  <a:schemeClr val="tx2"/>
                </a:solidFill>
                <a:latin typeface="Source Sans Pro"/>
                <a:cs typeface="Source Sans Pro"/>
              </a:defRPr>
            </a:lvl4pPr>
            <a:lvl5pPr>
              <a:defRPr sz="1500" b="0" i="0">
                <a:solidFill>
                  <a:schemeClr val="tx2"/>
                </a:solidFill>
                <a:latin typeface="Source Sans Pro"/>
                <a:cs typeface="Source Sans Pro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AU"/>
              <a:t>Click to edit text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76ECDAF-24F7-40D1-AB9F-15E5E3CC9E9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57200" y="4704161"/>
            <a:ext cx="2133600" cy="27384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94183"/>
                </a:solidFill>
                <a:latin typeface="Source Sans Pro SemiBold" panose="020B0603030403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22 February 2018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674B848-3FD8-4AB4-B789-53FA32BA4DB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124200" y="4704161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94183"/>
                </a:solidFill>
                <a:latin typeface="Source Sans Pro SemiBold" panose="020B0603030403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Footer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116788A-3E01-40F0-876B-6F5840C8A2D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553200" y="4704161"/>
            <a:ext cx="2133600" cy="27384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094183"/>
                </a:solidFill>
                <a:latin typeface="Source Sans Pro SemiBold" panose="020B0603030403020204" pitchFamily="34" charset="0"/>
              </a:defRPr>
            </a:lvl1pPr>
          </a:lstStyle>
          <a:p>
            <a:pPr>
              <a:defRPr/>
            </a:pPr>
            <a:fld id="{5994E1F7-DBDF-4AF7-9DB1-B2ED75B17A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8623A51-6F89-42D3-A114-9113B47D0D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38247" y="260235"/>
            <a:ext cx="6653178" cy="84696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94183"/>
                </a:solidFill>
                <a:latin typeface="+mj-lt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r>
              <a:rPr lang="en-AU"/>
              <a:t>Click to edit title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44468B8-5492-43FA-AD02-FBA8E052D3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800" y="308947"/>
            <a:ext cx="990000" cy="74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31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100" b="0">
                <a:solidFill>
                  <a:schemeClr val="accent3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section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>
            <a:lvl1pPr>
              <a:defRPr sz="2100">
                <a:solidFill>
                  <a:schemeClr val="tx2"/>
                </a:solidFill>
              </a:defRPr>
            </a:lvl1pPr>
            <a:lvl2pPr>
              <a:defRPr sz="21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500">
                <a:solidFill>
                  <a:schemeClr val="tx2"/>
                </a:solidFill>
              </a:defRPr>
            </a:lvl4pPr>
            <a:lvl5pPr>
              <a:defRPr sz="15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100" b="0">
                <a:solidFill>
                  <a:schemeClr val="accent3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section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1" y="1878806"/>
            <a:ext cx="3887391" cy="2763441"/>
          </a:xfrm>
        </p:spPr>
        <p:txBody>
          <a:bodyPr/>
          <a:lstStyle>
            <a:lvl1pPr>
              <a:defRPr sz="2100">
                <a:solidFill>
                  <a:schemeClr val="tx2"/>
                </a:solidFill>
              </a:defRPr>
            </a:lvl1pPr>
            <a:lvl2pPr>
              <a:defRPr sz="21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500">
                <a:solidFill>
                  <a:schemeClr val="tx2"/>
                </a:solidFill>
              </a:defRPr>
            </a:lvl4pPr>
            <a:lvl5pPr>
              <a:defRPr sz="15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40DEA35-13BF-49C5-A4BB-C20FA5F7CA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38247" y="260235"/>
            <a:ext cx="6653178" cy="84696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94183"/>
                </a:solidFill>
                <a:latin typeface="+mj-lt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r>
              <a:rPr lang="en-AU"/>
              <a:t>Click to edit title</a:t>
            </a: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20CBFB-C493-4011-9B87-0A4893543A0E}"/>
              </a:ext>
            </a:extLst>
          </p:cNvPr>
          <p:cNvCxnSpPr/>
          <p:nvPr userDrawn="1"/>
        </p:nvCxnSpPr>
        <p:spPr>
          <a:xfrm>
            <a:off x="0" y="4589860"/>
            <a:ext cx="9151938" cy="0"/>
          </a:xfrm>
          <a:prstGeom prst="line">
            <a:avLst/>
          </a:prstGeom>
          <a:ln w="12700">
            <a:solidFill>
              <a:srgbClr val="0B2F7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DD04E5EC-283D-4C4C-A4F8-C9A746909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04161"/>
            <a:ext cx="2133600" cy="27384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94183"/>
                </a:solidFill>
                <a:latin typeface="Source Sans Pro SemiBold" panose="020B0603030403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22 February 2018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72F4633-3001-4EDF-93B9-A95492E24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04161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94183"/>
                </a:solidFill>
                <a:latin typeface="Source Sans Pro SemiBold" panose="020B0603030403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Footer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2B3E041-DAD7-40B7-86B5-348B007A2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04161"/>
            <a:ext cx="2133600" cy="27384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094183"/>
                </a:solidFill>
                <a:latin typeface="Source Sans Pro SemiBold" panose="020B0603030403020204" pitchFamily="34" charset="0"/>
              </a:defRPr>
            </a:lvl1pPr>
          </a:lstStyle>
          <a:p>
            <a:pPr>
              <a:defRPr/>
            </a:pPr>
            <a:fld id="{8A3A8919-A695-43F6-A5DF-61A4207C18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1B44AE68-C070-4C7A-80B8-D018A76D3E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800" y="308947"/>
            <a:ext cx="990000" cy="74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95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A701153-AF61-4EAF-953D-AD6584438E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38247" y="260235"/>
            <a:ext cx="6653178" cy="84696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94183"/>
                </a:solidFill>
                <a:latin typeface="+mj-lt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r>
              <a:rPr lang="en-AU"/>
              <a:t>Click to edit title</a:t>
            </a:r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A5E7FE4-76D7-43E0-BA7B-5C113ED05FC7}"/>
              </a:ext>
            </a:extLst>
          </p:cNvPr>
          <p:cNvCxnSpPr/>
          <p:nvPr userDrawn="1"/>
        </p:nvCxnSpPr>
        <p:spPr>
          <a:xfrm>
            <a:off x="0" y="4589860"/>
            <a:ext cx="9151938" cy="0"/>
          </a:xfrm>
          <a:prstGeom prst="line">
            <a:avLst/>
          </a:prstGeom>
          <a:ln w="12700">
            <a:solidFill>
              <a:srgbClr val="0B2F7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970C593-0430-41FD-8005-A8FD1B2C57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04161"/>
            <a:ext cx="2133600" cy="27384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94183"/>
                </a:solidFill>
                <a:latin typeface="Source Sans Pro SemiBold" panose="020B0603030403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22 February 2018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3C8F68B-F93B-4222-BBDA-DD43030F2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04161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94183"/>
                </a:solidFill>
                <a:latin typeface="Source Sans Pro SemiBold" panose="020B0603030403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Footer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E215F8D-F84F-4ED6-B3ED-9D3F6A4D9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04161"/>
            <a:ext cx="2133600" cy="27384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094183"/>
                </a:solidFill>
                <a:latin typeface="Source Sans Pro SemiBold" panose="020B0603030403020204" pitchFamily="34" charset="0"/>
              </a:defRPr>
            </a:lvl1pPr>
          </a:lstStyle>
          <a:p>
            <a:pPr>
              <a:defRPr/>
            </a:pPr>
            <a:fld id="{8A3A8919-A695-43F6-A5DF-61A4207C18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ADF5453-841F-4476-A919-7B6579E47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800" y="308947"/>
            <a:ext cx="990000" cy="74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63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314A981-57EA-4525-A24B-B4A63FDCA35A}"/>
              </a:ext>
            </a:extLst>
          </p:cNvPr>
          <p:cNvCxnSpPr/>
          <p:nvPr userDrawn="1"/>
        </p:nvCxnSpPr>
        <p:spPr>
          <a:xfrm>
            <a:off x="0" y="4589860"/>
            <a:ext cx="9151938" cy="0"/>
          </a:xfrm>
          <a:prstGeom prst="line">
            <a:avLst/>
          </a:prstGeom>
          <a:ln w="12700">
            <a:solidFill>
              <a:srgbClr val="0B2F7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A9544D7-4CED-42BB-B829-B3AC12C96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04161"/>
            <a:ext cx="2133600" cy="27384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94183"/>
                </a:solidFill>
                <a:latin typeface="Source Sans Pro SemiBold" panose="020B0603030403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22 February 2018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AB8BF62-42EE-4DC5-8C32-1154855A5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04161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94183"/>
                </a:solidFill>
                <a:latin typeface="Source Sans Pro SemiBold" panose="020B0603030403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Footer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69F56A-8918-4816-9EE0-7306078C0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04161"/>
            <a:ext cx="2133600" cy="27384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094183"/>
                </a:solidFill>
                <a:latin typeface="Source Sans Pro SemiBold" panose="020B0603030403020204" pitchFamily="34" charset="0"/>
              </a:defRPr>
            </a:lvl1pPr>
          </a:lstStyle>
          <a:p>
            <a:pPr>
              <a:defRPr/>
            </a:pPr>
            <a:fld id="{8A3A8919-A695-43F6-A5DF-61A4207C18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48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 b="1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71"/>
            <a:ext cx="4629150" cy="3655219"/>
          </a:xfrm>
        </p:spPr>
        <p:txBody>
          <a:bodyPr anchor="ctr" anchorCtr="1"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1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500">
                <a:solidFill>
                  <a:schemeClr val="accent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caption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1A4E8E-53DF-483C-8F4C-31168F46F6FB}"/>
              </a:ext>
            </a:extLst>
          </p:cNvPr>
          <p:cNvCxnSpPr/>
          <p:nvPr userDrawn="1"/>
        </p:nvCxnSpPr>
        <p:spPr>
          <a:xfrm>
            <a:off x="0" y="4589860"/>
            <a:ext cx="9151938" cy="0"/>
          </a:xfrm>
          <a:prstGeom prst="line">
            <a:avLst/>
          </a:prstGeom>
          <a:ln w="12700">
            <a:solidFill>
              <a:srgbClr val="0B2F7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8063E20-57D8-4250-B367-DC370B2C01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04161"/>
            <a:ext cx="2133600" cy="27384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94183"/>
                </a:solidFill>
                <a:latin typeface="Source Sans Pro SemiBold" panose="020B0603030403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22 February 2018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86624F6-EE55-4A53-BA89-5F12B2E4B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04161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94183"/>
                </a:solidFill>
                <a:latin typeface="Source Sans Pro SemiBold" panose="020B0603030403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Footer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E7354DF-0A41-493E-A19E-B8A96A980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04161"/>
            <a:ext cx="2133600" cy="27384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094183"/>
                </a:solidFill>
                <a:latin typeface="Source Sans Pro SemiBold" panose="020B0603030403020204" pitchFamily="34" charset="0"/>
              </a:defRPr>
            </a:lvl1pPr>
          </a:lstStyle>
          <a:p>
            <a:pPr>
              <a:defRPr/>
            </a:pPr>
            <a:fld id="{8A3A8919-A695-43F6-A5DF-61A4207C18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2964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 b="1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ctr" anchorCtr="1"/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500">
                <a:solidFill>
                  <a:schemeClr val="accent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caption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F368DCF-9D65-42C2-AF20-563144FB72D9}"/>
              </a:ext>
            </a:extLst>
          </p:cNvPr>
          <p:cNvCxnSpPr/>
          <p:nvPr userDrawn="1"/>
        </p:nvCxnSpPr>
        <p:spPr>
          <a:xfrm>
            <a:off x="0" y="4589860"/>
            <a:ext cx="9151938" cy="0"/>
          </a:xfrm>
          <a:prstGeom prst="line">
            <a:avLst/>
          </a:prstGeom>
          <a:ln w="12700">
            <a:solidFill>
              <a:srgbClr val="0B2F7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CC7C235-CC6A-470C-AEFB-DF9E15DCA1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04161"/>
            <a:ext cx="2133600" cy="27384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94183"/>
                </a:solidFill>
                <a:latin typeface="Source Sans Pro SemiBold" panose="020B0603030403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22 February 2018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B797418-8F03-492A-A113-7C84F7FA5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04161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94183"/>
                </a:solidFill>
                <a:latin typeface="Source Sans Pro SemiBold" panose="020B0603030403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Footer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CD5F53A-D0F4-439F-9ABF-9D6C3D8FF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04161"/>
            <a:ext cx="2133600" cy="27384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094183"/>
                </a:solidFill>
                <a:latin typeface="Source Sans Pro SemiBold" panose="020B0603030403020204" pitchFamily="34" charset="0"/>
              </a:defRPr>
            </a:lvl1pPr>
          </a:lstStyle>
          <a:p>
            <a:pPr>
              <a:defRPr/>
            </a:pPr>
            <a:fld id="{8A3A8919-A695-43F6-A5DF-61A4207C18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327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creen - option 1">
    <p:bg>
      <p:bgPr>
        <a:solidFill>
          <a:srgbClr val="0941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4BD2A2EF-9F4A-49D8-8E00-731C9C0F13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06851" y="3715941"/>
            <a:ext cx="1130300" cy="8477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4E97CE-EC2D-44A2-93EC-BC9A9BBC4C4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93901" y="1965723"/>
            <a:ext cx="51530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000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98337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E0C3997-2B6D-4C04-B3AE-8A12397FE52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00063" y="4526757"/>
            <a:ext cx="7715890" cy="461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 b="0" i="0">
                <a:solidFill>
                  <a:srgbClr val="094183"/>
                </a:solidFill>
                <a:latin typeface="+mn-lt"/>
                <a:cs typeface="Source Sans Pro"/>
              </a:defRPr>
            </a:lvl1pPr>
            <a:lvl2pPr>
              <a:defRPr sz="1500" b="0" i="0">
                <a:solidFill>
                  <a:srgbClr val="094183"/>
                </a:solidFill>
                <a:latin typeface="+mn-lt"/>
                <a:cs typeface="Source Sans Pro"/>
              </a:defRPr>
            </a:lvl2pPr>
            <a:lvl3pPr>
              <a:defRPr sz="1350" b="0" i="0">
                <a:solidFill>
                  <a:srgbClr val="094183"/>
                </a:solidFill>
                <a:latin typeface="+mn-lt"/>
                <a:cs typeface="Source Sans Pro"/>
              </a:defRPr>
            </a:lvl3pPr>
            <a:lvl4pPr>
              <a:defRPr sz="1200" b="0" i="0">
                <a:solidFill>
                  <a:srgbClr val="094183"/>
                </a:solidFill>
                <a:latin typeface="+mn-lt"/>
                <a:cs typeface="Source Sans Pro"/>
              </a:defRPr>
            </a:lvl4pPr>
            <a:lvl5pPr>
              <a:defRPr sz="1200" b="0" i="0">
                <a:solidFill>
                  <a:srgbClr val="094183"/>
                </a:solidFill>
                <a:latin typeface="+mn-lt"/>
                <a:cs typeface="Source Sans Pro"/>
              </a:defRPr>
            </a:lvl5pPr>
          </a:lstStyle>
          <a:p>
            <a:pPr lvl="0"/>
            <a:r>
              <a:rPr lang="en-AU"/>
              <a:t>Other logos (view final slide for instructions)</a:t>
            </a: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0CE6E43-F4C5-4E29-B81C-F0574D2350C5}"/>
              </a:ext>
            </a:extLst>
          </p:cNvPr>
          <p:cNvCxnSpPr/>
          <p:nvPr userDrawn="1"/>
        </p:nvCxnSpPr>
        <p:spPr>
          <a:xfrm>
            <a:off x="500064" y="1452563"/>
            <a:ext cx="127000" cy="0"/>
          </a:xfrm>
          <a:prstGeom prst="line">
            <a:avLst/>
          </a:prstGeom>
          <a:ln w="6350">
            <a:solidFill>
              <a:srgbClr val="094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0063" y="2132513"/>
            <a:ext cx="7715889" cy="917115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2400" b="1">
                <a:solidFill>
                  <a:srgbClr val="094183"/>
                </a:solidFill>
                <a:latin typeface="+mj-lt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r>
              <a:rPr lang="en-AU"/>
              <a:t>Click to edit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063" y="3104446"/>
            <a:ext cx="7715889" cy="6973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rgbClr val="094183"/>
                </a:solidFill>
                <a:latin typeface="+mn-lt"/>
                <a:cs typeface="Source Sans Pro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subtitle</a:t>
            </a:r>
            <a:endParaRPr lang="en-US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00064" y="1520732"/>
            <a:ext cx="2838170" cy="4318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buNone/>
              <a:defRPr sz="1050" b="0" i="0" baseline="0">
                <a:solidFill>
                  <a:srgbClr val="094183"/>
                </a:solidFill>
                <a:latin typeface="+mn-lt"/>
                <a:cs typeface="Source Sans Pro Semibold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AU"/>
              <a:t>Click to edit identifier line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4264B7E-9D51-4A56-B519-3F29A458F09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00063" y="3873105"/>
            <a:ext cx="2133600" cy="27384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solidFill>
                  <a:srgbClr val="09418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22 February 2018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54B2A46-7DF8-4112-9D48-BD3443D92530}"/>
              </a:ext>
            </a:extLst>
          </p:cNvPr>
          <p:cNvSpPr/>
          <p:nvPr userDrawn="1"/>
        </p:nvSpPr>
        <p:spPr>
          <a:xfrm>
            <a:off x="0" y="0"/>
            <a:ext cx="727200" cy="545400"/>
          </a:xfrm>
          <a:custGeom>
            <a:avLst/>
            <a:gdLst>
              <a:gd name="connsiteX0" fmla="*/ 0 w 5058697"/>
              <a:gd name="connsiteY0" fmla="*/ 5058697 h 5058697"/>
              <a:gd name="connsiteX1" fmla="*/ 0 w 5058697"/>
              <a:gd name="connsiteY1" fmla="*/ 0 h 5058697"/>
              <a:gd name="connsiteX2" fmla="*/ 5058697 w 5058697"/>
              <a:gd name="connsiteY2" fmla="*/ 0 h 5058697"/>
              <a:gd name="connsiteX3" fmla="*/ 3642852 w 5058697"/>
              <a:gd name="connsiteY3" fmla="*/ 1415845 h 5058697"/>
              <a:gd name="connsiteX4" fmla="*/ 1415845 w 5058697"/>
              <a:gd name="connsiteY4" fmla="*/ 1415845 h 5058697"/>
              <a:gd name="connsiteX5" fmla="*/ 1415845 w 5058697"/>
              <a:gd name="connsiteY5" fmla="*/ 3598607 h 5058697"/>
              <a:gd name="connsiteX6" fmla="*/ 0 w 5058697"/>
              <a:gd name="connsiteY6" fmla="*/ 5058697 h 50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8697" h="5058697">
                <a:moveTo>
                  <a:pt x="0" y="5058697"/>
                </a:moveTo>
                <a:lnTo>
                  <a:pt x="0" y="0"/>
                </a:lnTo>
                <a:lnTo>
                  <a:pt x="5058697" y="0"/>
                </a:lnTo>
                <a:lnTo>
                  <a:pt x="3642852" y="1415845"/>
                </a:lnTo>
                <a:lnTo>
                  <a:pt x="1415845" y="1415845"/>
                </a:lnTo>
                <a:lnTo>
                  <a:pt x="1415845" y="3598607"/>
                </a:lnTo>
                <a:lnTo>
                  <a:pt x="0" y="5058697"/>
                </a:lnTo>
                <a:close/>
              </a:path>
            </a:pathLst>
          </a:custGeom>
          <a:solidFill>
            <a:srgbClr val="094183"/>
          </a:solidFill>
          <a:ln w="3643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EAC63EB-EC3A-4DB8-A02E-72FD4038CBCA}"/>
              </a:ext>
            </a:extLst>
          </p:cNvPr>
          <p:cNvSpPr/>
          <p:nvPr userDrawn="1"/>
        </p:nvSpPr>
        <p:spPr>
          <a:xfrm rot="10800000">
            <a:off x="8416799" y="4598099"/>
            <a:ext cx="727200" cy="545400"/>
          </a:xfrm>
          <a:custGeom>
            <a:avLst/>
            <a:gdLst>
              <a:gd name="connsiteX0" fmla="*/ 0 w 5058697"/>
              <a:gd name="connsiteY0" fmla="*/ 5058697 h 5058697"/>
              <a:gd name="connsiteX1" fmla="*/ 0 w 5058697"/>
              <a:gd name="connsiteY1" fmla="*/ 0 h 5058697"/>
              <a:gd name="connsiteX2" fmla="*/ 5058697 w 5058697"/>
              <a:gd name="connsiteY2" fmla="*/ 0 h 5058697"/>
              <a:gd name="connsiteX3" fmla="*/ 3642852 w 5058697"/>
              <a:gd name="connsiteY3" fmla="*/ 1415845 h 5058697"/>
              <a:gd name="connsiteX4" fmla="*/ 1415845 w 5058697"/>
              <a:gd name="connsiteY4" fmla="*/ 1415845 h 5058697"/>
              <a:gd name="connsiteX5" fmla="*/ 1415845 w 5058697"/>
              <a:gd name="connsiteY5" fmla="*/ 3598607 h 5058697"/>
              <a:gd name="connsiteX6" fmla="*/ 0 w 5058697"/>
              <a:gd name="connsiteY6" fmla="*/ 5058697 h 50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8697" h="5058697">
                <a:moveTo>
                  <a:pt x="0" y="5058697"/>
                </a:moveTo>
                <a:lnTo>
                  <a:pt x="0" y="0"/>
                </a:lnTo>
                <a:lnTo>
                  <a:pt x="5058697" y="0"/>
                </a:lnTo>
                <a:lnTo>
                  <a:pt x="3642852" y="1415845"/>
                </a:lnTo>
                <a:lnTo>
                  <a:pt x="1415845" y="1415845"/>
                </a:lnTo>
                <a:lnTo>
                  <a:pt x="1415845" y="3598607"/>
                </a:lnTo>
                <a:lnTo>
                  <a:pt x="0" y="5058697"/>
                </a:lnTo>
                <a:close/>
              </a:path>
            </a:pathLst>
          </a:custGeom>
          <a:solidFill>
            <a:srgbClr val="094183"/>
          </a:solidFill>
          <a:ln w="3643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AU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70C7D6F-0D4F-4E0F-A676-7D07E7E525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800" y="308947"/>
            <a:ext cx="990000" cy="74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33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creen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E2FF4314-95D7-438F-A51A-270111CC42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06851" y="3715941"/>
            <a:ext cx="1130300" cy="847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A4D157-DFD2-4A45-AD34-7D0085AE6B1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93901" y="1965723"/>
            <a:ext cx="51530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000">
                <a:solidFill>
                  <a:srgbClr val="094183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Thank you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9AC34E-1963-4312-8427-05A8E52D04C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971550" y="515541"/>
            <a:ext cx="184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7057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creen - Message with URL">
    <p:bg>
      <p:bgPr>
        <a:solidFill>
          <a:srgbClr val="0941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06B5DB-506A-4635-B120-1A15E3030B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2589664"/>
            <a:ext cx="8229600" cy="6755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Source Sans Pro"/>
              </a:defRPr>
            </a:lvl1pPr>
            <a:lvl2pPr marL="342900" indent="0" algn="ctr">
              <a:buNone/>
              <a:defRPr sz="1500" b="0" i="0">
                <a:solidFill>
                  <a:schemeClr val="bg1"/>
                </a:solidFill>
                <a:latin typeface="+mn-lt"/>
                <a:cs typeface="Source Sans Pro"/>
              </a:defRPr>
            </a:lvl2pPr>
            <a:lvl3pPr marL="685800" indent="0" algn="ctr">
              <a:buNone/>
              <a:defRPr sz="1350" b="0" i="0">
                <a:solidFill>
                  <a:schemeClr val="bg1"/>
                </a:solidFill>
                <a:latin typeface="+mn-lt"/>
                <a:cs typeface="Source Sans Pro"/>
              </a:defRPr>
            </a:lvl3pPr>
            <a:lvl4pPr marL="1028700" indent="0" algn="ctr">
              <a:buNone/>
              <a:defRPr sz="1200" b="0" i="0">
                <a:solidFill>
                  <a:schemeClr val="bg1"/>
                </a:solidFill>
                <a:latin typeface="+mn-lt"/>
                <a:cs typeface="Source Sans Pro"/>
              </a:defRPr>
            </a:lvl4pPr>
            <a:lvl5pPr marL="1371600" indent="0" algn="ctr">
              <a:buNone/>
              <a:defRPr sz="1200" b="0" i="0">
                <a:solidFill>
                  <a:schemeClr val="bg1"/>
                </a:solidFill>
                <a:latin typeface="+mn-lt"/>
                <a:cs typeface="Source Sans Pro"/>
              </a:defRPr>
            </a:lvl5pPr>
          </a:lstStyle>
          <a:p>
            <a:pPr lvl="0"/>
            <a:r>
              <a:rPr lang="en-AU"/>
              <a:t>Click to edit URL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254524A-FA75-495B-BCF2-2CF31B3037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5411" y="1378369"/>
            <a:ext cx="6653178" cy="84696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>
              <a:defRPr sz="3000" b="0">
                <a:solidFill>
                  <a:schemeClr val="bg1"/>
                </a:solidFill>
                <a:latin typeface="+mj-lt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r>
              <a:rPr lang="en-AU"/>
              <a:t>Click to edit message</a:t>
            </a:r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BD2A2EF-9F4A-49D8-8E00-731C9C0F13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06851" y="3715941"/>
            <a:ext cx="113030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60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creen - Message with UR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06B5DB-506A-4635-B120-1A15E3030B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2589664"/>
            <a:ext cx="8229600" cy="6755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accent1"/>
                </a:solidFill>
                <a:latin typeface="+mn-lt"/>
                <a:cs typeface="Source Sans Pro"/>
              </a:defRPr>
            </a:lvl1pPr>
            <a:lvl2pPr marL="342900" indent="0" algn="ctr">
              <a:buNone/>
              <a:defRPr sz="1500" b="0" i="0">
                <a:solidFill>
                  <a:schemeClr val="bg1"/>
                </a:solidFill>
                <a:latin typeface="+mn-lt"/>
                <a:cs typeface="Source Sans Pro"/>
              </a:defRPr>
            </a:lvl2pPr>
            <a:lvl3pPr marL="685800" indent="0" algn="ctr">
              <a:buNone/>
              <a:defRPr sz="1350" b="0" i="0">
                <a:solidFill>
                  <a:schemeClr val="bg1"/>
                </a:solidFill>
                <a:latin typeface="+mn-lt"/>
                <a:cs typeface="Source Sans Pro"/>
              </a:defRPr>
            </a:lvl3pPr>
            <a:lvl4pPr marL="1028700" indent="0" algn="ctr">
              <a:buNone/>
              <a:defRPr sz="1200" b="0" i="0">
                <a:solidFill>
                  <a:schemeClr val="bg1"/>
                </a:solidFill>
                <a:latin typeface="+mn-lt"/>
                <a:cs typeface="Source Sans Pro"/>
              </a:defRPr>
            </a:lvl4pPr>
            <a:lvl5pPr marL="1371600" indent="0" algn="ctr">
              <a:buNone/>
              <a:defRPr sz="1200" b="0" i="0">
                <a:solidFill>
                  <a:schemeClr val="bg1"/>
                </a:solidFill>
                <a:latin typeface="+mn-lt"/>
                <a:cs typeface="Source Sans Pro"/>
              </a:defRPr>
            </a:lvl5pPr>
          </a:lstStyle>
          <a:p>
            <a:pPr lvl="0"/>
            <a:r>
              <a:rPr lang="en-AU"/>
              <a:t>Click to edit URL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254524A-FA75-495B-BCF2-2CF31B3037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5411" y="1378369"/>
            <a:ext cx="6653178" cy="84696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>
              <a:defRPr sz="3000" b="0">
                <a:solidFill>
                  <a:srgbClr val="094183"/>
                </a:solidFill>
                <a:latin typeface="+mj-lt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r>
              <a:rPr lang="en-AU"/>
              <a:t>Click to edit message</a:t>
            </a:r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BD2A2EF-9F4A-49D8-8E00-731C9C0F13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06851" y="3715941"/>
            <a:ext cx="113030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250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AF3E21E-9571-416D-8972-15FFCF82178D}"/>
              </a:ext>
            </a:extLst>
          </p:cNvPr>
          <p:cNvSpPr/>
          <p:nvPr userDrawn="1"/>
        </p:nvSpPr>
        <p:spPr>
          <a:xfrm>
            <a:off x="363586" y="1197591"/>
            <a:ext cx="8392802" cy="8222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9FAC71-D699-4891-BAD2-0B87C66B5C11}"/>
              </a:ext>
            </a:extLst>
          </p:cNvPr>
          <p:cNvSpPr txBox="1"/>
          <p:nvPr userDrawn="1"/>
        </p:nvSpPr>
        <p:spPr>
          <a:xfrm>
            <a:off x="363586" y="213816"/>
            <a:ext cx="8447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Inserting other logos: guide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6F406-3022-4893-959F-40A42213703A}"/>
              </a:ext>
            </a:extLst>
          </p:cNvPr>
          <p:cNvSpPr txBox="1"/>
          <p:nvPr userDrawn="1"/>
        </p:nvSpPr>
        <p:spPr>
          <a:xfrm>
            <a:off x="363587" y="3471397"/>
            <a:ext cx="844796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en-AU" sz="1350">
                <a:solidFill>
                  <a:schemeClr val="bg2">
                    <a:lumMod val="40000"/>
                    <a:lumOff val="60000"/>
                  </a:schemeClr>
                </a:solidFill>
              </a:rPr>
              <a:t>Arrange your logos in the white rectangle above that corresponds to your title slide</a:t>
            </a:r>
          </a:p>
          <a:p>
            <a:pPr marL="257175" indent="-257175">
              <a:buFont typeface="+mj-lt"/>
              <a:buAutoNum type="arabicPeriod"/>
            </a:pPr>
            <a:r>
              <a:rPr lang="en-AU" sz="1350">
                <a:solidFill>
                  <a:schemeClr val="bg2">
                    <a:lumMod val="40000"/>
                    <a:lumOff val="60000"/>
                  </a:schemeClr>
                </a:solidFill>
              </a:rPr>
              <a:t>Select All</a:t>
            </a:r>
          </a:p>
          <a:p>
            <a:pPr marL="257175" indent="-257175">
              <a:buFont typeface="+mj-lt"/>
              <a:buAutoNum type="arabicPeriod"/>
            </a:pPr>
            <a:r>
              <a:rPr lang="en-AU" sz="1350">
                <a:solidFill>
                  <a:schemeClr val="bg2">
                    <a:lumMod val="40000"/>
                    <a:lumOff val="60000"/>
                  </a:schemeClr>
                </a:solidFill>
              </a:rPr>
              <a:t>Group the selection</a:t>
            </a:r>
          </a:p>
          <a:p>
            <a:pPr marL="257175" indent="-257175">
              <a:buFont typeface="+mj-lt"/>
              <a:buAutoNum type="arabicPeriod"/>
            </a:pPr>
            <a:r>
              <a:rPr lang="en-AU" sz="1350">
                <a:solidFill>
                  <a:schemeClr val="bg2">
                    <a:lumMod val="40000"/>
                    <a:lumOff val="60000"/>
                  </a:schemeClr>
                </a:solidFill>
              </a:rPr>
              <a:t>Copy the group</a:t>
            </a:r>
          </a:p>
          <a:p>
            <a:pPr marL="257175" indent="-257175">
              <a:buFont typeface="+mj-lt"/>
              <a:buAutoNum type="arabicPeriod"/>
            </a:pPr>
            <a:r>
              <a:rPr lang="en-AU" sz="1350">
                <a:solidFill>
                  <a:schemeClr val="bg2">
                    <a:lumMod val="40000"/>
                    <a:lumOff val="60000"/>
                  </a:schemeClr>
                </a:solidFill>
              </a:rPr>
              <a:t>Click on the Other logos box on the title slide and Paste As Picture</a:t>
            </a:r>
          </a:p>
          <a:p>
            <a:pPr marL="257175" indent="-257175">
              <a:buFont typeface="+mj-lt"/>
              <a:buAutoNum type="arabicPeriod"/>
            </a:pPr>
            <a:r>
              <a:rPr lang="en-AU" sz="1350">
                <a:solidFill>
                  <a:schemeClr val="bg2">
                    <a:lumMod val="40000"/>
                    <a:lumOff val="60000"/>
                  </a:schemeClr>
                </a:solidFill>
              </a:rPr>
              <a:t>Remove this slide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06300D-2BBF-4FD6-99CB-BF43FD0D4C7E}"/>
              </a:ext>
            </a:extLst>
          </p:cNvPr>
          <p:cNvSpPr/>
          <p:nvPr userDrawn="1"/>
        </p:nvSpPr>
        <p:spPr>
          <a:xfrm>
            <a:off x="363586" y="2495049"/>
            <a:ext cx="8392802" cy="5011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30A4BC-E857-40C5-9981-E1681B9E46B8}"/>
              </a:ext>
            </a:extLst>
          </p:cNvPr>
          <p:cNvSpPr txBox="1"/>
          <p:nvPr userDrawn="1"/>
        </p:nvSpPr>
        <p:spPr>
          <a:xfrm>
            <a:off x="363587" y="878827"/>
            <a:ext cx="182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chemeClr val="bg1"/>
                </a:solidFill>
              </a:rPr>
              <a:t>Title with images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7A656A-A50E-4D72-B3D3-4CD0023FF08B}"/>
              </a:ext>
            </a:extLst>
          </p:cNvPr>
          <p:cNvSpPr txBox="1"/>
          <p:nvPr userDrawn="1"/>
        </p:nvSpPr>
        <p:spPr>
          <a:xfrm>
            <a:off x="363586" y="2205821"/>
            <a:ext cx="21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chemeClr val="bg1"/>
                </a:solidFill>
              </a:rPr>
              <a:t>Title without images</a:t>
            </a:r>
          </a:p>
        </p:txBody>
      </p:sp>
    </p:spTree>
    <p:extLst>
      <p:ext uri="{BB962C8B-B14F-4D97-AF65-F5344CB8AC3E}">
        <p14:creationId xmlns:p14="http://schemas.microsoft.com/office/powerpoint/2010/main" val="20558460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5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3">
    <p:bg>
      <p:bgPr>
        <a:solidFill>
          <a:srgbClr val="0941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EB2287-9029-4C3E-9A98-9B1577FE0A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3958" y="0"/>
            <a:ext cx="5377637" cy="5132784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B099E45-640E-4BDE-9383-67CDB03F8F98}"/>
              </a:ext>
            </a:extLst>
          </p:cNvPr>
          <p:cNvSpPr/>
          <p:nvPr userDrawn="1"/>
        </p:nvSpPr>
        <p:spPr>
          <a:xfrm>
            <a:off x="3780430" y="0"/>
            <a:ext cx="5377218" cy="5148618"/>
          </a:xfrm>
          <a:custGeom>
            <a:avLst/>
            <a:gdLst>
              <a:gd name="connsiteX0" fmla="*/ 0 w 5377218"/>
              <a:gd name="connsiteY0" fmla="*/ 982639 h 6851176"/>
              <a:gd name="connsiteX1" fmla="*/ 3357349 w 5377218"/>
              <a:gd name="connsiteY1" fmla="*/ 6851176 h 6851176"/>
              <a:gd name="connsiteX2" fmla="*/ 5377218 w 5377218"/>
              <a:gd name="connsiteY2" fmla="*/ 6851176 h 6851176"/>
              <a:gd name="connsiteX3" fmla="*/ 5377218 w 5377218"/>
              <a:gd name="connsiteY3" fmla="*/ 0 h 6851176"/>
              <a:gd name="connsiteX4" fmla="*/ 1678674 w 5377218"/>
              <a:gd name="connsiteY4" fmla="*/ 0 h 6851176"/>
              <a:gd name="connsiteX5" fmla="*/ 0 w 5377218"/>
              <a:gd name="connsiteY5" fmla="*/ 982639 h 685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7218" h="6851176">
                <a:moveTo>
                  <a:pt x="0" y="982639"/>
                </a:moveTo>
                <a:lnTo>
                  <a:pt x="3357349" y="6851176"/>
                </a:lnTo>
                <a:lnTo>
                  <a:pt x="5377218" y="6851176"/>
                </a:lnTo>
                <a:lnTo>
                  <a:pt x="5377218" y="0"/>
                </a:lnTo>
                <a:lnTo>
                  <a:pt x="1678674" y="0"/>
                </a:lnTo>
                <a:lnTo>
                  <a:pt x="0" y="982639"/>
                </a:lnTo>
                <a:close/>
              </a:path>
            </a:pathLst>
          </a:custGeom>
          <a:solidFill>
            <a:srgbClr val="7CBDC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schemeClr val="tx1"/>
              </a:solidFill>
              <a:latin typeface="Source Sans Pro" pitchFamily="34" charset="0"/>
              <a:ea typeface="MS PGothic" panose="020B0600070205080204" pitchFamily="34" charset="-12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3E8911F-C1D8-4E12-A029-66A04454F4E7}"/>
              </a:ext>
            </a:extLst>
          </p:cNvPr>
          <p:cNvCxnSpPr/>
          <p:nvPr userDrawn="1"/>
        </p:nvCxnSpPr>
        <p:spPr>
          <a:xfrm>
            <a:off x="500064" y="1452563"/>
            <a:ext cx="1270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00064" y="1520732"/>
            <a:ext cx="2838170" cy="4318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buNone/>
              <a:defRPr sz="1050" b="0" i="0" baseline="0">
                <a:solidFill>
                  <a:schemeClr val="bg1"/>
                </a:solidFill>
                <a:latin typeface="+mn-lt"/>
                <a:cs typeface="Source Sans Pro Semibold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AU"/>
              <a:t>Click to edit identifier line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3079453C-227A-4FE1-94C8-E6C8212E379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00063" y="3873105"/>
            <a:ext cx="2133600" cy="27384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22 February 2018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EBE7D72-BCC1-4414-8C49-2B46E78A60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63963" y="739378"/>
            <a:ext cx="4857750" cy="3643313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DE196CA-4B62-4A58-B397-3B9516EE0541}"/>
              </a:ext>
            </a:extLst>
          </p:cNvPr>
          <p:cNvSpPr/>
          <p:nvPr userDrawn="1"/>
        </p:nvSpPr>
        <p:spPr>
          <a:xfrm>
            <a:off x="3763964" y="739378"/>
            <a:ext cx="994235" cy="781353"/>
          </a:xfrm>
          <a:custGeom>
            <a:avLst/>
            <a:gdLst>
              <a:gd name="connsiteX0" fmla="*/ 0 w 5058697"/>
              <a:gd name="connsiteY0" fmla="*/ 5058697 h 5058697"/>
              <a:gd name="connsiteX1" fmla="*/ 0 w 5058697"/>
              <a:gd name="connsiteY1" fmla="*/ 0 h 5058697"/>
              <a:gd name="connsiteX2" fmla="*/ 5058697 w 5058697"/>
              <a:gd name="connsiteY2" fmla="*/ 0 h 5058697"/>
              <a:gd name="connsiteX3" fmla="*/ 3642852 w 5058697"/>
              <a:gd name="connsiteY3" fmla="*/ 1415845 h 5058697"/>
              <a:gd name="connsiteX4" fmla="*/ 1415845 w 5058697"/>
              <a:gd name="connsiteY4" fmla="*/ 1415845 h 5058697"/>
              <a:gd name="connsiteX5" fmla="*/ 1415845 w 5058697"/>
              <a:gd name="connsiteY5" fmla="*/ 3598607 h 5058697"/>
              <a:gd name="connsiteX6" fmla="*/ 0 w 5058697"/>
              <a:gd name="connsiteY6" fmla="*/ 5058697 h 50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8697" h="5058697">
                <a:moveTo>
                  <a:pt x="0" y="5058697"/>
                </a:moveTo>
                <a:lnTo>
                  <a:pt x="0" y="0"/>
                </a:lnTo>
                <a:lnTo>
                  <a:pt x="5058697" y="0"/>
                </a:lnTo>
                <a:lnTo>
                  <a:pt x="3642852" y="1415845"/>
                </a:lnTo>
                <a:lnTo>
                  <a:pt x="1415845" y="1415845"/>
                </a:lnTo>
                <a:lnTo>
                  <a:pt x="1415845" y="3598607"/>
                </a:lnTo>
                <a:lnTo>
                  <a:pt x="0" y="5058697"/>
                </a:lnTo>
                <a:close/>
              </a:path>
            </a:pathLst>
          </a:custGeom>
          <a:solidFill>
            <a:srgbClr val="FFFFFF">
              <a:alpha val="87843"/>
            </a:srgbClr>
          </a:solidFill>
          <a:ln w="3643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5B643ED-AD2E-414B-B22A-010B5718D9F7}"/>
              </a:ext>
            </a:extLst>
          </p:cNvPr>
          <p:cNvSpPr/>
          <p:nvPr userDrawn="1"/>
        </p:nvSpPr>
        <p:spPr>
          <a:xfrm rot="10800000">
            <a:off x="7627479" y="3601337"/>
            <a:ext cx="994235" cy="781353"/>
          </a:xfrm>
          <a:custGeom>
            <a:avLst/>
            <a:gdLst>
              <a:gd name="connsiteX0" fmla="*/ 0 w 5058697"/>
              <a:gd name="connsiteY0" fmla="*/ 5058697 h 5058697"/>
              <a:gd name="connsiteX1" fmla="*/ 0 w 5058697"/>
              <a:gd name="connsiteY1" fmla="*/ 0 h 5058697"/>
              <a:gd name="connsiteX2" fmla="*/ 5058697 w 5058697"/>
              <a:gd name="connsiteY2" fmla="*/ 0 h 5058697"/>
              <a:gd name="connsiteX3" fmla="*/ 3642852 w 5058697"/>
              <a:gd name="connsiteY3" fmla="*/ 1415845 h 5058697"/>
              <a:gd name="connsiteX4" fmla="*/ 1415845 w 5058697"/>
              <a:gd name="connsiteY4" fmla="*/ 1415845 h 5058697"/>
              <a:gd name="connsiteX5" fmla="*/ 1415845 w 5058697"/>
              <a:gd name="connsiteY5" fmla="*/ 3598607 h 5058697"/>
              <a:gd name="connsiteX6" fmla="*/ 0 w 5058697"/>
              <a:gd name="connsiteY6" fmla="*/ 5058697 h 50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8697" h="5058697">
                <a:moveTo>
                  <a:pt x="0" y="5058697"/>
                </a:moveTo>
                <a:lnTo>
                  <a:pt x="0" y="0"/>
                </a:lnTo>
                <a:lnTo>
                  <a:pt x="5058697" y="0"/>
                </a:lnTo>
                <a:lnTo>
                  <a:pt x="3642852" y="1415845"/>
                </a:lnTo>
                <a:lnTo>
                  <a:pt x="1415845" y="1415845"/>
                </a:lnTo>
                <a:lnTo>
                  <a:pt x="1415845" y="3598607"/>
                </a:lnTo>
                <a:lnTo>
                  <a:pt x="0" y="5058697"/>
                </a:lnTo>
                <a:close/>
              </a:path>
            </a:pathLst>
          </a:custGeom>
          <a:solidFill>
            <a:srgbClr val="FFFFFF">
              <a:alpha val="87843"/>
            </a:srgbClr>
          </a:solidFill>
          <a:ln w="3643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AU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D3923BF-F2BD-439A-9FB7-D4168528D17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00064" y="4526757"/>
            <a:ext cx="5443538" cy="461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 b="0" i="0">
                <a:solidFill>
                  <a:schemeClr val="bg1"/>
                </a:solidFill>
                <a:latin typeface="+mn-lt"/>
                <a:cs typeface="Source Sans Pro"/>
              </a:defRPr>
            </a:lvl1pPr>
            <a:lvl2pPr>
              <a:defRPr sz="1500" b="0" i="0">
                <a:solidFill>
                  <a:srgbClr val="094183"/>
                </a:solidFill>
                <a:latin typeface="+mn-lt"/>
                <a:cs typeface="Source Sans Pro"/>
              </a:defRPr>
            </a:lvl2pPr>
            <a:lvl3pPr>
              <a:defRPr sz="1350" b="0" i="0">
                <a:solidFill>
                  <a:srgbClr val="094183"/>
                </a:solidFill>
                <a:latin typeface="+mn-lt"/>
                <a:cs typeface="Source Sans Pro"/>
              </a:defRPr>
            </a:lvl3pPr>
            <a:lvl4pPr>
              <a:defRPr sz="1200" b="0" i="0">
                <a:solidFill>
                  <a:srgbClr val="094183"/>
                </a:solidFill>
                <a:latin typeface="+mn-lt"/>
                <a:cs typeface="Source Sans Pro"/>
              </a:defRPr>
            </a:lvl4pPr>
            <a:lvl5pPr>
              <a:defRPr sz="1200" b="0" i="0">
                <a:solidFill>
                  <a:srgbClr val="094183"/>
                </a:solidFill>
                <a:latin typeface="+mn-lt"/>
                <a:cs typeface="Source Sans Pro"/>
              </a:defRPr>
            </a:lvl5pPr>
          </a:lstStyle>
          <a:p>
            <a:pPr lvl="0"/>
            <a:r>
              <a:rPr lang="en-AU"/>
              <a:t>Other logos</a:t>
            </a:r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2627D0E-72F3-4C11-ADA7-D55ED25EF4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0064" y="2132513"/>
            <a:ext cx="2829403" cy="917115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2100" b="1">
                <a:solidFill>
                  <a:schemeClr val="bg1"/>
                </a:solidFill>
                <a:latin typeface="+mj-lt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r>
              <a:rPr lang="en-AU"/>
              <a:t>Click to edit title</a:t>
            </a:r>
            <a:endParaRPr lang="en-US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602F945-8954-45E1-B6AD-1E7D954540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0064" y="3114682"/>
            <a:ext cx="2829403" cy="6973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+mn-lt"/>
                <a:cs typeface="Source Sans Pro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subtitle</a:t>
            </a:r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68D00412-4EB7-47C9-9123-53137C35DF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4800" y="308947"/>
            <a:ext cx="990000" cy="74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2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option 3">
    <p:bg>
      <p:bgPr>
        <a:solidFill>
          <a:srgbClr val="0941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3E8911F-C1D8-4E12-A029-66A04454F4E7}"/>
              </a:ext>
            </a:extLst>
          </p:cNvPr>
          <p:cNvCxnSpPr/>
          <p:nvPr userDrawn="1"/>
        </p:nvCxnSpPr>
        <p:spPr>
          <a:xfrm>
            <a:off x="500064" y="1452563"/>
            <a:ext cx="1270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00064" y="1520732"/>
            <a:ext cx="2838170" cy="4318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buNone/>
              <a:defRPr sz="1050" b="0" i="0" baseline="0">
                <a:solidFill>
                  <a:schemeClr val="bg1"/>
                </a:solidFill>
                <a:latin typeface="Source Sans Pro Semibold"/>
                <a:cs typeface="Source Sans Pro Semibold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AU"/>
              <a:t>Click to edit identifier line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3079453C-227A-4FE1-94C8-E6C8212E379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00063" y="3873105"/>
            <a:ext cx="2133600" cy="27384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5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22 February 2018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850AF64-ABBE-4C81-8419-DA9666A3F5DA}"/>
              </a:ext>
            </a:extLst>
          </p:cNvPr>
          <p:cNvSpPr/>
          <p:nvPr userDrawn="1"/>
        </p:nvSpPr>
        <p:spPr>
          <a:xfrm>
            <a:off x="0" y="0"/>
            <a:ext cx="727200" cy="545400"/>
          </a:xfrm>
          <a:custGeom>
            <a:avLst/>
            <a:gdLst>
              <a:gd name="connsiteX0" fmla="*/ 0 w 5058697"/>
              <a:gd name="connsiteY0" fmla="*/ 5058697 h 5058697"/>
              <a:gd name="connsiteX1" fmla="*/ 0 w 5058697"/>
              <a:gd name="connsiteY1" fmla="*/ 0 h 5058697"/>
              <a:gd name="connsiteX2" fmla="*/ 5058697 w 5058697"/>
              <a:gd name="connsiteY2" fmla="*/ 0 h 5058697"/>
              <a:gd name="connsiteX3" fmla="*/ 3642852 w 5058697"/>
              <a:gd name="connsiteY3" fmla="*/ 1415845 h 5058697"/>
              <a:gd name="connsiteX4" fmla="*/ 1415845 w 5058697"/>
              <a:gd name="connsiteY4" fmla="*/ 1415845 h 5058697"/>
              <a:gd name="connsiteX5" fmla="*/ 1415845 w 5058697"/>
              <a:gd name="connsiteY5" fmla="*/ 3598607 h 5058697"/>
              <a:gd name="connsiteX6" fmla="*/ 0 w 5058697"/>
              <a:gd name="connsiteY6" fmla="*/ 5058697 h 50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8697" h="5058697">
                <a:moveTo>
                  <a:pt x="0" y="5058697"/>
                </a:moveTo>
                <a:lnTo>
                  <a:pt x="0" y="0"/>
                </a:lnTo>
                <a:lnTo>
                  <a:pt x="5058697" y="0"/>
                </a:lnTo>
                <a:lnTo>
                  <a:pt x="3642852" y="1415845"/>
                </a:lnTo>
                <a:lnTo>
                  <a:pt x="1415845" y="1415845"/>
                </a:lnTo>
                <a:lnTo>
                  <a:pt x="1415845" y="3598607"/>
                </a:lnTo>
                <a:lnTo>
                  <a:pt x="0" y="5058697"/>
                </a:lnTo>
                <a:close/>
              </a:path>
            </a:pathLst>
          </a:custGeom>
          <a:solidFill>
            <a:schemeClr val="bg1"/>
          </a:solidFill>
          <a:ln w="3643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099FE52-6661-4F44-A5B8-67A1148A77A4}"/>
              </a:ext>
            </a:extLst>
          </p:cNvPr>
          <p:cNvSpPr/>
          <p:nvPr userDrawn="1"/>
        </p:nvSpPr>
        <p:spPr>
          <a:xfrm rot="10800000">
            <a:off x="8416799" y="4598100"/>
            <a:ext cx="727200" cy="545400"/>
          </a:xfrm>
          <a:custGeom>
            <a:avLst/>
            <a:gdLst>
              <a:gd name="connsiteX0" fmla="*/ 0 w 5058697"/>
              <a:gd name="connsiteY0" fmla="*/ 5058697 h 5058697"/>
              <a:gd name="connsiteX1" fmla="*/ 0 w 5058697"/>
              <a:gd name="connsiteY1" fmla="*/ 0 h 5058697"/>
              <a:gd name="connsiteX2" fmla="*/ 5058697 w 5058697"/>
              <a:gd name="connsiteY2" fmla="*/ 0 h 5058697"/>
              <a:gd name="connsiteX3" fmla="*/ 3642852 w 5058697"/>
              <a:gd name="connsiteY3" fmla="*/ 1415845 h 5058697"/>
              <a:gd name="connsiteX4" fmla="*/ 1415845 w 5058697"/>
              <a:gd name="connsiteY4" fmla="*/ 1415845 h 5058697"/>
              <a:gd name="connsiteX5" fmla="*/ 1415845 w 5058697"/>
              <a:gd name="connsiteY5" fmla="*/ 3598607 h 5058697"/>
              <a:gd name="connsiteX6" fmla="*/ 0 w 5058697"/>
              <a:gd name="connsiteY6" fmla="*/ 5058697 h 50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8697" h="5058697">
                <a:moveTo>
                  <a:pt x="0" y="5058697"/>
                </a:moveTo>
                <a:lnTo>
                  <a:pt x="0" y="0"/>
                </a:lnTo>
                <a:lnTo>
                  <a:pt x="5058697" y="0"/>
                </a:lnTo>
                <a:lnTo>
                  <a:pt x="3642852" y="1415845"/>
                </a:lnTo>
                <a:lnTo>
                  <a:pt x="1415845" y="1415845"/>
                </a:lnTo>
                <a:lnTo>
                  <a:pt x="1415845" y="3598607"/>
                </a:lnTo>
                <a:lnTo>
                  <a:pt x="0" y="5058697"/>
                </a:lnTo>
                <a:close/>
              </a:path>
            </a:pathLst>
          </a:custGeom>
          <a:solidFill>
            <a:schemeClr val="bg1"/>
          </a:solidFill>
          <a:ln w="3643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AU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5725C0AB-EC46-41C6-9908-4E9C59F2A460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00063" y="4526757"/>
            <a:ext cx="7715890" cy="461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 b="0" i="0">
                <a:solidFill>
                  <a:schemeClr val="bg1"/>
                </a:solidFill>
                <a:latin typeface="+mn-lt"/>
                <a:cs typeface="Source Sans Pro"/>
              </a:defRPr>
            </a:lvl1pPr>
            <a:lvl2pPr>
              <a:defRPr sz="1500" b="0" i="0">
                <a:solidFill>
                  <a:srgbClr val="094183"/>
                </a:solidFill>
                <a:latin typeface="+mn-lt"/>
                <a:cs typeface="Source Sans Pro"/>
              </a:defRPr>
            </a:lvl2pPr>
            <a:lvl3pPr>
              <a:defRPr sz="1350" b="0" i="0">
                <a:solidFill>
                  <a:srgbClr val="094183"/>
                </a:solidFill>
                <a:latin typeface="+mn-lt"/>
                <a:cs typeface="Source Sans Pro"/>
              </a:defRPr>
            </a:lvl3pPr>
            <a:lvl4pPr>
              <a:defRPr sz="1200" b="0" i="0">
                <a:solidFill>
                  <a:srgbClr val="094183"/>
                </a:solidFill>
                <a:latin typeface="+mn-lt"/>
                <a:cs typeface="Source Sans Pro"/>
              </a:defRPr>
            </a:lvl4pPr>
            <a:lvl5pPr>
              <a:defRPr sz="1200" b="0" i="0">
                <a:solidFill>
                  <a:srgbClr val="094183"/>
                </a:solidFill>
                <a:latin typeface="+mn-lt"/>
                <a:cs typeface="Source Sans Pro"/>
              </a:defRPr>
            </a:lvl5pPr>
          </a:lstStyle>
          <a:p>
            <a:pPr lvl="0"/>
            <a:r>
              <a:rPr lang="en-AU"/>
              <a:t>Other logos (view final slide for instructions)</a:t>
            </a:r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497F0F3-47C6-40EE-AFFB-87DB320E90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0063" y="2132513"/>
            <a:ext cx="7715889" cy="917115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+mj-lt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r>
              <a:rPr lang="en-AU"/>
              <a:t>Click to edit title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D5268B0-6ADA-4DC9-9041-3CD1AEE6DC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0063" y="3104446"/>
            <a:ext cx="7715889" cy="6973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n-lt"/>
                <a:cs typeface="Source Sans Pro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subtitle</a:t>
            </a:r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A1C5C76-77E2-4A0A-86BD-3DD1FBA35A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800" y="308947"/>
            <a:ext cx="990000" cy="74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8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CBC53E4-1775-4670-8915-CAE8F7DE51AA}"/>
              </a:ext>
            </a:extLst>
          </p:cNvPr>
          <p:cNvGrpSpPr/>
          <p:nvPr userDrawn="1"/>
        </p:nvGrpSpPr>
        <p:grpSpPr>
          <a:xfrm>
            <a:off x="5670550" y="-266131"/>
            <a:ext cx="3481389" cy="4774105"/>
            <a:chOff x="5670549" y="-245660"/>
            <a:chExt cx="3481389" cy="636547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889ACA5-3D37-4484-B385-9CFABE08DEFD}"/>
                </a:ext>
              </a:extLst>
            </p:cNvPr>
            <p:cNvSpPr/>
            <p:nvPr userDrawn="1"/>
          </p:nvSpPr>
          <p:spPr>
            <a:xfrm>
              <a:off x="5670549" y="0"/>
              <a:ext cx="3481389" cy="61198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4B75518-D61F-491A-A6F5-53ACDDDA85E6}"/>
                </a:ext>
              </a:extLst>
            </p:cNvPr>
            <p:cNvSpPr/>
            <p:nvPr userDrawn="1"/>
          </p:nvSpPr>
          <p:spPr>
            <a:xfrm>
              <a:off x="8892631" y="-245660"/>
              <a:ext cx="259307" cy="368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AU"/>
            </a:p>
          </p:txBody>
        </p:sp>
      </p:grpSp>
      <p:pic>
        <p:nvPicPr>
          <p:cNvPr id="7" name="Picture 5" descr="Linework pattern_Movement.png">
            <a:extLst>
              <a:ext uri="{FF2B5EF4-FFF2-40B4-BE49-F238E27FC236}">
                <a16:creationId xmlns:a16="http://schemas.microsoft.com/office/drawing/2014/main" id="{8D6AE878-5C2F-45F4-AB7C-78636C52DC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08" r="7674"/>
          <a:stretch>
            <a:fillRect/>
          </a:stretch>
        </p:blipFill>
        <p:spPr bwMode="auto">
          <a:xfrm>
            <a:off x="5664201" y="-5954"/>
            <a:ext cx="3481388" cy="514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8018FC9-73CB-4C1C-B8D1-41C2005BCEFB}"/>
              </a:ext>
            </a:extLst>
          </p:cNvPr>
          <p:cNvCxnSpPr/>
          <p:nvPr userDrawn="1"/>
        </p:nvCxnSpPr>
        <p:spPr>
          <a:xfrm>
            <a:off x="0" y="4589860"/>
            <a:ext cx="9151938" cy="0"/>
          </a:xfrm>
          <a:prstGeom prst="line">
            <a:avLst/>
          </a:prstGeom>
          <a:ln w="12700">
            <a:solidFill>
              <a:srgbClr val="0B2F7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2DBA6C3-1235-42C0-8C2B-BE0E758B484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262063" y="5605463"/>
            <a:ext cx="184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2D35E21-2D0F-41D7-8106-8AC92FE32C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04161"/>
            <a:ext cx="2133600" cy="27384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94183"/>
                </a:solidFill>
                <a:latin typeface="Source Sans Pro SemiBold" panose="020B0603030403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22 February 2018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1DCF11F-57C2-48A7-A8F9-5219B5369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04161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94183"/>
                </a:solidFill>
                <a:latin typeface="Source Sans Pro SemiBold" panose="020B0603030403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Footer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BE6B4A-B78C-4DF3-819A-BE197202E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04161"/>
            <a:ext cx="2133600" cy="27384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094183"/>
                </a:solidFill>
                <a:latin typeface="Source Sans Pro SemiBold" panose="020B0603030403020204" pitchFamily="34" charset="0"/>
              </a:defRPr>
            </a:lvl1pPr>
          </a:lstStyle>
          <a:p>
            <a:pPr>
              <a:defRPr/>
            </a:pPr>
            <a:fld id="{7236C267-1906-4858-B745-2210CF910C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9DB5062-2C54-41E6-97CB-6497DDB702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7767" y="2374573"/>
            <a:ext cx="4718508" cy="124904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100" b="1">
                <a:solidFill>
                  <a:srgbClr val="094183"/>
                </a:solidFill>
                <a:latin typeface="+mj-lt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r>
              <a:rPr lang="en-AU"/>
              <a:t>Click to edit title</a:t>
            </a:r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176DE782-E8DD-4797-ABBD-78F5DE596D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4800" y="308947"/>
            <a:ext cx="990000" cy="74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6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3E4E1-5304-483F-B8BB-C050C3EA12A8}"/>
              </a:ext>
            </a:extLst>
          </p:cNvPr>
          <p:cNvGrpSpPr/>
          <p:nvPr userDrawn="1"/>
        </p:nvGrpSpPr>
        <p:grpSpPr>
          <a:xfrm>
            <a:off x="3753135" y="-184245"/>
            <a:ext cx="5404514" cy="5332863"/>
            <a:chOff x="3753134" y="-245660"/>
            <a:chExt cx="5404514" cy="711048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635B006-A68A-40DF-A331-083CA5DF749C}"/>
                </a:ext>
              </a:extLst>
            </p:cNvPr>
            <p:cNvSpPr/>
            <p:nvPr userDrawn="1"/>
          </p:nvSpPr>
          <p:spPr>
            <a:xfrm>
              <a:off x="8892631" y="-245660"/>
              <a:ext cx="259307" cy="368490"/>
            </a:xfrm>
            <a:prstGeom prst="rect">
              <a:avLst/>
            </a:prstGeom>
            <a:solidFill>
              <a:srgbClr val="E8BDB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AU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B049B92-CBB4-443F-A5F7-04C512C33FE5}"/>
                </a:ext>
              </a:extLst>
            </p:cNvPr>
            <p:cNvSpPr/>
            <p:nvPr userDrawn="1"/>
          </p:nvSpPr>
          <p:spPr>
            <a:xfrm>
              <a:off x="3753134" y="0"/>
              <a:ext cx="5404514" cy="6864824"/>
            </a:xfrm>
            <a:custGeom>
              <a:avLst/>
              <a:gdLst>
                <a:gd name="connsiteX0" fmla="*/ 0 w 5404514"/>
                <a:gd name="connsiteY0" fmla="*/ 2470245 h 6864824"/>
                <a:gd name="connsiteX1" fmla="*/ 4299045 w 5404514"/>
                <a:gd name="connsiteY1" fmla="*/ 0 h 6864824"/>
                <a:gd name="connsiteX2" fmla="*/ 5404514 w 5404514"/>
                <a:gd name="connsiteY2" fmla="*/ 0 h 6864824"/>
                <a:gd name="connsiteX3" fmla="*/ 5404514 w 5404514"/>
                <a:gd name="connsiteY3" fmla="*/ 6864824 h 6864824"/>
                <a:gd name="connsiteX4" fmla="*/ 2524836 w 5404514"/>
                <a:gd name="connsiteY4" fmla="*/ 6864824 h 6864824"/>
                <a:gd name="connsiteX5" fmla="*/ 0 w 5404514"/>
                <a:gd name="connsiteY5" fmla="*/ 2470245 h 686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4514" h="6864824">
                  <a:moveTo>
                    <a:pt x="0" y="2470245"/>
                  </a:moveTo>
                  <a:lnTo>
                    <a:pt x="4299045" y="0"/>
                  </a:lnTo>
                  <a:lnTo>
                    <a:pt x="5404514" y="0"/>
                  </a:lnTo>
                  <a:lnTo>
                    <a:pt x="5404514" y="6864824"/>
                  </a:lnTo>
                  <a:lnTo>
                    <a:pt x="2524836" y="6864824"/>
                  </a:lnTo>
                  <a:lnTo>
                    <a:pt x="0" y="2470245"/>
                  </a:lnTo>
                  <a:close/>
                </a:path>
              </a:pathLst>
            </a:custGeom>
            <a:solidFill>
              <a:srgbClr val="E8BDB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AU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E4609017-26F8-4482-9397-2CCC1DED9BC3}"/>
              </a:ext>
            </a:extLst>
          </p:cNvPr>
          <p:cNvSpPr/>
          <p:nvPr userDrawn="1"/>
        </p:nvSpPr>
        <p:spPr>
          <a:xfrm>
            <a:off x="0" y="4589861"/>
            <a:ext cx="9144000" cy="5536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3" descr="Linework pattern_Knowledge_square.png">
            <a:extLst>
              <a:ext uri="{FF2B5EF4-FFF2-40B4-BE49-F238E27FC236}">
                <a16:creationId xmlns:a16="http://schemas.microsoft.com/office/drawing/2014/main" id="{CAE9BEA1-C3DE-4E1B-A199-EEBC90606A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2" t="6702" r="31866" b="22012"/>
          <a:stretch>
            <a:fillRect/>
          </a:stretch>
        </p:blipFill>
        <p:spPr bwMode="auto">
          <a:xfrm>
            <a:off x="2749551" y="1"/>
            <a:ext cx="6394450" cy="458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803D925-3A42-4DF2-8CFA-D1593ED4A606}"/>
              </a:ext>
            </a:extLst>
          </p:cNvPr>
          <p:cNvCxnSpPr/>
          <p:nvPr userDrawn="1"/>
        </p:nvCxnSpPr>
        <p:spPr>
          <a:xfrm>
            <a:off x="0" y="4589860"/>
            <a:ext cx="9151938" cy="0"/>
          </a:xfrm>
          <a:prstGeom prst="line">
            <a:avLst/>
          </a:prstGeom>
          <a:ln w="12700">
            <a:solidFill>
              <a:srgbClr val="0B2F7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52CB8D9-1E9A-4932-A6BF-AD41ECF92B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04161"/>
            <a:ext cx="2133600" cy="27384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94183"/>
                </a:solidFill>
                <a:latin typeface="Source Sans Pro SemiBold" panose="020B0603030403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22 February 2018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80CE359-CC39-4A5B-A783-B0CED07D9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04161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94183"/>
                </a:solidFill>
                <a:latin typeface="Source Sans Pro SemiBold" panose="020B0603030403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Footer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219B3CF-06DA-44BE-8CC4-CFD9BFB28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04161"/>
            <a:ext cx="2133600" cy="27384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094183"/>
                </a:solidFill>
                <a:latin typeface="Source Sans Pro SemiBold" panose="020B0603030403020204" pitchFamily="34" charset="0"/>
              </a:defRPr>
            </a:lvl1pPr>
          </a:lstStyle>
          <a:p>
            <a:pPr>
              <a:defRPr/>
            </a:pPr>
            <a:fld id="{2F8865DC-8311-4A5F-9545-6041DDC16A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6D16500-C7DD-4F83-909E-162A9CF53A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585" y="2722591"/>
            <a:ext cx="3208806" cy="124904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100" b="1">
                <a:solidFill>
                  <a:srgbClr val="094183"/>
                </a:solidFill>
                <a:latin typeface="+mj-lt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r>
              <a:rPr lang="en-AU"/>
              <a:t>Click to edit title</a:t>
            </a:r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72B3582-0A9C-4DFA-890E-4A73ADB34F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4800" y="308947"/>
            <a:ext cx="990000" cy="74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84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3E2A16B-05F7-46B6-B40A-D0640E42B4DB}"/>
              </a:ext>
            </a:extLst>
          </p:cNvPr>
          <p:cNvGrpSpPr/>
          <p:nvPr userDrawn="1"/>
        </p:nvGrpSpPr>
        <p:grpSpPr>
          <a:xfrm>
            <a:off x="3214688" y="-184245"/>
            <a:ext cx="5937250" cy="5327745"/>
            <a:chOff x="3214688" y="-245660"/>
            <a:chExt cx="5937250" cy="7103660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D945ED03-E5DE-4F25-AB10-B7ACA7ED0570}"/>
                </a:ext>
              </a:extLst>
            </p:cNvPr>
            <p:cNvSpPr/>
            <p:nvPr userDrawn="1"/>
          </p:nvSpPr>
          <p:spPr>
            <a:xfrm>
              <a:off x="3214688" y="0"/>
              <a:ext cx="5937250" cy="6858000"/>
            </a:xfrm>
            <a:custGeom>
              <a:avLst/>
              <a:gdLst>
                <a:gd name="connsiteX0" fmla="*/ 0 w 6043612"/>
                <a:gd name="connsiteY0" fmla="*/ 6786563 h 7086600"/>
                <a:gd name="connsiteX1" fmla="*/ 3957637 w 6043612"/>
                <a:gd name="connsiteY1" fmla="*/ 0 h 7086600"/>
                <a:gd name="connsiteX2" fmla="*/ 6043612 w 6043612"/>
                <a:gd name="connsiteY2" fmla="*/ 0 h 7086600"/>
                <a:gd name="connsiteX3" fmla="*/ 6043612 w 6043612"/>
                <a:gd name="connsiteY3" fmla="*/ 7086600 h 7086600"/>
                <a:gd name="connsiteX4" fmla="*/ 500062 w 6043612"/>
                <a:gd name="connsiteY4" fmla="*/ 7086600 h 7086600"/>
                <a:gd name="connsiteX5" fmla="*/ 0 w 6043612"/>
                <a:gd name="connsiteY5" fmla="*/ 6786563 h 708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43612" h="7086600">
                  <a:moveTo>
                    <a:pt x="0" y="6786563"/>
                  </a:moveTo>
                  <a:lnTo>
                    <a:pt x="3957637" y="0"/>
                  </a:lnTo>
                  <a:lnTo>
                    <a:pt x="6043612" y="0"/>
                  </a:lnTo>
                  <a:lnTo>
                    <a:pt x="6043612" y="7086600"/>
                  </a:lnTo>
                  <a:lnTo>
                    <a:pt x="500062" y="7086600"/>
                  </a:lnTo>
                  <a:lnTo>
                    <a:pt x="0" y="67865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AU">
                <a:solidFill>
                  <a:schemeClr val="accent6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E3473C1-3741-4E5D-AE17-43D89B092649}"/>
                </a:ext>
              </a:extLst>
            </p:cNvPr>
            <p:cNvSpPr/>
            <p:nvPr userDrawn="1"/>
          </p:nvSpPr>
          <p:spPr>
            <a:xfrm>
              <a:off x="8892631" y="-245660"/>
              <a:ext cx="259307" cy="3684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AU">
                <a:solidFill>
                  <a:schemeClr val="accent6"/>
                </a:solidFill>
              </a:endParaRPr>
            </a:p>
          </p:txBody>
        </p:sp>
      </p:grpSp>
      <p:pic>
        <p:nvPicPr>
          <p:cNvPr id="9" name="Picture 7" descr="Linework pattern_Fluidity_square.png">
            <a:extLst>
              <a:ext uri="{FF2B5EF4-FFF2-40B4-BE49-F238E27FC236}">
                <a16:creationId xmlns:a16="http://schemas.microsoft.com/office/drawing/2014/main" id="{356C6E14-66CE-4337-8503-235D38363A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4" t="11232" r="49152" b="43964"/>
          <a:stretch>
            <a:fillRect/>
          </a:stretch>
        </p:blipFill>
        <p:spPr bwMode="auto">
          <a:xfrm>
            <a:off x="1017588" y="1"/>
            <a:ext cx="8107362" cy="458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D047E60-0614-4387-AFEF-3544BFB54E3C}"/>
              </a:ext>
            </a:extLst>
          </p:cNvPr>
          <p:cNvSpPr/>
          <p:nvPr userDrawn="1"/>
        </p:nvSpPr>
        <p:spPr>
          <a:xfrm>
            <a:off x="0" y="4589861"/>
            <a:ext cx="9144000" cy="5536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28DA1C-2680-47C5-89BA-A786F4A6D073}"/>
              </a:ext>
            </a:extLst>
          </p:cNvPr>
          <p:cNvCxnSpPr/>
          <p:nvPr userDrawn="1"/>
        </p:nvCxnSpPr>
        <p:spPr>
          <a:xfrm>
            <a:off x="0" y="4589860"/>
            <a:ext cx="9151938" cy="0"/>
          </a:xfrm>
          <a:prstGeom prst="line">
            <a:avLst/>
          </a:prstGeom>
          <a:ln w="12700">
            <a:solidFill>
              <a:srgbClr val="0B2F7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08585" y="2722591"/>
            <a:ext cx="3208806" cy="124904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100" b="1">
                <a:solidFill>
                  <a:srgbClr val="094183"/>
                </a:solidFill>
                <a:latin typeface="+mj-lt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r>
              <a:rPr lang="en-AU"/>
              <a:t>Click to edit title</a:t>
            </a:r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A9AB753-820F-4E2D-B0B8-B51E85E36D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04161"/>
            <a:ext cx="2133600" cy="27384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94183"/>
                </a:solidFill>
                <a:latin typeface="Source Sans Pro SemiBold" panose="020B0603030403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22 February 2018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69F317A-175D-46C5-A91A-EFD60777A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04161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94183"/>
                </a:solidFill>
                <a:latin typeface="Source Sans Pro SemiBold" panose="020B0603030403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Footer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69C6F25-816C-49BD-A8F7-8A3F6D3BD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04161"/>
            <a:ext cx="2133600" cy="27384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094183"/>
                </a:solidFill>
                <a:latin typeface="Source Sans Pro SemiBold" panose="020B0603030403020204" pitchFamily="34" charset="0"/>
              </a:defRPr>
            </a:lvl1pPr>
          </a:lstStyle>
          <a:p>
            <a:pPr>
              <a:defRPr/>
            </a:pPr>
            <a:fld id="{537FAFAD-CFC1-4284-9DDF-2D56B8ED5A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2884C6F-5671-4D31-89DD-10887062DE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4800" y="308947"/>
            <a:ext cx="990000" cy="74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04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option 4">
    <p:bg>
      <p:bgPr>
        <a:solidFill>
          <a:srgbClr val="0941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8F8B85-13C6-4195-8F72-3676317186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0875"/>
          <a:stretch/>
        </p:blipFill>
        <p:spPr>
          <a:xfrm>
            <a:off x="3594413" y="5758"/>
            <a:ext cx="5557659" cy="458410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D5248E2-5477-4958-8800-879915F61F37}"/>
              </a:ext>
            </a:extLst>
          </p:cNvPr>
          <p:cNvCxnSpPr/>
          <p:nvPr userDrawn="1"/>
        </p:nvCxnSpPr>
        <p:spPr>
          <a:xfrm>
            <a:off x="0" y="4589860"/>
            <a:ext cx="915193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508585" y="2302923"/>
            <a:ext cx="3599391" cy="124904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100" b="1">
                <a:solidFill>
                  <a:schemeClr val="bg1"/>
                </a:solidFill>
                <a:latin typeface="+mj-lt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r>
              <a:rPr lang="en-AU"/>
              <a:t>Click to edit title</a:t>
            </a:r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8F0D2D2-5B26-4C8B-9C60-482E8CE415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04161"/>
            <a:ext cx="2133600" cy="27384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FFFFFF"/>
                </a:solidFill>
                <a:latin typeface="Source Sans Pro SemiBold" panose="020B0603030403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22 February 2018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266205E-CB59-4A18-ABF9-12F08D597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04161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FFFFFF"/>
                </a:solidFill>
                <a:latin typeface="Source Sans Pro SemiBold" panose="020B0603030403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Footer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2BEC79A-152C-4242-9324-81D5AAC39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04161"/>
            <a:ext cx="2133600" cy="27384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FFFFFF"/>
                </a:solidFill>
                <a:latin typeface="Source Sans Pro SemiBold" panose="020B0603030403020204" pitchFamily="34" charset="0"/>
              </a:defRPr>
            </a:lvl1pPr>
          </a:lstStyle>
          <a:p>
            <a:pPr>
              <a:defRPr/>
            </a:pPr>
            <a:fld id="{D86DE4F4-8687-468B-8DF9-32D672175B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473D017-2853-4248-85BC-9C7A289336C6}"/>
              </a:ext>
            </a:extLst>
          </p:cNvPr>
          <p:cNvSpPr/>
          <p:nvPr userDrawn="1"/>
        </p:nvSpPr>
        <p:spPr>
          <a:xfrm>
            <a:off x="0" y="0"/>
            <a:ext cx="727200" cy="545400"/>
          </a:xfrm>
          <a:custGeom>
            <a:avLst/>
            <a:gdLst>
              <a:gd name="connsiteX0" fmla="*/ 0 w 5058697"/>
              <a:gd name="connsiteY0" fmla="*/ 5058697 h 5058697"/>
              <a:gd name="connsiteX1" fmla="*/ 0 w 5058697"/>
              <a:gd name="connsiteY1" fmla="*/ 0 h 5058697"/>
              <a:gd name="connsiteX2" fmla="*/ 5058697 w 5058697"/>
              <a:gd name="connsiteY2" fmla="*/ 0 h 5058697"/>
              <a:gd name="connsiteX3" fmla="*/ 3642852 w 5058697"/>
              <a:gd name="connsiteY3" fmla="*/ 1415845 h 5058697"/>
              <a:gd name="connsiteX4" fmla="*/ 1415845 w 5058697"/>
              <a:gd name="connsiteY4" fmla="*/ 1415845 h 5058697"/>
              <a:gd name="connsiteX5" fmla="*/ 1415845 w 5058697"/>
              <a:gd name="connsiteY5" fmla="*/ 3598607 h 5058697"/>
              <a:gd name="connsiteX6" fmla="*/ 0 w 5058697"/>
              <a:gd name="connsiteY6" fmla="*/ 5058697 h 50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8697" h="5058697">
                <a:moveTo>
                  <a:pt x="0" y="5058697"/>
                </a:moveTo>
                <a:lnTo>
                  <a:pt x="0" y="0"/>
                </a:lnTo>
                <a:lnTo>
                  <a:pt x="5058697" y="0"/>
                </a:lnTo>
                <a:lnTo>
                  <a:pt x="3642852" y="1415845"/>
                </a:lnTo>
                <a:lnTo>
                  <a:pt x="1415845" y="1415845"/>
                </a:lnTo>
                <a:lnTo>
                  <a:pt x="1415845" y="3598607"/>
                </a:lnTo>
                <a:lnTo>
                  <a:pt x="0" y="5058697"/>
                </a:lnTo>
                <a:close/>
              </a:path>
            </a:pathLst>
          </a:custGeom>
          <a:solidFill>
            <a:schemeClr val="bg1"/>
          </a:solidFill>
          <a:ln w="3643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B20D301-37F8-4690-9DB2-30262C1DC904}"/>
              </a:ext>
            </a:extLst>
          </p:cNvPr>
          <p:cNvSpPr/>
          <p:nvPr userDrawn="1"/>
        </p:nvSpPr>
        <p:spPr>
          <a:xfrm rot="10800000">
            <a:off x="8416799" y="4598099"/>
            <a:ext cx="727200" cy="545400"/>
          </a:xfrm>
          <a:custGeom>
            <a:avLst/>
            <a:gdLst>
              <a:gd name="connsiteX0" fmla="*/ 0 w 5058697"/>
              <a:gd name="connsiteY0" fmla="*/ 5058697 h 5058697"/>
              <a:gd name="connsiteX1" fmla="*/ 0 w 5058697"/>
              <a:gd name="connsiteY1" fmla="*/ 0 h 5058697"/>
              <a:gd name="connsiteX2" fmla="*/ 5058697 w 5058697"/>
              <a:gd name="connsiteY2" fmla="*/ 0 h 5058697"/>
              <a:gd name="connsiteX3" fmla="*/ 3642852 w 5058697"/>
              <a:gd name="connsiteY3" fmla="*/ 1415845 h 5058697"/>
              <a:gd name="connsiteX4" fmla="*/ 1415845 w 5058697"/>
              <a:gd name="connsiteY4" fmla="*/ 1415845 h 5058697"/>
              <a:gd name="connsiteX5" fmla="*/ 1415845 w 5058697"/>
              <a:gd name="connsiteY5" fmla="*/ 3598607 h 5058697"/>
              <a:gd name="connsiteX6" fmla="*/ 0 w 5058697"/>
              <a:gd name="connsiteY6" fmla="*/ 5058697 h 50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8697" h="5058697">
                <a:moveTo>
                  <a:pt x="0" y="5058697"/>
                </a:moveTo>
                <a:lnTo>
                  <a:pt x="0" y="0"/>
                </a:lnTo>
                <a:lnTo>
                  <a:pt x="5058697" y="0"/>
                </a:lnTo>
                <a:lnTo>
                  <a:pt x="3642852" y="1415845"/>
                </a:lnTo>
                <a:lnTo>
                  <a:pt x="1415845" y="1415845"/>
                </a:lnTo>
                <a:lnTo>
                  <a:pt x="1415845" y="3598607"/>
                </a:lnTo>
                <a:lnTo>
                  <a:pt x="0" y="5058697"/>
                </a:lnTo>
                <a:close/>
              </a:path>
            </a:pathLst>
          </a:custGeom>
          <a:solidFill>
            <a:schemeClr val="bg1"/>
          </a:solidFill>
          <a:ln w="3643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AU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DB63418-8A0D-41F8-92CD-4C20B54D75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4800" y="308947"/>
            <a:ext cx="990000" cy="74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87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option 5">
    <p:bg>
      <p:bgPr>
        <a:solidFill>
          <a:srgbClr val="0941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7E0FC5D-8CA9-42A2-A071-8A266CE4CF09}"/>
              </a:ext>
            </a:extLst>
          </p:cNvPr>
          <p:cNvCxnSpPr/>
          <p:nvPr userDrawn="1"/>
        </p:nvCxnSpPr>
        <p:spPr>
          <a:xfrm>
            <a:off x="0" y="4589860"/>
            <a:ext cx="915193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3A5E179-B201-4FEE-B724-7FBCC5E67B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04161"/>
            <a:ext cx="2133600" cy="27384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FFFFFF"/>
                </a:solidFill>
                <a:latin typeface="Source Sans Pro SemiBold" panose="020B0603030403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22 February 2018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FCD3900-EE69-44E6-A2E4-C5C3638EC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04161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FFFFFF"/>
                </a:solidFill>
                <a:latin typeface="Source Sans Pro SemiBold" panose="020B0603030403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Footer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8578946-77D6-4672-9B86-D73DD1F4C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04161"/>
            <a:ext cx="2133600" cy="27384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FFFFFF"/>
                </a:solidFill>
                <a:latin typeface="Source Sans Pro SemiBold" panose="020B0603030403020204" pitchFamily="34" charset="0"/>
              </a:defRPr>
            </a:lvl1pPr>
          </a:lstStyle>
          <a:p>
            <a:pPr>
              <a:defRPr/>
            </a:pPr>
            <a:fld id="{55153406-C897-4D67-A984-72D9B6882D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6542671-AA50-46CD-A0D2-352AE99ADF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7392" y="1"/>
            <a:ext cx="5414849" cy="4589860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184883E-BEE8-4ABC-9DB1-FF670BAC3545}"/>
              </a:ext>
            </a:extLst>
          </p:cNvPr>
          <p:cNvSpPr/>
          <p:nvPr userDrawn="1"/>
        </p:nvSpPr>
        <p:spPr>
          <a:xfrm>
            <a:off x="0" y="0"/>
            <a:ext cx="727200" cy="545400"/>
          </a:xfrm>
          <a:custGeom>
            <a:avLst/>
            <a:gdLst>
              <a:gd name="connsiteX0" fmla="*/ 0 w 5058697"/>
              <a:gd name="connsiteY0" fmla="*/ 5058697 h 5058697"/>
              <a:gd name="connsiteX1" fmla="*/ 0 w 5058697"/>
              <a:gd name="connsiteY1" fmla="*/ 0 h 5058697"/>
              <a:gd name="connsiteX2" fmla="*/ 5058697 w 5058697"/>
              <a:gd name="connsiteY2" fmla="*/ 0 h 5058697"/>
              <a:gd name="connsiteX3" fmla="*/ 3642852 w 5058697"/>
              <a:gd name="connsiteY3" fmla="*/ 1415845 h 5058697"/>
              <a:gd name="connsiteX4" fmla="*/ 1415845 w 5058697"/>
              <a:gd name="connsiteY4" fmla="*/ 1415845 h 5058697"/>
              <a:gd name="connsiteX5" fmla="*/ 1415845 w 5058697"/>
              <a:gd name="connsiteY5" fmla="*/ 3598607 h 5058697"/>
              <a:gd name="connsiteX6" fmla="*/ 0 w 5058697"/>
              <a:gd name="connsiteY6" fmla="*/ 5058697 h 50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8697" h="5058697">
                <a:moveTo>
                  <a:pt x="0" y="5058697"/>
                </a:moveTo>
                <a:lnTo>
                  <a:pt x="0" y="0"/>
                </a:lnTo>
                <a:lnTo>
                  <a:pt x="5058697" y="0"/>
                </a:lnTo>
                <a:lnTo>
                  <a:pt x="3642852" y="1415845"/>
                </a:lnTo>
                <a:lnTo>
                  <a:pt x="1415845" y="1415845"/>
                </a:lnTo>
                <a:lnTo>
                  <a:pt x="1415845" y="3598607"/>
                </a:lnTo>
                <a:lnTo>
                  <a:pt x="0" y="5058697"/>
                </a:lnTo>
                <a:close/>
              </a:path>
            </a:pathLst>
          </a:custGeom>
          <a:solidFill>
            <a:schemeClr val="accent2"/>
          </a:solidFill>
          <a:ln w="3643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C7B936D-975B-465F-A1BE-A3A1D856B40E}"/>
              </a:ext>
            </a:extLst>
          </p:cNvPr>
          <p:cNvSpPr/>
          <p:nvPr userDrawn="1"/>
        </p:nvSpPr>
        <p:spPr>
          <a:xfrm rot="10800000">
            <a:off x="8416799" y="4598099"/>
            <a:ext cx="727200" cy="545400"/>
          </a:xfrm>
          <a:custGeom>
            <a:avLst/>
            <a:gdLst>
              <a:gd name="connsiteX0" fmla="*/ 0 w 5058697"/>
              <a:gd name="connsiteY0" fmla="*/ 5058697 h 5058697"/>
              <a:gd name="connsiteX1" fmla="*/ 0 w 5058697"/>
              <a:gd name="connsiteY1" fmla="*/ 0 h 5058697"/>
              <a:gd name="connsiteX2" fmla="*/ 5058697 w 5058697"/>
              <a:gd name="connsiteY2" fmla="*/ 0 h 5058697"/>
              <a:gd name="connsiteX3" fmla="*/ 3642852 w 5058697"/>
              <a:gd name="connsiteY3" fmla="*/ 1415845 h 5058697"/>
              <a:gd name="connsiteX4" fmla="*/ 1415845 w 5058697"/>
              <a:gd name="connsiteY4" fmla="*/ 1415845 h 5058697"/>
              <a:gd name="connsiteX5" fmla="*/ 1415845 w 5058697"/>
              <a:gd name="connsiteY5" fmla="*/ 3598607 h 5058697"/>
              <a:gd name="connsiteX6" fmla="*/ 0 w 5058697"/>
              <a:gd name="connsiteY6" fmla="*/ 5058697 h 50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8697" h="5058697">
                <a:moveTo>
                  <a:pt x="0" y="5058697"/>
                </a:moveTo>
                <a:lnTo>
                  <a:pt x="0" y="0"/>
                </a:lnTo>
                <a:lnTo>
                  <a:pt x="5058697" y="0"/>
                </a:lnTo>
                <a:lnTo>
                  <a:pt x="3642852" y="1415845"/>
                </a:lnTo>
                <a:lnTo>
                  <a:pt x="1415845" y="1415845"/>
                </a:lnTo>
                <a:lnTo>
                  <a:pt x="1415845" y="3598607"/>
                </a:lnTo>
                <a:lnTo>
                  <a:pt x="0" y="5058697"/>
                </a:lnTo>
                <a:close/>
              </a:path>
            </a:pathLst>
          </a:custGeom>
          <a:solidFill>
            <a:schemeClr val="accent2"/>
          </a:solidFill>
          <a:ln w="3643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AU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9B8DE18-2CD8-46F7-A00E-E5D030ABF6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585" y="2302923"/>
            <a:ext cx="3599391" cy="124904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100" b="1">
                <a:solidFill>
                  <a:schemeClr val="accent2"/>
                </a:solidFill>
                <a:latin typeface="+mj-lt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r>
              <a:rPr lang="en-AU"/>
              <a:t>Click to edit title</a:t>
            </a:r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1C4B8FB-BD0D-4C6E-826E-BB57666F6D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4800" y="308947"/>
            <a:ext cx="990000" cy="74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6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27" r:id="rId2"/>
    <p:sldLayoutId id="2147483804" r:id="rId3"/>
    <p:sldLayoutId id="2147483828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9" r:id="rId14"/>
    <p:sldLayoutId id="2147483820" r:id="rId15"/>
    <p:sldLayoutId id="2147483821" r:id="rId16"/>
    <p:sldLayoutId id="2147483822" r:id="rId17"/>
    <p:sldLayoutId id="2147483823" r:id="rId18"/>
    <p:sldLayoutId id="2147483817" r:id="rId19"/>
    <p:sldLayoutId id="2147483818" r:id="rId20"/>
    <p:sldLayoutId id="2147483825" r:id="rId21"/>
    <p:sldLayoutId id="2147483826" r:id="rId22"/>
    <p:sldLayoutId id="2147483824" r:id="rId23"/>
    <p:sldLayoutId id="2147483829" r:id="rId24"/>
  </p:sldLayoutIdLst>
  <p:hf hdr="0" ft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oto Serif" charset="0"/>
          <a:ea typeface="MS PGothic" panose="020B0600070205080204" pitchFamily="34" charset="-128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oto Serif" charset="0"/>
          <a:ea typeface="MS PGothic" panose="020B0600070205080204" pitchFamily="34" charset="-128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oto Serif" charset="0"/>
          <a:ea typeface="MS PGothic" panose="020B0600070205080204" pitchFamily="34" charset="-128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oto Serif" charset="0"/>
          <a:ea typeface="MS PGothic" panose="020B0600070205080204" pitchFamily="34" charset="-128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oto Serif" charset="0"/>
          <a:ea typeface="MS PGothic" panose="020B0600070205080204" pitchFamily="34" charset="-128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oto Serif" charset="0"/>
          <a:ea typeface="MS PGothic" panose="020B0600070205080204" pitchFamily="34" charset="-128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oto Serif" charset="0"/>
          <a:ea typeface="MS PGothic" panose="020B0600070205080204" pitchFamily="34" charset="-128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oto Serif" charset="0"/>
          <a:ea typeface="MS PGothic" panose="020B0600070205080204" pitchFamily="34" charset="-128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2A86F9B-55BE-4B4D-87E7-BF18A076A875}"/>
              </a:ext>
            </a:extLst>
          </p:cNvPr>
          <p:cNvSpPr txBox="1">
            <a:spLocks/>
          </p:cNvSpPr>
          <p:nvPr/>
        </p:nvSpPr>
        <p:spPr bwMode="auto">
          <a:xfrm>
            <a:off x="685800" y="1432791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E3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9pPr>
          </a:lstStyle>
          <a:p>
            <a:pPr algn="l" defTabSz="914400">
              <a:defRPr/>
            </a:pPr>
            <a:r>
              <a:rPr lang="en-AU" kern="0" dirty="0">
                <a:latin typeface="Arial"/>
              </a:rPr>
              <a:t>Formative Assessment –Collect evidence</a:t>
            </a:r>
          </a:p>
        </p:txBody>
      </p:sp>
    </p:spTree>
    <p:extLst>
      <p:ext uri="{BB962C8B-B14F-4D97-AF65-F5344CB8AC3E}">
        <p14:creationId xmlns:p14="http://schemas.microsoft.com/office/powerpoint/2010/main" val="1372647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65D432-5813-40B0-9EBC-535D740E4B9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4703763"/>
            <a:ext cx="2133600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A8919-A695-43F6-A5DF-61A4207C1876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D043B5-ED19-42FB-A838-6441831C396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52525" y="635000"/>
            <a:ext cx="7991475" cy="3810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endParaRPr lang="en-AU" sz="1800"/>
          </a:p>
          <a:p>
            <a:pPr>
              <a:lnSpc>
                <a:spcPct val="150000"/>
              </a:lnSpc>
            </a:pPr>
            <a:endParaRPr lang="en-AU" sz="18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01D8239-4B3A-4AF4-924F-BE5D8A52FC84}"/>
              </a:ext>
            </a:extLst>
          </p:cNvPr>
          <p:cNvSpPr txBox="1">
            <a:spLocks/>
          </p:cNvSpPr>
          <p:nvPr/>
        </p:nvSpPr>
        <p:spPr bwMode="auto">
          <a:xfrm>
            <a:off x="685800" y="1946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E3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A568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>
                <a:ln>
                  <a:noFill/>
                </a:ln>
                <a:solidFill>
                  <a:srgbClr val="0099E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Overview</a:t>
            </a:r>
          </a:p>
        </p:txBody>
      </p:sp>
      <p:pic>
        <p:nvPicPr>
          <p:cNvPr id="7" name="Picture 6" title="Overview of the module structure - Plan, Assess, Review">
            <a:extLst>
              <a:ext uri="{FF2B5EF4-FFF2-40B4-BE49-F238E27FC236}">
                <a16:creationId xmlns:a16="http://schemas.microsoft.com/office/drawing/2014/main" id="{48164025-0ABE-4953-890D-6D47C459F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31" y="980045"/>
            <a:ext cx="8199954" cy="354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22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396BDC-00C5-4F78-BD22-0539D428989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4703763"/>
            <a:ext cx="2133600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A8919-A695-43F6-A5DF-61A4207C1876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7F67A30-3BCA-49E4-8332-1D57D67AAF29}"/>
              </a:ext>
            </a:extLst>
          </p:cNvPr>
          <p:cNvSpPr txBox="1">
            <a:spLocks/>
          </p:cNvSpPr>
          <p:nvPr/>
        </p:nvSpPr>
        <p:spPr>
          <a:xfrm>
            <a:off x="685800" y="1539995"/>
            <a:ext cx="4018547" cy="2447126"/>
          </a:xfrm>
          <a:prstGeom prst="rect">
            <a:avLst/>
          </a:prstGeom>
        </p:spPr>
        <p:txBody>
          <a:bodyPr anchor="ctr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>
                <a:solidFill>
                  <a:srgbClr val="303132"/>
                </a:solidFill>
                <a:latin typeface="Arial"/>
                <a:ea typeface="MS PGothic"/>
              </a:rPr>
              <a:t>To discuss the collection of formative assessment data.</a:t>
            </a:r>
            <a:r>
              <a:rPr lang="en-AU" dirty="0">
                <a:latin typeface="Arial"/>
                <a:ea typeface="Arial"/>
                <a:cs typeface="Arial"/>
              </a:rPr>
              <a:t>​</a:t>
            </a:r>
            <a:endParaRPr lang="en-AU" sz="1800" dirty="0">
              <a:solidFill>
                <a:srgbClr val="000000"/>
              </a:solidFill>
              <a:cs typeface="Calibri" panose="020F050202020403020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8015A4C-E83D-4572-ABD9-04ABA1E7F69B}"/>
              </a:ext>
            </a:extLst>
          </p:cNvPr>
          <p:cNvSpPr txBox="1">
            <a:spLocks/>
          </p:cNvSpPr>
          <p:nvPr/>
        </p:nvSpPr>
        <p:spPr bwMode="auto">
          <a:xfrm>
            <a:off x="685800" y="19007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sz="4400" b="1" kern="0">
                <a:solidFill>
                  <a:srgbClr val="0099E3"/>
                </a:solidFill>
                <a:latin typeface="Arial"/>
                <a:ea typeface="+mj-ea"/>
                <a:cs typeface="+mj-cs"/>
              </a:rPr>
              <a:t>Purpose of this video</a:t>
            </a:r>
            <a:endParaRPr lang="en-US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60349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396BDC-00C5-4F78-BD22-0539D428989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4703763"/>
            <a:ext cx="2133600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A8919-A695-43F6-A5DF-61A4207C1876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7F67A30-3BCA-49E4-8332-1D57D67AAF29}"/>
              </a:ext>
            </a:extLst>
          </p:cNvPr>
          <p:cNvSpPr txBox="1">
            <a:spLocks/>
          </p:cNvSpPr>
          <p:nvPr/>
        </p:nvSpPr>
        <p:spPr>
          <a:xfrm>
            <a:off x="685254" y="1588121"/>
            <a:ext cx="7990764" cy="2447126"/>
          </a:xfrm>
          <a:prstGeom prst="rect">
            <a:avLst/>
          </a:prstGeom>
        </p:spPr>
        <p:txBody>
          <a:bodyPr anchor="ctr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AU" sz="3000" dirty="0">
                <a:solidFill>
                  <a:srgbClr val="000000"/>
                </a:solidFill>
                <a:latin typeface="Arial"/>
                <a:ea typeface="MS PGothic"/>
                <a:cs typeface="Arial"/>
              </a:rPr>
              <a:t>Teachers collect evidence of student performance using the formative assessment task</a:t>
            </a:r>
            <a:endParaRPr lang="en-US" sz="3000" dirty="0">
              <a:solidFill>
                <a:srgbClr val="000000"/>
              </a:solidFill>
              <a:latin typeface="Arial"/>
              <a:ea typeface="MS PGothic"/>
              <a:cs typeface="Arial"/>
            </a:endParaRPr>
          </a:p>
          <a:p>
            <a:r>
              <a:rPr lang="en-AU" sz="3000" dirty="0">
                <a:solidFill>
                  <a:srgbClr val="000000"/>
                </a:solidFill>
                <a:latin typeface="Arial"/>
                <a:ea typeface="MS PGothic"/>
                <a:cs typeface="Arial"/>
              </a:rPr>
              <a:t>Teachers record this evidence using the actions and quality criteria within the rubric</a:t>
            </a:r>
          </a:p>
          <a:p>
            <a:pPr marL="0" indent="0">
              <a:buNone/>
            </a:pPr>
            <a:endParaRPr lang="en-AU" sz="1800" dirty="0">
              <a:solidFill>
                <a:srgbClr val="00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8015A4C-E83D-4572-ABD9-04ABA1E7F69B}"/>
              </a:ext>
            </a:extLst>
          </p:cNvPr>
          <p:cNvSpPr txBox="1">
            <a:spLocks/>
          </p:cNvSpPr>
          <p:nvPr/>
        </p:nvSpPr>
        <p:spPr bwMode="auto">
          <a:xfrm>
            <a:off x="685800" y="19007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sz="4400" b="1" kern="0">
                <a:solidFill>
                  <a:srgbClr val="0099E3"/>
                </a:solidFill>
                <a:latin typeface="Arial"/>
                <a:ea typeface="+mj-ea"/>
                <a:cs typeface="+mj-cs"/>
              </a:rPr>
              <a:t>Collecting evidence</a:t>
            </a:r>
            <a:endParaRPr kumimoji="0" lang="en-AU" sz="4400" b="1" i="0" u="none" strike="noStrike" kern="0" cap="none" spc="0" normalizeH="0" baseline="0" noProof="0">
              <a:ln>
                <a:noFill/>
              </a:ln>
              <a:solidFill>
                <a:srgbClr val="0099E3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68724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65D432-5813-40B0-9EBC-535D740E4B9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4703763"/>
            <a:ext cx="2133600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A8919-A695-43F6-A5DF-61A4207C1876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8015A4C-E83D-4572-ABD9-04ABA1E7F69B}"/>
              </a:ext>
            </a:extLst>
          </p:cNvPr>
          <p:cNvSpPr txBox="1">
            <a:spLocks/>
          </p:cNvSpPr>
          <p:nvPr/>
        </p:nvSpPr>
        <p:spPr bwMode="auto">
          <a:xfrm>
            <a:off x="685800" y="19007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sz="4400" b="1" kern="0">
                <a:solidFill>
                  <a:srgbClr val="0099E3"/>
                </a:solidFill>
                <a:latin typeface="Arial"/>
                <a:ea typeface="+mj-ea"/>
                <a:cs typeface="+mj-cs"/>
              </a:rPr>
              <a:t>Making judgments</a:t>
            </a:r>
            <a:endParaRPr lang="en-AU" sz="4400" b="1" i="0" u="none" strike="noStrike" kern="0" cap="none" spc="0" normalizeH="0" baseline="0" noProof="0">
              <a:ln>
                <a:noFill/>
              </a:ln>
              <a:solidFill>
                <a:srgbClr val="0099E3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6" name="Picture 5" title="Formative assessment rubric">
            <a:extLst>
              <a:ext uri="{FF2B5EF4-FFF2-40B4-BE49-F238E27FC236}">
                <a16:creationId xmlns:a16="http://schemas.microsoft.com/office/drawing/2014/main" id="{407931FB-A83B-4680-8F1A-2E0A1B7C94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800" y="1333078"/>
            <a:ext cx="8172400" cy="334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64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04168A-C428-4169-B6BA-1C25FC4DE50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4703763"/>
            <a:ext cx="2133600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A8919-A695-43F6-A5DF-61A4207C1876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74996D-AA6D-4E53-9C3C-FC8FB1607C7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6114" y="1293720"/>
            <a:ext cx="8100990" cy="3273728"/>
          </a:xfrm>
          <a:prstGeom prst="rect">
            <a:avLst/>
          </a:prstGeom>
        </p:spPr>
        <p:txBody>
          <a:bodyPr/>
          <a:lstStyle/>
          <a:p>
            <a:r>
              <a:rPr lang="en-AU" sz="3000" dirty="0">
                <a:solidFill>
                  <a:srgbClr val="000000"/>
                </a:solidFill>
                <a:latin typeface="Arial"/>
                <a:ea typeface="MS PGothic"/>
              </a:rPr>
              <a:t>Use the rubric to guide judgments</a:t>
            </a:r>
          </a:p>
          <a:p>
            <a:r>
              <a:rPr lang="en-AU" sz="3000" dirty="0">
                <a:solidFill>
                  <a:srgbClr val="000000"/>
                </a:solidFill>
                <a:latin typeface="Arial"/>
                <a:ea typeface="MS PGothic"/>
                <a:cs typeface="Arial"/>
              </a:rPr>
              <a:t>Use evidence of </a:t>
            </a:r>
            <a:r>
              <a:rPr lang="en-AU" sz="3000">
                <a:solidFill>
                  <a:srgbClr val="000000"/>
                </a:solidFill>
                <a:latin typeface="Arial"/>
                <a:ea typeface="MS PGothic"/>
                <a:cs typeface="Arial"/>
              </a:rPr>
              <a:t>observable behaviours</a:t>
            </a:r>
            <a:endParaRPr lang="en-AU" sz="3000" dirty="0">
              <a:solidFill>
                <a:srgbClr val="000000"/>
              </a:solidFill>
              <a:latin typeface="Arial"/>
              <a:ea typeface="MS PGothic"/>
            </a:endParaRPr>
          </a:p>
          <a:p>
            <a:r>
              <a:rPr lang="en-AU" sz="3000" dirty="0">
                <a:solidFill>
                  <a:srgbClr val="000000"/>
                </a:solidFill>
                <a:latin typeface="Arial"/>
                <a:ea typeface="MS PGothic"/>
              </a:rPr>
              <a:t>Make on-balance judgments</a:t>
            </a:r>
          </a:p>
          <a:p>
            <a:r>
              <a:rPr lang="en-AU" sz="3000" dirty="0">
                <a:solidFill>
                  <a:srgbClr val="000000"/>
                </a:solidFill>
                <a:latin typeface="Arial"/>
                <a:ea typeface="MS PGothic"/>
              </a:rPr>
              <a:t>Judge on evidence gathered without assistance, unless explicitly stated in criterion</a:t>
            </a:r>
          </a:p>
          <a:p>
            <a:endParaRPr lang="en-AU" sz="18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8015A4C-E83D-4572-ABD9-04ABA1E7F69B}"/>
              </a:ext>
            </a:extLst>
          </p:cNvPr>
          <p:cNvSpPr txBox="1">
            <a:spLocks/>
          </p:cNvSpPr>
          <p:nvPr/>
        </p:nvSpPr>
        <p:spPr bwMode="auto">
          <a:xfrm>
            <a:off x="685800" y="19007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sz="4400" b="1" kern="0">
                <a:solidFill>
                  <a:srgbClr val="0099E3"/>
                </a:solidFill>
                <a:latin typeface="Arial"/>
                <a:ea typeface="+mj-ea"/>
                <a:cs typeface="+mj-cs"/>
              </a:rPr>
              <a:t>Making judgments</a:t>
            </a:r>
            <a:endParaRPr kumimoji="0" lang="en-AU" sz="4400" b="1" i="0" u="none" strike="noStrike" kern="0" cap="none" spc="0" normalizeH="0" baseline="0" noProof="0">
              <a:ln>
                <a:noFill/>
              </a:ln>
              <a:solidFill>
                <a:srgbClr val="0099E3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20364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65D432-5813-40B0-9EBC-535D740E4B9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4703763"/>
            <a:ext cx="2133600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A8919-A695-43F6-A5DF-61A4207C1876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9F0CDB2-85FF-4AF2-A7D6-678E95FFC27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37461" y="1292536"/>
            <a:ext cx="7797800" cy="27638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3000" dirty="0">
                <a:solidFill>
                  <a:schemeClr val="tx2"/>
                </a:solidFill>
                <a:latin typeface="Arial"/>
                <a:ea typeface="MS PGothic"/>
                <a:cs typeface="Arial"/>
              </a:rPr>
              <a:t>Your chosen method of recording evidence of achievement should:</a:t>
            </a:r>
          </a:p>
          <a:p>
            <a:pPr>
              <a:spcBef>
                <a:spcPct val="30000"/>
              </a:spcBef>
            </a:pPr>
            <a:r>
              <a:rPr lang="en-AU" sz="3000" dirty="0">
                <a:solidFill>
                  <a:schemeClr val="tx2"/>
                </a:solidFill>
                <a:latin typeface="Arial"/>
                <a:ea typeface="MS PGothic"/>
                <a:cs typeface="Arial"/>
              </a:rPr>
              <a:t>record evidence at criterion level</a:t>
            </a:r>
          </a:p>
          <a:p>
            <a:pPr>
              <a:spcBef>
                <a:spcPct val="30000"/>
              </a:spcBef>
            </a:pPr>
            <a:r>
              <a:rPr lang="en-AU" sz="3000" dirty="0">
                <a:solidFill>
                  <a:schemeClr val="tx2"/>
                </a:solidFill>
                <a:latin typeface="Arial"/>
                <a:ea typeface="MS PGothic"/>
                <a:cs typeface="Arial"/>
              </a:rPr>
              <a:t>allow patterns to be identified across the class.</a:t>
            </a:r>
            <a:endParaRPr lang="en-US" sz="3000" dirty="0">
              <a:solidFill>
                <a:schemeClr val="tx2"/>
              </a:solidFill>
              <a:ea typeface="MS PGothic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8015A4C-E83D-4572-ABD9-04ABA1E7F69B}"/>
              </a:ext>
            </a:extLst>
          </p:cNvPr>
          <p:cNvSpPr txBox="1">
            <a:spLocks/>
          </p:cNvSpPr>
          <p:nvPr/>
        </p:nvSpPr>
        <p:spPr bwMode="auto">
          <a:xfrm>
            <a:off x="685800" y="19007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sz="4400" b="1" kern="0">
                <a:solidFill>
                  <a:srgbClr val="0099E3"/>
                </a:solidFill>
                <a:latin typeface="Arial"/>
                <a:ea typeface="+mj-ea"/>
                <a:cs typeface="+mj-cs"/>
              </a:rPr>
              <a:t>Recording evidence</a:t>
            </a:r>
            <a:endParaRPr lang="en-AU" sz="4400" b="1" i="0" u="none" strike="noStrike" kern="0" cap="none" spc="0" normalizeH="0" baseline="0" noProof="0">
              <a:ln>
                <a:noFill/>
              </a:ln>
              <a:solidFill>
                <a:srgbClr val="0099E3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7934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31E4FE-FF38-4570-9CDA-2DAC03B3FA7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4703763"/>
            <a:ext cx="2133600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A8919-A695-43F6-A5DF-61A4207C1876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015A4C-E83D-4572-ABD9-04ABA1E7F69B}"/>
              </a:ext>
            </a:extLst>
          </p:cNvPr>
          <p:cNvSpPr txBox="1">
            <a:spLocks/>
          </p:cNvSpPr>
          <p:nvPr/>
        </p:nvSpPr>
        <p:spPr bwMode="auto">
          <a:xfrm>
            <a:off x="685800" y="19007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sz="4400" b="1" kern="0">
                <a:solidFill>
                  <a:srgbClr val="0099E3"/>
                </a:solidFill>
                <a:latin typeface="Arial"/>
                <a:ea typeface="+mj-ea"/>
                <a:cs typeface="+mj-cs"/>
              </a:rPr>
              <a:t>Rubric example</a:t>
            </a:r>
            <a:endParaRPr lang="en-AU" sz="4400" b="1" i="0" u="none" strike="noStrike" kern="0" cap="none" spc="0" normalizeH="0" baseline="0" noProof="0">
              <a:ln>
                <a:noFill/>
              </a:ln>
              <a:solidFill>
                <a:srgbClr val="0099E3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12" name="Picture 11" title="Formative assessment rubric - shaded">
            <a:extLst>
              <a:ext uri="{FF2B5EF4-FFF2-40B4-BE49-F238E27FC236}">
                <a16:creationId xmlns:a16="http://schemas.microsoft.com/office/drawing/2014/main" id="{F6471271-A9F6-4EEC-B896-53A65B4A3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677" y="1106635"/>
            <a:ext cx="7978306" cy="331931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7766511-4501-4768-8336-314B27C06925}"/>
              </a:ext>
            </a:extLst>
          </p:cNvPr>
          <p:cNvSpPr/>
          <p:nvPr/>
        </p:nvSpPr>
        <p:spPr>
          <a:xfrm>
            <a:off x="4684590" y="2510306"/>
            <a:ext cx="1289217" cy="536962"/>
          </a:xfrm>
          <a:prstGeom prst="roundRect">
            <a:avLst/>
          </a:prstGeom>
          <a:solidFill>
            <a:schemeClr val="accent3">
              <a:alpha val="3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22D0DF3-F51D-4F4D-8B3D-39FE10D3A606}"/>
              </a:ext>
            </a:extLst>
          </p:cNvPr>
          <p:cNvSpPr/>
          <p:nvPr/>
        </p:nvSpPr>
        <p:spPr>
          <a:xfrm>
            <a:off x="4684590" y="3047266"/>
            <a:ext cx="1289217" cy="536962"/>
          </a:xfrm>
          <a:prstGeom prst="roundRect">
            <a:avLst/>
          </a:prstGeom>
          <a:solidFill>
            <a:schemeClr val="accent3">
              <a:alpha val="3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956E225-D65A-4AFB-9310-936509DEAF79}"/>
              </a:ext>
            </a:extLst>
          </p:cNvPr>
          <p:cNvSpPr/>
          <p:nvPr/>
        </p:nvSpPr>
        <p:spPr>
          <a:xfrm>
            <a:off x="2766361" y="3638144"/>
            <a:ext cx="588469" cy="333284"/>
          </a:xfrm>
          <a:prstGeom prst="roundRect">
            <a:avLst/>
          </a:prstGeom>
          <a:solidFill>
            <a:schemeClr val="accent3">
              <a:alpha val="3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029896A-4D0D-4A58-A072-F1BF0DD40D61}"/>
              </a:ext>
            </a:extLst>
          </p:cNvPr>
          <p:cNvSpPr/>
          <p:nvPr/>
        </p:nvSpPr>
        <p:spPr>
          <a:xfrm>
            <a:off x="6035385" y="3971428"/>
            <a:ext cx="1239140" cy="435835"/>
          </a:xfrm>
          <a:prstGeom prst="roundRect">
            <a:avLst/>
          </a:prstGeom>
          <a:solidFill>
            <a:schemeClr val="accent3">
              <a:alpha val="3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BECDD483-8CCC-F840-ADD5-FB7A59EA93A2}"/>
              </a:ext>
            </a:extLst>
          </p:cNvPr>
          <p:cNvSpPr/>
          <p:nvPr/>
        </p:nvSpPr>
        <p:spPr>
          <a:xfrm>
            <a:off x="3347481" y="2509530"/>
            <a:ext cx="1289217" cy="536962"/>
          </a:xfrm>
          <a:prstGeom prst="roundRect">
            <a:avLst/>
          </a:prstGeom>
          <a:solidFill>
            <a:schemeClr val="accent3">
              <a:alpha val="3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6">
            <a:extLst>
              <a:ext uri="{FF2B5EF4-FFF2-40B4-BE49-F238E27FC236}">
                <a16:creationId xmlns:a16="http://schemas.microsoft.com/office/drawing/2014/main" id="{CB5E7BE0-0E91-DA4D-9112-C7975AA230A7}"/>
              </a:ext>
            </a:extLst>
          </p:cNvPr>
          <p:cNvSpPr/>
          <p:nvPr/>
        </p:nvSpPr>
        <p:spPr>
          <a:xfrm>
            <a:off x="3369047" y="3971427"/>
            <a:ext cx="1239140" cy="435835"/>
          </a:xfrm>
          <a:prstGeom prst="roundRect">
            <a:avLst/>
          </a:prstGeom>
          <a:solidFill>
            <a:schemeClr val="accent3">
              <a:alpha val="3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186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249C6B-FB6B-494F-8FF5-D64640CE5DE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4703763"/>
            <a:ext cx="2133600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28380C-6C3F-4446-AB8C-BA9A7F8655FD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F7E8CB-88C9-446A-AF25-FA45599C52DF}"/>
              </a:ext>
            </a:extLst>
          </p:cNvPr>
          <p:cNvSpPr txBox="1"/>
          <p:nvPr/>
        </p:nvSpPr>
        <p:spPr>
          <a:xfrm>
            <a:off x="917804" y="1345155"/>
            <a:ext cx="4363044" cy="27776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2"/>
                </a:solidFill>
                <a:latin typeface="Arial"/>
                <a:ea typeface="MS PGothic"/>
                <a:cs typeface="Arial"/>
              </a:rPr>
              <a:t>You are now ready to:</a:t>
            </a:r>
            <a:endParaRPr lang="en-US" sz="3200" dirty="0">
              <a:solidFill>
                <a:schemeClr val="tx2"/>
              </a:solidFill>
              <a:latin typeface="Arial"/>
              <a:cs typeface="Arial"/>
            </a:endParaRPr>
          </a:p>
          <a:p>
            <a:pPr>
              <a:buChar char="•"/>
            </a:pPr>
            <a:r>
              <a:rPr lang="en-AU" sz="3200" dirty="0">
                <a:solidFill>
                  <a:schemeClr val="tx2"/>
                </a:solidFill>
                <a:latin typeface="Arial"/>
                <a:ea typeface="MS PGothic"/>
                <a:cs typeface="Arial"/>
              </a:rPr>
              <a:t> select your recording method</a:t>
            </a:r>
          </a:p>
          <a:p>
            <a:pPr>
              <a:buChar char="•"/>
            </a:pPr>
            <a:r>
              <a:rPr lang="en-AU" sz="3200" dirty="0">
                <a:solidFill>
                  <a:schemeClr val="tx2"/>
                </a:solidFill>
                <a:latin typeface="Arial"/>
                <a:ea typeface="MS PGothic"/>
                <a:cs typeface="Arial"/>
              </a:rPr>
              <a:t> assess your students.</a:t>
            </a:r>
            <a:endParaRPr lang="en-AU" sz="3200" dirty="0">
              <a:solidFill>
                <a:schemeClr val="tx2"/>
              </a:solidFill>
            </a:endParaRPr>
          </a:p>
          <a:p>
            <a:pPr>
              <a:buFont typeface="Arial"/>
              <a:buChar char="•"/>
            </a:pPr>
            <a:endParaRPr lang="en-AU" sz="3200" dirty="0">
              <a:solidFill>
                <a:schemeClr val="tx2"/>
              </a:solidFill>
              <a:latin typeface="Arial"/>
              <a:ea typeface="MS PGothic"/>
              <a:cs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8015A4C-E83D-4572-ABD9-04ABA1E7F69B}"/>
              </a:ext>
            </a:extLst>
          </p:cNvPr>
          <p:cNvSpPr txBox="1">
            <a:spLocks/>
          </p:cNvSpPr>
          <p:nvPr/>
        </p:nvSpPr>
        <p:spPr bwMode="auto">
          <a:xfrm>
            <a:off x="828675" y="33295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sz="4400" b="1" kern="0" dirty="0">
                <a:solidFill>
                  <a:srgbClr val="0099E3"/>
                </a:solidFill>
                <a:latin typeface="Arial"/>
                <a:ea typeface="+mj-ea"/>
                <a:cs typeface="+mj-cs"/>
              </a:rPr>
              <a:t>Next steps</a:t>
            </a:r>
            <a:endParaRPr kumimoji="0" lang="en-AU" sz="4400" b="1" i="0" u="none" strike="noStrike" kern="0" cap="none" spc="0" normalizeH="0" baseline="0" noProof="0" dirty="0">
              <a:ln>
                <a:noFill/>
              </a:ln>
              <a:solidFill>
                <a:srgbClr val="0099E3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40473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oM colours">
      <a:dk1>
        <a:srgbClr val="094183"/>
      </a:dk1>
      <a:lt1>
        <a:sysClr val="window" lastClr="FFFFFF"/>
      </a:lt1>
      <a:dk2>
        <a:srgbClr val="000000"/>
      </a:dk2>
      <a:lt2>
        <a:srgbClr val="9BA1A9"/>
      </a:lt2>
      <a:accent1>
        <a:srgbClr val="4597AD"/>
      </a:accent1>
      <a:accent2>
        <a:srgbClr val="7CBDCD"/>
      </a:accent2>
      <a:accent3>
        <a:srgbClr val="6DAF7F"/>
      </a:accent3>
      <a:accent4>
        <a:srgbClr val="A1CAB1"/>
      </a:accent4>
      <a:accent5>
        <a:srgbClr val="7384BF"/>
      </a:accent5>
      <a:accent6>
        <a:srgbClr val="B0BCE0"/>
      </a:accent6>
      <a:hlink>
        <a:srgbClr val="D1694C"/>
      </a:hlink>
      <a:folHlink>
        <a:srgbClr val="DD987B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oto Serif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oto Serif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WebCM Documents" ma:contentTypeID="0x0101008840106FE30D4F50BC61A726A7CA6E3800C6AB3851F4F88F40B98871D148B8EC2C" ma:contentTypeVersion="4" ma:contentTypeDescription="WebCM Documents Content Type" ma:contentTypeScope="" ma:versionID="201aefb3d423ab3496ecf505ba6700f1">
  <xsd:schema xmlns:xsd="http://www.w3.org/2001/XMLSchema" xmlns:xs="http://www.w3.org/2001/XMLSchema" xmlns:p="http://schemas.microsoft.com/office/2006/metadata/properties" xmlns:ns1="http://schemas.microsoft.com/sharepoint/v3" xmlns:ns2="1aab662d-a6b2-42d6-996b-a574723d1ad8" targetNamespace="http://schemas.microsoft.com/office/2006/metadata/properties" ma:root="true" ma:fieldsID="aced064e7767211f932e8066716e15cd" ns1:_="" ns2:_="">
    <xsd:import namespace="http://schemas.microsoft.com/sharepoint/v3"/>
    <xsd:import namespace="1aab662d-a6b2-42d6-996b-a574723d1ad8"/>
    <xsd:element name="properties">
      <xsd:complexType>
        <xsd:sequence>
          <xsd:element name="documentManagement">
            <xsd:complexType>
              <xsd:all>
                <xsd:element ref="ns1:DEECD_Description" minOccurs="0"/>
                <xsd:element ref="ns1:DEECD_Publisher" minOccurs="0"/>
                <xsd:element ref="ns1:DEECD_Keywords" minOccurs="0"/>
                <xsd:element ref="ns1:PublishingStartDate" minOccurs="0"/>
                <xsd:element ref="ns1:PublishingExpirationDate" minOccurs="0"/>
                <xsd:element ref="ns2:TaxCatchAll" minOccurs="0"/>
                <xsd:element ref="ns2:pfad5814e62747ed9f131defefc62dac" minOccurs="0"/>
                <xsd:element ref="ns2:a319977fc8504e09982f090ae1d7c602" minOccurs="0"/>
                <xsd:element ref="ns2:ofbb8b9a280a423a91cf717fb81349cd" minOccurs="0"/>
                <xsd:element ref="ns2:b1688cb4a3a940449dc8286705012a4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EECD_Description" ma:index="8" nillable="true" ma:displayName="Description" ma:internalName="DEECD_Description">
      <xsd:simpleType>
        <xsd:restriction base="dms:Note">
          <xsd:maxLength value="255"/>
        </xsd:restriction>
      </xsd:simpleType>
    </xsd:element>
    <xsd:element name="DEECD_Publisher" ma:index="9" nillable="true" ma:displayName="Publisher" ma:default="Department of Education and early Childhood Development" ma:internalName="DEECD_Publisher">
      <xsd:simpleType>
        <xsd:restriction base="dms:Text"/>
      </xsd:simpleType>
    </xsd:element>
    <xsd:element name="DEECD_Keywords" ma:index="14" nillable="true" ma:displayName="Keywords" ma:internalName="DEECD_Keywords">
      <xsd:simpleType>
        <xsd:restriction base="dms:Note">
          <xsd:maxLength value="255"/>
        </xsd:restriction>
      </xsd:simpleType>
    </xsd:element>
    <xsd:element name="PublishingStartDate" ma:index="15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6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b662d-a6b2-42d6-996b-a574723d1ad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0074adc-11cd-43a7-822e-3f870fae400d}" ma:internalName="TaxCatchAll" ma:showField="CatchAllData" ma:web="1aab662d-a6b2-42d6-996b-a574723d1a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fad5814e62747ed9f131defefc62dac" ma:index="18" nillable="true" ma:taxonomy="true" ma:internalName="pfad5814e62747ed9f131defefc62dac" ma:taxonomyFieldName="DEECD_SubjectCategory" ma:displayName="Subject Category" ma:fieldId="{9fad5814-e627-47ed-9f13-1defefc62dac}" ma:sspId="272df97b-2740-40bb-9c0d-572a441144cd" ma:termSetId="cc6468fc-15c3-4209-9517-a733b6c8043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319977fc8504e09982f090ae1d7c602" ma:index="19" nillable="true" ma:taxonomy="true" ma:internalName="a319977fc8504e09982f090ae1d7c602" ma:taxonomyFieldName="DEECD_ItemType" ma:displayName="Item Type" ma:fieldId="{a319977f-c850-4e09-982f-090ae1d7c602}" ma:sspId="272df97b-2740-40bb-9c0d-572a441144cd" ma:termSetId="87a54e1a-a086-4056-9430-e3def70b5bc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fbb8b9a280a423a91cf717fb81349cd" ma:index="20" nillable="true" ma:taxonomy="true" ma:internalName="ofbb8b9a280a423a91cf717fb81349cd" ma:taxonomyFieldName="DEECD_Author" ma:displayName="Author" ma:fieldId="{8fbb8b9a-280a-423a-91cf-717fb81349cd}" ma:sspId="272df97b-2740-40bb-9c0d-572a441144cd" ma:termSetId="f9681774-4169-418a-ae49-9bc331f72a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1688cb4a3a940449dc8286705012a42" ma:index="21" nillable="true" ma:taxonomy="true" ma:internalName="b1688cb4a3a940449dc8286705012a42" ma:taxonomyFieldName="DEECD_Audience" ma:displayName="Audience" ma:fieldId="{b1688cb4-a3a9-4044-9dc8-286705012a42}" ma:taxonomyMulti="true" ma:sspId="272df97b-2740-40bb-9c0d-572a441144cd" ma:termSetId="af0be819-ce00-4865-904d-8408c82c230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1688cb4a3a940449dc8286705012a42 xmlns="1aab662d-a6b2-42d6-996b-a574723d1ad8">
      <Terms xmlns="http://schemas.microsoft.com/office/infopath/2007/PartnerControls"/>
    </b1688cb4a3a940449dc8286705012a42>
    <DEECD_Publisher xmlns="http://schemas.microsoft.com/sharepoint/v3">Department of Education and early Childhood Development</DEECD_Publisher>
    <pfad5814e62747ed9f131defefc62dac xmlns="1aab662d-a6b2-42d6-996b-a574723d1ad8">
      <Terms xmlns="http://schemas.microsoft.com/office/infopath/2007/PartnerControls"/>
    </pfad5814e62747ed9f131defefc62dac>
    <a319977fc8504e09982f090ae1d7c602 xmlns="1aab662d-a6b2-42d6-996b-a574723d1ad8">
      <Terms xmlns="http://schemas.microsoft.com/office/infopath/2007/PartnerControls"/>
    </a319977fc8504e09982f090ae1d7c602>
    <DEECD_Keywords xmlns="http://schemas.microsoft.com/sharepoint/v3" xsi:nil="true"/>
    <PublishingExpirationDate xmlns="http://schemas.microsoft.com/sharepoint/v3" xsi:nil="true"/>
    <DEECD_Description xmlns="http://schemas.microsoft.com/sharepoint/v3" xsi:nil="true"/>
    <PublishingStartDate xmlns="http://schemas.microsoft.com/sharepoint/v3" xsi:nil="true"/>
    <TaxCatchAll xmlns="1aab662d-a6b2-42d6-996b-a574723d1ad8"/>
    <ofbb8b9a280a423a91cf717fb81349cd xmlns="1aab662d-a6b2-42d6-996b-a574723d1ad8">
      <Terms xmlns="http://schemas.microsoft.com/office/infopath/2007/PartnerControls"/>
    </ofbb8b9a280a423a91cf717fb81349c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FD1A1D-7341-4BAB-BF66-94180C3B85FD}"/>
</file>

<file path=customXml/itemProps2.xml><?xml version="1.0" encoding="utf-8"?>
<ds:datastoreItem xmlns:ds="http://schemas.openxmlformats.org/officeDocument/2006/customXml" ds:itemID="{1F139D94-420F-48C5-AB9F-4C7CC027F39A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c9332e6a-3de2-4d6b-a756-a7dfda4efa68"/>
    <ds:schemaRef ds:uri="http://purl.org/dc/terms/"/>
    <ds:schemaRef ds:uri="49ef8f0d-ef6c-4eda-9e8f-d2fc47684477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96CD90C-D7CD-46EA-BD60-1FD5380E77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129</Words>
  <Application>Microsoft Office PowerPoint</Application>
  <PresentationFormat>On-screen Show (16:9)</PresentationFormat>
  <Paragraphs>39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MS PGothic</vt:lpstr>
      <vt:lpstr>Arial</vt:lpstr>
      <vt:lpstr>Calibri</vt:lpstr>
      <vt:lpstr>Cambria</vt:lpstr>
      <vt:lpstr>Noto Serif</vt:lpstr>
      <vt:lpstr>Source Sans Pro</vt:lpstr>
      <vt:lpstr>Source Sans Pro SemiBold</vt:lpstr>
      <vt:lpstr>Source Sans Pro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4  Formative Assessment – Collect evidence</dc:title>
  <dc:creator>Garner.Georgina.K@edumail.vic.gov.au</dc:creator>
  <cp:keywords>Victorian Curriculum, VCAA, formative assessment</cp:keywords>
  <cp:lastModifiedBy>Garner, Georgina K</cp:lastModifiedBy>
  <cp:revision>53</cp:revision>
  <dcterms:created xsi:type="dcterms:W3CDTF">2019-04-26T06:16:08Z</dcterms:created>
  <dcterms:modified xsi:type="dcterms:W3CDTF">2019-11-07T05:12:56Z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0x0101008840106FE30D4F50BC61A726A7CA6E3800C6AB3851F4F88F40B98871D148B8EC2C</vt:lpwstr>
  </property>
</Properties>
</file>