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68" r:id="rId8"/>
    <p:sldId id="273" r:id="rId9"/>
    <p:sldId id="264" r:id="rId10"/>
    <p:sldId id="269" r:id="rId11"/>
    <p:sldId id="270" r:id="rId12"/>
    <p:sldId id="271" r:id="rId13"/>
    <p:sldId id="272" r:id="rId14"/>
    <p:sldId id="26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4" d="100"/>
          <a:sy n="34" d="100"/>
        </p:scale>
        <p:origin x="-96" y="-17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en, Stephen C" userId="5b61df4c-85f7-4786-9f90-6632276c8514" providerId="ADAL" clId="{AA30DD28-5B9F-814B-B1D0-24507852F3CF}"/>
    <pc:docChg chg="custSel modSld">
      <pc:chgData name="Allen, Stephen C" userId="5b61df4c-85f7-4786-9f90-6632276c8514" providerId="ADAL" clId="{AA30DD28-5B9F-814B-B1D0-24507852F3CF}" dt="2019-08-10T23:09:38.718" v="339" actId="20577"/>
      <pc:docMkLst>
        <pc:docMk/>
      </pc:docMkLst>
      <pc:sldChg chg="modSp">
        <pc:chgData name="Allen, Stephen C" userId="5b61df4c-85f7-4786-9f90-6632276c8514" providerId="ADAL" clId="{AA30DD28-5B9F-814B-B1D0-24507852F3CF}" dt="2019-08-10T23:06:36.828" v="1" actId="20577"/>
        <pc:sldMkLst>
          <pc:docMk/>
          <pc:sldMk cId="3713676847" sldId="256"/>
        </pc:sldMkLst>
        <pc:spChg chg="mod">
          <ac:chgData name="Allen, Stephen C" userId="5b61df4c-85f7-4786-9f90-6632276c8514" providerId="ADAL" clId="{AA30DD28-5B9F-814B-B1D0-24507852F3CF}" dt="2019-08-10T23:06:36.828" v="1" actId="20577"/>
          <ac:spMkLst>
            <pc:docMk/>
            <pc:sldMk cId="3713676847" sldId="256"/>
            <ac:spMk id="3" creationId="{00000000-0000-0000-0000-000000000000}"/>
          </ac:spMkLst>
        </pc:spChg>
      </pc:sldChg>
      <pc:sldChg chg="modSp">
        <pc:chgData name="Allen, Stephen C" userId="5b61df4c-85f7-4786-9f90-6632276c8514" providerId="ADAL" clId="{AA30DD28-5B9F-814B-B1D0-24507852F3CF}" dt="2019-08-10T23:07:23.178" v="43" actId="20577"/>
        <pc:sldMkLst>
          <pc:docMk/>
          <pc:sldMk cId="2623145190" sldId="257"/>
        </pc:sldMkLst>
        <pc:spChg chg="mod">
          <ac:chgData name="Allen, Stephen C" userId="5b61df4c-85f7-4786-9f90-6632276c8514" providerId="ADAL" clId="{AA30DD28-5B9F-814B-B1D0-24507852F3CF}" dt="2019-08-10T23:07:23.178" v="43" actId="20577"/>
          <ac:spMkLst>
            <pc:docMk/>
            <pc:sldMk cId="2623145190" sldId="257"/>
            <ac:spMk id="3" creationId="{00000000-0000-0000-0000-000000000000}"/>
          </ac:spMkLst>
        </pc:spChg>
      </pc:sldChg>
      <pc:sldChg chg="modSp">
        <pc:chgData name="Allen, Stephen C" userId="5b61df4c-85f7-4786-9f90-6632276c8514" providerId="ADAL" clId="{AA30DD28-5B9F-814B-B1D0-24507852F3CF}" dt="2019-08-10T23:09:38.718" v="339" actId="20577"/>
        <pc:sldMkLst>
          <pc:docMk/>
          <pc:sldMk cId="2100282151" sldId="258"/>
        </pc:sldMkLst>
        <pc:spChg chg="mod">
          <ac:chgData name="Allen, Stephen C" userId="5b61df4c-85f7-4786-9f90-6632276c8514" providerId="ADAL" clId="{AA30DD28-5B9F-814B-B1D0-24507852F3CF}" dt="2019-08-10T23:09:38.718" v="339" actId="20577"/>
          <ac:spMkLst>
            <pc:docMk/>
            <pc:sldMk cId="2100282151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44316"/>
            <a:ext cx="10252364" cy="1646302"/>
          </a:xfrm>
        </p:spPr>
        <p:txBody>
          <a:bodyPr/>
          <a:lstStyle/>
          <a:p>
            <a:pPr algn="ctr"/>
            <a:r>
              <a:rPr lang="en-US" sz="4600" b="1" dirty="0"/>
              <a:t>Sphero – Data and </a:t>
            </a:r>
            <a:r>
              <a:rPr lang="en-US" sz="4600" b="1" dirty="0" smtClean="0"/>
              <a:t>Information 2:</a:t>
            </a:r>
            <a:br>
              <a:rPr lang="en-US" sz="4600" b="1" dirty="0" smtClean="0"/>
            </a:br>
            <a:r>
              <a:rPr lang="en-US" sz="4600" b="1" dirty="0" smtClean="0"/>
              <a:t>U</a:t>
            </a:r>
            <a:r>
              <a:rPr lang="en-US" sz="4600" b="1" dirty="0" smtClean="0"/>
              <a:t>sing data and creating a visual representation </a:t>
            </a:r>
            <a:endParaRPr lang="en-AU" sz="46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3713676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8845"/>
            <a:ext cx="12192000" cy="68956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5481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Save your work in your folder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399"/>
            <a:ext cx="8596668" cy="4110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Save in the same location as your spreadsheet and screenshot.</a:t>
            </a:r>
          </a:p>
          <a:p>
            <a:r>
              <a:rPr lang="en-US" sz="2400" dirty="0" smtClean="0"/>
              <a:t>Your PowerPoint display is to contain one slide only.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23767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Intention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Good learners use </a:t>
            </a:r>
            <a:r>
              <a:rPr lang="en-AU" sz="2400" dirty="0"/>
              <a:t>represent data and create information.</a:t>
            </a:r>
          </a:p>
        </p:txBody>
      </p:sp>
    </p:spTree>
    <p:extLst>
      <p:ext uri="{BB962C8B-B14F-4D97-AF65-F5344CB8AC3E}">
        <p14:creationId xmlns="" xmlns:p14="http://schemas.microsoft.com/office/powerpoint/2010/main" val="262314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 Criteria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8362163" cy="3138241"/>
          </a:xfrm>
        </p:spPr>
        <p:txBody>
          <a:bodyPr>
            <a:normAutofit/>
          </a:bodyPr>
          <a:lstStyle/>
          <a:p>
            <a:r>
              <a:rPr lang="en-AU" sz="2400" dirty="0"/>
              <a:t>Access data from </a:t>
            </a:r>
            <a:r>
              <a:rPr lang="en-AU" sz="2400" dirty="0" err="1"/>
              <a:t>Sphero</a:t>
            </a:r>
            <a:r>
              <a:rPr lang="en-AU" sz="2400" dirty="0"/>
              <a:t> program on the Shared drive.</a:t>
            </a:r>
          </a:p>
          <a:p>
            <a:r>
              <a:rPr lang="en-AU" sz="2400" dirty="0"/>
              <a:t>Identify categories in the data.</a:t>
            </a:r>
          </a:p>
          <a:p>
            <a:r>
              <a:rPr lang="en-AU" sz="2400" dirty="0"/>
              <a:t>Match your data </a:t>
            </a:r>
            <a:r>
              <a:rPr lang="en-AU" sz="2400" dirty="0" smtClean="0"/>
              <a:t>with </a:t>
            </a:r>
            <a:r>
              <a:rPr lang="en-AU" sz="2400" dirty="0"/>
              <a:t>your visual representation.</a:t>
            </a:r>
          </a:p>
          <a:p>
            <a:r>
              <a:rPr lang="en-AU" sz="2400" dirty="0"/>
              <a:t>Create a </a:t>
            </a:r>
            <a:r>
              <a:rPr lang="en-AU" sz="2400" dirty="0" smtClean="0"/>
              <a:t>new visual </a:t>
            </a:r>
            <a:r>
              <a:rPr lang="en-AU" sz="2400" dirty="0"/>
              <a:t>representation </a:t>
            </a:r>
            <a:r>
              <a:rPr lang="en-AU" sz="2400" dirty="0" smtClean="0"/>
              <a:t>from </a:t>
            </a:r>
            <a:r>
              <a:rPr lang="en-AU" sz="2400" dirty="0"/>
              <a:t>your data.</a:t>
            </a:r>
          </a:p>
          <a:p>
            <a:r>
              <a:rPr lang="en-AU" sz="2400" dirty="0"/>
              <a:t>Explain one aspect of your program based on the data and visual representation.</a:t>
            </a:r>
            <a:endParaRPr lang="en-US" sz="2400" dirty="0"/>
          </a:p>
          <a:p>
            <a:endParaRPr lang="en-AU" sz="2400" dirty="0"/>
          </a:p>
        </p:txBody>
      </p:sp>
    </p:spTree>
    <p:extLst>
      <p:ext uri="{BB962C8B-B14F-4D97-AF65-F5344CB8AC3E}">
        <p14:creationId xmlns="" xmlns:p14="http://schemas.microsoft.com/office/powerpoint/2010/main" val="210028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checklist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9756" t="24085" r="31089" b="25088"/>
          <a:stretch/>
        </p:blipFill>
        <p:spPr>
          <a:xfrm>
            <a:off x="1406767" y="1547446"/>
            <a:ext cx="6682024" cy="48767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58046" y="3422470"/>
            <a:ext cx="3997234" cy="1619794"/>
          </a:xfrm>
          <a:prstGeom prst="rect">
            <a:avLst/>
          </a:prstGeom>
          <a:solidFill>
            <a:srgbClr val="FFFF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3958046" y="5042264"/>
            <a:ext cx="3997234" cy="1267096"/>
          </a:xfrm>
          <a:prstGeom prst="rect">
            <a:avLst/>
          </a:prstGeom>
          <a:solidFill>
            <a:srgbClr val="00B0F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55831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8845"/>
            <a:ext cx="12192000" cy="68956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7293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displayed in Spreadsheet - Excel</a:t>
            </a:r>
            <a:endParaRPr lang="en-AU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2823512" cy="388077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Data is collected under headings.</a:t>
            </a:r>
          </a:p>
          <a:p>
            <a:r>
              <a:rPr lang="en-US" sz="2400" dirty="0" smtClean="0"/>
              <a:t>Expand each column by selecting all, then double-clicking the divider to identify the headings you may need.</a:t>
            </a:r>
          </a:p>
          <a:p>
            <a:endParaRPr lang="en-AU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319" y="2160589"/>
            <a:ext cx="7749812" cy="425856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8" name="Oval 7"/>
          <p:cNvSpPr/>
          <p:nvPr/>
        </p:nvSpPr>
        <p:spPr>
          <a:xfrm>
            <a:off x="3735977" y="2664823"/>
            <a:ext cx="666206" cy="43107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Oval 12"/>
          <p:cNvSpPr/>
          <p:nvPr/>
        </p:nvSpPr>
        <p:spPr>
          <a:xfrm>
            <a:off x="4681754" y="2638697"/>
            <a:ext cx="666206" cy="43107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295194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unnecessary data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2849637" cy="388077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Click the letter above the column heading, then right click to open menu.</a:t>
            </a:r>
          </a:p>
          <a:p>
            <a:r>
              <a:rPr lang="en-US" sz="2000" dirty="0" smtClean="0"/>
              <a:t>Click Delete to remove columns.</a:t>
            </a:r>
          </a:p>
          <a:p>
            <a:r>
              <a:rPr lang="en-US" sz="2000" dirty="0" smtClean="0"/>
              <a:t>You can drag across the column letters to select multiple columns to delete many at once.</a:t>
            </a:r>
            <a:endParaRPr lang="en-AU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794" y="2160589"/>
            <a:ext cx="7694023" cy="4227904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404150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Freeze top row – fit to frame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2692883" cy="388077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To always see the data headers, click on View -&gt; Freeze panes -&gt; Freeze top row</a:t>
            </a:r>
            <a:endParaRPr lang="en-AU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040" y="2029960"/>
            <a:ext cx="7645308" cy="420113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386134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your display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951" y="1716452"/>
            <a:ext cx="4299615" cy="4749662"/>
          </a:xfrm>
        </p:spPr>
        <p:txBody>
          <a:bodyPr>
            <a:noAutofit/>
          </a:bodyPr>
          <a:lstStyle/>
          <a:p>
            <a:r>
              <a:rPr lang="en-US" sz="2000" dirty="0" smtClean="0"/>
              <a:t>To complete this part of the project, you will need to create a single PowerPoint slide that shows all of the following:</a:t>
            </a:r>
          </a:p>
          <a:p>
            <a:r>
              <a:rPr lang="en-US" sz="2000" dirty="0"/>
              <a:t>A</a:t>
            </a:r>
            <a:r>
              <a:rPr lang="en-US" sz="2000" dirty="0" smtClean="0"/>
              <a:t> section of your spreadsheet</a:t>
            </a:r>
          </a:p>
          <a:p>
            <a:r>
              <a:rPr lang="en-US" sz="2000" dirty="0" smtClean="0"/>
              <a:t>A visual representation from the Sphero App</a:t>
            </a:r>
          </a:p>
          <a:p>
            <a:r>
              <a:rPr lang="en-US" sz="2000" dirty="0" smtClean="0"/>
              <a:t>Your own graph as a visual representation you have created</a:t>
            </a:r>
          </a:p>
          <a:p>
            <a:r>
              <a:rPr lang="en-US" sz="2000" dirty="0" smtClean="0"/>
              <a:t>A statement identifying the changes in data shown by both your data and visual representations</a:t>
            </a:r>
            <a:endParaRPr lang="en-AU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960" y="1716452"/>
            <a:ext cx="6967674" cy="3895904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11339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1688cb4a3a940449dc8286705012a42 xmlns="1aab662d-a6b2-42d6-996b-a574723d1ad8">
      <Terms xmlns="http://schemas.microsoft.com/office/infopath/2007/PartnerControls"/>
    </b1688cb4a3a940449dc8286705012a42>
    <DEECD_Publisher xmlns="http://schemas.microsoft.com/sharepoint/v3">Department of Education and early Childhood Development</DEECD_Publisher>
    <pfad5814e62747ed9f131defefc62dac xmlns="1aab662d-a6b2-42d6-996b-a574723d1ad8">
      <Terms xmlns="http://schemas.microsoft.com/office/infopath/2007/PartnerControls"/>
    </pfad5814e62747ed9f131defefc62dac>
    <a319977fc8504e09982f090ae1d7c602 xmlns="1aab662d-a6b2-42d6-996b-a574723d1ad8">
      <Terms xmlns="http://schemas.microsoft.com/office/infopath/2007/PartnerControls"/>
    </a319977fc8504e09982f090ae1d7c602>
    <DEECD_Keywords xmlns="http://schemas.microsoft.com/sharepoint/v3" xsi:nil="true"/>
    <PublishingExpirationDate xmlns="http://schemas.microsoft.com/sharepoint/v3" xsi:nil="true"/>
    <DEECD_Description xmlns="http://schemas.microsoft.com/sharepoint/v3" xsi:nil="true"/>
    <PublishingStartDate xmlns="http://schemas.microsoft.com/sharepoint/v3" xsi:nil="true"/>
    <TaxCatchAll xmlns="1aab662d-a6b2-42d6-996b-a574723d1ad8"/>
    <ofbb8b9a280a423a91cf717fb81349cd xmlns="1aab662d-a6b2-42d6-996b-a574723d1ad8">
      <Terms xmlns="http://schemas.microsoft.com/office/infopath/2007/PartnerControls"/>
    </ofbb8b9a280a423a91cf717fb81349c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WebCM Documents" ma:contentTypeID="0x0101008840106FE30D4F50BC61A726A7CA6E3800C6AB3851F4F88F40B98871D148B8EC2C" ma:contentTypeVersion="4" ma:contentTypeDescription="WebCM Documents Content Type" ma:contentTypeScope="" ma:versionID="201aefb3d423ab3496ecf505ba6700f1">
  <xsd:schema xmlns:xsd="http://www.w3.org/2001/XMLSchema" xmlns:xs="http://www.w3.org/2001/XMLSchema" xmlns:p="http://schemas.microsoft.com/office/2006/metadata/properties" xmlns:ns1="http://schemas.microsoft.com/sharepoint/v3" xmlns:ns2="1aab662d-a6b2-42d6-996b-a574723d1ad8" targetNamespace="http://schemas.microsoft.com/office/2006/metadata/properties" ma:root="true" ma:fieldsID="aced064e7767211f932e8066716e15cd" ns1:_="" ns2:_="">
    <xsd:import namespace="http://schemas.microsoft.com/sharepoint/v3"/>
    <xsd:import namespace="1aab662d-a6b2-42d6-996b-a574723d1ad8"/>
    <xsd:element name="properties">
      <xsd:complexType>
        <xsd:sequence>
          <xsd:element name="documentManagement">
            <xsd:complexType>
              <xsd:all>
                <xsd:element ref="ns1:DEECD_Description" minOccurs="0"/>
                <xsd:element ref="ns1:DEECD_Publisher" minOccurs="0"/>
                <xsd:element ref="ns1:DEECD_Keywords" minOccurs="0"/>
                <xsd:element ref="ns1:PublishingStartDate" minOccurs="0"/>
                <xsd:element ref="ns1:PublishingExpirationDate" minOccurs="0"/>
                <xsd:element ref="ns2:TaxCatchAll" minOccurs="0"/>
                <xsd:element ref="ns2:pfad5814e62747ed9f131defefc62dac" minOccurs="0"/>
                <xsd:element ref="ns2:a319977fc8504e09982f090ae1d7c602" minOccurs="0"/>
                <xsd:element ref="ns2:ofbb8b9a280a423a91cf717fb81349cd" minOccurs="0"/>
                <xsd:element ref="ns2:b1688cb4a3a940449dc8286705012a4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EECD_Description" ma:index="8" nillable="true" ma:displayName="Description" ma:internalName="DEECD_Description">
      <xsd:simpleType>
        <xsd:restriction base="dms:Note">
          <xsd:maxLength value="255"/>
        </xsd:restriction>
      </xsd:simpleType>
    </xsd:element>
    <xsd:element name="DEECD_Publisher" ma:index="9" nillable="true" ma:displayName="Publisher" ma:default="Department of Education and early Childhood Development" ma:internalName="DEECD_Publisher">
      <xsd:simpleType>
        <xsd:restriction base="dms:Text"/>
      </xsd:simpleType>
    </xsd:element>
    <xsd:element name="DEECD_Keywords" ma:index="14" nillable="true" ma:displayName="Keywords" ma:internalName="DEECD_Keywords">
      <xsd:simpleType>
        <xsd:restriction base="dms:Note">
          <xsd:maxLength value="255"/>
        </xsd:restriction>
      </xsd:simpleType>
    </xsd:element>
    <xsd:element name="PublishingStartDate" ma:index="15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6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b662d-a6b2-42d6-996b-a574723d1ad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40074adc-11cd-43a7-822e-3f870fae400d}" ma:internalName="TaxCatchAll" ma:showField="CatchAllData" ma:web="1aab662d-a6b2-42d6-996b-a574723d1a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fad5814e62747ed9f131defefc62dac" ma:index="18" nillable="true" ma:taxonomy="true" ma:internalName="pfad5814e62747ed9f131defefc62dac" ma:taxonomyFieldName="DEECD_SubjectCategory" ma:displayName="Subject Category" ma:fieldId="{9fad5814-e627-47ed-9f13-1defefc62dac}" ma:sspId="272df97b-2740-40bb-9c0d-572a441144cd" ma:termSetId="cc6468fc-15c3-4209-9517-a733b6c8043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319977fc8504e09982f090ae1d7c602" ma:index="19" nillable="true" ma:taxonomy="true" ma:internalName="a319977fc8504e09982f090ae1d7c602" ma:taxonomyFieldName="DEECD_ItemType" ma:displayName="Item Type" ma:fieldId="{a319977f-c850-4e09-982f-090ae1d7c602}" ma:sspId="272df97b-2740-40bb-9c0d-572a441144cd" ma:termSetId="87a54e1a-a086-4056-9430-e3def70b5b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fbb8b9a280a423a91cf717fb81349cd" ma:index="20" nillable="true" ma:taxonomy="true" ma:internalName="ofbb8b9a280a423a91cf717fb81349cd" ma:taxonomyFieldName="DEECD_Author" ma:displayName="Author" ma:fieldId="{8fbb8b9a-280a-423a-91cf-717fb81349cd}" ma:sspId="272df97b-2740-40bb-9c0d-572a441144cd" ma:termSetId="f9681774-4169-418a-ae49-9bc331f72a4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1688cb4a3a940449dc8286705012a42" ma:index="21" nillable="true" ma:taxonomy="true" ma:internalName="b1688cb4a3a940449dc8286705012a42" ma:taxonomyFieldName="DEECD_Audience" ma:displayName="Audience" ma:fieldId="{b1688cb4-a3a9-4044-9dc8-286705012a42}" ma:taxonomyMulti="true" ma:sspId="272df97b-2740-40bb-9c0d-572a441144cd" ma:termSetId="af0be819-ce00-4865-904d-8408c82c230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0DC3CD-EBC2-45E9-BDDB-CC622EFA93E2}">
  <ds:schemaRefs>
    <ds:schemaRef ds:uri="http://schemas.microsoft.com/office/infopath/2007/PartnerControls"/>
    <ds:schemaRef ds:uri="http://www.w3.org/XML/1998/namespace"/>
    <ds:schemaRef ds:uri="2ef533b0-c155-4be6-badc-1a1151ce50ab"/>
    <ds:schemaRef ds:uri="http://purl.org/dc/terms/"/>
    <ds:schemaRef ds:uri="http://schemas.microsoft.com/office/2006/documentManagement/types"/>
    <ds:schemaRef ds:uri="b93fad87-1ceb-41e9-aaa0-a1e834030d4b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64F1AB5-168B-46B9-817B-71607BD9AE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72DB54-9AFC-46E8-B965-077ED9F5AC81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621</TotalTime>
  <Words>256</Words>
  <Application>Microsoft Office PowerPoint</Application>
  <PresentationFormat>Custom</PresentationFormat>
  <Paragraphs>28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Facet</vt:lpstr>
      <vt:lpstr>Sphero – Data and Information 2: Using data and creating a visual representation </vt:lpstr>
      <vt:lpstr>Learning Intention</vt:lpstr>
      <vt:lpstr>Success Criteria</vt:lpstr>
      <vt:lpstr>Progress checklist</vt:lpstr>
      <vt:lpstr>Slide 5</vt:lpstr>
      <vt:lpstr>Data displayed in Spreadsheet - Excel</vt:lpstr>
      <vt:lpstr>Remove unnecessary data</vt:lpstr>
      <vt:lpstr>Freeze top row – fit to frame</vt:lpstr>
      <vt:lpstr>Build your display</vt:lpstr>
      <vt:lpstr>Slide 10</vt:lpstr>
      <vt:lpstr>Save your work in your folder</vt:lpstr>
    </vt:vector>
  </TitlesOfParts>
  <Company>Department of Education and Training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Sphero – Data and Information</dc:title>
  <dc:creator>Sharon</dc:creator>
  <cp:keywords>Digital technologies, sphero, formative assessmetn, powerpoint</cp:keywords>
  <cp:lastModifiedBy>Sharon</cp:lastModifiedBy>
  <cp:revision>41</cp:revision>
  <dcterms:created xsi:type="dcterms:W3CDTF">2019-06-26T03:10:49Z</dcterms:created>
  <dcterms:modified xsi:type="dcterms:W3CDTF">2020-04-29T04:15:50Z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0x0101008840106FE30D4F50BC61A726A7CA6E3800C6AB3851F4F88F40B98871D148B8EC2C</vt:lpwstr>
  </property>
</Properties>
</file>