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3" r:id="rId6"/>
    <p:sldMasterId id="2147483666" r:id="rId7"/>
    <p:sldMasterId id="2147483678" r:id="rId8"/>
    <p:sldMasterId id="2147483681" r:id="rId9"/>
  </p:sldMasterIdLst>
  <p:notesMasterIdLst>
    <p:notesMasterId r:id="rId45"/>
  </p:notesMasterIdLst>
  <p:handoutMasterIdLst>
    <p:handoutMasterId r:id="rId46"/>
  </p:handoutMasterIdLst>
  <p:sldIdLst>
    <p:sldId id="257" r:id="rId10"/>
    <p:sldId id="363" r:id="rId11"/>
    <p:sldId id="356" r:id="rId12"/>
    <p:sldId id="405" r:id="rId13"/>
    <p:sldId id="364" r:id="rId14"/>
    <p:sldId id="365" r:id="rId15"/>
    <p:sldId id="366" r:id="rId16"/>
    <p:sldId id="367" r:id="rId17"/>
    <p:sldId id="259" r:id="rId18"/>
    <p:sldId id="378" r:id="rId19"/>
    <p:sldId id="377" r:id="rId20"/>
    <p:sldId id="379" r:id="rId21"/>
    <p:sldId id="258" r:id="rId22"/>
    <p:sldId id="407" r:id="rId23"/>
    <p:sldId id="381" r:id="rId24"/>
    <p:sldId id="410" r:id="rId25"/>
    <p:sldId id="382" r:id="rId26"/>
    <p:sldId id="406" r:id="rId27"/>
    <p:sldId id="383" r:id="rId28"/>
    <p:sldId id="384" r:id="rId29"/>
    <p:sldId id="397" r:id="rId30"/>
    <p:sldId id="289" r:id="rId31"/>
    <p:sldId id="339" r:id="rId32"/>
    <p:sldId id="341" r:id="rId33"/>
    <p:sldId id="340" r:id="rId34"/>
    <p:sldId id="385" r:id="rId35"/>
    <p:sldId id="399" r:id="rId36"/>
    <p:sldId id="400" r:id="rId37"/>
    <p:sldId id="401" r:id="rId38"/>
    <p:sldId id="402" r:id="rId39"/>
    <p:sldId id="403" r:id="rId40"/>
    <p:sldId id="404" r:id="rId41"/>
    <p:sldId id="408" r:id="rId42"/>
    <p:sldId id="395" r:id="rId43"/>
    <p:sldId id="396" r:id="rId44"/>
  </p:sldIdLst>
  <p:sldSz cx="9144000" cy="5143500" type="screen16x9"/>
  <p:notesSz cx="6858000" cy="9144000"/>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521415D9-36F7-43E2-AB2F-B90AF26B5E84}">
      <p14:sectionLst xmlns:p14="http://schemas.microsoft.com/office/powerpoint/2010/main">
        <p14:section name="INTRODUCTION" id="{6086EC53-E437-42DC-BEB9-74ED10E4859C}">
          <p14:sldIdLst>
            <p14:sldId id="257"/>
            <p14:sldId id="363"/>
          </p14:sldIdLst>
        </p14:section>
        <p14:section name="PROVOCATION" id="{8AD00B4D-A8AE-4190-ACC8-CC33336CBC9C}">
          <p14:sldIdLst>
            <p14:sldId id="356"/>
          </p14:sldIdLst>
        </p14:section>
        <p14:section name="SKILL IN THE CURRICULUM" id="{DE3BD599-AAD6-46ED-B76C-6443C6A8D100}">
          <p14:sldIdLst>
            <p14:sldId id="405"/>
            <p14:sldId id="364"/>
            <p14:sldId id="365"/>
            <p14:sldId id="366"/>
            <p14:sldId id="367"/>
            <p14:sldId id="259"/>
            <p14:sldId id="378"/>
            <p14:sldId id="377"/>
            <p14:sldId id="379"/>
            <p14:sldId id="258"/>
          </p14:sldIdLst>
        </p14:section>
        <p14:section name="TOWARDS THE CLASSROOM" id="{280556BF-1505-452E-9E74-F31F7386B048}">
          <p14:sldIdLst>
            <p14:sldId id="407"/>
            <p14:sldId id="381"/>
            <p14:sldId id="410"/>
            <p14:sldId id="382"/>
            <p14:sldId id="406"/>
            <p14:sldId id="383"/>
          </p14:sldIdLst>
        </p14:section>
        <p14:section name="EXAMPLE OF PRACTICE 7&amp;8" id="{D81EC17D-4CBA-4C52-84B9-C098270F3B5D}">
          <p14:sldIdLst>
            <p14:sldId id="384"/>
            <p14:sldId id="397"/>
            <p14:sldId id="289"/>
            <p14:sldId id="339"/>
            <p14:sldId id="341"/>
            <p14:sldId id="340"/>
          </p14:sldIdLst>
        </p14:section>
        <p14:section name="EXAMPLE OF PRACTICE 9&amp;10" id="{746315CE-65F7-475C-BC9E-4CAD6C85F69C}">
          <p14:sldIdLst>
            <p14:sldId id="385"/>
            <p14:sldId id="399"/>
            <p14:sldId id="400"/>
            <p14:sldId id="401"/>
            <p14:sldId id="402"/>
            <p14:sldId id="403"/>
            <p14:sldId id="404"/>
          </p14:sldIdLst>
        </p14:section>
        <p14:section name="CONCLUSION" id="{4739BB38-32D0-4B32-B030-04D2F93C90ED}">
          <p14:sldIdLst>
            <p14:sldId id="408"/>
            <p14:sldId id="395"/>
            <p14:sldId id="39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antha Anderson 2" initials="SA2" lastIdx="6" clrIdx="0">
    <p:extLst>
      <p:ext uri="{19B8F6BF-5375-455C-9EA6-DF929625EA0E}">
        <p15:presenceInfo xmlns:p15="http://schemas.microsoft.com/office/powerpoint/2012/main" userId="S::Samantha.Anderson2@education.vic.gov.au::4123ce4a-6b94-428a-8672-c177f064c86d" providerId="AD"/>
      </p:ext>
    </p:extLst>
  </p:cmAuthor>
  <p:cmAuthor id="2" name="Michael Spurr" initials="MS" lastIdx="3" clrIdx="1">
    <p:extLst>
      <p:ext uri="{19B8F6BF-5375-455C-9EA6-DF929625EA0E}">
        <p15:presenceInfo xmlns:p15="http://schemas.microsoft.com/office/powerpoint/2012/main" userId="S::Michael.Spurr@education.vic.gov.au::94e697ee-50d6-4172-bd9b-4d6468bd69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E3"/>
    <a:srgbClr val="0099CC"/>
    <a:srgbClr val="306278"/>
    <a:srgbClr val="468EAE"/>
    <a:srgbClr val="646566"/>
    <a:srgbClr val="C0C0C0"/>
    <a:srgbClr val="75AEC7"/>
    <a:srgbClr val="777879"/>
    <a:srgbClr val="303132"/>
    <a:srgbClr val="2A5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0" autoAdjust="0"/>
    <p:restoredTop sz="57085" autoAdjust="0"/>
  </p:normalViewPr>
  <p:slideViewPr>
    <p:cSldViewPr>
      <p:cViewPr varScale="1">
        <p:scale>
          <a:sx n="60" d="100"/>
          <a:sy n="60" d="100"/>
        </p:scale>
        <p:origin x="1332" y="4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13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58B460-61F8-4F15-A22D-E61064920C96}" type="doc">
      <dgm:prSet loTypeId="urn:microsoft.com/office/officeart/2005/8/layout/vProcess5" loCatId="process" qsTypeId="urn:microsoft.com/office/officeart/2005/8/quickstyle/simple1" qsCatId="simple" csTypeId="urn:microsoft.com/office/officeart/2005/8/colors/colorful5" csCatId="colorful" phldr="1"/>
      <dgm:spPr/>
    </dgm:pt>
    <dgm:pt modelId="{B448E614-DEB8-436A-A504-DA402830597A}">
      <dgm:prSet phldrT="[Text]" custT="1"/>
      <dgm:spPr/>
      <dgm:t>
        <a:bodyPr/>
        <a:lstStyle/>
        <a:p>
          <a:r>
            <a:rPr lang="en-US" sz="1600" b="1" dirty="0"/>
            <a:t>Skill/Concept</a:t>
          </a:r>
        </a:p>
      </dgm:t>
    </dgm:pt>
    <dgm:pt modelId="{BAB82636-0238-4534-940C-DCE267348B84}" type="parTrans" cxnId="{4730911F-ED8A-4EE1-A194-E7D36F3CEDB4}">
      <dgm:prSet/>
      <dgm:spPr/>
      <dgm:t>
        <a:bodyPr/>
        <a:lstStyle/>
        <a:p>
          <a:endParaRPr lang="en-US" sz="1600"/>
        </a:p>
      </dgm:t>
    </dgm:pt>
    <dgm:pt modelId="{42C51944-7EBC-4F06-80E5-3E3808419A35}" type="sibTrans" cxnId="{4730911F-ED8A-4EE1-A194-E7D36F3CEDB4}">
      <dgm:prSet custT="1"/>
      <dgm:spPr/>
      <dgm:t>
        <a:bodyPr/>
        <a:lstStyle/>
        <a:p>
          <a:endParaRPr lang="en-US" sz="1600"/>
        </a:p>
      </dgm:t>
    </dgm:pt>
    <dgm:pt modelId="{94311BA0-1082-49A5-8D13-624832AB7A75}">
      <dgm:prSet phldrT="[Text]" custT="1"/>
      <dgm:spPr/>
      <dgm:t>
        <a:bodyPr/>
        <a:lstStyle/>
        <a:p>
          <a:r>
            <a:rPr lang="en-US" sz="1600" b="1" dirty="0"/>
            <a:t>Historical Knowledge</a:t>
          </a:r>
        </a:p>
      </dgm:t>
    </dgm:pt>
    <dgm:pt modelId="{3E534612-C082-44DF-BE0E-A9862845C962}" type="parTrans" cxnId="{4B547E56-4259-4383-B74B-15B62F79BF49}">
      <dgm:prSet/>
      <dgm:spPr/>
      <dgm:t>
        <a:bodyPr/>
        <a:lstStyle/>
        <a:p>
          <a:endParaRPr lang="en-US" sz="1600"/>
        </a:p>
      </dgm:t>
    </dgm:pt>
    <dgm:pt modelId="{FD11AE9F-4BEE-4DDE-AA70-C5837B94039E}" type="sibTrans" cxnId="{4B547E56-4259-4383-B74B-15B62F79BF49}">
      <dgm:prSet/>
      <dgm:spPr/>
      <dgm:t>
        <a:bodyPr/>
        <a:lstStyle/>
        <a:p>
          <a:endParaRPr lang="en-US" sz="1600"/>
        </a:p>
      </dgm:t>
    </dgm:pt>
    <dgm:pt modelId="{5E191CEF-4DEB-40C9-A83A-F05DDCB1CD2B}">
      <dgm:prSet phldrT="[Text]" custT="1"/>
      <dgm:spPr/>
      <dgm:t>
        <a:bodyPr/>
        <a:lstStyle/>
        <a:p>
          <a:r>
            <a:rPr lang="en-US" sz="1600" b="1" dirty="0"/>
            <a:t>Achievement Standard</a:t>
          </a:r>
        </a:p>
      </dgm:t>
    </dgm:pt>
    <dgm:pt modelId="{1CB4C1DB-3494-446B-B2CC-0CBB54EAAC8C}" type="parTrans" cxnId="{5BE40B0E-30B9-4760-A615-786A26BFEDAE}">
      <dgm:prSet/>
      <dgm:spPr/>
      <dgm:t>
        <a:bodyPr/>
        <a:lstStyle/>
        <a:p>
          <a:endParaRPr lang="en-US" sz="1600"/>
        </a:p>
      </dgm:t>
    </dgm:pt>
    <dgm:pt modelId="{224A1DB4-583C-4A1E-976F-5CC1B00C9FFE}" type="sibTrans" cxnId="{5BE40B0E-30B9-4760-A615-786A26BFEDAE}">
      <dgm:prSet custT="1"/>
      <dgm:spPr/>
      <dgm:t>
        <a:bodyPr/>
        <a:lstStyle/>
        <a:p>
          <a:endParaRPr lang="en-US" sz="1600"/>
        </a:p>
      </dgm:t>
    </dgm:pt>
    <dgm:pt modelId="{41AA7AC5-274D-4C30-B75C-95D9443C50AC}">
      <dgm:prSet phldrT="[Text]" custT="1"/>
      <dgm:spPr/>
      <dgm:t>
        <a:bodyPr/>
        <a:lstStyle/>
        <a:p>
          <a:r>
            <a:rPr lang="en-US" sz="1600" b="1" dirty="0"/>
            <a:t>Learning in History</a:t>
          </a:r>
        </a:p>
      </dgm:t>
    </dgm:pt>
    <dgm:pt modelId="{4B2EA27D-ADE3-4AFD-8435-84C119611361}" type="parTrans" cxnId="{593B6028-BB9E-428D-B6AB-7B2C5A4A186E}">
      <dgm:prSet/>
      <dgm:spPr/>
      <dgm:t>
        <a:bodyPr/>
        <a:lstStyle/>
        <a:p>
          <a:endParaRPr lang="en-US" sz="1600"/>
        </a:p>
      </dgm:t>
    </dgm:pt>
    <dgm:pt modelId="{F6FDE2B9-D742-475B-A0C1-823FF3CB9176}" type="sibTrans" cxnId="{593B6028-BB9E-428D-B6AB-7B2C5A4A186E}">
      <dgm:prSet custT="1"/>
      <dgm:spPr/>
      <dgm:t>
        <a:bodyPr/>
        <a:lstStyle/>
        <a:p>
          <a:endParaRPr lang="en-US" sz="1600"/>
        </a:p>
      </dgm:t>
    </dgm:pt>
    <dgm:pt modelId="{3C4E9945-764E-429F-9472-608705E24239}" type="pres">
      <dgm:prSet presAssocID="{D658B460-61F8-4F15-A22D-E61064920C96}" presName="outerComposite" presStyleCnt="0">
        <dgm:presLayoutVars>
          <dgm:chMax val="5"/>
          <dgm:dir/>
          <dgm:resizeHandles val="exact"/>
        </dgm:presLayoutVars>
      </dgm:prSet>
      <dgm:spPr/>
    </dgm:pt>
    <dgm:pt modelId="{76D3B1B9-B8E5-4A97-933B-DF2E28B7A392}" type="pres">
      <dgm:prSet presAssocID="{D658B460-61F8-4F15-A22D-E61064920C96}" presName="dummyMaxCanvas" presStyleCnt="0">
        <dgm:presLayoutVars/>
      </dgm:prSet>
      <dgm:spPr/>
    </dgm:pt>
    <dgm:pt modelId="{C850588F-8EFE-4ED1-B192-F9F8D6AA8804}" type="pres">
      <dgm:prSet presAssocID="{D658B460-61F8-4F15-A22D-E61064920C96}" presName="FourNodes_1" presStyleLbl="node1" presStyleIdx="0" presStyleCnt="4">
        <dgm:presLayoutVars>
          <dgm:bulletEnabled val="1"/>
        </dgm:presLayoutVars>
      </dgm:prSet>
      <dgm:spPr/>
    </dgm:pt>
    <dgm:pt modelId="{CBF69467-95C4-4510-BD0C-66B399C03A9D}" type="pres">
      <dgm:prSet presAssocID="{D658B460-61F8-4F15-A22D-E61064920C96}" presName="FourNodes_2" presStyleLbl="node1" presStyleIdx="1" presStyleCnt="4" custLinFactNeighborX="2040" custLinFactNeighborY="-2098">
        <dgm:presLayoutVars>
          <dgm:bulletEnabled val="1"/>
        </dgm:presLayoutVars>
      </dgm:prSet>
      <dgm:spPr/>
    </dgm:pt>
    <dgm:pt modelId="{74388242-B9B4-4C90-91C4-86E672573493}" type="pres">
      <dgm:prSet presAssocID="{D658B460-61F8-4F15-A22D-E61064920C96}" presName="FourNodes_3" presStyleLbl="node1" presStyleIdx="2" presStyleCnt="4">
        <dgm:presLayoutVars>
          <dgm:bulletEnabled val="1"/>
        </dgm:presLayoutVars>
      </dgm:prSet>
      <dgm:spPr/>
    </dgm:pt>
    <dgm:pt modelId="{96A893AC-CD74-4AAA-B405-3F1FE051DC5D}" type="pres">
      <dgm:prSet presAssocID="{D658B460-61F8-4F15-A22D-E61064920C96}" presName="FourNodes_4" presStyleLbl="node1" presStyleIdx="3" presStyleCnt="4">
        <dgm:presLayoutVars>
          <dgm:bulletEnabled val="1"/>
        </dgm:presLayoutVars>
      </dgm:prSet>
      <dgm:spPr/>
    </dgm:pt>
    <dgm:pt modelId="{F790EECF-8867-4031-A439-D72322940E1C}" type="pres">
      <dgm:prSet presAssocID="{D658B460-61F8-4F15-A22D-E61064920C96}" presName="FourConn_1-2" presStyleLbl="fgAccFollowNode1" presStyleIdx="0" presStyleCnt="3">
        <dgm:presLayoutVars>
          <dgm:bulletEnabled val="1"/>
        </dgm:presLayoutVars>
      </dgm:prSet>
      <dgm:spPr/>
    </dgm:pt>
    <dgm:pt modelId="{1A404550-293D-42CB-B03E-1AE9823CE0C6}" type="pres">
      <dgm:prSet presAssocID="{D658B460-61F8-4F15-A22D-E61064920C96}" presName="FourConn_2-3" presStyleLbl="fgAccFollowNode1" presStyleIdx="1" presStyleCnt="3">
        <dgm:presLayoutVars>
          <dgm:bulletEnabled val="1"/>
        </dgm:presLayoutVars>
      </dgm:prSet>
      <dgm:spPr/>
    </dgm:pt>
    <dgm:pt modelId="{A3E17374-DE66-44A3-93EB-7137374414AF}" type="pres">
      <dgm:prSet presAssocID="{D658B460-61F8-4F15-A22D-E61064920C96}" presName="FourConn_3-4" presStyleLbl="fgAccFollowNode1" presStyleIdx="2" presStyleCnt="3">
        <dgm:presLayoutVars>
          <dgm:bulletEnabled val="1"/>
        </dgm:presLayoutVars>
      </dgm:prSet>
      <dgm:spPr/>
    </dgm:pt>
    <dgm:pt modelId="{6991C265-2CBE-4459-8F25-B3188E186D56}" type="pres">
      <dgm:prSet presAssocID="{D658B460-61F8-4F15-A22D-E61064920C96}" presName="FourNodes_1_text" presStyleLbl="node1" presStyleIdx="3" presStyleCnt="4">
        <dgm:presLayoutVars>
          <dgm:bulletEnabled val="1"/>
        </dgm:presLayoutVars>
      </dgm:prSet>
      <dgm:spPr/>
    </dgm:pt>
    <dgm:pt modelId="{E5477ACD-3EFD-421A-850B-9F2A1EB23E26}" type="pres">
      <dgm:prSet presAssocID="{D658B460-61F8-4F15-A22D-E61064920C96}" presName="FourNodes_2_text" presStyleLbl="node1" presStyleIdx="3" presStyleCnt="4">
        <dgm:presLayoutVars>
          <dgm:bulletEnabled val="1"/>
        </dgm:presLayoutVars>
      </dgm:prSet>
      <dgm:spPr/>
    </dgm:pt>
    <dgm:pt modelId="{A3ADC168-A8F3-4B44-B199-E12624CD779D}" type="pres">
      <dgm:prSet presAssocID="{D658B460-61F8-4F15-A22D-E61064920C96}" presName="FourNodes_3_text" presStyleLbl="node1" presStyleIdx="3" presStyleCnt="4">
        <dgm:presLayoutVars>
          <dgm:bulletEnabled val="1"/>
        </dgm:presLayoutVars>
      </dgm:prSet>
      <dgm:spPr/>
    </dgm:pt>
    <dgm:pt modelId="{29E2B22B-B09B-4F2D-8220-6D89E15F27B9}" type="pres">
      <dgm:prSet presAssocID="{D658B460-61F8-4F15-A22D-E61064920C96}" presName="FourNodes_4_text" presStyleLbl="node1" presStyleIdx="3" presStyleCnt="4">
        <dgm:presLayoutVars>
          <dgm:bulletEnabled val="1"/>
        </dgm:presLayoutVars>
      </dgm:prSet>
      <dgm:spPr/>
    </dgm:pt>
  </dgm:ptLst>
  <dgm:cxnLst>
    <dgm:cxn modelId="{A9177D09-2E71-4C33-9B7A-584A9D0C2B4F}" type="presOf" srcId="{D658B460-61F8-4F15-A22D-E61064920C96}" destId="{3C4E9945-764E-429F-9472-608705E24239}" srcOrd="0" destOrd="0" presId="urn:microsoft.com/office/officeart/2005/8/layout/vProcess5"/>
    <dgm:cxn modelId="{5BE40B0E-30B9-4760-A615-786A26BFEDAE}" srcId="{D658B460-61F8-4F15-A22D-E61064920C96}" destId="{5E191CEF-4DEB-40C9-A83A-F05DDCB1CD2B}" srcOrd="1" destOrd="0" parTransId="{1CB4C1DB-3494-446B-B2CC-0CBB54EAAC8C}" sibTransId="{224A1DB4-583C-4A1E-976F-5CC1B00C9FFE}"/>
    <dgm:cxn modelId="{4730911F-ED8A-4EE1-A194-E7D36F3CEDB4}" srcId="{D658B460-61F8-4F15-A22D-E61064920C96}" destId="{B448E614-DEB8-436A-A504-DA402830597A}" srcOrd="2" destOrd="0" parTransId="{BAB82636-0238-4534-940C-DCE267348B84}" sibTransId="{42C51944-7EBC-4F06-80E5-3E3808419A35}"/>
    <dgm:cxn modelId="{08449F24-1E48-42F0-ABA6-47D43A48B288}" type="presOf" srcId="{B448E614-DEB8-436A-A504-DA402830597A}" destId="{A3ADC168-A8F3-4B44-B199-E12624CD779D}" srcOrd="1" destOrd="0" presId="urn:microsoft.com/office/officeart/2005/8/layout/vProcess5"/>
    <dgm:cxn modelId="{593B6028-BB9E-428D-B6AB-7B2C5A4A186E}" srcId="{D658B460-61F8-4F15-A22D-E61064920C96}" destId="{41AA7AC5-274D-4C30-B75C-95D9443C50AC}" srcOrd="0" destOrd="0" parTransId="{4B2EA27D-ADE3-4AFD-8435-84C119611361}" sibTransId="{F6FDE2B9-D742-475B-A0C1-823FF3CB9176}"/>
    <dgm:cxn modelId="{FCDC0546-F38D-4BEF-BE94-E1431B9E1B43}" type="presOf" srcId="{41AA7AC5-274D-4C30-B75C-95D9443C50AC}" destId="{C850588F-8EFE-4ED1-B192-F9F8D6AA8804}" srcOrd="0" destOrd="0" presId="urn:microsoft.com/office/officeart/2005/8/layout/vProcess5"/>
    <dgm:cxn modelId="{18B38F4F-C9D3-4FA1-8096-015A6433EFCF}" type="presOf" srcId="{B448E614-DEB8-436A-A504-DA402830597A}" destId="{74388242-B9B4-4C90-91C4-86E672573493}" srcOrd="0" destOrd="0" presId="urn:microsoft.com/office/officeart/2005/8/layout/vProcess5"/>
    <dgm:cxn modelId="{56024856-5FF0-488B-93E0-326FB48AF2C5}" type="presOf" srcId="{5E191CEF-4DEB-40C9-A83A-F05DDCB1CD2B}" destId="{CBF69467-95C4-4510-BD0C-66B399C03A9D}" srcOrd="0" destOrd="0" presId="urn:microsoft.com/office/officeart/2005/8/layout/vProcess5"/>
    <dgm:cxn modelId="{4B547E56-4259-4383-B74B-15B62F79BF49}" srcId="{D658B460-61F8-4F15-A22D-E61064920C96}" destId="{94311BA0-1082-49A5-8D13-624832AB7A75}" srcOrd="3" destOrd="0" parTransId="{3E534612-C082-44DF-BE0E-A9862845C962}" sibTransId="{FD11AE9F-4BEE-4DDE-AA70-C5837B94039E}"/>
    <dgm:cxn modelId="{01568B96-ACE1-4EDD-92CF-450C4BFBFB49}" type="presOf" srcId="{5E191CEF-4DEB-40C9-A83A-F05DDCB1CD2B}" destId="{E5477ACD-3EFD-421A-850B-9F2A1EB23E26}" srcOrd="1" destOrd="0" presId="urn:microsoft.com/office/officeart/2005/8/layout/vProcess5"/>
    <dgm:cxn modelId="{594E8E9E-C3C2-4EF3-8036-21BC06AF13AD}" type="presOf" srcId="{41AA7AC5-274D-4C30-B75C-95D9443C50AC}" destId="{6991C265-2CBE-4459-8F25-B3188E186D56}" srcOrd="1" destOrd="0" presId="urn:microsoft.com/office/officeart/2005/8/layout/vProcess5"/>
    <dgm:cxn modelId="{83B3C1A8-2F86-4D96-AF06-2C7A57B0BA9C}" type="presOf" srcId="{42C51944-7EBC-4F06-80E5-3E3808419A35}" destId="{A3E17374-DE66-44A3-93EB-7137374414AF}" srcOrd="0" destOrd="0" presId="urn:microsoft.com/office/officeart/2005/8/layout/vProcess5"/>
    <dgm:cxn modelId="{3B5F96BC-1279-47CC-8ABA-A531955F26B9}" type="presOf" srcId="{F6FDE2B9-D742-475B-A0C1-823FF3CB9176}" destId="{F790EECF-8867-4031-A439-D72322940E1C}" srcOrd="0" destOrd="0" presId="urn:microsoft.com/office/officeart/2005/8/layout/vProcess5"/>
    <dgm:cxn modelId="{81B3BEBD-15F9-400E-A503-B05A5A275FF8}" type="presOf" srcId="{224A1DB4-583C-4A1E-976F-5CC1B00C9FFE}" destId="{1A404550-293D-42CB-B03E-1AE9823CE0C6}" srcOrd="0" destOrd="0" presId="urn:microsoft.com/office/officeart/2005/8/layout/vProcess5"/>
    <dgm:cxn modelId="{C2EF50EE-6DE7-4685-B29B-A341740EFAC6}" type="presOf" srcId="{94311BA0-1082-49A5-8D13-624832AB7A75}" destId="{29E2B22B-B09B-4F2D-8220-6D89E15F27B9}" srcOrd="1" destOrd="0" presId="urn:microsoft.com/office/officeart/2005/8/layout/vProcess5"/>
    <dgm:cxn modelId="{370063FF-7675-4FB0-A15D-D553E6A1B1CD}" type="presOf" srcId="{94311BA0-1082-49A5-8D13-624832AB7A75}" destId="{96A893AC-CD74-4AAA-B405-3F1FE051DC5D}" srcOrd="0" destOrd="0" presId="urn:microsoft.com/office/officeart/2005/8/layout/vProcess5"/>
    <dgm:cxn modelId="{F18B0F81-7170-4F6C-AF76-153A7DBE5C9C}" type="presParOf" srcId="{3C4E9945-764E-429F-9472-608705E24239}" destId="{76D3B1B9-B8E5-4A97-933B-DF2E28B7A392}" srcOrd="0" destOrd="0" presId="urn:microsoft.com/office/officeart/2005/8/layout/vProcess5"/>
    <dgm:cxn modelId="{416A2CCE-790A-44A0-B2AB-EC8253C19032}" type="presParOf" srcId="{3C4E9945-764E-429F-9472-608705E24239}" destId="{C850588F-8EFE-4ED1-B192-F9F8D6AA8804}" srcOrd="1" destOrd="0" presId="urn:microsoft.com/office/officeart/2005/8/layout/vProcess5"/>
    <dgm:cxn modelId="{15DAE46B-DBCE-4CAA-B670-0CCD3D22B995}" type="presParOf" srcId="{3C4E9945-764E-429F-9472-608705E24239}" destId="{CBF69467-95C4-4510-BD0C-66B399C03A9D}" srcOrd="2" destOrd="0" presId="urn:microsoft.com/office/officeart/2005/8/layout/vProcess5"/>
    <dgm:cxn modelId="{4D47AF36-D1A1-4A28-AA5A-6D0219E139C9}" type="presParOf" srcId="{3C4E9945-764E-429F-9472-608705E24239}" destId="{74388242-B9B4-4C90-91C4-86E672573493}" srcOrd="3" destOrd="0" presId="urn:microsoft.com/office/officeart/2005/8/layout/vProcess5"/>
    <dgm:cxn modelId="{6CF5743A-8D42-4592-8FD0-97CF04D36830}" type="presParOf" srcId="{3C4E9945-764E-429F-9472-608705E24239}" destId="{96A893AC-CD74-4AAA-B405-3F1FE051DC5D}" srcOrd="4" destOrd="0" presId="urn:microsoft.com/office/officeart/2005/8/layout/vProcess5"/>
    <dgm:cxn modelId="{4F57B63F-026A-478A-A7D1-BCD268587314}" type="presParOf" srcId="{3C4E9945-764E-429F-9472-608705E24239}" destId="{F790EECF-8867-4031-A439-D72322940E1C}" srcOrd="5" destOrd="0" presId="urn:microsoft.com/office/officeart/2005/8/layout/vProcess5"/>
    <dgm:cxn modelId="{F5BCB9B3-6CC8-4B56-A9C2-45681480FBFC}" type="presParOf" srcId="{3C4E9945-764E-429F-9472-608705E24239}" destId="{1A404550-293D-42CB-B03E-1AE9823CE0C6}" srcOrd="6" destOrd="0" presId="urn:microsoft.com/office/officeart/2005/8/layout/vProcess5"/>
    <dgm:cxn modelId="{A63384D9-0BA6-422A-BAC8-120256CD8EB0}" type="presParOf" srcId="{3C4E9945-764E-429F-9472-608705E24239}" destId="{A3E17374-DE66-44A3-93EB-7137374414AF}" srcOrd="7" destOrd="0" presId="urn:microsoft.com/office/officeart/2005/8/layout/vProcess5"/>
    <dgm:cxn modelId="{4CDCA187-F33D-424E-A224-3B177B6B2C35}" type="presParOf" srcId="{3C4E9945-764E-429F-9472-608705E24239}" destId="{6991C265-2CBE-4459-8F25-B3188E186D56}" srcOrd="8" destOrd="0" presId="urn:microsoft.com/office/officeart/2005/8/layout/vProcess5"/>
    <dgm:cxn modelId="{8944F96A-E367-4B52-90C3-7D0A60BFFB17}" type="presParOf" srcId="{3C4E9945-764E-429F-9472-608705E24239}" destId="{E5477ACD-3EFD-421A-850B-9F2A1EB23E26}" srcOrd="9" destOrd="0" presId="urn:microsoft.com/office/officeart/2005/8/layout/vProcess5"/>
    <dgm:cxn modelId="{6390796B-6EDD-40F0-802F-1D5A3ACA7436}" type="presParOf" srcId="{3C4E9945-764E-429F-9472-608705E24239}" destId="{A3ADC168-A8F3-4B44-B199-E12624CD779D}" srcOrd="10" destOrd="0" presId="urn:microsoft.com/office/officeart/2005/8/layout/vProcess5"/>
    <dgm:cxn modelId="{DA5CA485-2CB0-4D6F-A5BF-9E168D8644CF}" type="presParOf" srcId="{3C4E9945-764E-429F-9472-608705E24239}" destId="{29E2B22B-B09B-4F2D-8220-6D89E15F27B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357C49-5F63-4596-8D3B-5BAD3A6ED3F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3B7BE7EB-AC4F-4DCE-A914-07A466558D22}">
      <dgm:prSet phldrT="[Text]" custT="1"/>
      <dgm:spPr/>
      <dgm:t>
        <a:bodyPr/>
        <a:lstStyle/>
        <a:p>
          <a:r>
            <a:rPr lang="en-US" sz="1200" dirty="0"/>
            <a:t>Levels 5 and 6</a:t>
          </a:r>
        </a:p>
      </dgm:t>
    </dgm:pt>
    <dgm:pt modelId="{36B1D85F-15D3-4261-AA3C-A023A3B5B98F}" type="parTrans" cxnId="{EFA6E047-D3EC-4DA4-93FD-0373FC1C11B2}">
      <dgm:prSet/>
      <dgm:spPr/>
      <dgm:t>
        <a:bodyPr/>
        <a:lstStyle/>
        <a:p>
          <a:endParaRPr lang="en-US" sz="900"/>
        </a:p>
      </dgm:t>
    </dgm:pt>
    <dgm:pt modelId="{C7CB51FE-82AA-4FE2-8C75-3268DE19CF27}" type="sibTrans" cxnId="{EFA6E047-D3EC-4DA4-93FD-0373FC1C11B2}">
      <dgm:prSet/>
      <dgm:spPr/>
      <dgm:t>
        <a:bodyPr/>
        <a:lstStyle/>
        <a:p>
          <a:endParaRPr lang="en-US" sz="900"/>
        </a:p>
      </dgm:t>
    </dgm:pt>
    <dgm:pt modelId="{2002D5F6-D699-4464-B3DB-F14505E4C460}">
      <dgm:prSet phldrT="[Text]" custT="1"/>
      <dgm:spPr/>
      <dgm:t>
        <a:bodyPr/>
        <a:lstStyle/>
        <a:p>
          <a:r>
            <a:rPr lang="en-US" sz="1200" dirty="0"/>
            <a:t>Levels 7 and 8</a:t>
          </a:r>
        </a:p>
      </dgm:t>
    </dgm:pt>
    <dgm:pt modelId="{92CF84B6-BFA8-48C6-AEAA-ABA2E6F5ED1D}" type="parTrans" cxnId="{685D9DE8-F4FA-43F2-886D-67D3A9256EDA}">
      <dgm:prSet/>
      <dgm:spPr/>
      <dgm:t>
        <a:bodyPr/>
        <a:lstStyle/>
        <a:p>
          <a:endParaRPr lang="en-US" sz="900"/>
        </a:p>
      </dgm:t>
    </dgm:pt>
    <dgm:pt modelId="{47C96559-9802-46DD-B048-9C614D9DB87E}" type="sibTrans" cxnId="{685D9DE8-F4FA-43F2-886D-67D3A9256EDA}">
      <dgm:prSet/>
      <dgm:spPr/>
      <dgm:t>
        <a:bodyPr/>
        <a:lstStyle/>
        <a:p>
          <a:endParaRPr lang="en-US" sz="900"/>
        </a:p>
      </dgm:t>
    </dgm:pt>
    <dgm:pt modelId="{3E2F0C24-D8B1-584D-883A-7EC239CDF703}">
      <dgm:prSet/>
      <dgm:spPr/>
      <dgm:t>
        <a:bodyPr/>
        <a:lstStyle/>
        <a:p>
          <a:r>
            <a:rPr lang="en-GB" b="1" u="sng" dirty="0">
              <a:solidFill>
                <a:schemeClr val="tx1"/>
              </a:solidFill>
            </a:rPr>
            <a:t>Achievement Standard</a:t>
          </a:r>
        </a:p>
        <a:p>
          <a:r>
            <a:rPr lang="en-GB" dirty="0">
              <a:solidFill>
                <a:schemeClr val="tx1"/>
              </a:solidFill>
            </a:rPr>
            <a:t>Students sequence events and people (their lifetime) in chronological order, and represent time by creating timelines.</a:t>
          </a:r>
        </a:p>
      </dgm:t>
    </dgm:pt>
    <dgm:pt modelId="{1AB74330-5E81-4C4D-BC26-7972186B58F2}" type="parTrans" cxnId="{1AD4E019-60A1-5742-9DE9-8EDA21B738FB}">
      <dgm:prSet/>
      <dgm:spPr/>
      <dgm:t>
        <a:bodyPr/>
        <a:lstStyle/>
        <a:p>
          <a:endParaRPr lang="en-GB"/>
        </a:p>
      </dgm:t>
    </dgm:pt>
    <dgm:pt modelId="{DB6BEF63-FF28-E542-A2E2-B93F6D3BC882}" type="sibTrans" cxnId="{1AD4E019-60A1-5742-9DE9-8EDA21B738FB}">
      <dgm:prSet/>
      <dgm:spPr/>
      <dgm:t>
        <a:bodyPr/>
        <a:lstStyle/>
        <a:p>
          <a:endParaRPr lang="en-GB"/>
        </a:p>
      </dgm:t>
    </dgm:pt>
    <dgm:pt modelId="{2153FBAF-217F-8A4A-958E-6E1EBDDD6EBD}">
      <dgm:prSet/>
      <dgm:spPr/>
      <dgm:t>
        <a:bodyPr/>
        <a:lstStyle/>
        <a:p>
          <a:r>
            <a:rPr lang="en-GB" b="1" u="sng" dirty="0">
              <a:solidFill>
                <a:schemeClr val="tx1"/>
              </a:solidFill>
            </a:rPr>
            <a:t>Historical Concepts and Skills</a:t>
          </a:r>
        </a:p>
        <a:p>
          <a:r>
            <a:rPr lang="en-GB" dirty="0">
              <a:solidFill>
                <a:schemeClr val="tx1"/>
              </a:solidFill>
            </a:rPr>
            <a:t>Sequence significant events and lifetimes of people in chronological order to create a narrative to explain the developments in Australia’s colonial past and the causes and effects of Federation on its people (VCHHC082)</a:t>
          </a:r>
        </a:p>
      </dgm:t>
    </dgm:pt>
    <dgm:pt modelId="{C0F165D2-DD9B-3940-9BAB-3208D849C055}" type="parTrans" cxnId="{E38064BC-64E7-654A-B693-44433C86CCC9}">
      <dgm:prSet/>
      <dgm:spPr/>
      <dgm:t>
        <a:bodyPr/>
        <a:lstStyle/>
        <a:p>
          <a:endParaRPr lang="en-GB"/>
        </a:p>
      </dgm:t>
    </dgm:pt>
    <dgm:pt modelId="{0DCB9A58-8C2E-FD4E-AFA6-9C75260CB09E}" type="sibTrans" cxnId="{E38064BC-64E7-654A-B693-44433C86CCC9}">
      <dgm:prSet/>
      <dgm:spPr/>
      <dgm:t>
        <a:bodyPr/>
        <a:lstStyle/>
        <a:p>
          <a:endParaRPr lang="en-GB"/>
        </a:p>
      </dgm:t>
    </dgm:pt>
    <dgm:pt modelId="{C0A1D35E-A152-0949-85F8-407C57D3ED07}">
      <dgm:prSet/>
      <dgm:spPr/>
      <dgm:t>
        <a:bodyPr/>
        <a:lstStyle/>
        <a:p>
          <a:r>
            <a:rPr lang="en-GB" b="1" u="sng" dirty="0">
              <a:solidFill>
                <a:schemeClr val="tx1"/>
              </a:solidFill>
            </a:rPr>
            <a:t>Achievement Standard</a:t>
          </a:r>
        </a:p>
        <a:p>
          <a:r>
            <a:rPr lang="en-GB" dirty="0">
              <a:solidFill>
                <a:schemeClr val="tx1"/>
              </a:solidFill>
            </a:rPr>
            <a:t>Students sequence events and developments within a chronological framework with reference to periods of time.</a:t>
          </a:r>
        </a:p>
      </dgm:t>
    </dgm:pt>
    <dgm:pt modelId="{79395477-D662-7849-87A0-BFFEF6412A55}" type="parTrans" cxnId="{7AF6ABC9-7B98-A74F-A8C8-61B310F2FABD}">
      <dgm:prSet/>
      <dgm:spPr/>
      <dgm:t>
        <a:bodyPr/>
        <a:lstStyle/>
        <a:p>
          <a:endParaRPr lang="en-GB"/>
        </a:p>
      </dgm:t>
    </dgm:pt>
    <dgm:pt modelId="{65CA32C5-6442-C44B-A48A-49CB2CA8DFDE}" type="sibTrans" cxnId="{7AF6ABC9-7B98-A74F-A8C8-61B310F2FABD}">
      <dgm:prSet/>
      <dgm:spPr/>
      <dgm:t>
        <a:bodyPr/>
        <a:lstStyle/>
        <a:p>
          <a:endParaRPr lang="en-GB"/>
        </a:p>
      </dgm:t>
    </dgm:pt>
    <dgm:pt modelId="{28D02D03-A298-2543-B33E-8ABFD7F74138}">
      <dgm:prSet/>
      <dgm:spPr/>
      <dgm:t>
        <a:bodyPr/>
        <a:lstStyle/>
        <a:p>
          <a:r>
            <a:rPr lang="en-GB" b="1" u="sng" dirty="0">
              <a:solidFill>
                <a:schemeClr val="tx1"/>
              </a:solidFill>
            </a:rPr>
            <a:t>Historical Concepts and Skills</a:t>
          </a:r>
        </a:p>
        <a:p>
          <a:r>
            <a:rPr lang="en-GB" dirty="0">
              <a:solidFill>
                <a:schemeClr val="tx1"/>
              </a:solidFill>
            </a:rPr>
            <a:t>Sequence significant events in chronological order to analyse the causes and effects and identify continuities and changes (VCHHC097)</a:t>
          </a:r>
        </a:p>
        <a:p>
          <a:r>
            <a:rPr lang="en-GB" dirty="0">
              <a:solidFill>
                <a:schemeClr val="tx1"/>
              </a:solidFill>
            </a:rPr>
            <a:t>Describe and explain the broad patterns of change over the period from the Ancient to the Modern World (VCHHC098)</a:t>
          </a:r>
        </a:p>
      </dgm:t>
    </dgm:pt>
    <dgm:pt modelId="{1FED6BEE-0DF3-D040-B6D5-07CF487AB9E9}" type="parTrans" cxnId="{40DD25D9-FCF5-D949-8822-14D28544785A}">
      <dgm:prSet/>
      <dgm:spPr/>
      <dgm:t>
        <a:bodyPr/>
        <a:lstStyle/>
        <a:p>
          <a:endParaRPr lang="en-GB"/>
        </a:p>
      </dgm:t>
    </dgm:pt>
    <dgm:pt modelId="{AAE97524-365C-D041-A4AB-DDA8B89A388E}" type="sibTrans" cxnId="{40DD25D9-FCF5-D949-8822-14D28544785A}">
      <dgm:prSet/>
      <dgm:spPr/>
      <dgm:t>
        <a:bodyPr/>
        <a:lstStyle/>
        <a:p>
          <a:endParaRPr lang="en-GB"/>
        </a:p>
      </dgm:t>
    </dgm:pt>
    <dgm:pt modelId="{2B8061F2-62B1-D143-BF90-E2AC850732AE}">
      <dgm:prSet custT="1"/>
      <dgm:spPr/>
      <dgm:t>
        <a:bodyPr/>
        <a:lstStyle/>
        <a:p>
          <a:r>
            <a:rPr lang="en-GB" sz="1200" dirty="0"/>
            <a:t>Levels 9 and 10</a:t>
          </a:r>
        </a:p>
      </dgm:t>
    </dgm:pt>
    <dgm:pt modelId="{417DF3E5-B87C-3A4E-94C6-421E17C4D66F}" type="parTrans" cxnId="{8B8307EB-1655-174D-B577-45B2E17CDE81}">
      <dgm:prSet/>
      <dgm:spPr/>
      <dgm:t>
        <a:bodyPr/>
        <a:lstStyle/>
        <a:p>
          <a:endParaRPr lang="en-GB"/>
        </a:p>
      </dgm:t>
    </dgm:pt>
    <dgm:pt modelId="{F8B12BAD-9F64-604C-8CA4-5CD89913F2E3}" type="sibTrans" cxnId="{8B8307EB-1655-174D-B577-45B2E17CDE81}">
      <dgm:prSet/>
      <dgm:spPr/>
      <dgm:t>
        <a:bodyPr/>
        <a:lstStyle/>
        <a:p>
          <a:endParaRPr lang="en-GB"/>
        </a:p>
      </dgm:t>
    </dgm:pt>
    <dgm:pt modelId="{A1221F83-8418-2E40-ACFE-1B430F431836}">
      <dgm:prSet/>
      <dgm:spPr/>
      <dgm:t>
        <a:bodyPr/>
        <a:lstStyle/>
        <a:p>
          <a:r>
            <a:rPr lang="en-GB" b="1" u="sng" dirty="0">
              <a:solidFill>
                <a:schemeClr val="tx1"/>
              </a:solidFill>
            </a:rPr>
            <a:t>Achievement Standard</a:t>
          </a:r>
          <a:r>
            <a:rPr lang="en-GB" dirty="0">
              <a:solidFill>
                <a:schemeClr val="tx1"/>
              </a:solidFill>
            </a:rPr>
            <a:t>
Students sequence events and developments within a chronological framework, and identify relationships between events across different places and periods of time. </a:t>
          </a:r>
        </a:p>
      </dgm:t>
    </dgm:pt>
    <dgm:pt modelId="{6F0D6AE8-1599-1345-95E3-FF6956099188}" type="parTrans" cxnId="{F925C3FE-EB63-4A44-9555-4D7E129F2337}">
      <dgm:prSet/>
      <dgm:spPr/>
      <dgm:t>
        <a:bodyPr/>
        <a:lstStyle/>
        <a:p>
          <a:endParaRPr lang="en-GB"/>
        </a:p>
      </dgm:t>
    </dgm:pt>
    <dgm:pt modelId="{83BEFD9C-9009-E146-93DB-F52271FBB431}" type="sibTrans" cxnId="{F925C3FE-EB63-4A44-9555-4D7E129F2337}">
      <dgm:prSet/>
      <dgm:spPr/>
      <dgm:t>
        <a:bodyPr/>
        <a:lstStyle/>
        <a:p>
          <a:endParaRPr lang="en-GB"/>
        </a:p>
      </dgm:t>
    </dgm:pt>
    <dgm:pt modelId="{ED0BF05E-D3E9-F947-97C4-4F7EB4B84CB5}">
      <dgm:prSet/>
      <dgm:spPr/>
      <dgm:t>
        <a:bodyPr/>
        <a:lstStyle/>
        <a:p>
          <a:r>
            <a:rPr lang="en-GB" b="1" u="sng" dirty="0">
              <a:solidFill>
                <a:schemeClr val="tx1"/>
              </a:solidFill>
            </a:rPr>
            <a:t>Historical Concepts and Skills</a:t>
          </a:r>
        </a:p>
        <a:p>
          <a:r>
            <a:rPr lang="en-GB" dirty="0">
              <a:solidFill>
                <a:schemeClr val="tx1"/>
              </a:solidFill>
            </a:rPr>
            <a:t>Sequence significant events in chronological order to support analysis of the causes and effects of these events and identify the changes they brought about (VCHHC121)
Analyse and evaluate the broad patterns of change over the period 1750–present (VCHHC122)</a:t>
          </a:r>
        </a:p>
      </dgm:t>
    </dgm:pt>
    <dgm:pt modelId="{11AC0DDF-834E-FD4A-A17D-CA74591712B0}" type="parTrans" cxnId="{525D153B-BE7E-4142-86AB-3E5850998B15}">
      <dgm:prSet/>
      <dgm:spPr/>
      <dgm:t>
        <a:bodyPr/>
        <a:lstStyle/>
        <a:p>
          <a:endParaRPr lang="en-GB"/>
        </a:p>
      </dgm:t>
    </dgm:pt>
    <dgm:pt modelId="{DFBDDC33-20BC-DF47-88EB-EFB83EC5A792}" type="sibTrans" cxnId="{525D153B-BE7E-4142-86AB-3E5850998B15}">
      <dgm:prSet/>
      <dgm:spPr/>
      <dgm:t>
        <a:bodyPr/>
        <a:lstStyle/>
        <a:p>
          <a:endParaRPr lang="en-GB"/>
        </a:p>
      </dgm:t>
    </dgm:pt>
    <dgm:pt modelId="{DFF5D186-865E-4493-AAE0-7064E3B1C7AC}" type="pres">
      <dgm:prSet presAssocID="{5B357C49-5F63-4596-8D3B-5BAD3A6ED3F6}" presName="theList" presStyleCnt="0">
        <dgm:presLayoutVars>
          <dgm:dir/>
          <dgm:animLvl val="lvl"/>
          <dgm:resizeHandles val="exact"/>
        </dgm:presLayoutVars>
      </dgm:prSet>
      <dgm:spPr/>
    </dgm:pt>
    <dgm:pt modelId="{8455FE03-068D-4DEB-961D-0C671113342E}" type="pres">
      <dgm:prSet presAssocID="{3B7BE7EB-AC4F-4DCE-A914-07A466558D22}" presName="compNode" presStyleCnt="0"/>
      <dgm:spPr/>
    </dgm:pt>
    <dgm:pt modelId="{CC4B1D07-06CF-42EE-8C12-90164E4B2B08}" type="pres">
      <dgm:prSet presAssocID="{3B7BE7EB-AC4F-4DCE-A914-07A466558D22}" presName="aNode" presStyleLbl="bgShp" presStyleIdx="0" presStyleCnt="3" custLinFactNeighborX="-406" custLinFactNeighborY="-2567"/>
      <dgm:spPr/>
    </dgm:pt>
    <dgm:pt modelId="{B4CEFE9B-6F23-44FE-A064-23327D8F4C90}" type="pres">
      <dgm:prSet presAssocID="{3B7BE7EB-AC4F-4DCE-A914-07A466558D22}" presName="textNode" presStyleLbl="bgShp" presStyleIdx="0" presStyleCnt="3"/>
      <dgm:spPr/>
    </dgm:pt>
    <dgm:pt modelId="{A011421A-4723-44B3-BC30-4E5265C2D25D}" type="pres">
      <dgm:prSet presAssocID="{3B7BE7EB-AC4F-4DCE-A914-07A466558D22}" presName="compChildNode" presStyleCnt="0"/>
      <dgm:spPr/>
    </dgm:pt>
    <dgm:pt modelId="{2C7FC390-38E2-4DCF-9B29-30498D2C0168}" type="pres">
      <dgm:prSet presAssocID="{3B7BE7EB-AC4F-4DCE-A914-07A466558D22}" presName="theInnerList" presStyleCnt="0"/>
      <dgm:spPr/>
    </dgm:pt>
    <dgm:pt modelId="{0B4B6145-CEC5-8745-84BA-9C043C23A987}" type="pres">
      <dgm:prSet presAssocID="{3E2F0C24-D8B1-584D-883A-7EC239CDF703}" presName="childNode" presStyleLbl="node1" presStyleIdx="0" presStyleCnt="6">
        <dgm:presLayoutVars>
          <dgm:bulletEnabled val="1"/>
        </dgm:presLayoutVars>
      </dgm:prSet>
      <dgm:spPr/>
    </dgm:pt>
    <dgm:pt modelId="{457899B8-9253-214D-BC9F-F4894C924D76}" type="pres">
      <dgm:prSet presAssocID="{3E2F0C24-D8B1-584D-883A-7EC239CDF703}" presName="aSpace2" presStyleCnt="0"/>
      <dgm:spPr/>
    </dgm:pt>
    <dgm:pt modelId="{5D69EBF7-06A2-DA4D-B0AC-03E7EE4AE6FE}" type="pres">
      <dgm:prSet presAssocID="{2153FBAF-217F-8A4A-958E-6E1EBDDD6EBD}" presName="childNode" presStyleLbl="node1" presStyleIdx="1" presStyleCnt="6">
        <dgm:presLayoutVars>
          <dgm:bulletEnabled val="1"/>
        </dgm:presLayoutVars>
      </dgm:prSet>
      <dgm:spPr/>
    </dgm:pt>
    <dgm:pt modelId="{192C11F4-E5CA-40F2-86ED-DA748F576D1C}" type="pres">
      <dgm:prSet presAssocID="{3B7BE7EB-AC4F-4DCE-A914-07A466558D22}" presName="aSpace" presStyleCnt="0"/>
      <dgm:spPr/>
    </dgm:pt>
    <dgm:pt modelId="{197D9611-0825-4C0C-9E9C-B0D236CE37C2}" type="pres">
      <dgm:prSet presAssocID="{2002D5F6-D699-4464-B3DB-F14505E4C460}" presName="compNode" presStyleCnt="0"/>
      <dgm:spPr/>
    </dgm:pt>
    <dgm:pt modelId="{D2A14CAC-E456-4679-8475-4CFCE46F049D}" type="pres">
      <dgm:prSet presAssocID="{2002D5F6-D699-4464-B3DB-F14505E4C460}" presName="aNode" presStyleLbl="bgShp" presStyleIdx="1" presStyleCnt="3"/>
      <dgm:spPr/>
    </dgm:pt>
    <dgm:pt modelId="{6FDA6CDB-1EE5-4640-8D8C-78D3F979F7C1}" type="pres">
      <dgm:prSet presAssocID="{2002D5F6-D699-4464-B3DB-F14505E4C460}" presName="textNode" presStyleLbl="bgShp" presStyleIdx="1" presStyleCnt="3"/>
      <dgm:spPr/>
    </dgm:pt>
    <dgm:pt modelId="{B761AABE-7A01-428C-A011-B9577BC26899}" type="pres">
      <dgm:prSet presAssocID="{2002D5F6-D699-4464-B3DB-F14505E4C460}" presName="compChildNode" presStyleCnt="0"/>
      <dgm:spPr/>
    </dgm:pt>
    <dgm:pt modelId="{A6485D99-CAFE-4704-A6AE-401CE5E19CB5}" type="pres">
      <dgm:prSet presAssocID="{2002D5F6-D699-4464-B3DB-F14505E4C460}" presName="theInnerList" presStyleCnt="0"/>
      <dgm:spPr/>
    </dgm:pt>
    <dgm:pt modelId="{B8739561-B538-E64C-8E8A-20E2C53751A6}" type="pres">
      <dgm:prSet presAssocID="{C0A1D35E-A152-0949-85F8-407C57D3ED07}" presName="childNode" presStyleLbl="node1" presStyleIdx="2" presStyleCnt="6">
        <dgm:presLayoutVars>
          <dgm:bulletEnabled val="1"/>
        </dgm:presLayoutVars>
      </dgm:prSet>
      <dgm:spPr/>
    </dgm:pt>
    <dgm:pt modelId="{558FAE20-1450-EB4A-8300-9F83CF1C85B8}" type="pres">
      <dgm:prSet presAssocID="{C0A1D35E-A152-0949-85F8-407C57D3ED07}" presName="aSpace2" presStyleCnt="0"/>
      <dgm:spPr/>
    </dgm:pt>
    <dgm:pt modelId="{8CE6D653-0673-9846-A742-C3E8E74356AF}" type="pres">
      <dgm:prSet presAssocID="{28D02D03-A298-2543-B33E-8ABFD7F74138}" presName="childNode" presStyleLbl="node1" presStyleIdx="3" presStyleCnt="6">
        <dgm:presLayoutVars>
          <dgm:bulletEnabled val="1"/>
        </dgm:presLayoutVars>
      </dgm:prSet>
      <dgm:spPr/>
    </dgm:pt>
    <dgm:pt modelId="{45D0E877-0E64-7C46-AC9F-36689F9EA1EF}" type="pres">
      <dgm:prSet presAssocID="{2002D5F6-D699-4464-B3DB-F14505E4C460}" presName="aSpace" presStyleCnt="0"/>
      <dgm:spPr/>
    </dgm:pt>
    <dgm:pt modelId="{6F21F7B0-B356-3A4C-B1B4-5957BE631924}" type="pres">
      <dgm:prSet presAssocID="{2B8061F2-62B1-D143-BF90-E2AC850732AE}" presName="compNode" presStyleCnt="0"/>
      <dgm:spPr/>
    </dgm:pt>
    <dgm:pt modelId="{4DDB07DD-2746-CA40-8A3D-F3B7C2C71234}" type="pres">
      <dgm:prSet presAssocID="{2B8061F2-62B1-D143-BF90-E2AC850732AE}" presName="aNode" presStyleLbl="bgShp" presStyleIdx="2" presStyleCnt="3"/>
      <dgm:spPr/>
    </dgm:pt>
    <dgm:pt modelId="{8078B4A5-A691-D946-ACDA-C538FD91A1E1}" type="pres">
      <dgm:prSet presAssocID="{2B8061F2-62B1-D143-BF90-E2AC850732AE}" presName="textNode" presStyleLbl="bgShp" presStyleIdx="2" presStyleCnt="3"/>
      <dgm:spPr/>
    </dgm:pt>
    <dgm:pt modelId="{E9B8158D-E321-714E-916E-AADD689B21A2}" type="pres">
      <dgm:prSet presAssocID="{2B8061F2-62B1-D143-BF90-E2AC850732AE}" presName="compChildNode" presStyleCnt="0"/>
      <dgm:spPr/>
    </dgm:pt>
    <dgm:pt modelId="{4318C2E9-181C-1F4E-B06E-C737C077E0AD}" type="pres">
      <dgm:prSet presAssocID="{2B8061F2-62B1-D143-BF90-E2AC850732AE}" presName="theInnerList" presStyleCnt="0"/>
      <dgm:spPr/>
    </dgm:pt>
    <dgm:pt modelId="{BAFB7EF3-7931-9D44-B9E1-94326FDF1487}" type="pres">
      <dgm:prSet presAssocID="{A1221F83-8418-2E40-ACFE-1B430F431836}" presName="childNode" presStyleLbl="node1" presStyleIdx="4" presStyleCnt="6">
        <dgm:presLayoutVars>
          <dgm:bulletEnabled val="1"/>
        </dgm:presLayoutVars>
      </dgm:prSet>
      <dgm:spPr/>
    </dgm:pt>
    <dgm:pt modelId="{4C320A4B-A231-6D40-ABE4-F936FA39B4CF}" type="pres">
      <dgm:prSet presAssocID="{A1221F83-8418-2E40-ACFE-1B430F431836}" presName="aSpace2" presStyleCnt="0"/>
      <dgm:spPr/>
    </dgm:pt>
    <dgm:pt modelId="{6402B278-CC7D-A74C-8C5C-B04F18920E18}" type="pres">
      <dgm:prSet presAssocID="{ED0BF05E-D3E9-F947-97C4-4F7EB4B84CB5}" presName="childNode" presStyleLbl="node1" presStyleIdx="5" presStyleCnt="6">
        <dgm:presLayoutVars>
          <dgm:bulletEnabled val="1"/>
        </dgm:presLayoutVars>
      </dgm:prSet>
      <dgm:spPr/>
    </dgm:pt>
  </dgm:ptLst>
  <dgm:cxnLst>
    <dgm:cxn modelId="{C279A207-1AC8-476E-B65F-96AC38252338}" type="presOf" srcId="{5B357C49-5F63-4596-8D3B-5BAD3A6ED3F6}" destId="{DFF5D186-865E-4493-AAE0-7064E3B1C7AC}" srcOrd="0" destOrd="0" presId="urn:microsoft.com/office/officeart/2005/8/layout/lProcess2"/>
    <dgm:cxn modelId="{1AD4E019-60A1-5742-9DE9-8EDA21B738FB}" srcId="{3B7BE7EB-AC4F-4DCE-A914-07A466558D22}" destId="{3E2F0C24-D8B1-584D-883A-7EC239CDF703}" srcOrd="0" destOrd="0" parTransId="{1AB74330-5E81-4C4D-BC26-7972186B58F2}" sibTransId="{DB6BEF63-FF28-E542-A2E2-B93F6D3BC882}"/>
    <dgm:cxn modelId="{59C1092A-F602-2444-8688-A7E476F4086A}" type="presOf" srcId="{3E2F0C24-D8B1-584D-883A-7EC239CDF703}" destId="{0B4B6145-CEC5-8745-84BA-9C043C23A987}" srcOrd="0" destOrd="0" presId="urn:microsoft.com/office/officeart/2005/8/layout/lProcess2"/>
    <dgm:cxn modelId="{4F125038-3C22-8A49-8850-6884B794DBB8}" type="presOf" srcId="{2153FBAF-217F-8A4A-958E-6E1EBDDD6EBD}" destId="{5D69EBF7-06A2-DA4D-B0AC-03E7EE4AE6FE}" srcOrd="0" destOrd="0" presId="urn:microsoft.com/office/officeart/2005/8/layout/lProcess2"/>
    <dgm:cxn modelId="{525D153B-BE7E-4142-86AB-3E5850998B15}" srcId="{2B8061F2-62B1-D143-BF90-E2AC850732AE}" destId="{ED0BF05E-D3E9-F947-97C4-4F7EB4B84CB5}" srcOrd="1" destOrd="0" parTransId="{11AC0DDF-834E-FD4A-A17D-CA74591712B0}" sibTransId="{DFBDDC33-20BC-DF47-88EB-EFB83EC5A792}"/>
    <dgm:cxn modelId="{45939465-D13C-C04B-82C2-4049CF5A4CBA}" type="presOf" srcId="{ED0BF05E-D3E9-F947-97C4-4F7EB4B84CB5}" destId="{6402B278-CC7D-A74C-8C5C-B04F18920E18}" srcOrd="0" destOrd="0" presId="urn:microsoft.com/office/officeart/2005/8/layout/lProcess2"/>
    <dgm:cxn modelId="{EFA6E047-D3EC-4DA4-93FD-0373FC1C11B2}" srcId="{5B357C49-5F63-4596-8D3B-5BAD3A6ED3F6}" destId="{3B7BE7EB-AC4F-4DCE-A914-07A466558D22}" srcOrd="0" destOrd="0" parTransId="{36B1D85F-15D3-4261-AA3C-A023A3B5B98F}" sibTransId="{C7CB51FE-82AA-4FE2-8C75-3268DE19CF27}"/>
    <dgm:cxn modelId="{2790746A-1888-7346-83CF-7A4F64695347}" type="presOf" srcId="{C0A1D35E-A152-0949-85F8-407C57D3ED07}" destId="{B8739561-B538-E64C-8E8A-20E2C53751A6}" srcOrd="0" destOrd="0" presId="urn:microsoft.com/office/officeart/2005/8/layout/lProcess2"/>
    <dgm:cxn modelId="{A13A436D-BA05-ED41-8AA0-633154A895E5}" type="presOf" srcId="{2B8061F2-62B1-D143-BF90-E2AC850732AE}" destId="{4DDB07DD-2746-CA40-8A3D-F3B7C2C71234}" srcOrd="0" destOrd="0" presId="urn:microsoft.com/office/officeart/2005/8/layout/lProcess2"/>
    <dgm:cxn modelId="{0A400856-2638-403E-9BA9-DB04841A3022}" type="presOf" srcId="{2002D5F6-D699-4464-B3DB-F14505E4C460}" destId="{D2A14CAC-E456-4679-8475-4CFCE46F049D}" srcOrd="0" destOrd="0" presId="urn:microsoft.com/office/officeart/2005/8/layout/lProcess2"/>
    <dgm:cxn modelId="{CE96BC8E-9484-6F43-A45F-F8B6C7C60104}" type="presOf" srcId="{28D02D03-A298-2543-B33E-8ABFD7F74138}" destId="{8CE6D653-0673-9846-A742-C3E8E74356AF}" srcOrd="0" destOrd="0" presId="urn:microsoft.com/office/officeart/2005/8/layout/lProcess2"/>
    <dgm:cxn modelId="{64F8BA98-3F39-7247-B766-972926198BD4}" type="presOf" srcId="{A1221F83-8418-2E40-ACFE-1B430F431836}" destId="{BAFB7EF3-7931-9D44-B9E1-94326FDF1487}" srcOrd="0" destOrd="0" presId="urn:microsoft.com/office/officeart/2005/8/layout/lProcess2"/>
    <dgm:cxn modelId="{51BB3CA7-3FF7-4040-8CEA-1B4B0A2815AC}" type="presOf" srcId="{3B7BE7EB-AC4F-4DCE-A914-07A466558D22}" destId="{B4CEFE9B-6F23-44FE-A064-23327D8F4C90}" srcOrd="1" destOrd="0" presId="urn:microsoft.com/office/officeart/2005/8/layout/lProcess2"/>
    <dgm:cxn modelId="{05830AAE-28A0-46C8-87FB-3B4452EAC504}" type="presOf" srcId="{3B7BE7EB-AC4F-4DCE-A914-07A466558D22}" destId="{CC4B1D07-06CF-42EE-8C12-90164E4B2B08}" srcOrd="0" destOrd="0" presId="urn:microsoft.com/office/officeart/2005/8/layout/lProcess2"/>
    <dgm:cxn modelId="{E38064BC-64E7-654A-B693-44433C86CCC9}" srcId="{3B7BE7EB-AC4F-4DCE-A914-07A466558D22}" destId="{2153FBAF-217F-8A4A-958E-6E1EBDDD6EBD}" srcOrd="1" destOrd="0" parTransId="{C0F165D2-DD9B-3940-9BAB-3208D849C055}" sibTransId="{0DCB9A58-8C2E-FD4E-AFA6-9C75260CB09E}"/>
    <dgm:cxn modelId="{7AF6ABC9-7B98-A74F-A8C8-61B310F2FABD}" srcId="{2002D5F6-D699-4464-B3DB-F14505E4C460}" destId="{C0A1D35E-A152-0949-85F8-407C57D3ED07}" srcOrd="0" destOrd="0" parTransId="{79395477-D662-7849-87A0-BFFEF6412A55}" sibTransId="{65CA32C5-6442-C44B-A48A-49CB2CA8DFDE}"/>
    <dgm:cxn modelId="{40DD25D9-FCF5-D949-8822-14D28544785A}" srcId="{2002D5F6-D699-4464-B3DB-F14505E4C460}" destId="{28D02D03-A298-2543-B33E-8ABFD7F74138}" srcOrd="1" destOrd="0" parTransId="{1FED6BEE-0DF3-D040-B6D5-07CF487AB9E9}" sibTransId="{AAE97524-365C-D041-A4AB-DDA8B89A388E}"/>
    <dgm:cxn modelId="{685D9DE8-F4FA-43F2-886D-67D3A9256EDA}" srcId="{5B357C49-5F63-4596-8D3B-5BAD3A6ED3F6}" destId="{2002D5F6-D699-4464-B3DB-F14505E4C460}" srcOrd="1" destOrd="0" parTransId="{92CF84B6-BFA8-48C6-AEAA-ABA2E6F5ED1D}" sibTransId="{47C96559-9802-46DD-B048-9C614D9DB87E}"/>
    <dgm:cxn modelId="{7D6EF5EA-AF51-DB45-958A-9DEA6DB19A7E}" type="presOf" srcId="{2B8061F2-62B1-D143-BF90-E2AC850732AE}" destId="{8078B4A5-A691-D946-ACDA-C538FD91A1E1}" srcOrd="1" destOrd="0" presId="urn:microsoft.com/office/officeart/2005/8/layout/lProcess2"/>
    <dgm:cxn modelId="{8B8307EB-1655-174D-B577-45B2E17CDE81}" srcId="{5B357C49-5F63-4596-8D3B-5BAD3A6ED3F6}" destId="{2B8061F2-62B1-D143-BF90-E2AC850732AE}" srcOrd="2" destOrd="0" parTransId="{417DF3E5-B87C-3A4E-94C6-421E17C4D66F}" sibTransId="{F8B12BAD-9F64-604C-8CA4-5CD89913F2E3}"/>
    <dgm:cxn modelId="{F235D9F6-1D10-4D0A-A8DC-4536893D13F7}" type="presOf" srcId="{2002D5F6-D699-4464-B3DB-F14505E4C460}" destId="{6FDA6CDB-1EE5-4640-8D8C-78D3F979F7C1}" srcOrd="1" destOrd="0" presId="urn:microsoft.com/office/officeart/2005/8/layout/lProcess2"/>
    <dgm:cxn modelId="{F925C3FE-EB63-4A44-9555-4D7E129F2337}" srcId="{2B8061F2-62B1-D143-BF90-E2AC850732AE}" destId="{A1221F83-8418-2E40-ACFE-1B430F431836}" srcOrd="0" destOrd="0" parTransId="{6F0D6AE8-1599-1345-95E3-FF6956099188}" sibTransId="{83BEFD9C-9009-E146-93DB-F52271FBB431}"/>
    <dgm:cxn modelId="{FCAEEAAB-BB35-4D5A-8F55-587DF27E3870}" type="presParOf" srcId="{DFF5D186-865E-4493-AAE0-7064E3B1C7AC}" destId="{8455FE03-068D-4DEB-961D-0C671113342E}" srcOrd="0" destOrd="0" presId="urn:microsoft.com/office/officeart/2005/8/layout/lProcess2"/>
    <dgm:cxn modelId="{0CA818EA-CA15-4439-BBAE-1E367B319798}" type="presParOf" srcId="{8455FE03-068D-4DEB-961D-0C671113342E}" destId="{CC4B1D07-06CF-42EE-8C12-90164E4B2B08}" srcOrd="0" destOrd="0" presId="urn:microsoft.com/office/officeart/2005/8/layout/lProcess2"/>
    <dgm:cxn modelId="{C7C24043-3163-4D96-935F-D6B131921B15}" type="presParOf" srcId="{8455FE03-068D-4DEB-961D-0C671113342E}" destId="{B4CEFE9B-6F23-44FE-A064-23327D8F4C90}" srcOrd="1" destOrd="0" presId="urn:microsoft.com/office/officeart/2005/8/layout/lProcess2"/>
    <dgm:cxn modelId="{89B024A8-D2BC-4B0D-ACA6-D9FE2C61CFBF}" type="presParOf" srcId="{8455FE03-068D-4DEB-961D-0C671113342E}" destId="{A011421A-4723-44B3-BC30-4E5265C2D25D}" srcOrd="2" destOrd="0" presId="urn:microsoft.com/office/officeart/2005/8/layout/lProcess2"/>
    <dgm:cxn modelId="{3E746EF8-F8B5-4DFB-B861-8CB74D416E90}" type="presParOf" srcId="{A011421A-4723-44B3-BC30-4E5265C2D25D}" destId="{2C7FC390-38E2-4DCF-9B29-30498D2C0168}" srcOrd="0" destOrd="0" presId="urn:microsoft.com/office/officeart/2005/8/layout/lProcess2"/>
    <dgm:cxn modelId="{B6E1EFB6-5E47-4C4B-BE14-13F9DB30EEAC}" type="presParOf" srcId="{2C7FC390-38E2-4DCF-9B29-30498D2C0168}" destId="{0B4B6145-CEC5-8745-84BA-9C043C23A987}" srcOrd="0" destOrd="0" presId="urn:microsoft.com/office/officeart/2005/8/layout/lProcess2"/>
    <dgm:cxn modelId="{DB183B8C-94BE-6549-9ECD-E1C8F3859FF2}" type="presParOf" srcId="{2C7FC390-38E2-4DCF-9B29-30498D2C0168}" destId="{457899B8-9253-214D-BC9F-F4894C924D76}" srcOrd="1" destOrd="0" presId="urn:microsoft.com/office/officeart/2005/8/layout/lProcess2"/>
    <dgm:cxn modelId="{4C3A3B05-D7A9-1D49-A86F-CB7E3E9FB5B8}" type="presParOf" srcId="{2C7FC390-38E2-4DCF-9B29-30498D2C0168}" destId="{5D69EBF7-06A2-DA4D-B0AC-03E7EE4AE6FE}" srcOrd="2" destOrd="0" presId="urn:microsoft.com/office/officeart/2005/8/layout/lProcess2"/>
    <dgm:cxn modelId="{9412D93B-9ABD-453F-8CCF-C45C0C7041EE}" type="presParOf" srcId="{DFF5D186-865E-4493-AAE0-7064E3B1C7AC}" destId="{192C11F4-E5CA-40F2-86ED-DA748F576D1C}" srcOrd="1" destOrd="0" presId="urn:microsoft.com/office/officeart/2005/8/layout/lProcess2"/>
    <dgm:cxn modelId="{5A191B62-C862-4810-A829-1A84C6F290B8}" type="presParOf" srcId="{DFF5D186-865E-4493-AAE0-7064E3B1C7AC}" destId="{197D9611-0825-4C0C-9E9C-B0D236CE37C2}" srcOrd="2" destOrd="0" presId="urn:microsoft.com/office/officeart/2005/8/layout/lProcess2"/>
    <dgm:cxn modelId="{53E58978-090F-468F-8F9A-786AC8FB9949}" type="presParOf" srcId="{197D9611-0825-4C0C-9E9C-B0D236CE37C2}" destId="{D2A14CAC-E456-4679-8475-4CFCE46F049D}" srcOrd="0" destOrd="0" presId="urn:microsoft.com/office/officeart/2005/8/layout/lProcess2"/>
    <dgm:cxn modelId="{C2F47B7D-19F0-4DDB-BB24-5DFC8B7DFA3E}" type="presParOf" srcId="{197D9611-0825-4C0C-9E9C-B0D236CE37C2}" destId="{6FDA6CDB-1EE5-4640-8D8C-78D3F979F7C1}" srcOrd="1" destOrd="0" presId="urn:microsoft.com/office/officeart/2005/8/layout/lProcess2"/>
    <dgm:cxn modelId="{FA121B06-5F9C-4612-8449-3A50D5D80AD1}" type="presParOf" srcId="{197D9611-0825-4C0C-9E9C-B0D236CE37C2}" destId="{B761AABE-7A01-428C-A011-B9577BC26899}" srcOrd="2" destOrd="0" presId="urn:microsoft.com/office/officeart/2005/8/layout/lProcess2"/>
    <dgm:cxn modelId="{F150F98B-A2B3-4343-B8E3-FC3A005CD279}" type="presParOf" srcId="{B761AABE-7A01-428C-A011-B9577BC26899}" destId="{A6485D99-CAFE-4704-A6AE-401CE5E19CB5}" srcOrd="0" destOrd="0" presId="urn:microsoft.com/office/officeart/2005/8/layout/lProcess2"/>
    <dgm:cxn modelId="{0B6CE4DF-FD59-5041-AB18-101D8D6CA130}" type="presParOf" srcId="{A6485D99-CAFE-4704-A6AE-401CE5E19CB5}" destId="{B8739561-B538-E64C-8E8A-20E2C53751A6}" srcOrd="0" destOrd="0" presId="urn:microsoft.com/office/officeart/2005/8/layout/lProcess2"/>
    <dgm:cxn modelId="{7910D87F-6427-3946-9F10-1D4F99207413}" type="presParOf" srcId="{A6485D99-CAFE-4704-A6AE-401CE5E19CB5}" destId="{558FAE20-1450-EB4A-8300-9F83CF1C85B8}" srcOrd="1" destOrd="0" presId="urn:microsoft.com/office/officeart/2005/8/layout/lProcess2"/>
    <dgm:cxn modelId="{455AEEF9-F079-3D4B-87C1-9AF75F602F09}" type="presParOf" srcId="{A6485D99-CAFE-4704-A6AE-401CE5E19CB5}" destId="{8CE6D653-0673-9846-A742-C3E8E74356AF}" srcOrd="2" destOrd="0" presId="urn:microsoft.com/office/officeart/2005/8/layout/lProcess2"/>
    <dgm:cxn modelId="{10ED1FAB-2CAE-5B44-95BF-EAF453C1581D}" type="presParOf" srcId="{DFF5D186-865E-4493-AAE0-7064E3B1C7AC}" destId="{45D0E877-0E64-7C46-AC9F-36689F9EA1EF}" srcOrd="3" destOrd="0" presId="urn:microsoft.com/office/officeart/2005/8/layout/lProcess2"/>
    <dgm:cxn modelId="{200C8BCE-BCA0-6D47-8720-7D389BC16294}" type="presParOf" srcId="{DFF5D186-865E-4493-AAE0-7064E3B1C7AC}" destId="{6F21F7B0-B356-3A4C-B1B4-5957BE631924}" srcOrd="4" destOrd="0" presId="urn:microsoft.com/office/officeart/2005/8/layout/lProcess2"/>
    <dgm:cxn modelId="{4A2D5CB7-84D2-CF4D-B089-6832BCB231C7}" type="presParOf" srcId="{6F21F7B0-B356-3A4C-B1B4-5957BE631924}" destId="{4DDB07DD-2746-CA40-8A3D-F3B7C2C71234}" srcOrd="0" destOrd="0" presId="urn:microsoft.com/office/officeart/2005/8/layout/lProcess2"/>
    <dgm:cxn modelId="{CA5A1ED8-7307-FC46-890E-2043FDAD8090}" type="presParOf" srcId="{6F21F7B0-B356-3A4C-B1B4-5957BE631924}" destId="{8078B4A5-A691-D946-ACDA-C538FD91A1E1}" srcOrd="1" destOrd="0" presId="urn:microsoft.com/office/officeart/2005/8/layout/lProcess2"/>
    <dgm:cxn modelId="{DFEF999E-F4CB-7640-A2FE-A30C5E5AED1D}" type="presParOf" srcId="{6F21F7B0-B356-3A4C-B1B4-5957BE631924}" destId="{E9B8158D-E321-714E-916E-AADD689B21A2}" srcOrd="2" destOrd="0" presId="urn:microsoft.com/office/officeart/2005/8/layout/lProcess2"/>
    <dgm:cxn modelId="{75AA6CA9-7E77-4B4F-8C34-8FFDCAC4BC62}" type="presParOf" srcId="{E9B8158D-E321-714E-916E-AADD689B21A2}" destId="{4318C2E9-181C-1F4E-B06E-C737C077E0AD}" srcOrd="0" destOrd="0" presId="urn:microsoft.com/office/officeart/2005/8/layout/lProcess2"/>
    <dgm:cxn modelId="{ABF258C1-0853-904D-AD0D-7D209B8024CD}" type="presParOf" srcId="{4318C2E9-181C-1F4E-B06E-C737C077E0AD}" destId="{BAFB7EF3-7931-9D44-B9E1-94326FDF1487}" srcOrd="0" destOrd="0" presId="urn:microsoft.com/office/officeart/2005/8/layout/lProcess2"/>
    <dgm:cxn modelId="{D164196E-F83E-274D-934F-42FE2A866A2F}" type="presParOf" srcId="{4318C2E9-181C-1F4E-B06E-C737C077E0AD}" destId="{4C320A4B-A231-6D40-ABE4-F936FA39B4CF}" srcOrd="1" destOrd="0" presId="urn:microsoft.com/office/officeart/2005/8/layout/lProcess2"/>
    <dgm:cxn modelId="{FFB782FC-07C8-794C-A699-D465494605F3}" type="presParOf" srcId="{4318C2E9-181C-1F4E-B06E-C737C077E0AD}" destId="{6402B278-CC7D-A74C-8C5C-B04F18920E18}"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0741E3D-84C3-C449-A62C-F41E6559B421}" type="doc">
      <dgm:prSet loTypeId="urn:microsoft.com/office/officeart/2005/8/layout/radial1" loCatId="" qsTypeId="urn:microsoft.com/office/officeart/2005/8/quickstyle/simple1" qsCatId="simple" csTypeId="urn:microsoft.com/office/officeart/2005/8/colors/accent2_2" csCatId="accent2" phldr="1"/>
      <dgm:spPr/>
      <dgm:t>
        <a:bodyPr/>
        <a:lstStyle/>
        <a:p>
          <a:endParaRPr lang="en-GB"/>
        </a:p>
      </dgm:t>
    </dgm:pt>
    <dgm:pt modelId="{29854FA1-5B33-1D46-942F-1B121BD16208}">
      <dgm:prSet phldrT="[Text]"/>
      <dgm:spPr/>
      <dgm:t>
        <a:bodyPr/>
        <a:lstStyle/>
        <a:p>
          <a:r>
            <a:rPr lang="en-GB" dirty="0"/>
            <a:t>Historical Knowledge</a:t>
          </a:r>
        </a:p>
      </dgm:t>
    </dgm:pt>
    <dgm:pt modelId="{207B756E-6DB9-C14B-80DF-CC2A09C00FA7}" type="parTrans" cxnId="{23A77402-C7DC-C146-B8E9-01F3571CBBEC}">
      <dgm:prSet/>
      <dgm:spPr/>
      <dgm:t>
        <a:bodyPr/>
        <a:lstStyle/>
        <a:p>
          <a:endParaRPr lang="en-GB"/>
        </a:p>
      </dgm:t>
    </dgm:pt>
    <dgm:pt modelId="{1C2D152A-58AF-8744-9E87-4A2B4AF1D63C}" type="sibTrans" cxnId="{23A77402-C7DC-C146-B8E9-01F3571CBBEC}">
      <dgm:prSet/>
      <dgm:spPr/>
      <dgm:t>
        <a:bodyPr/>
        <a:lstStyle/>
        <a:p>
          <a:endParaRPr lang="en-GB"/>
        </a:p>
      </dgm:t>
    </dgm:pt>
    <dgm:pt modelId="{FD00F446-F788-C74D-9163-2CAAAD5ACE0D}">
      <dgm:prSet phldrT="[Text]"/>
      <dgm:spPr/>
      <dgm:t>
        <a:bodyPr/>
        <a:lstStyle/>
        <a:p>
          <a:r>
            <a:rPr lang="en-GB" dirty="0"/>
            <a:t>Where is </a:t>
          </a:r>
          <a:r>
            <a:rPr lang="en-GB" b="0" dirty="0"/>
            <a:t>chronology</a:t>
          </a:r>
          <a:r>
            <a:rPr lang="en-GB" dirty="0"/>
            <a:t> </a:t>
          </a:r>
          <a:r>
            <a:rPr lang="en-GB" b="1" dirty="0"/>
            <a:t>explicit</a:t>
          </a:r>
          <a:r>
            <a:rPr lang="en-GB" dirty="0"/>
            <a:t>?</a:t>
          </a:r>
        </a:p>
      </dgm:t>
    </dgm:pt>
    <dgm:pt modelId="{C2C6E2D8-9AE0-8B4B-99D7-2D0359F62ABB}" type="parTrans" cxnId="{030FFE12-904F-A54C-B30B-20AB88605781}">
      <dgm:prSet/>
      <dgm:spPr/>
      <dgm:t>
        <a:bodyPr/>
        <a:lstStyle/>
        <a:p>
          <a:endParaRPr lang="en-GB"/>
        </a:p>
      </dgm:t>
    </dgm:pt>
    <dgm:pt modelId="{4C1409D0-DF27-E944-9893-EBDF7CF38899}" type="sibTrans" cxnId="{030FFE12-904F-A54C-B30B-20AB88605781}">
      <dgm:prSet/>
      <dgm:spPr/>
      <dgm:t>
        <a:bodyPr/>
        <a:lstStyle/>
        <a:p>
          <a:endParaRPr lang="en-GB"/>
        </a:p>
      </dgm:t>
    </dgm:pt>
    <dgm:pt modelId="{BA6D3311-3741-9D42-916B-DFF83B4D7092}">
      <dgm:prSet phldrT="[Text]"/>
      <dgm:spPr/>
      <dgm:t>
        <a:bodyPr/>
        <a:lstStyle/>
        <a:p>
          <a:r>
            <a:rPr lang="en-GB" dirty="0"/>
            <a:t>Where is </a:t>
          </a:r>
          <a:r>
            <a:rPr lang="en-GB" b="0" dirty="0"/>
            <a:t>chronology</a:t>
          </a:r>
          <a:r>
            <a:rPr lang="en-GB" dirty="0"/>
            <a:t> </a:t>
          </a:r>
          <a:r>
            <a:rPr lang="en-GB" b="1" dirty="0"/>
            <a:t>implied</a:t>
          </a:r>
          <a:r>
            <a:rPr lang="en-GB" dirty="0"/>
            <a:t>?</a:t>
          </a:r>
        </a:p>
      </dgm:t>
    </dgm:pt>
    <dgm:pt modelId="{1BC83D3C-A7AC-BC45-83EC-9EDD67529067}" type="parTrans" cxnId="{A9F40F30-7423-C044-B2CB-04FC0B9EE689}">
      <dgm:prSet/>
      <dgm:spPr/>
      <dgm:t>
        <a:bodyPr/>
        <a:lstStyle/>
        <a:p>
          <a:endParaRPr lang="en-GB"/>
        </a:p>
      </dgm:t>
    </dgm:pt>
    <dgm:pt modelId="{DBC64B0A-586D-004B-9422-8B77752AE8AE}" type="sibTrans" cxnId="{A9F40F30-7423-C044-B2CB-04FC0B9EE689}">
      <dgm:prSet/>
      <dgm:spPr/>
      <dgm:t>
        <a:bodyPr/>
        <a:lstStyle/>
        <a:p>
          <a:endParaRPr lang="en-GB"/>
        </a:p>
      </dgm:t>
    </dgm:pt>
    <dgm:pt modelId="{2ED722C2-E412-344B-9DB6-A76877198384}">
      <dgm:prSet phldrT="[Text]"/>
      <dgm:spPr/>
      <dgm:t>
        <a:bodyPr/>
        <a:lstStyle/>
        <a:p>
          <a:r>
            <a:rPr lang="en-GB" dirty="0"/>
            <a:t>Where is </a:t>
          </a:r>
          <a:r>
            <a:rPr lang="en-GB" b="0" dirty="0"/>
            <a:t>chronology</a:t>
          </a:r>
          <a:r>
            <a:rPr lang="en-GB" dirty="0"/>
            <a:t> </a:t>
          </a:r>
          <a:r>
            <a:rPr lang="en-GB" b="1" dirty="0"/>
            <a:t>necessary</a:t>
          </a:r>
          <a:r>
            <a:rPr lang="en-GB" dirty="0"/>
            <a:t>?</a:t>
          </a:r>
        </a:p>
      </dgm:t>
    </dgm:pt>
    <dgm:pt modelId="{D3A88A06-AA5D-1941-A7C9-84C8A61B5652}" type="parTrans" cxnId="{A84339F4-6826-EC4F-BE0F-FCE84E942948}">
      <dgm:prSet/>
      <dgm:spPr/>
      <dgm:t>
        <a:bodyPr/>
        <a:lstStyle/>
        <a:p>
          <a:endParaRPr lang="en-GB"/>
        </a:p>
      </dgm:t>
    </dgm:pt>
    <dgm:pt modelId="{972A00A3-FAEE-BA49-A703-411E0866A8DA}" type="sibTrans" cxnId="{A84339F4-6826-EC4F-BE0F-FCE84E942948}">
      <dgm:prSet/>
      <dgm:spPr/>
      <dgm:t>
        <a:bodyPr/>
        <a:lstStyle/>
        <a:p>
          <a:endParaRPr lang="en-GB"/>
        </a:p>
      </dgm:t>
    </dgm:pt>
    <dgm:pt modelId="{D262BE38-30D3-3941-9C7C-B09429C209ED}">
      <dgm:prSet phldrT="[Text]"/>
      <dgm:spPr/>
      <dgm:t>
        <a:bodyPr/>
        <a:lstStyle/>
        <a:p>
          <a:r>
            <a:rPr lang="en-GB" dirty="0"/>
            <a:t>Where is there an </a:t>
          </a:r>
          <a:r>
            <a:rPr lang="en-GB" b="1" dirty="0"/>
            <a:t>opportunity</a:t>
          </a:r>
          <a:r>
            <a:rPr lang="en-GB" dirty="0"/>
            <a:t> for chronology?</a:t>
          </a:r>
        </a:p>
      </dgm:t>
    </dgm:pt>
    <dgm:pt modelId="{4DBD4CA9-9168-9140-AD29-11D0F3E0DD8B}" type="parTrans" cxnId="{E6A227E2-103F-DE46-AAA8-D9EC091FB1A9}">
      <dgm:prSet/>
      <dgm:spPr/>
      <dgm:t>
        <a:bodyPr/>
        <a:lstStyle/>
        <a:p>
          <a:endParaRPr lang="en-GB"/>
        </a:p>
      </dgm:t>
    </dgm:pt>
    <dgm:pt modelId="{AFDEA635-868E-3249-8DAB-632E795ED10E}" type="sibTrans" cxnId="{E6A227E2-103F-DE46-AAA8-D9EC091FB1A9}">
      <dgm:prSet/>
      <dgm:spPr/>
      <dgm:t>
        <a:bodyPr/>
        <a:lstStyle/>
        <a:p>
          <a:endParaRPr lang="en-GB"/>
        </a:p>
      </dgm:t>
    </dgm:pt>
    <dgm:pt modelId="{1EE79B5B-060F-934D-B6B6-0689AD47BCB4}" type="pres">
      <dgm:prSet presAssocID="{F0741E3D-84C3-C449-A62C-F41E6559B421}" presName="cycle" presStyleCnt="0">
        <dgm:presLayoutVars>
          <dgm:chMax val="1"/>
          <dgm:dir/>
          <dgm:animLvl val="ctr"/>
          <dgm:resizeHandles val="exact"/>
        </dgm:presLayoutVars>
      </dgm:prSet>
      <dgm:spPr/>
    </dgm:pt>
    <dgm:pt modelId="{6874BD81-60A0-104C-BDAE-CA6B442E3C17}" type="pres">
      <dgm:prSet presAssocID="{29854FA1-5B33-1D46-942F-1B121BD16208}" presName="centerShape" presStyleLbl="node0" presStyleIdx="0" presStyleCnt="1"/>
      <dgm:spPr/>
    </dgm:pt>
    <dgm:pt modelId="{D136ED96-DD4A-D14B-A8AF-0F412D31841A}" type="pres">
      <dgm:prSet presAssocID="{C2C6E2D8-9AE0-8B4B-99D7-2D0359F62ABB}" presName="Name9" presStyleLbl="parChTrans1D2" presStyleIdx="0" presStyleCnt="4"/>
      <dgm:spPr/>
    </dgm:pt>
    <dgm:pt modelId="{B60201C2-AE57-BE4F-AAD0-497D55C861C9}" type="pres">
      <dgm:prSet presAssocID="{C2C6E2D8-9AE0-8B4B-99D7-2D0359F62ABB}" presName="connTx" presStyleLbl="parChTrans1D2" presStyleIdx="0" presStyleCnt="4"/>
      <dgm:spPr/>
    </dgm:pt>
    <dgm:pt modelId="{BF9ECCDF-A40F-524D-A25A-D74BF9435814}" type="pres">
      <dgm:prSet presAssocID="{FD00F446-F788-C74D-9163-2CAAAD5ACE0D}" presName="node" presStyleLbl="node1" presStyleIdx="0" presStyleCnt="4">
        <dgm:presLayoutVars>
          <dgm:bulletEnabled val="1"/>
        </dgm:presLayoutVars>
      </dgm:prSet>
      <dgm:spPr/>
    </dgm:pt>
    <dgm:pt modelId="{106339EA-CA95-CB4C-8234-93CEEDACCC60}" type="pres">
      <dgm:prSet presAssocID="{1BC83D3C-A7AC-BC45-83EC-9EDD67529067}" presName="Name9" presStyleLbl="parChTrans1D2" presStyleIdx="1" presStyleCnt="4"/>
      <dgm:spPr/>
    </dgm:pt>
    <dgm:pt modelId="{BF5A79D4-8CDF-624E-9C00-685BA9D53647}" type="pres">
      <dgm:prSet presAssocID="{1BC83D3C-A7AC-BC45-83EC-9EDD67529067}" presName="connTx" presStyleLbl="parChTrans1D2" presStyleIdx="1" presStyleCnt="4"/>
      <dgm:spPr/>
    </dgm:pt>
    <dgm:pt modelId="{5204DA57-FD02-E841-B6A8-2A109B224BE4}" type="pres">
      <dgm:prSet presAssocID="{BA6D3311-3741-9D42-916B-DFF83B4D7092}" presName="node" presStyleLbl="node1" presStyleIdx="1" presStyleCnt="4">
        <dgm:presLayoutVars>
          <dgm:bulletEnabled val="1"/>
        </dgm:presLayoutVars>
      </dgm:prSet>
      <dgm:spPr/>
    </dgm:pt>
    <dgm:pt modelId="{DDD9A42C-C129-BF47-8A8A-00D1153B24FD}" type="pres">
      <dgm:prSet presAssocID="{D3A88A06-AA5D-1941-A7C9-84C8A61B5652}" presName="Name9" presStyleLbl="parChTrans1D2" presStyleIdx="2" presStyleCnt="4"/>
      <dgm:spPr/>
    </dgm:pt>
    <dgm:pt modelId="{16609060-272C-CB4D-8FC5-4250F52CDB09}" type="pres">
      <dgm:prSet presAssocID="{D3A88A06-AA5D-1941-A7C9-84C8A61B5652}" presName="connTx" presStyleLbl="parChTrans1D2" presStyleIdx="2" presStyleCnt="4"/>
      <dgm:spPr/>
    </dgm:pt>
    <dgm:pt modelId="{DD67B4C8-E2BB-D34E-9068-BC6FE69935D9}" type="pres">
      <dgm:prSet presAssocID="{2ED722C2-E412-344B-9DB6-A76877198384}" presName="node" presStyleLbl="node1" presStyleIdx="2" presStyleCnt="4">
        <dgm:presLayoutVars>
          <dgm:bulletEnabled val="1"/>
        </dgm:presLayoutVars>
      </dgm:prSet>
      <dgm:spPr/>
    </dgm:pt>
    <dgm:pt modelId="{81AEB13C-BB28-A344-B678-283A03F465F5}" type="pres">
      <dgm:prSet presAssocID="{4DBD4CA9-9168-9140-AD29-11D0F3E0DD8B}" presName="Name9" presStyleLbl="parChTrans1D2" presStyleIdx="3" presStyleCnt="4"/>
      <dgm:spPr/>
    </dgm:pt>
    <dgm:pt modelId="{5D8CBCB5-0C42-0A46-AA7C-310E32786099}" type="pres">
      <dgm:prSet presAssocID="{4DBD4CA9-9168-9140-AD29-11D0F3E0DD8B}" presName="connTx" presStyleLbl="parChTrans1D2" presStyleIdx="3" presStyleCnt="4"/>
      <dgm:spPr/>
    </dgm:pt>
    <dgm:pt modelId="{0BE6B5BD-4EDD-5F49-ABA2-50610D546978}" type="pres">
      <dgm:prSet presAssocID="{D262BE38-30D3-3941-9C7C-B09429C209ED}" presName="node" presStyleLbl="node1" presStyleIdx="3" presStyleCnt="4">
        <dgm:presLayoutVars>
          <dgm:bulletEnabled val="1"/>
        </dgm:presLayoutVars>
      </dgm:prSet>
      <dgm:spPr/>
    </dgm:pt>
  </dgm:ptLst>
  <dgm:cxnLst>
    <dgm:cxn modelId="{23A77402-C7DC-C146-B8E9-01F3571CBBEC}" srcId="{F0741E3D-84C3-C449-A62C-F41E6559B421}" destId="{29854FA1-5B33-1D46-942F-1B121BD16208}" srcOrd="0" destOrd="0" parTransId="{207B756E-6DB9-C14B-80DF-CC2A09C00FA7}" sibTransId="{1C2D152A-58AF-8744-9E87-4A2B4AF1D63C}"/>
    <dgm:cxn modelId="{030FFE12-904F-A54C-B30B-20AB88605781}" srcId="{29854FA1-5B33-1D46-942F-1B121BD16208}" destId="{FD00F446-F788-C74D-9163-2CAAAD5ACE0D}" srcOrd="0" destOrd="0" parTransId="{C2C6E2D8-9AE0-8B4B-99D7-2D0359F62ABB}" sibTransId="{4C1409D0-DF27-E944-9893-EBDF7CF38899}"/>
    <dgm:cxn modelId="{DBC52525-A6B5-1140-A55E-B3AE03E49FA6}" type="presOf" srcId="{2ED722C2-E412-344B-9DB6-A76877198384}" destId="{DD67B4C8-E2BB-D34E-9068-BC6FE69935D9}" srcOrd="0" destOrd="0" presId="urn:microsoft.com/office/officeart/2005/8/layout/radial1"/>
    <dgm:cxn modelId="{B2004C27-A76B-AB47-860A-A4C373F3A95B}" type="presOf" srcId="{FD00F446-F788-C74D-9163-2CAAAD5ACE0D}" destId="{BF9ECCDF-A40F-524D-A25A-D74BF9435814}" srcOrd="0" destOrd="0" presId="urn:microsoft.com/office/officeart/2005/8/layout/radial1"/>
    <dgm:cxn modelId="{A9F40F30-7423-C044-B2CB-04FC0B9EE689}" srcId="{29854FA1-5B33-1D46-942F-1B121BD16208}" destId="{BA6D3311-3741-9D42-916B-DFF83B4D7092}" srcOrd="1" destOrd="0" parTransId="{1BC83D3C-A7AC-BC45-83EC-9EDD67529067}" sibTransId="{DBC64B0A-586D-004B-9422-8B77752AE8AE}"/>
    <dgm:cxn modelId="{E1A29233-5B9C-A748-8D92-7325AD5D4095}" type="presOf" srcId="{1BC83D3C-A7AC-BC45-83EC-9EDD67529067}" destId="{BF5A79D4-8CDF-624E-9C00-685BA9D53647}" srcOrd="1" destOrd="0" presId="urn:microsoft.com/office/officeart/2005/8/layout/radial1"/>
    <dgm:cxn modelId="{D36E2D40-553F-6941-8623-E307D070436F}" type="presOf" srcId="{BA6D3311-3741-9D42-916B-DFF83B4D7092}" destId="{5204DA57-FD02-E841-B6A8-2A109B224BE4}" srcOrd="0" destOrd="0" presId="urn:microsoft.com/office/officeart/2005/8/layout/radial1"/>
    <dgm:cxn modelId="{201C204A-9544-B846-9C0F-C8F7556280FA}" type="presOf" srcId="{D3A88A06-AA5D-1941-A7C9-84C8A61B5652}" destId="{DDD9A42C-C129-BF47-8A8A-00D1153B24FD}" srcOrd="0" destOrd="0" presId="urn:microsoft.com/office/officeart/2005/8/layout/radial1"/>
    <dgm:cxn modelId="{9DE2E153-7DE1-C24C-9D38-8FE7528AC13E}" type="presOf" srcId="{29854FA1-5B33-1D46-942F-1B121BD16208}" destId="{6874BD81-60A0-104C-BDAE-CA6B442E3C17}" srcOrd="0" destOrd="0" presId="urn:microsoft.com/office/officeart/2005/8/layout/radial1"/>
    <dgm:cxn modelId="{2224AC7C-4F14-BA47-A205-CD0F2422F76F}" type="presOf" srcId="{C2C6E2D8-9AE0-8B4B-99D7-2D0359F62ABB}" destId="{B60201C2-AE57-BE4F-AAD0-497D55C861C9}" srcOrd="1" destOrd="0" presId="urn:microsoft.com/office/officeart/2005/8/layout/radial1"/>
    <dgm:cxn modelId="{DA8D8B7E-24EE-BA4B-80CA-35991E6B9215}" type="presOf" srcId="{C2C6E2D8-9AE0-8B4B-99D7-2D0359F62ABB}" destId="{D136ED96-DD4A-D14B-A8AF-0F412D31841A}" srcOrd="0" destOrd="0" presId="urn:microsoft.com/office/officeart/2005/8/layout/radial1"/>
    <dgm:cxn modelId="{95439DA4-1983-8D4A-8CB9-653F5385EA72}" type="presOf" srcId="{D262BE38-30D3-3941-9C7C-B09429C209ED}" destId="{0BE6B5BD-4EDD-5F49-ABA2-50610D546978}" srcOrd="0" destOrd="0" presId="urn:microsoft.com/office/officeart/2005/8/layout/radial1"/>
    <dgm:cxn modelId="{A67064AB-A38A-8C47-9023-B24DBBC7CA87}" type="presOf" srcId="{F0741E3D-84C3-C449-A62C-F41E6559B421}" destId="{1EE79B5B-060F-934D-B6B6-0689AD47BCB4}" srcOrd="0" destOrd="0" presId="urn:microsoft.com/office/officeart/2005/8/layout/radial1"/>
    <dgm:cxn modelId="{BD81C4C8-D6D6-2A49-A250-386BECBBBF8A}" type="presOf" srcId="{D3A88A06-AA5D-1941-A7C9-84C8A61B5652}" destId="{16609060-272C-CB4D-8FC5-4250F52CDB09}" srcOrd="1" destOrd="0" presId="urn:microsoft.com/office/officeart/2005/8/layout/radial1"/>
    <dgm:cxn modelId="{AD11AAD4-72E6-4246-BE88-D567953F2E35}" type="presOf" srcId="{4DBD4CA9-9168-9140-AD29-11D0F3E0DD8B}" destId="{5D8CBCB5-0C42-0A46-AA7C-310E32786099}" srcOrd="1" destOrd="0" presId="urn:microsoft.com/office/officeart/2005/8/layout/radial1"/>
    <dgm:cxn modelId="{E6A227E2-103F-DE46-AAA8-D9EC091FB1A9}" srcId="{29854FA1-5B33-1D46-942F-1B121BD16208}" destId="{D262BE38-30D3-3941-9C7C-B09429C209ED}" srcOrd="3" destOrd="0" parTransId="{4DBD4CA9-9168-9140-AD29-11D0F3E0DD8B}" sibTransId="{AFDEA635-868E-3249-8DAB-632E795ED10E}"/>
    <dgm:cxn modelId="{3EF15DEA-95A9-F34F-82C9-C9F37B9944A1}" type="presOf" srcId="{4DBD4CA9-9168-9140-AD29-11D0F3E0DD8B}" destId="{81AEB13C-BB28-A344-B678-283A03F465F5}" srcOrd="0" destOrd="0" presId="urn:microsoft.com/office/officeart/2005/8/layout/radial1"/>
    <dgm:cxn modelId="{A84339F4-6826-EC4F-BE0F-FCE84E942948}" srcId="{29854FA1-5B33-1D46-942F-1B121BD16208}" destId="{2ED722C2-E412-344B-9DB6-A76877198384}" srcOrd="2" destOrd="0" parTransId="{D3A88A06-AA5D-1941-A7C9-84C8A61B5652}" sibTransId="{972A00A3-FAEE-BA49-A703-411E0866A8DA}"/>
    <dgm:cxn modelId="{51FDDAF5-AB36-A145-96F1-744F15335780}" type="presOf" srcId="{1BC83D3C-A7AC-BC45-83EC-9EDD67529067}" destId="{106339EA-CA95-CB4C-8234-93CEEDACCC60}" srcOrd="0" destOrd="0" presId="urn:microsoft.com/office/officeart/2005/8/layout/radial1"/>
    <dgm:cxn modelId="{42996033-CF5C-C140-A1E2-6A07C526045E}" type="presParOf" srcId="{1EE79B5B-060F-934D-B6B6-0689AD47BCB4}" destId="{6874BD81-60A0-104C-BDAE-CA6B442E3C17}" srcOrd="0" destOrd="0" presId="urn:microsoft.com/office/officeart/2005/8/layout/radial1"/>
    <dgm:cxn modelId="{7D77F106-698B-F741-AE37-798CAB7CFD34}" type="presParOf" srcId="{1EE79B5B-060F-934D-B6B6-0689AD47BCB4}" destId="{D136ED96-DD4A-D14B-A8AF-0F412D31841A}" srcOrd="1" destOrd="0" presId="urn:microsoft.com/office/officeart/2005/8/layout/radial1"/>
    <dgm:cxn modelId="{A24B62D6-298E-B442-91A7-45CBDEB49C0C}" type="presParOf" srcId="{D136ED96-DD4A-D14B-A8AF-0F412D31841A}" destId="{B60201C2-AE57-BE4F-AAD0-497D55C861C9}" srcOrd="0" destOrd="0" presId="urn:microsoft.com/office/officeart/2005/8/layout/radial1"/>
    <dgm:cxn modelId="{AB7E466B-FE24-354B-B09E-24685AFE50C0}" type="presParOf" srcId="{1EE79B5B-060F-934D-B6B6-0689AD47BCB4}" destId="{BF9ECCDF-A40F-524D-A25A-D74BF9435814}" srcOrd="2" destOrd="0" presId="urn:microsoft.com/office/officeart/2005/8/layout/radial1"/>
    <dgm:cxn modelId="{3E48AA7A-95F9-0C4C-A5BF-B5947A9B9BF7}" type="presParOf" srcId="{1EE79B5B-060F-934D-B6B6-0689AD47BCB4}" destId="{106339EA-CA95-CB4C-8234-93CEEDACCC60}" srcOrd="3" destOrd="0" presId="urn:microsoft.com/office/officeart/2005/8/layout/radial1"/>
    <dgm:cxn modelId="{867E1247-AB8D-ED48-93F2-942819642EA0}" type="presParOf" srcId="{106339EA-CA95-CB4C-8234-93CEEDACCC60}" destId="{BF5A79D4-8CDF-624E-9C00-685BA9D53647}" srcOrd="0" destOrd="0" presId="urn:microsoft.com/office/officeart/2005/8/layout/radial1"/>
    <dgm:cxn modelId="{6590DE78-8A49-564B-A99C-A3088781045E}" type="presParOf" srcId="{1EE79B5B-060F-934D-B6B6-0689AD47BCB4}" destId="{5204DA57-FD02-E841-B6A8-2A109B224BE4}" srcOrd="4" destOrd="0" presId="urn:microsoft.com/office/officeart/2005/8/layout/radial1"/>
    <dgm:cxn modelId="{E6B6D953-BBD9-F749-A055-41AFD8E87580}" type="presParOf" srcId="{1EE79B5B-060F-934D-B6B6-0689AD47BCB4}" destId="{DDD9A42C-C129-BF47-8A8A-00D1153B24FD}" srcOrd="5" destOrd="0" presId="urn:microsoft.com/office/officeart/2005/8/layout/radial1"/>
    <dgm:cxn modelId="{F443CFCC-0ACF-B048-8BEC-0AB34762CB67}" type="presParOf" srcId="{DDD9A42C-C129-BF47-8A8A-00D1153B24FD}" destId="{16609060-272C-CB4D-8FC5-4250F52CDB09}" srcOrd="0" destOrd="0" presId="urn:microsoft.com/office/officeart/2005/8/layout/radial1"/>
    <dgm:cxn modelId="{75686571-6327-BF43-8D7F-69DF3314C3FE}" type="presParOf" srcId="{1EE79B5B-060F-934D-B6B6-0689AD47BCB4}" destId="{DD67B4C8-E2BB-D34E-9068-BC6FE69935D9}" srcOrd="6" destOrd="0" presId="urn:microsoft.com/office/officeart/2005/8/layout/radial1"/>
    <dgm:cxn modelId="{F4B0CAD7-6053-6544-A660-9D120CE8ADFF}" type="presParOf" srcId="{1EE79B5B-060F-934D-B6B6-0689AD47BCB4}" destId="{81AEB13C-BB28-A344-B678-283A03F465F5}" srcOrd="7" destOrd="0" presId="urn:microsoft.com/office/officeart/2005/8/layout/radial1"/>
    <dgm:cxn modelId="{D84FB884-0893-3245-96FB-95037E3FF253}" type="presParOf" srcId="{81AEB13C-BB28-A344-B678-283A03F465F5}" destId="{5D8CBCB5-0C42-0A46-AA7C-310E32786099}" srcOrd="0" destOrd="0" presId="urn:microsoft.com/office/officeart/2005/8/layout/radial1"/>
    <dgm:cxn modelId="{D1DEF2DE-E428-264D-8757-838442E8736B}" type="presParOf" srcId="{1EE79B5B-060F-934D-B6B6-0689AD47BCB4}" destId="{0BE6B5BD-4EDD-5F49-ABA2-50610D546978}"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20E363-8A53-A244-AEA1-D13040B3A8FB}" type="doc">
      <dgm:prSet loTypeId="urn:microsoft.com/office/officeart/2005/8/layout/default" loCatId="" qsTypeId="urn:microsoft.com/office/officeart/2005/8/quickstyle/simple1" qsCatId="simple" csTypeId="urn:microsoft.com/office/officeart/2005/8/colors/colorful5" csCatId="colorful" phldr="1"/>
      <dgm:spPr/>
      <dgm:t>
        <a:bodyPr/>
        <a:lstStyle/>
        <a:p>
          <a:endParaRPr lang="en-GB"/>
        </a:p>
      </dgm:t>
    </dgm:pt>
    <dgm:pt modelId="{19EB6470-8FB9-C943-8090-A59B8508675E}">
      <dgm:prSet phldrT="[Text]"/>
      <dgm:spPr/>
      <dgm:t>
        <a:bodyPr/>
        <a:lstStyle/>
        <a:p>
          <a:r>
            <a:rPr lang="en-GB" dirty="0"/>
            <a:t>Date</a:t>
          </a:r>
        </a:p>
      </dgm:t>
    </dgm:pt>
    <dgm:pt modelId="{EFADE299-CE0F-C642-BF7D-FD5230D500A1}" type="parTrans" cxnId="{2D1411AC-7B1A-BC41-BACA-BB32B576C9DF}">
      <dgm:prSet/>
      <dgm:spPr/>
      <dgm:t>
        <a:bodyPr/>
        <a:lstStyle/>
        <a:p>
          <a:endParaRPr lang="en-GB"/>
        </a:p>
      </dgm:t>
    </dgm:pt>
    <dgm:pt modelId="{5ADE6F1D-A5FC-484A-B486-70B04EBCDB9B}" type="sibTrans" cxnId="{2D1411AC-7B1A-BC41-BACA-BB32B576C9DF}">
      <dgm:prSet/>
      <dgm:spPr/>
      <dgm:t>
        <a:bodyPr/>
        <a:lstStyle/>
        <a:p>
          <a:endParaRPr lang="en-GB"/>
        </a:p>
      </dgm:t>
    </dgm:pt>
    <dgm:pt modelId="{69A34848-A1F8-F949-9016-68B7C116F7B9}">
      <dgm:prSet phldrT="[Text]"/>
      <dgm:spPr/>
      <dgm:t>
        <a:bodyPr/>
        <a:lstStyle/>
        <a:p>
          <a:r>
            <a:rPr lang="en-GB" dirty="0"/>
            <a:t>Timeline</a:t>
          </a:r>
        </a:p>
      </dgm:t>
    </dgm:pt>
    <dgm:pt modelId="{BE8A5593-78DB-4E47-A8DB-E3B83482DB85}" type="parTrans" cxnId="{96E44F27-FD06-EB43-913E-913A741C5812}">
      <dgm:prSet/>
      <dgm:spPr/>
      <dgm:t>
        <a:bodyPr/>
        <a:lstStyle/>
        <a:p>
          <a:endParaRPr lang="en-US"/>
        </a:p>
      </dgm:t>
    </dgm:pt>
    <dgm:pt modelId="{B5D7AA7C-13C8-F84A-AB11-2AD6B0E9C43F}" type="sibTrans" cxnId="{96E44F27-FD06-EB43-913E-913A741C5812}">
      <dgm:prSet/>
      <dgm:spPr/>
      <dgm:t>
        <a:bodyPr/>
        <a:lstStyle/>
        <a:p>
          <a:endParaRPr lang="en-US"/>
        </a:p>
      </dgm:t>
    </dgm:pt>
    <dgm:pt modelId="{1F159BC2-F34F-D14B-8073-F302E4B6BFBE}">
      <dgm:prSet phldrT="[Text]"/>
      <dgm:spPr/>
      <dgm:t>
        <a:bodyPr/>
        <a:lstStyle/>
        <a:p>
          <a:r>
            <a:rPr lang="en-GB" dirty="0"/>
            <a:t>Circa</a:t>
          </a:r>
        </a:p>
      </dgm:t>
    </dgm:pt>
    <dgm:pt modelId="{FA337C90-74A5-4E4A-992D-A9F314BD7A4C}" type="parTrans" cxnId="{4B916D96-4F26-5C4C-B0F8-E8BF115C7672}">
      <dgm:prSet/>
      <dgm:spPr/>
      <dgm:t>
        <a:bodyPr/>
        <a:lstStyle/>
        <a:p>
          <a:endParaRPr lang="en-US"/>
        </a:p>
      </dgm:t>
    </dgm:pt>
    <dgm:pt modelId="{BE975784-EA65-7F49-A2F6-19EB9EBAE20E}" type="sibTrans" cxnId="{4B916D96-4F26-5C4C-B0F8-E8BF115C7672}">
      <dgm:prSet/>
      <dgm:spPr/>
      <dgm:t>
        <a:bodyPr/>
        <a:lstStyle/>
        <a:p>
          <a:endParaRPr lang="en-US"/>
        </a:p>
      </dgm:t>
    </dgm:pt>
    <dgm:pt modelId="{0009B17D-604E-9848-A4FB-1E3A22CD9F4C}">
      <dgm:prSet phldrT="[Text]"/>
      <dgm:spPr/>
      <dgm:t>
        <a:bodyPr/>
        <a:lstStyle/>
        <a:p>
          <a:r>
            <a:rPr lang="en-GB" dirty="0"/>
            <a:t>Prehistory</a:t>
          </a:r>
        </a:p>
      </dgm:t>
    </dgm:pt>
    <dgm:pt modelId="{8106FAEE-7E94-7741-8458-3673C607FD50}" type="parTrans" cxnId="{5E4FABD1-10D1-DA4F-870B-693999EE30EA}">
      <dgm:prSet/>
      <dgm:spPr/>
      <dgm:t>
        <a:bodyPr/>
        <a:lstStyle/>
        <a:p>
          <a:endParaRPr lang="en-US"/>
        </a:p>
      </dgm:t>
    </dgm:pt>
    <dgm:pt modelId="{3804A60D-0F57-6447-A235-420E6F28790B}" type="sibTrans" cxnId="{5E4FABD1-10D1-DA4F-870B-693999EE30EA}">
      <dgm:prSet/>
      <dgm:spPr/>
      <dgm:t>
        <a:bodyPr/>
        <a:lstStyle/>
        <a:p>
          <a:endParaRPr lang="en-US"/>
        </a:p>
      </dgm:t>
    </dgm:pt>
    <dgm:pt modelId="{CD643AFD-167D-B14B-BCA8-E825B12FEDAE}">
      <dgm:prSet phldrT="[Text]"/>
      <dgm:spPr/>
      <dgm:t>
        <a:bodyPr/>
        <a:lstStyle/>
        <a:p>
          <a:r>
            <a:rPr lang="en-GB" dirty="0"/>
            <a:t>Annotated</a:t>
          </a:r>
        </a:p>
      </dgm:t>
    </dgm:pt>
    <dgm:pt modelId="{A040AFF7-3B13-8F49-BCB3-80DC87B1B7B3}" type="parTrans" cxnId="{61983757-25A7-8945-85E9-77FE46ADEC9A}">
      <dgm:prSet/>
      <dgm:spPr/>
      <dgm:t>
        <a:bodyPr/>
        <a:lstStyle/>
        <a:p>
          <a:endParaRPr lang="en-US"/>
        </a:p>
      </dgm:t>
    </dgm:pt>
    <dgm:pt modelId="{6CF07478-D70C-0A45-824B-AF1E39F5C25F}" type="sibTrans" cxnId="{61983757-25A7-8945-85E9-77FE46ADEC9A}">
      <dgm:prSet/>
      <dgm:spPr/>
      <dgm:t>
        <a:bodyPr/>
        <a:lstStyle/>
        <a:p>
          <a:endParaRPr lang="en-US"/>
        </a:p>
      </dgm:t>
    </dgm:pt>
    <dgm:pt modelId="{4423FD0A-D738-F54A-8102-12306E08D0DE}">
      <dgm:prSet phldrT="[Text]"/>
      <dgm:spPr/>
      <dgm:t>
        <a:bodyPr/>
        <a:lstStyle/>
        <a:p>
          <a:r>
            <a:rPr lang="en-GB" dirty="0"/>
            <a:t>Chronology</a:t>
          </a:r>
        </a:p>
      </dgm:t>
    </dgm:pt>
    <dgm:pt modelId="{672871C1-9827-E341-93C3-635C852D1331}" type="parTrans" cxnId="{D02CB068-2BF0-5146-B1F7-8C5F9653C4AC}">
      <dgm:prSet/>
      <dgm:spPr/>
      <dgm:t>
        <a:bodyPr/>
        <a:lstStyle/>
        <a:p>
          <a:endParaRPr lang="en-US"/>
        </a:p>
      </dgm:t>
    </dgm:pt>
    <dgm:pt modelId="{9D0A1647-D061-B64E-A222-73654AC90B2D}" type="sibTrans" cxnId="{D02CB068-2BF0-5146-B1F7-8C5F9653C4AC}">
      <dgm:prSet/>
      <dgm:spPr/>
      <dgm:t>
        <a:bodyPr/>
        <a:lstStyle/>
        <a:p>
          <a:endParaRPr lang="en-US"/>
        </a:p>
      </dgm:t>
    </dgm:pt>
    <dgm:pt modelId="{426DC7B8-3CC5-3448-8B51-A24E19CF180E}">
      <dgm:prSet phldrT="[Text]"/>
      <dgm:spPr/>
      <dgm:t>
        <a:bodyPr/>
        <a:lstStyle/>
        <a:p>
          <a:r>
            <a:rPr lang="en-GB" dirty="0"/>
            <a:t>Before</a:t>
          </a:r>
        </a:p>
      </dgm:t>
    </dgm:pt>
    <dgm:pt modelId="{97DF825E-C850-9040-B812-6A2DF3F43AC3}" type="parTrans" cxnId="{8239D8A5-6F88-0045-9455-6F1883488674}">
      <dgm:prSet/>
      <dgm:spPr/>
      <dgm:t>
        <a:bodyPr/>
        <a:lstStyle/>
        <a:p>
          <a:endParaRPr lang="en-US"/>
        </a:p>
      </dgm:t>
    </dgm:pt>
    <dgm:pt modelId="{6BE865B0-5710-6044-9BF3-F460584F18B9}" type="sibTrans" cxnId="{8239D8A5-6F88-0045-9455-6F1883488674}">
      <dgm:prSet/>
      <dgm:spPr/>
      <dgm:t>
        <a:bodyPr/>
        <a:lstStyle/>
        <a:p>
          <a:endParaRPr lang="en-US"/>
        </a:p>
      </dgm:t>
    </dgm:pt>
    <dgm:pt modelId="{8160BED6-F845-4428-B37A-784CED1DDF39}">
      <dgm:prSet phldrT="[Text]"/>
      <dgm:spPr/>
      <dgm:t>
        <a:bodyPr/>
        <a:lstStyle/>
        <a:p>
          <a:r>
            <a:rPr lang="en-GB" dirty="0"/>
            <a:t>Long term</a:t>
          </a:r>
        </a:p>
      </dgm:t>
    </dgm:pt>
    <dgm:pt modelId="{FC9CC855-73FF-414E-9D68-DAE8F495DE8B}" type="parTrans" cxnId="{740B2267-3A80-4E5F-B58A-D009C4BA5C7F}">
      <dgm:prSet/>
      <dgm:spPr/>
      <dgm:t>
        <a:bodyPr/>
        <a:lstStyle/>
        <a:p>
          <a:endParaRPr lang="en-US"/>
        </a:p>
      </dgm:t>
    </dgm:pt>
    <dgm:pt modelId="{5FDAA2E0-5086-4A98-8474-AF97128D34C6}" type="sibTrans" cxnId="{740B2267-3A80-4E5F-B58A-D009C4BA5C7F}">
      <dgm:prSet/>
      <dgm:spPr/>
      <dgm:t>
        <a:bodyPr/>
        <a:lstStyle/>
        <a:p>
          <a:endParaRPr lang="en-US"/>
        </a:p>
      </dgm:t>
    </dgm:pt>
    <dgm:pt modelId="{F63D145D-9A10-43AA-AFF7-320F9371C049}">
      <dgm:prSet phldrT="[Text]"/>
      <dgm:spPr/>
      <dgm:t>
        <a:bodyPr/>
        <a:lstStyle/>
        <a:p>
          <a:r>
            <a:rPr lang="en-GB" dirty="0"/>
            <a:t>Short term</a:t>
          </a:r>
        </a:p>
      </dgm:t>
    </dgm:pt>
    <dgm:pt modelId="{BF6D1FC0-47EC-47AE-B815-56C34D45877F}" type="parTrans" cxnId="{169D0FDD-861F-45BA-8E75-B2D9293B1C6E}">
      <dgm:prSet/>
      <dgm:spPr/>
      <dgm:t>
        <a:bodyPr/>
        <a:lstStyle/>
        <a:p>
          <a:endParaRPr lang="en-US"/>
        </a:p>
      </dgm:t>
    </dgm:pt>
    <dgm:pt modelId="{9D609CDB-B9B7-4D74-8B3D-DFD430EFF1F5}" type="sibTrans" cxnId="{169D0FDD-861F-45BA-8E75-B2D9293B1C6E}">
      <dgm:prSet/>
      <dgm:spPr/>
      <dgm:t>
        <a:bodyPr/>
        <a:lstStyle/>
        <a:p>
          <a:endParaRPr lang="en-US"/>
        </a:p>
      </dgm:t>
    </dgm:pt>
    <dgm:pt modelId="{98A1E546-4518-476C-99EB-A25C2338F8D2}">
      <dgm:prSet phldrT="[Text]"/>
      <dgm:spPr/>
      <dgm:t>
        <a:bodyPr/>
        <a:lstStyle/>
        <a:p>
          <a:r>
            <a:rPr lang="en-GB" dirty="0"/>
            <a:t>Epoch</a:t>
          </a:r>
        </a:p>
      </dgm:t>
    </dgm:pt>
    <dgm:pt modelId="{1BF09073-1401-4A54-BA3B-D7B8609AF549}" type="parTrans" cxnId="{83BE9188-B0CF-413A-B57A-D7B8915B536A}">
      <dgm:prSet/>
      <dgm:spPr/>
      <dgm:t>
        <a:bodyPr/>
        <a:lstStyle/>
        <a:p>
          <a:endParaRPr lang="en-US"/>
        </a:p>
      </dgm:t>
    </dgm:pt>
    <dgm:pt modelId="{BA6770FC-1F12-48EE-93EB-44967930B939}" type="sibTrans" cxnId="{83BE9188-B0CF-413A-B57A-D7B8915B536A}">
      <dgm:prSet/>
      <dgm:spPr/>
      <dgm:t>
        <a:bodyPr/>
        <a:lstStyle/>
        <a:p>
          <a:endParaRPr lang="en-US"/>
        </a:p>
      </dgm:t>
    </dgm:pt>
    <dgm:pt modelId="{83A83AB5-118D-47DF-8F39-5A0DDA2C3DA2}">
      <dgm:prSet phldrT="[Text]"/>
      <dgm:spPr/>
      <dgm:t>
        <a:bodyPr/>
        <a:lstStyle/>
        <a:p>
          <a:r>
            <a:rPr lang="en-GB" dirty="0"/>
            <a:t>Century</a:t>
          </a:r>
        </a:p>
      </dgm:t>
    </dgm:pt>
    <dgm:pt modelId="{B8FCBA8F-195D-4CCB-B144-23C03D56F106}" type="parTrans" cxnId="{9341508D-B400-49C9-820D-C700DF32C104}">
      <dgm:prSet/>
      <dgm:spPr/>
      <dgm:t>
        <a:bodyPr/>
        <a:lstStyle/>
        <a:p>
          <a:endParaRPr lang="en-US"/>
        </a:p>
      </dgm:t>
    </dgm:pt>
    <dgm:pt modelId="{D6C76769-5A61-4D3D-81E1-D1CE0C4A0728}" type="sibTrans" cxnId="{9341508D-B400-49C9-820D-C700DF32C104}">
      <dgm:prSet/>
      <dgm:spPr/>
      <dgm:t>
        <a:bodyPr/>
        <a:lstStyle/>
        <a:p>
          <a:endParaRPr lang="en-US"/>
        </a:p>
      </dgm:t>
    </dgm:pt>
    <dgm:pt modelId="{71F1D65C-8A65-42A8-A7BD-C9160B917A80}">
      <dgm:prSet phldrT="[Text]"/>
      <dgm:spPr/>
      <dgm:t>
        <a:bodyPr/>
        <a:lstStyle/>
        <a:p>
          <a:r>
            <a:rPr lang="en-GB" dirty="0"/>
            <a:t>Decade</a:t>
          </a:r>
        </a:p>
      </dgm:t>
    </dgm:pt>
    <dgm:pt modelId="{56DD43C8-ABFA-4A0F-B3FA-9ED73193475D}" type="parTrans" cxnId="{3D22D56B-AA05-4615-A45C-50A0F80BE76C}">
      <dgm:prSet/>
      <dgm:spPr/>
      <dgm:t>
        <a:bodyPr/>
        <a:lstStyle/>
        <a:p>
          <a:endParaRPr lang="en-US"/>
        </a:p>
      </dgm:t>
    </dgm:pt>
    <dgm:pt modelId="{9FBD5BA1-304B-45E8-8BF6-81B60D3AA98C}" type="sibTrans" cxnId="{3D22D56B-AA05-4615-A45C-50A0F80BE76C}">
      <dgm:prSet/>
      <dgm:spPr/>
      <dgm:t>
        <a:bodyPr/>
        <a:lstStyle/>
        <a:p>
          <a:endParaRPr lang="en-US"/>
        </a:p>
      </dgm:t>
    </dgm:pt>
    <dgm:pt modelId="{8750023F-ED3D-4807-9DD0-FF24D3C51DD0}">
      <dgm:prSet phldrT="[Text]"/>
      <dgm:spPr/>
      <dgm:t>
        <a:bodyPr/>
        <a:lstStyle/>
        <a:p>
          <a:r>
            <a:rPr lang="en-GB" dirty="0"/>
            <a:t>Sequence</a:t>
          </a:r>
        </a:p>
      </dgm:t>
    </dgm:pt>
    <dgm:pt modelId="{AFD4CAF9-4A38-4CB3-8E7A-A50E8BD76558}" type="parTrans" cxnId="{AA0F0D6E-B1EB-4D61-BEB7-AB4A5CCF8DBB}">
      <dgm:prSet/>
      <dgm:spPr/>
      <dgm:t>
        <a:bodyPr/>
        <a:lstStyle/>
        <a:p>
          <a:endParaRPr lang="en-US"/>
        </a:p>
      </dgm:t>
    </dgm:pt>
    <dgm:pt modelId="{977F68FA-D29B-43E2-A38C-66728C4335A0}" type="sibTrans" cxnId="{AA0F0D6E-B1EB-4D61-BEB7-AB4A5CCF8DBB}">
      <dgm:prSet/>
      <dgm:spPr/>
      <dgm:t>
        <a:bodyPr/>
        <a:lstStyle/>
        <a:p>
          <a:endParaRPr lang="en-US"/>
        </a:p>
      </dgm:t>
    </dgm:pt>
    <dgm:pt modelId="{7638CC86-8CBB-464A-9357-4D1140F6E0F8}">
      <dgm:prSet phldrT="[Text]"/>
      <dgm:spPr/>
      <dgm:t>
        <a:bodyPr/>
        <a:lstStyle/>
        <a:p>
          <a:r>
            <a:rPr lang="en-GB" dirty="0"/>
            <a:t>Year</a:t>
          </a:r>
        </a:p>
      </dgm:t>
    </dgm:pt>
    <dgm:pt modelId="{31D4656B-BD28-46C1-9590-FA453BF0516A}" type="parTrans" cxnId="{9AAFDB25-371B-46F6-AF52-D14630E386E9}">
      <dgm:prSet/>
      <dgm:spPr/>
      <dgm:t>
        <a:bodyPr/>
        <a:lstStyle/>
        <a:p>
          <a:endParaRPr lang="en-US"/>
        </a:p>
      </dgm:t>
    </dgm:pt>
    <dgm:pt modelId="{EFE9F660-55B9-4F2D-8922-69BB0E487F0C}" type="sibTrans" cxnId="{9AAFDB25-371B-46F6-AF52-D14630E386E9}">
      <dgm:prSet/>
      <dgm:spPr/>
      <dgm:t>
        <a:bodyPr/>
        <a:lstStyle/>
        <a:p>
          <a:endParaRPr lang="en-US"/>
        </a:p>
      </dgm:t>
    </dgm:pt>
    <dgm:pt modelId="{6B71B95A-AD8C-4F34-97F2-97CA16480CDB}">
      <dgm:prSet phldrT="[Text]"/>
      <dgm:spPr/>
      <dgm:t>
        <a:bodyPr/>
        <a:lstStyle/>
        <a:p>
          <a:r>
            <a:rPr lang="en-GB" dirty="0"/>
            <a:t>Time</a:t>
          </a:r>
        </a:p>
      </dgm:t>
    </dgm:pt>
    <dgm:pt modelId="{1AB5B072-71C0-42F5-9C64-116CB9E5C922}" type="parTrans" cxnId="{8FC62F4F-EAE3-48CD-ABC4-1C77CB689C0C}">
      <dgm:prSet/>
      <dgm:spPr/>
      <dgm:t>
        <a:bodyPr/>
        <a:lstStyle/>
        <a:p>
          <a:endParaRPr lang="en-US"/>
        </a:p>
      </dgm:t>
    </dgm:pt>
    <dgm:pt modelId="{C86E1D46-F1EB-4E97-AC2C-5D253E9E44E7}" type="sibTrans" cxnId="{8FC62F4F-EAE3-48CD-ABC4-1C77CB689C0C}">
      <dgm:prSet/>
      <dgm:spPr/>
      <dgm:t>
        <a:bodyPr/>
        <a:lstStyle/>
        <a:p>
          <a:endParaRPr lang="en-US"/>
        </a:p>
      </dgm:t>
    </dgm:pt>
    <dgm:pt modelId="{CD35BD29-BCC7-4B68-BFC1-7AAECAF9C8FF}">
      <dgm:prSet phldrT="[Text]"/>
      <dgm:spPr/>
      <dgm:t>
        <a:bodyPr/>
        <a:lstStyle/>
        <a:p>
          <a:r>
            <a:rPr lang="en-GB" dirty="0"/>
            <a:t>Order</a:t>
          </a:r>
        </a:p>
      </dgm:t>
    </dgm:pt>
    <dgm:pt modelId="{DAEBC745-9A6A-403D-8CC1-233775131009}" type="parTrans" cxnId="{E78B2776-30FE-415F-9401-FD0C1FA61BF1}">
      <dgm:prSet/>
      <dgm:spPr/>
      <dgm:t>
        <a:bodyPr/>
        <a:lstStyle/>
        <a:p>
          <a:endParaRPr lang="en-US"/>
        </a:p>
      </dgm:t>
    </dgm:pt>
    <dgm:pt modelId="{0F2869B4-DA91-4B15-BA3B-80CA07537A2E}" type="sibTrans" cxnId="{E78B2776-30FE-415F-9401-FD0C1FA61BF1}">
      <dgm:prSet/>
      <dgm:spPr/>
      <dgm:t>
        <a:bodyPr/>
        <a:lstStyle/>
        <a:p>
          <a:endParaRPr lang="en-US"/>
        </a:p>
      </dgm:t>
    </dgm:pt>
    <dgm:pt modelId="{29259205-ED7C-403A-B5CF-35F1384EFF4E}">
      <dgm:prSet phldrT="[Text]"/>
      <dgm:spPr/>
      <dgm:t>
        <a:bodyPr/>
        <a:lstStyle/>
        <a:p>
          <a:r>
            <a:rPr lang="en-GB" dirty="0"/>
            <a:t>Relationship</a:t>
          </a:r>
        </a:p>
      </dgm:t>
    </dgm:pt>
    <dgm:pt modelId="{44E0F677-77F5-4797-85A8-D79A4D8E9031}" type="parTrans" cxnId="{39DD2337-8BE7-4371-8570-F821018A3F69}">
      <dgm:prSet/>
      <dgm:spPr/>
      <dgm:t>
        <a:bodyPr/>
        <a:lstStyle/>
        <a:p>
          <a:endParaRPr lang="en-US"/>
        </a:p>
      </dgm:t>
    </dgm:pt>
    <dgm:pt modelId="{E1B35447-6BCE-475E-920A-583292865A98}" type="sibTrans" cxnId="{39DD2337-8BE7-4371-8570-F821018A3F69}">
      <dgm:prSet/>
      <dgm:spPr/>
      <dgm:t>
        <a:bodyPr/>
        <a:lstStyle/>
        <a:p>
          <a:endParaRPr lang="en-US"/>
        </a:p>
      </dgm:t>
    </dgm:pt>
    <dgm:pt modelId="{62575B04-6083-41FC-B20B-FDB649B3279B}">
      <dgm:prSet phldrT="[Text]"/>
      <dgm:spPr/>
      <dgm:t>
        <a:bodyPr/>
        <a:lstStyle/>
        <a:p>
          <a:r>
            <a:rPr lang="en-GB" dirty="0"/>
            <a:t>Parallel</a:t>
          </a:r>
        </a:p>
      </dgm:t>
    </dgm:pt>
    <dgm:pt modelId="{2EC50643-6B70-4BE4-A5B5-55E11482F288}" type="parTrans" cxnId="{A9BE1706-08E2-4F0A-835D-D4E529EA8B93}">
      <dgm:prSet/>
      <dgm:spPr/>
      <dgm:t>
        <a:bodyPr/>
        <a:lstStyle/>
        <a:p>
          <a:endParaRPr lang="en-US"/>
        </a:p>
      </dgm:t>
    </dgm:pt>
    <dgm:pt modelId="{0A619A5B-7B73-4E94-9ABB-0F86F020BF64}" type="sibTrans" cxnId="{A9BE1706-08E2-4F0A-835D-D4E529EA8B93}">
      <dgm:prSet/>
      <dgm:spPr/>
      <dgm:t>
        <a:bodyPr/>
        <a:lstStyle/>
        <a:p>
          <a:endParaRPr lang="en-US"/>
        </a:p>
      </dgm:t>
    </dgm:pt>
    <dgm:pt modelId="{78102B12-8DA1-412A-820E-52207301C13F}">
      <dgm:prSet phldrT="[Text]"/>
      <dgm:spPr/>
      <dgm:t>
        <a:bodyPr/>
        <a:lstStyle/>
        <a:p>
          <a:r>
            <a:rPr lang="en-GB" dirty="0"/>
            <a:t>Connection</a:t>
          </a:r>
        </a:p>
      </dgm:t>
    </dgm:pt>
    <dgm:pt modelId="{283987D2-3C86-4E63-A584-99FC06076CEF}" type="parTrans" cxnId="{5CAAF309-38CD-48D3-A308-803D8418D67B}">
      <dgm:prSet/>
      <dgm:spPr/>
      <dgm:t>
        <a:bodyPr/>
        <a:lstStyle/>
        <a:p>
          <a:endParaRPr lang="en-US"/>
        </a:p>
      </dgm:t>
    </dgm:pt>
    <dgm:pt modelId="{72321015-03EA-4B07-902D-E0D73F0B6D2C}" type="sibTrans" cxnId="{5CAAF309-38CD-48D3-A308-803D8418D67B}">
      <dgm:prSet/>
      <dgm:spPr/>
      <dgm:t>
        <a:bodyPr/>
        <a:lstStyle/>
        <a:p>
          <a:endParaRPr lang="en-US"/>
        </a:p>
      </dgm:t>
    </dgm:pt>
    <dgm:pt modelId="{8D4811DF-B51E-4E2B-AE76-E7948F34D150}">
      <dgm:prSet phldrT="[Text]"/>
      <dgm:spPr/>
      <dgm:t>
        <a:bodyPr/>
        <a:lstStyle/>
        <a:p>
          <a:r>
            <a:rPr lang="en-GB" dirty="0"/>
            <a:t>Causes</a:t>
          </a:r>
        </a:p>
      </dgm:t>
    </dgm:pt>
    <dgm:pt modelId="{974D55DD-FD76-4D5F-901A-D1810C943D75}" type="parTrans" cxnId="{2C5C65C6-4D2D-4E25-AF46-1F181070F47B}">
      <dgm:prSet/>
      <dgm:spPr/>
      <dgm:t>
        <a:bodyPr/>
        <a:lstStyle/>
        <a:p>
          <a:endParaRPr lang="en-US"/>
        </a:p>
      </dgm:t>
    </dgm:pt>
    <dgm:pt modelId="{C0E4D700-95B9-400F-9D34-CAE1CF21D692}" type="sibTrans" cxnId="{2C5C65C6-4D2D-4E25-AF46-1F181070F47B}">
      <dgm:prSet/>
      <dgm:spPr/>
      <dgm:t>
        <a:bodyPr/>
        <a:lstStyle/>
        <a:p>
          <a:endParaRPr lang="en-US"/>
        </a:p>
      </dgm:t>
    </dgm:pt>
    <dgm:pt modelId="{6E4E37EF-E11A-446C-98E2-782D0201660E}">
      <dgm:prSet phldrT="[Text]"/>
      <dgm:spPr/>
      <dgm:t>
        <a:bodyPr/>
        <a:lstStyle/>
        <a:p>
          <a:r>
            <a:rPr lang="en-GB" dirty="0"/>
            <a:t>Consequences</a:t>
          </a:r>
        </a:p>
      </dgm:t>
    </dgm:pt>
    <dgm:pt modelId="{433AAD9E-0AFF-45C4-B71C-A6B98830E187}" type="parTrans" cxnId="{B2B1B410-802B-4D6C-8EEE-5FCD6D20ED1F}">
      <dgm:prSet/>
      <dgm:spPr/>
      <dgm:t>
        <a:bodyPr/>
        <a:lstStyle/>
        <a:p>
          <a:endParaRPr lang="en-US"/>
        </a:p>
      </dgm:t>
    </dgm:pt>
    <dgm:pt modelId="{9543C1C2-2A1E-4748-BEA3-BA156DF54121}" type="sibTrans" cxnId="{B2B1B410-802B-4D6C-8EEE-5FCD6D20ED1F}">
      <dgm:prSet/>
      <dgm:spPr/>
      <dgm:t>
        <a:bodyPr/>
        <a:lstStyle/>
        <a:p>
          <a:endParaRPr lang="en-US"/>
        </a:p>
      </dgm:t>
    </dgm:pt>
    <dgm:pt modelId="{CA1B9CB5-5358-4888-B49E-3E75D9945497}">
      <dgm:prSet phldrT="[Text]"/>
      <dgm:spPr/>
      <dgm:t>
        <a:bodyPr/>
        <a:lstStyle/>
        <a:p>
          <a:r>
            <a:rPr lang="en-GB" dirty="0"/>
            <a:t>After</a:t>
          </a:r>
        </a:p>
      </dgm:t>
    </dgm:pt>
    <dgm:pt modelId="{874CD614-3DE7-4785-8998-610EF2B2E97D}" type="parTrans" cxnId="{93C9DB0D-8DED-4587-95D9-30E6135398A2}">
      <dgm:prSet/>
      <dgm:spPr/>
      <dgm:t>
        <a:bodyPr/>
        <a:lstStyle/>
        <a:p>
          <a:endParaRPr lang="en-US"/>
        </a:p>
      </dgm:t>
    </dgm:pt>
    <dgm:pt modelId="{73B7B833-A936-4542-80A2-7C4B5A07219D}" type="sibTrans" cxnId="{93C9DB0D-8DED-4587-95D9-30E6135398A2}">
      <dgm:prSet/>
      <dgm:spPr/>
      <dgm:t>
        <a:bodyPr/>
        <a:lstStyle/>
        <a:p>
          <a:endParaRPr lang="en-US"/>
        </a:p>
      </dgm:t>
    </dgm:pt>
    <dgm:pt modelId="{F0504DE5-DF2E-4B5E-ABC6-E28EF86315B8}">
      <dgm:prSet phldrT="[Text]"/>
      <dgm:spPr/>
      <dgm:t>
        <a:bodyPr/>
        <a:lstStyle/>
        <a:p>
          <a:r>
            <a:rPr lang="en-GB" dirty="0"/>
            <a:t>Next</a:t>
          </a:r>
        </a:p>
      </dgm:t>
    </dgm:pt>
    <dgm:pt modelId="{8217EFE2-7C81-443B-BA14-805EC9ED0143}" type="parTrans" cxnId="{74A04556-507C-4DC8-8878-26D0DFD83368}">
      <dgm:prSet/>
      <dgm:spPr/>
      <dgm:t>
        <a:bodyPr/>
        <a:lstStyle/>
        <a:p>
          <a:endParaRPr lang="en-US"/>
        </a:p>
      </dgm:t>
    </dgm:pt>
    <dgm:pt modelId="{18602C47-26E8-4B03-B3EC-3C1474F6323D}" type="sibTrans" cxnId="{74A04556-507C-4DC8-8878-26D0DFD83368}">
      <dgm:prSet/>
      <dgm:spPr/>
      <dgm:t>
        <a:bodyPr/>
        <a:lstStyle/>
        <a:p>
          <a:endParaRPr lang="en-US"/>
        </a:p>
      </dgm:t>
    </dgm:pt>
    <dgm:pt modelId="{F976EF9A-D670-4F62-A45A-8DD2835FEB37}">
      <dgm:prSet phldrT="[Text]"/>
      <dgm:spPr/>
      <dgm:t>
        <a:bodyPr/>
        <a:lstStyle/>
        <a:p>
          <a:r>
            <a:rPr lang="en-GB" dirty="0"/>
            <a:t>Earlier</a:t>
          </a:r>
        </a:p>
      </dgm:t>
    </dgm:pt>
    <dgm:pt modelId="{9CECF54D-EEF6-49D7-9048-A46403181012}" type="parTrans" cxnId="{530A7CEB-2989-46FE-BFB7-75E77E1B150A}">
      <dgm:prSet/>
      <dgm:spPr/>
      <dgm:t>
        <a:bodyPr/>
        <a:lstStyle/>
        <a:p>
          <a:endParaRPr lang="en-US"/>
        </a:p>
      </dgm:t>
    </dgm:pt>
    <dgm:pt modelId="{9F3BD547-0370-40F9-A4B9-085356CBE814}" type="sibTrans" cxnId="{530A7CEB-2989-46FE-BFB7-75E77E1B150A}">
      <dgm:prSet/>
      <dgm:spPr/>
      <dgm:t>
        <a:bodyPr/>
        <a:lstStyle/>
        <a:p>
          <a:endParaRPr lang="en-US"/>
        </a:p>
      </dgm:t>
    </dgm:pt>
    <dgm:pt modelId="{0515E0D8-038F-F34B-B2D3-33ED8E8756A7}" type="pres">
      <dgm:prSet presAssocID="{3820E363-8A53-A244-AEA1-D13040B3A8FB}" presName="diagram" presStyleCnt="0">
        <dgm:presLayoutVars>
          <dgm:dir/>
          <dgm:resizeHandles val="exact"/>
        </dgm:presLayoutVars>
      </dgm:prSet>
      <dgm:spPr/>
    </dgm:pt>
    <dgm:pt modelId="{5711A5FA-694B-9246-ABE4-C3BD633A49FE}" type="pres">
      <dgm:prSet presAssocID="{19EB6470-8FB9-C943-8090-A59B8508675E}" presName="node" presStyleLbl="node1" presStyleIdx="0" presStyleCnt="24">
        <dgm:presLayoutVars>
          <dgm:bulletEnabled val="1"/>
        </dgm:presLayoutVars>
      </dgm:prSet>
      <dgm:spPr/>
    </dgm:pt>
    <dgm:pt modelId="{6DBF7871-E9D3-FA48-8159-5408A53CE968}" type="pres">
      <dgm:prSet presAssocID="{5ADE6F1D-A5FC-484A-B486-70B04EBCDB9B}" presName="sibTrans" presStyleCnt="0"/>
      <dgm:spPr/>
    </dgm:pt>
    <dgm:pt modelId="{39927E50-B6BF-BC4C-9D9A-47147E786760}" type="pres">
      <dgm:prSet presAssocID="{69A34848-A1F8-F949-9016-68B7C116F7B9}" presName="node" presStyleLbl="node1" presStyleIdx="1" presStyleCnt="24">
        <dgm:presLayoutVars>
          <dgm:bulletEnabled val="1"/>
        </dgm:presLayoutVars>
      </dgm:prSet>
      <dgm:spPr/>
    </dgm:pt>
    <dgm:pt modelId="{9F080B5E-AFED-6D45-ADAB-4F7CADE54387}" type="pres">
      <dgm:prSet presAssocID="{B5D7AA7C-13C8-F84A-AB11-2AD6B0E9C43F}" presName="sibTrans" presStyleCnt="0"/>
      <dgm:spPr/>
    </dgm:pt>
    <dgm:pt modelId="{0632B2B5-4ACC-4B44-AA41-847C087C3D5C}" type="pres">
      <dgm:prSet presAssocID="{1F159BC2-F34F-D14B-8073-F302E4B6BFBE}" presName="node" presStyleLbl="node1" presStyleIdx="2" presStyleCnt="24">
        <dgm:presLayoutVars>
          <dgm:bulletEnabled val="1"/>
        </dgm:presLayoutVars>
      </dgm:prSet>
      <dgm:spPr/>
    </dgm:pt>
    <dgm:pt modelId="{21966A91-B99E-F849-AC08-078887CEC2D3}" type="pres">
      <dgm:prSet presAssocID="{BE975784-EA65-7F49-A2F6-19EB9EBAE20E}" presName="sibTrans" presStyleCnt="0"/>
      <dgm:spPr/>
    </dgm:pt>
    <dgm:pt modelId="{6E1A3684-E626-43BE-B526-393FC3661393}" type="pres">
      <dgm:prSet presAssocID="{7638CC86-8CBB-464A-9357-4D1140F6E0F8}" presName="node" presStyleLbl="node1" presStyleIdx="3" presStyleCnt="24">
        <dgm:presLayoutVars>
          <dgm:bulletEnabled val="1"/>
        </dgm:presLayoutVars>
      </dgm:prSet>
      <dgm:spPr/>
    </dgm:pt>
    <dgm:pt modelId="{F6C68670-65EE-45DE-B545-18ECAF6EBD51}" type="pres">
      <dgm:prSet presAssocID="{EFE9F660-55B9-4F2D-8922-69BB0E487F0C}" presName="sibTrans" presStyleCnt="0"/>
      <dgm:spPr/>
    </dgm:pt>
    <dgm:pt modelId="{0CADFAAB-CD81-49F7-BC40-C3BBBAFB39F0}" type="pres">
      <dgm:prSet presAssocID="{CD35BD29-BCC7-4B68-BFC1-7AAECAF9C8FF}" presName="node" presStyleLbl="node1" presStyleIdx="4" presStyleCnt="24">
        <dgm:presLayoutVars>
          <dgm:bulletEnabled val="1"/>
        </dgm:presLayoutVars>
      </dgm:prSet>
      <dgm:spPr/>
    </dgm:pt>
    <dgm:pt modelId="{AD229B2F-F40D-4FB3-ABA8-D4542AC0A7DA}" type="pres">
      <dgm:prSet presAssocID="{0F2869B4-DA91-4B15-BA3B-80CA07537A2E}" presName="sibTrans" presStyleCnt="0"/>
      <dgm:spPr/>
    </dgm:pt>
    <dgm:pt modelId="{BAA3D082-CF8D-4F73-B547-B53BEEB714B8}" type="pres">
      <dgm:prSet presAssocID="{29259205-ED7C-403A-B5CF-35F1384EFF4E}" presName="node" presStyleLbl="node1" presStyleIdx="5" presStyleCnt="24">
        <dgm:presLayoutVars>
          <dgm:bulletEnabled val="1"/>
        </dgm:presLayoutVars>
      </dgm:prSet>
      <dgm:spPr/>
    </dgm:pt>
    <dgm:pt modelId="{6A3BAC29-8EFB-46BF-9871-2A8D08CE8ED1}" type="pres">
      <dgm:prSet presAssocID="{E1B35447-6BCE-475E-920A-583292865A98}" presName="sibTrans" presStyleCnt="0"/>
      <dgm:spPr/>
    </dgm:pt>
    <dgm:pt modelId="{B94467DD-DE31-45F9-B720-5B0D42D7B756}" type="pres">
      <dgm:prSet presAssocID="{62575B04-6083-41FC-B20B-FDB649B3279B}" presName="node" presStyleLbl="node1" presStyleIdx="6" presStyleCnt="24">
        <dgm:presLayoutVars>
          <dgm:bulletEnabled val="1"/>
        </dgm:presLayoutVars>
      </dgm:prSet>
      <dgm:spPr/>
    </dgm:pt>
    <dgm:pt modelId="{CCDCC18E-818D-46C3-AF6F-2D9E6540F3AC}" type="pres">
      <dgm:prSet presAssocID="{0A619A5B-7B73-4E94-9ABB-0F86F020BF64}" presName="sibTrans" presStyleCnt="0"/>
      <dgm:spPr/>
    </dgm:pt>
    <dgm:pt modelId="{DBB4009B-100B-4F01-8888-8250C515FB49}" type="pres">
      <dgm:prSet presAssocID="{8D4811DF-B51E-4E2B-AE76-E7948F34D150}" presName="node" presStyleLbl="node1" presStyleIdx="7" presStyleCnt="24">
        <dgm:presLayoutVars>
          <dgm:bulletEnabled val="1"/>
        </dgm:presLayoutVars>
      </dgm:prSet>
      <dgm:spPr/>
    </dgm:pt>
    <dgm:pt modelId="{9C1F9D72-B25C-4963-A25F-EB9988B3F3E5}" type="pres">
      <dgm:prSet presAssocID="{C0E4D700-95B9-400F-9D34-CAE1CF21D692}" presName="sibTrans" presStyleCnt="0"/>
      <dgm:spPr/>
    </dgm:pt>
    <dgm:pt modelId="{4EF2D1BD-EDD7-4B88-8039-5B4B6A0370F1}" type="pres">
      <dgm:prSet presAssocID="{6E4E37EF-E11A-446C-98E2-782D0201660E}" presName="node" presStyleLbl="node1" presStyleIdx="8" presStyleCnt="24">
        <dgm:presLayoutVars>
          <dgm:bulletEnabled val="1"/>
        </dgm:presLayoutVars>
      </dgm:prSet>
      <dgm:spPr/>
    </dgm:pt>
    <dgm:pt modelId="{0185870D-8201-40D1-9BE1-96A62703C23C}" type="pres">
      <dgm:prSet presAssocID="{9543C1C2-2A1E-4748-BEA3-BA156DF54121}" presName="sibTrans" presStyleCnt="0"/>
      <dgm:spPr/>
    </dgm:pt>
    <dgm:pt modelId="{C4B06616-5D76-416F-A672-2353B48B686A}" type="pres">
      <dgm:prSet presAssocID="{78102B12-8DA1-412A-820E-52207301C13F}" presName="node" presStyleLbl="node1" presStyleIdx="9" presStyleCnt="24">
        <dgm:presLayoutVars>
          <dgm:bulletEnabled val="1"/>
        </dgm:presLayoutVars>
      </dgm:prSet>
      <dgm:spPr/>
    </dgm:pt>
    <dgm:pt modelId="{22A15AD1-B03C-4F0E-814E-F1CFA5CA9677}" type="pres">
      <dgm:prSet presAssocID="{72321015-03EA-4B07-902D-E0D73F0B6D2C}" presName="sibTrans" presStyleCnt="0"/>
      <dgm:spPr/>
    </dgm:pt>
    <dgm:pt modelId="{CEC60340-5B68-4450-A2EA-4A8D21FE8318}" type="pres">
      <dgm:prSet presAssocID="{6B71B95A-AD8C-4F34-97F2-97CA16480CDB}" presName="node" presStyleLbl="node1" presStyleIdx="10" presStyleCnt="24">
        <dgm:presLayoutVars>
          <dgm:bulletEnabled val="1"/>
        </dgm:presLayoutVars>
      </dgm:prSet>
      <dgm:spPr/>
    </dgm:pt>
    <dgm:pt modelId="{3DD53061-3588-4CD7-BDCA-6C8D41803BDB}" type="pres">
      <dgm:prSet presAssocID="{C86E1D46-F1EB-4E97-AC2C-5D253E9E44E7}" presName="sibTrans" presStyleCnt="0"/>
      <dgm:spPr/>
    </dgm:pt>
    <dgm:pt modelId="{099B64B0-85AA-3740-9328-0E37E7029DA4}" type="pres">
      <dgm:prSet presAssocID="{0009B17D-604E-9848-A4FB-1E3A22CD9F4C}" presName="node" presStyleLbl="node1" presStyleIdx="11" presStyleCnt="24">
        <dgm:presLayoutVars>
          <dgm:bulletEnabled val="1"/>
        </dgm:presLayoutVars>
      </dgm:prSet>
      <dgm:spPr/>
    </dgm:pt>
    <dgm:pt modelId="{BAFE0021-0617-BB4D-AFB2-1861B53D12DC}" type="pres">
      <dgm:prSet presAssocID="{3804A60D-0F57-6447-A235-420E6F28790B}" presName="sibTrans" presStyleCnt="0"/>
      <dgm:spPr/>
    </dgm:pt>
    <dgm:pt modelId="{EE1ED322-0ED0-4F48-8678-571254AA1DFB}" type="pres">
      <dgm:prSet presAssocID="{CD643AFD-167D-B14B-BCA8-E825B12FEDAE}" presName="node" presStyleLbl="node1" presStyleIdx="12" presStyleCnt="24">
        <dgm:presLayoutVars>
          <dgm:bulletEnabled val="1"/>
        </dgm:presLayoutVars>
      </dgm:prSet>
      <dgm:spPr/>
    </dgm:pt>
    <dgm:pt modelId="{0D53165B-A2EF-4E42-9950-15091FD33357}" type="pres">
      <dgm:prSet presAssocID="{6CF07478-D70C-0A45-824B-AF1E39F5C25F}" presName="sibTrans" presStyleCnt="0"/>
      <dgm:spPr/>
    </dgm:pt>
    <dgm:pt modelId="{D99C7855-159F-436B-8422-25CA631E0FB6}" type="pres">
      <dgm:prSet presAssocID="{98A1E546-4518-476C-99EB-A25C2338F8D2}" presName="node" presStyleLbl="node1" presStyleIdx="13" presStyleCnt="24">
        <dgm:presLayoutVars>
          <dgm:bulletEnabled val="1"/>
        </dgm:presLayoutVars>
      </dgm:prSet>
      <dgm:spPr/>
    </dgm:pt>
    <dgm:pt modelId="{659783B0-4687-4B06-AE6B-C31959740235}" type="pres">
      <dgm:prSet presAssocID="{BA6770FC-1F12-48EE-93EB-44967930B939}" presName="sibTrans" presStyleCnt="0"/>
      <dgm:spPr/>
    </dgm:pt>
    <dgm:pt modelId="{A4BA551A-8B97-4189-ACCE-F4F219789FE0}" type="pres">
      <dgm:prSet presAssocID="{83A83AB5-118D-47DF-8F39-5A0DDA2C3DA2}" presName="node" presStyleLbl="node1" presStyleIdx="14" presStyleCnt="24">
        <dgm:presLayoutVars>
          <dgm:bulletEnabled val="1"/>
        </dgm:presLayoutVars>
      </dgm:prSet>
      <dgm:spPr/>
    </dgm:pt>
    <dgm:pt modelId="{E2661816-F410-48D2-883C-DE7CAF24633E}" type="pres">
      <dgm:prSet presAssocID="{D6C76769-5A61-4D3D-81E1-D1CE0C4A0728}" presName="sibTrans" presStyleCnt="0"/>
      <dgm:spPr/>
    </dgm:pt>
    <dgm:pt modelId="{0CB31689-A49D-4BD2-8BE7-5578A6D7127B}" type="pres">
      <dgm:prSet presAssocID="{71F1D65C-8A65-42A8-A7BD-C9160B917A80}" presName="node" presStyleLbl="node1" presStyleIdx="15" presStyleCnt="24">
        <dgm:presLayoutVars>
          <dgm:bulletEnabled val="1"/>
        </dgm:presLayoutVars>
      </dgm:prSet>
      <dgm:spPr/>
    </dgm:pt>
    <dgm:pt modelId="{C6AF0E93-4078-4DA4-AAB7-1B7E3FA3DAD6}" type="pres">
      <dgm:prSet presAssocID="{9FBD5BA1-304B-45E8-8BF6-81B60D3AA98C}" presName="sibTrans" presStyleCnt="0"/>
      <dgm:spPr/>
    </dgm:pt>
    <dgm:pt modelId="{E169C043-C633-41F6-A40D-2A3BB530C592}" type="pres">
      <dgm:prSet presAssocID="{8750023F-ED3D-4807-9DD0-FF24D3C51DD0}" presName="node" presStyleLbl="node1" presStyleIdx="16" presStyleCnt="24">
        <dgm:presLayoutVars>
          <dgm:bulletEnabled val="1"/>
        </dgm:presLayoutVars>
      </dgm:prSet>
      <dgm:spPr/>
    </dgm:pt>
    <dgm:pt modelId="{B2C9ECFA-1386-4A2A-A4EA-E3450FC6E610}" type="pres">
      <dgm:prSet presAssocID="{977F68FA-D29B-43E2-A38C-66728C4335A0}" presName="sibTrans" presStyleCnt="0"/>
      <dgm:spPr/>
    </dgm:pt>
    <dgm:pt modelId="{034D30E0-8559-9649-94C2-58E674EEF5FD}" type="pres">
      <dgm:prSet presAssocID="{4423FD0A-D738-F54A-8102-12306E08D0DE}" presName="node" presStyleLbl="node1" presStyleIdx="17" presStyleCnt="24">
        <dgm:presLayoutVars>
          <dgm:bulletEnabled val="1"/>
        </dgm:presLayoutVars>
      </dgm:prSet>
      <dgm:spPr/>
    </dgm:pt>
    <dgm:pt modelId="{C27731EC-5731-F14D-86F8-B93B1C181BD2}" type="pres">
      <dgm:prSet presAssocID="{9D0A1647-D061-B64E-A222-73654AC90B2D}" presName="sibTrans" presStyleCnt="0"/>
      <dgm:spPr/>
    </dgm:pt>
    <dgm:pt modelId="{DD0A5C4B-6AD0-7746-98C8-A82EC4412F0F}" type="pres">
      <dgm:prSet presAssocID="{426DC7B8-3CC5-3448-8B51-A24E19CF180E}" presName="node" presStyleLbl="node1" presStyleIdx="18" presStyleCnt="24">
        <dgm:presLayoutVars>
          <dgm:bulletEnabled val="1"/>
        </dgm:presLayoutVars>
      </dgm:prSet>
      <dgm:spPr/>
    </dgm:pt>
    <dgm:pt modelId="{7B8891B9-21E5-420C-881C-66947F2E0960}" type="pres">
      <dgm:prSet presAssocID="{6BE865B0-5710-6044-9BF3-F460584F18B9}" presName="sibTrans" presStyleCnt="0"/>
      <dgm:spPr/>
    </dgm:pt>
    <dgm:pt modelId="{542C2C18-E0DF-4320-97B4-3E8AE10D5D5B}" type="pres">
      <dgm:prSet presAssocID="{CA1B9CB5-5358-4888-B49E-3E75D9945497}" presName="node" presStyleLbl="node1" presStyleIdx="19" presStyleCnt="24">
        <dgm:presLayoutVars>
          <dgm:bulletEnabled val="1"/>
        </dgm:presLayoutVars>
      </dgm:prSet>
      <dgm:spPr/>
    </dgm:pt>
    <dgm:pt modelId="{8CA40CD8-AC2A-4CFE-9DC3-A2D61C8AA32F}" type="pres">
      <dgm:prSet presAssocID="{73B7B833-A936-4542-80A2-7C4B5A07219D}" presName="sibTrans" presStyleCnt="0"/>
      <dgm:spPr/>
    </dgm:pt>
    <dgm:pt modelId="{11273ACE-BBBC-4F72-AD70-753D2E57629B}" type="pres">
      <dgm:prSet presAssocID="{F0504DE5-DF2E-4B5E-ABC6-E28EF86315B8}" presName="node" presStyleLbl="node1" presStyleIdx="20" presStyleCnt="24">
        <dgm:presLayoutVars>
          <dgm:bulletEnabled val="1"/>
        </dgm:presLayoutVars>
      </dgm:prSet>
      <dgm:spPr/>
    </dgm:pt>
    <dgm:pt modelId="{10BF8252-6049-4774-93A8-BE84DEEDCC89}" type="pres">
      <dgm:prSet presAssocID="{18602C47-26E8-4B03-B3EC-3C1474F6323D}" presName="sibTrans" presStyleCnt="0"/>
      <dgm:spPr/>
    </dgm:pt>
    <dgm:pt modelId="{731D3234-A33E-4F2B-B74C-0078577314EF}" type="pres">
      <dgm:prSet presAssocID="{F976EF9A-D670-4F62-A45A-8DD2835FEB37}" presName="node" presStyleLbl="node1" presStyleIdx="21" presStyleCnt="24">
        <dgm:presLayoutVars>
          <dgm:bulletEnabled val="1"/>
        </dgm:presLayoutVars>
      </dgm:prSet>
      <dgm:spPr/>
    </dgm:pt>
    <dgm:pt modelId="{72C56FBC-78EA-4E7A-B167-F66905F7D3E7}" type="pres">
      <dgm:prSet presAssocID="{9F3BD547-0370-40F9-A4B9-085356CBE814}" presName="sibTrans" presStyleCnt="0"/>
      <dgm:spPr/>
    </dgm:pt>
    <dgm:pt modelId="{5DCC95B5-8CA4-4340-803C-FF1483D61892}" type="pres">
      <dgm:prSet presAssocID="{8160BED6-F845-4428-B37A-784CED1DDF39}" presName="node" presStyleLbl="node1" presStyleIdx="22" presStyleCnt="24">
        <dgm:presLayoutVars>
          <dgm:bulletEnabled val="1"/>
        </dgm:presLayoutVars>
      </dgm:prSet>
      <dgm:spPr/>
    </dgm:pt>
    <dgm:pt modelId="{DC685E89-E575-4B19-87D9-C83D889C9267}" type="pres">
      <dgm:prSet presAssocID="{5FDAA2E0-5086-4A98-8474-AF97128D34C6}" presName="sibTrans" presStyleCnt="0"/>
      <dgm:spPr/>
    </dgm:pt>
    <dgm:pt modelId="{A5612685-E926-4D70-81E4-1EFC7828F39C}" type="pres">
      <dgm:prSet presAssocID="{F63D145D-9A10-43AA-AFF7-320F9371C049}" presName="node" presStyleLbl="node1" presStyleIdx="23" presStyleCnt="24">
        <dgm:presLayoutVars>
          <dgm:bulletEnabled val="1"/>
        </dgm:presLayoutVars>
      </dgm:prSet>
      <dgm:spPr/>
    </dgm:pt>
  </dgm:ptLst>
  <dgm:cxnLst>
    <dgm:cxn modelId="{F0FCD003-FF63-4BD4-AA5F-2C037567362F}" type="presOf" srcId="{F976EF9A-D670-4F62-A45A-8DD2835FEB37}" destId="{731D3234-A33E-4F2B-B74C-0078577314EF}" srcOrd="0" destOrd="0" presId="urn:microsoft.com/office/officeart/2005/8/layout/default"/>
    <dgm:cxn modelId="{754E4004-66D2-434E-ACA4-F3B907C1A0BB}" type="presOf" srcId="{7638CC86-8CBB-464A-9357-4D1140F6E0F8}" destId="{6E1A3684-E626-43BE-B526-393FC3661393}" srcOrd="0" destOrd="0" presId="urn:microsoft.com/office/officeart/2005/8/layout/default"/>
    <dgm:cxn modelId="{A9BE1706-08E2-4F0A-835D-D4E529EA8B93}" srcId="{3820E363-8A53-A244-AEA1-D13040B3A8FB}" destId="{62575B04-6083-41FC-B20B-FDB649B3279B}" srcOrd="6" destOrd="0" parTransId="{2EC50643-6B70-4BE4-A5B5-55E11482F288}" sibTransId="{0A619A5B-7B73-4E94-9ABB-0F86F020BF64}"/>
    <dgm:cxn modelId="{5CAAF309-38CD-48D3-A308-803D8418D67B}" srcId="{3820E363-8A53-A244-AEA1-D13040B3A8FB}" destId="{78102B12-8DA1-412A-820E-52207301C13F}" srcOrd="9" destOrd="0" parTransId="{283987D2-3C86-4E63-A584-99FC06076CEF}" sibTransId="{72321015-03EA-4B07-902D-E0D73F0B6D2C}"/>
    <dgm:cxn modelId="{93C9DB0D-8DED-4587-95D9-30E6135398A2}" srcId="{3820E363-8A53-A244-AEA1-D13040B3A8FB}" destId="{CA1B9CB5-5358-4888-B49E-3E75D9945497}" srcOrd="19" destOrd="0" parTransId="{874CD614-3DE7-4785-8998-610EF2B2E97D}" sibTransId="{73B7B833-A936-4542-80A2-7C4B5A07219D}"/>
    <dgm:cxn modelId="{F795300F-8263-0D4C-947A-469463327B0B}" type="presOf" srcId="{1F159BC2-F34F-D14B-8073-F302E4B6BFBE}" destId="{0632B2B5-4ACC-4B44-AA41-847C087C3D5C}" srcOrd="0" destOrd="0" presId="urn:microsoft.com/office/officeart/2005/8/layout/default"/>
    <dgm:cxn modelId="{B2B1B410-802B-4D6C-8EEE-5FCD6D20ED1F}" srcId="{3820E363-8A53-A244-AEA1-D13040B3A8FB}" destId="{6E4E37EF-E11A-446C-98E2-782D0201660E}" srcOrd="8" destOrd="0" parTransId="{433AAD9E-0AFF-45C4-B71C-A6B98830E187}" sibTransId="{9543C1C2-2A1E-4748-BEA3-BA156DF54121}"/>
    <dgm:cxn modelId="{B5EA0312-A64A-7141-BACC-FF2181B771AC}" type="presOf" srcId="{0009B17D-604E-9848-A4FB-1E3A22CD9F4C}" destId="{099B64B0-85AA-3740-9328-0E37E7029DA4}" srcOrd="0" destOrd="0" presId="urn:microsoft.com/office/officeart/2005/8/layout/default"/>
    <dgm:cxn modelId="{D440E61A-C56D-1F42-9A40-76EF54D52DA5}" type="presOf" srcId="{426DC7B8-3CC5-3448-8B51-A24E19CF180E}" destId="{DD0A5C4B-6AD0-7746-98C8-A82EC4412F0F}" srcOrd="0" destOrd="0" presId="urn:microsoft.com/office/officeart/2005/8/layout/default"/>
    <dgm:cxn modelId="{9AAFDB25-371B-46F6-AF52-D14630E386E9}" srcId="{3820E363-8A53-A244-AEA1-D13040B3A8FB}" destId="{7638CC86-8CBB-464A-9357-4D1140F6E0F8}" srcOrd="3" destOrd="0" parTransId="{31D4656B-BD28-46C1-9590-FA453BF0516A}" sibTransId="{EFE9F660-55B9-4F2D-8922-69BB0E487F0C}"/>
    <dgm:cxn modelId="{96E44F27-FD06-EB43-913E-913A741C5812}" srcId="{3820E363-8A53-A244-AEA1-D13040B3A8FB}" destId="{69A34848-A1F8-F949-9016-68B7C116F7B9}" srcOrd="1" destOrd="0" parTransId="{BE8A5593-78DB-4E47-A8DB-E3B83482DB85}" sibTransId="{B5D7AA7C-13C8-F84A-AB11-2AD6B0E9C43F}"/>
    <dgm:cxn modelId="{39DD2337-8BE7-4371-8570-F821018A3F69}" srcId="{3820E363-8A53-A244-AEA1-D13040B3A8FB}" destId="{29259205-ED7C-403A-B5CF-35F1384EFF4E}" srcOrd="5" destOrd="0" parTransId="{44E0F677-77F5-4797-85A8-D79A4D8E9031}" sibTransId="{E1B35447-6BCE-475E-920A-583292865A98}"/>
    <dgm:cxn modelId="{44002537-8D2C-5B44-A22D-0ABFF179A073}" type="presOf" srcId="{19EB6470-8FB9-C943-8090-A59B8508675E}" destId="{5711A5FA-694B-9246-ABE4-C3BD633A49FE}" srcOrd="0" destOrd="0" presId="urn:microsoft.com/office/officeart/2005/8/layout/default"/>
    <dgm:cxn modelId="{8849E33A-5154-9E46-93E1-8A17B384E6B2}" type="presOf" srcId="{4423FD0A-D738-F54A-8102-12306E08D0DE}" destId="{034D30E0-8559-9649-94C2-58E674EEF5FD}" srcOrd="0" destOrd="0" presId="urn:microsoft.com/office/officeart/2005/8/layout/default"/>
    <dgm:cxn modelId="{B36EFA62-E3DF-4C98-A8C1-63C83879784D}" type="presOf" srcId="{F63D145D-9A10-43AA-AFF7-320F9371C049}" destId="{A5612685-E926-4D70-81E4-1EFC7828F39C}" srcOrd="0" destOrd="0" presId="urn:microsoft.com/office/officeart/2005/8/layout/default"/>
    <dgm:cxn modelId="{740B2267-3A80-4E5F-B58A-D009C4BA5C7F}" srcId="{3820E363-8A53-A244-AEA1-D13040B3A8FB}" destId="{8160BED6-F845-4428-B37A-784CED1DDF39}" srcOrd="22" destOrd="0" parTransId="{FC9CC855-73FF-414E-9D68-DAE8F495DE8B}" sibTransId="{5FDAA2E0-5086-4A98-8474-AF97128D34C6}"/>
    <dgm:cxn modelId="{D02CB068-2BF0-5146-B1F7-8C5F9653C4AC}" srcId="{3820E363-8A53-A244-AEA1-D13040B3A8FB}" destId="{4423FD0A-D738-F54A-8102-12306E08D0DE}" srcOrd="17" destOrd="0" parTransId="{672871C1-9827-E341-93C3-635C852D1331}" sibTransId="{9D0A1647-D061-B64E-A222-73654AC90B2D}"/>
    <dgm:cxn modelId="{3D22D56B-AA05-4615-A45C-50A0F80BE76C}" srcId="{3820E363-8A53-A244-AEA1-D13040B3A8FB}" destId="{71F1D65C-8A65-42A8-A7BD-C9160B917A80}" srcOrd="15" destOrd="0" parTransId="{56DD43C8-ABFA-4A0F-B3FA-9ED73193475D}" sibTransId="{9FBD5BA1-304B-45E8-8BF6-81B60D3AA98C}"/>
    <dgm:cxn modelId="{AA0F0D6E-B1EB-4D61-BEB7-AB4A5CCF8DBB}" srcId="{3820E363-8A53-A244-AEA1-D13040B3A8FB}" destId="{8750023F-ED3D-4807-9DD0-FF24D3C51DD0}" srcOrd="16" destOrd="0" parTransId="{AFD4CAF9-4A38-4CB3-8E7A-A50E8BD76558}" sibTransId="{977F68FA-D29B-43E2-A38C-66728C4335A0}"/>
    <dgm:cxn modelId="{8FC62F4F-EAE3-48CD-ABC4-1C77CB689C0C}" srcId="{3820E363-8A53-A244-AEA1-D13040B3A8FB}" destId="{6B71B95A-AD8C-4F34-97F2-97CA16480CDB}" srcOrd="10" destOrd="0" parTransId="{1AB5B072-71C0-42F5-9C64-116CB9E5C922}" sibTransId="{C86E1D46-F1EB-4E97-AC2C-5D253E9E44E7}"/>
    <dgm:cxn modelId="{FA669854-51CE-3E43-B5CA-B4033669EFE5}" type="presOf" srcId="{3820E363-8A53-A244-AEA1-D13040B3A8FB}" destId="{0515E0D8-038F-F34B-B2D3-33ED8E8756A7}" srcOrd="0" destOrd="0" presId="urn:microsoft.com/office/officeart/2005/8/layout/default"/>
    <dgm:cxn modelId="{D4E6B074-83D9-324F-896D-66D74503870E}" type="presOf" srcId="{CD643AFD-167D-B14B-BCA8-E825B12FEDAE}" destId="{EE1ED322-0ED0-4F48-8678-571254AA1DFB}" srcOrd="0" destOrd="0" presId="urn:microsoft.com/office/officeart/2005/8/layout/default"/>
    <dgm:cxn modelId="{E78B2776-30FE-415F-9401-FD0C1FA61BF1}" srcId="{3820E363-8A53-A244-AEA1-D13040B3A8FB}" destId="{CD35BD29-BCC7-4B68-BFC1-7AAECAF9C8FF}" srcOrd="4" destOrd="0" parTransId="{DAEBC745-9A6A-403D-8CC1-233775131009}" sibTransId="{0F2869B4-DA91-4B15-BA3B-80CA07537A2E}"/>
    <dgm:cxn modelId="{74A04556-507C-4DC8-8878-26D0DFD83368}" srcId="{3820E363-8A53-A244-AEA1-D13040B3A8FB}" destId="{F0504DE5-DF2E-4B5E-ABC6-E28EF86315B8}" srcOrd="20" destOrd="0" parTransId="{8217EFE2-7C81-443B-BA14-805EC9ED0143}" sibTransId="{18602C47-26E8-4B03-B3EC-3C1474F6323D}"/>
    <dgm:cxn modelId="{D044E076-82E7-4D1F-998F-BF652E0A05DD}" type="presOf" srcId="{98A1E546-4518-476C-99EB-A25C2338F8D2}" destId="{D99C7855-159F-436B-8422-25CA631E0FB6}" srcOrd="0" destOrd="0" presId="urn:microsoft.com/office/officeart/2005/8/layout/default"/>
    <dgm:cxn modelId="{61983757-25A7-8945-85E9-77FE46ADEC9A}" srcId="{3820E363-8A53-A244-AEA1-D13040B3A8FB}" destId="{CD643AFD-167D-B14B-BCA8-E825B12FEDAE}" srcOrd="12" destOrd="0" parTransId="{A040AFF7-3B13-8F49-BCB3-80DC87B1B7B3}" sibTransId="{6CF07478-D70C-0A45-824B-AF1E39F5C25F}"/>
    <dgm:cxn modelId="{D63D8981-780F-49E3-88FF-C5E3927A1723}" type="presOf" srcId="{8750023F-ED3D-4807-9DD0-FF24D3C51DD0}" destId="{E169C043-C633-41F6-A40D-2A3BB530C592}" srcOrd="0" destOrd="0" presId="urn:microsoft.com/office/officeart/2005/8/layout/default"/>
    <dgm:cxn modelId="{F9229A84-1FBD-4231-867F-4D60785B272F}" type="presOf" srcId="{71F1D65C-8A65-42A8-A7BD-C9160B917A80}" destId="{0CB31689-A49D-4BD2-8BE7-5578A6D7127B}" srcOrd="0" destOrd="0" presId="urn:microsoft.com/office/officeart/2005/8/layout/default"/>
    <dgm:cxn modelId="{83BE9188-B0CF-413A-B57A-D7B8915B536A}" srcId="{3820E363-8A53-A244-AEA1-D13040B3A8FB}" destId="{98A1E546-4518-476C-99EB-A25C2338F8D2}" srcOrd="13" destOrd="0" parTransId="{1BF09073-1401-4A54-BA3B-D7B8609AF549}" sibTransId="{BA6770FC-1F12-48EE-93EB-44967930B939}"/>
    <dgm:cxn modelId="{6BF9218A-6089-49D9-9101-BE386A35EB67}" type="presOf" srcId="{6E4E37EF-E11A-446C-98E2-782D0201660E}" destId="{4EF2D1BD-EDD7-4B88-8039-5B4B6A0370F1}" srcOrd="0" destOrd="0" presId="urn:microsoft.com/office/officeart/2005/8/layout/default"/>
    <dgm:cxn modelId="{9341508D-B400-49C9-820D-C700DF32C104}" srcId="{3820E363-8A53-A244-AEA1-D13040B3A8FB}" destId="{83A83AB5-118D-47DF-8F39-5A0DDA2C3DA2}" srcOrd="14" destOrd="0" parTransId="{B8FCBA8F-195D-4CCB-B144-23C03D56F106}" sibTransId="{D6C76769-5A61-4D3D-81E1-D1CE0C4A0728}"/>
    <dgm:cxn modelId="{3F5D7F8E-86FC-4C4C-942F-5A907FE1644C}" type="presOf" srcId="{29259205-ED7C-403A-B5CF-35F1384EFF4E}" destId="{BAA3D082-CF8D-4F73-B547-B53BEEB714B8}" srcOrd="0" destOrd="0" presId="urn:microsoft.com/office/officeart/2005/8/layout/default"/>
    <dgm:cxn modelId="{5D33EB91-0E16-4167-8ED8-94FCF7D4A6F8}" type="presOf" srcId="{CD35BD29-BCC7-4B68-BFC1-7AAECAF9C8FF}" destId="{0CADFAAB-CD81-49F7-BC40-C3BBBAFB39F0}" srcOrd="0" destOrd="0" presId="urn:microsoft.com/office/officeart/2005/8/layout/default"/>
    <dgm:cxn modelId="{4B916D96-4F26-5C4C-B0F8-E8BF115C7672}" srcId="{3820E363-8A53-A244-AEA1-D13040B3A8FB}" destId="{1F159BC2-F34F-D14B-8073-F302E4B6BFBE}" srcOrd="2" destOrd="0" parTransId="{FA337C90-74A5-4E4A-992D-A9F314BD7A4C}" sibTransId="{BE975784-EA65-7F49-A2F6-19EB9EBAE20E}"/>
    <dgm:cxn modelId="{68B6AD9C-DA96-4BBA-9C56-A4F3D0F61375}" type="presOf" srcId="{62575B04-6083-41FC-B20B-FDB649B3279B}" destId="{B94467DD-DE31-45F9-B720-5B0D42D7B756}" srcOrd="0" destOrd="0" presId="urn:microsoft.com/office/officeart/2005/8/layout/default"/>
    <dgm:cxn modelId="{592AE39E-148A-4756-B4E5-97585CABE592}" type="presOf" srcId="{78102B12-8DA1-412A-820E-52207301C13F}" destId="{C4B06616-5D76-416F-A672-2353B48B686A}" srcOrd="0" destOrd="0" presId="urn:microsoft.com/office/officeart/2005/8/layout/default"/>
    <dgm:cxn modelId="{8239D8A5-6F88-0045-9455-6F1883488674}" srcId="{3820E363-8A53-A244-AEA1-D13040B3A8FB}" destId="{426DC7B8-3CC5-3448-8B51-A24E19CF180E}" srcOrd="18" destOrd="0" parTransId="{97DF825E-C850-9040-B812-6A2DF3F43AC3}" sibTransId="{6BE865B0-5710-6044-9BF3-F460584F18B9}"/>
    <dgm:cxn modelId="{2D1411AC-7B1A-BC41-BACA-BB32B576C9DF}" srcId="{3820E363-8A53-A244-AEA1-D13040B3A8FB}" destId="{19EB6470-8FB9-C943-8090-A59B8508675E}" srcOrd="0" destOrd="0" parTransId="{EFADE299-CE0F-C642-BF7D-FD5230D500A1}" sibTransId="{5ADE6F1D-A5FC-484A-B486-70B04EBCDB9B}"/>
    <dgm:cxn modelId="{B99C29B1-DF80-47CC-9B57-24D9CAD10015}" type="presOf" srcId="{8160BED6-F845-4428-B37A-784CED1DDF39}" destId="{5DCC95B5-8CA4-4340-803C-FF1483D61892}" srcOrd="0" destOrd="0" presId="urn:microsoft.com/office/officeart/2005/8/layout/default"/>
    <dgm:cxn modelId="{474771BA-FABF-459C-9A54-4A7B53B22878}" type="presOf" srcId="{CA1B9CB5-5358-4888-B49E-3E75D9945497}" destId="{542C2C18-E0DF-4320-97B4-3E8AE10D5D5B}" srcOrd="0" destOrd="0" presId="urn:microsoft.com/office/officeart/2005/8/layout/default"/>
    <dgm:cxn modelId="{2C5C65C6-4D2D-4E25-AF46-1F181070F47B}" srcId="{3820E363-8A53-A244-AEA1-D13040B3A8FB}" destId="{8D4811DF-B51E-4E2B-AE76-E7948F34D150}" srcOrd="7" destOrd="0" parTransId="{974D55DD-FD76-4D5F-901A-D1810C943D75}" sibTransId="{C0E4D700-95B9-400F-9D34-CAE1CF21D692}"/>
    <dgm:cxn modelId="{F2AB9FC9-5084-4BB0-97ED-3002B7617E6C}" type="presOf" srcId="{83A83AB5-118D-47DF-8F39-5A0DDA2C3DA2}" destId="{A4BA551A-8B97-4189-ACCE-F4F219789FE0}" srcOrd="0" destOrd="0" presId="urn:microsoft.com/office/officeart/2005/8/layout/default"/>
    <dgm:cxn modelId="{B740E2CE-4582-4616-9338-CDE759EAEA94}" type="presOf" srcId="{8D4811DF-B51E-4E2B-AE76-E7948F34D150}" destId="{DBB4009B-100B-4F01-8888-8250C515FB49}" srcOrd="0" destOrd="0" presId="urn:microsoft.com/office/officeart/2005/8/layout/default"/>
    <dgm:cxn modelId="{5E4FABD1-10D1-DA4F-870B-693999EE30EA}" srcId="{3820E363-8A53-A244-AEA1-D13040B3A8FB}" destId="{0009B17D-604E-9848-A4FB-1E3A22CD9F4C}" srcOrd="11" destOrd="0" parTransId="{8106FAEE-7E94-7741-8458-3673C607FD50}" sibTransId="{3804A60D-0F57-6447-A235-420E6F28790B}"/>
    <dgm:cxn modelId="{169D0FDD-861F-45BA-8E75-B2D9293B1C6E}" srcId="{3820E363-8A53-A244-AEA1-D13040B3A8FB}" destId="{F63D145D-9A10-43AA-AFF7-320F9371C049}" srcOrd="23" destOrd="0" parTransId="{BF6D1FC0-47EC-47AE-B815-56C34D45877F}" sibTransId="{9D609CDB-B9B7-4D74-8B3D-DFD430EFF1F5}"/>
    <dgm:cxn modelId="{1321B0E7-8048-4D47-9708-8D1995AE0BFE}" type="presOf" srcId="{6B71B95A-AD8C-4F34-97F2-97CA16480CDB}" destId="{CEC60340-5B68-4450-A2EA-4A8D21FE8318}" srcOrd="0" destOrd="0" presId="urn:microsoft.com/office/officeart/2005/8/layout/default"/>
    <dgm:cxn modelId="{530A7CEB-2989-46FE-BFB7-75E77E1B150A}" srcId="{3820E363-8A53-A244-AEA1-D13040B3A8FB}" destId="{F976EF9A-D670-4F62-A45A-8DD2835FEB37}" srcOrd="21" destOrd="0" parTransId="{9CECF54D-EEF6-49D7-9048-A46403181012}" sibTransId="{9F3BD547-0370-40F9-A4B9-085356CBE814}"/>
    <dgm:cxn modelId="{049906EC-79C5-45B2-A526-9E24CBF77202}" type="presOf" srcId="{F0504DE5-DF2E-4B5E-ABC6-E28EF86315B8}" destId="{11273ACE-BBBC-4F72-AD70-753D2E57629B}" srcOrd="0" destOrd="0" presId="urn:microsoft.com/office/officeart/2005/8/layout/default"/>
    <dgm:cxn modelId="{6DB170F2-3283-D54D-BAEF-444FDABFE3A6}" type="presOf" srcId="{69A34848-A1F8-F949-9016-68B7C116F7B9}" destId="{39927E50-B6BF-BC4C-9D9A-47147E786760}" srcOrd="0" destOrd="0" presId="urn:microsoft.com/office/officeart/2005/8/layout/default"/>
    <dgm:cxn modelId="{19258B7D-7CD6-B54B-BE8D-A1B54BAD5471}" type="presParOf" srcId="{0515E0D8-038F-F34B-B2D3-33ED8E8756A7}" destId="{5711A5FA-694B-9246-ABE4-C3BD633A49FE}" srcOrd="0" destOrd="0" presId="urn:microsoft.com/office/officeart/2005/8/layout/default"/>
    <dgm:cxn modelId="{FCF08158-BCE9-0B47-B928-180147E75BC7}" type="presParOf" srcId="{0515E0D8-038F-F34B-B2D3-33ED8E8756A7}" destId="{6DBF7871-E9D3-FA48-8159-5408A53CE968}" srcOrd="1" destOrd="0" presId="urn:microsoft.com/office/officeart/2005/8/layout/default"/>
    <dgm:cxn modelId="{63952568-A170-4849-A7E7-036068B3C51A}" type="presParOf" srcId="{0515E0D8-038F-F34B-B2D3-33ED8E8756A7}" destId="{39927E50-B6BF-BC4C-9D9A-47147E786760}" srcOrd="2" destOrd="0" presId="urn:microsoft.com/office/officeart/2005/8/layout/default"/>
    <dgm:cxn modelId="{B65E6189-E6D3-084E-926D-CAB88F7B7C82}" type="presParOf" srcId="{0515E0D8-038F-F34B-B2D3-33ED8E8756A7}" destId="{9F080B5E-AFED-6D45-ADAB-4F7CADE54387}" srcOrd="3" destOrd="0" presId="urn:microsoft.com/office/officeart/2005/8/layout/default"/>
    <dgm:cxn modelId="{4F61DA06-7219-3749-BA88-0AB7818CF785}" type="presParOf" srcId="{0515E0D8-038F-F34B-B2D3-33ED8E8756A7}" destId="{0632B2B5-4ACC-4B44-AA41-847C087C3D5C}" srcOrd="4" destOrd="0" presId="urn:microsoft.com/office/officeart/2005/8/layout/default"/>
    <dgm:cxn modelId="{1A4A9EEE-3FA9-314C-83A8-C61D59B493E2}" type="presParOf" srcId="{0515E0D8-038F-F34B-B2D3-33ED8E8756A7}" destId="{21966A91-B99E-F849-AC08-078887CEC2D3}" srcOrd="5" destOrd="0" presId="urn:microsoft.com/office/officeart/2005/8/layout/default"/>
    <dgm:cxn modelId="{91AC4BA6-221B-4A14-B5F3-69DCF79E7A20}" type="presParOf" srcId="{0515E0D8-038F-F34B-B2D3-33ED8E8756A7}" destId="{6E1A3684-E626-43BE-B526-393FC3661393}" srcOrd="6" destOrd="0" presId="urn:microsoft.com/office/officeart/2005/8/layout/default"/>
    <dgm:cxn modelId="{A38C7371-497D-400A-AC41-9EDD9239FBBB}" type="presParOf" srcId="{0515E0D8-038F-F34B-B2D3-33ED8E8756A7}" destId="{F6C68670-65EE-45DE-B545-18ECAF6EBD51}" srcOrd="7" destOrd="0" presId="urn:microsoft.com/office/officeart/2005/8/layout/default"/>
    <dgm:cxn modelId="{031FEA17-4852-4F49-9F98-AC28EE06B2E1}" type="presParOf" srcId="{0515E0D8-038F-F34B-B2D3-33ED8E8756A7}" destId="{0CADFAAB-CD81-49F7-BC40-C3BBBAFB39F0}" srcOrd="8" destOrd="0" presId="urn:microsoft.com/office/officeart/2005/8/layout/default"/>
    <dgm:cxn modelId="{C7805840-0B9A-4CFD-9250-CE769C386616}" type="presParOf" srcId="{0515E0D8-038F-F34B-B2D3-33ED8E8756A7}" destId="{AD229B2F-F40D-4FB3-ABA8-D4542AC0A7DA}" srcOrd="9" destOrd="0" presId="urn:microsoft.com/office/officeart/2005/8/layout/default"/>
    <dgm:cxn modelId="{53E26052-B129-4F3E-A54F-B02AC77E3D3A}" type="presParOf" srcId="{0515E0D8-038F-F34B-B2D3-33ED8E8756A7}" destId="{BAA3D082-CF8D-4F73-B547-B53BEEB714B8}" srcOrd="10" destOrd="0" presId="urn:microsoft.com/office/officeart/2005/8/layout/default"/>
    <dgm:cxn modelId="{BCD36AD6-9E2B-42FD-B803-419639DF853B}" type="presParOf" srcId="{0515E0D8-038F-F34B-B2D3-33ED8E8756A7}" destId="{6A3BAC29-8EFB-46BF-9871-2A8D08CE8ED1}" srcOrd="11" destOrd="0" presId="urn:microsoft.com/office/officeart/2005/8/layout/default"/>
    <dgm:cxn modelId="{E3E4348F-BB1A-4362-BDE5-5E3D47D480CA}" type="presParOf" srcId="{0515E0D8-038F-F34B-B2D3-33ED8E8756A7}" destId="{B94467DD-DE31-45F9-B720-5B0D42D7B756}" srcOrd="12" destOrd="0" presId="urn:microsoft.com/office/officeart/2005/8/layout/default"/>
    <dgm:cxn modelId="{02A11435-6B65-43EF-9BF6-B5515E439430}" type="presParOf" srcId="{0515E0D8-038F-F34B-B2D3-33ED8E8756A7}" destId="{CCDCC18E-818D-46C3-AF6F-2D9E6540F3AC}" srcOrd="13" destOrd="0" presId="urn:microsoft.com/office/officeart/2005/8/layout/default"/>
    <dgm:cxn modelId="{6A67ADC6-262C-4238-AB3B-C8DBBC6B7BB4}" type="presParOf" srcId="{0515E0D8-038F-F34B-B2D3-33ED8E8756A7}" destId="{DBB4009B-100B-4F01-8888-8250C515FB49}" srcOrd="14" destOrd="0" presId="urn:microsoft.com/office/officeart/2005/8/layout/default"/>
    <dgm:cxn modelId="{9470096F-B438-4FD3-9E7F-4E6E6029E630}" type="presParOf" srcId="{0515E0D8-038F-F34B-B2D3-33ED8E8756A7}" destId="{9C1F9D72-B25C-4963-A25F-EB9988B3F3E5}" srcOrd="15" destOrd="0" presId="urn:microsoft.com/office/officeart/2005/8/layout/default"/>
    <dgm:cxn modelId="{61558173-7AAA-47FD-86C1-A5387DF86011}" type="presParOf" srcId="{0515E0D8-038F-F34B-B2D3-33ED8E8756A7}" destId="{4EF2D1BD-EDD7-4B88-8039-5B4B6A0370F1}" srcOrd="16" destOrd="0" presId="urn:microsoft.com/office/officeart/2005/8/layout/default"/>
    <dgm:cxn modelId="{5184A5AD-9F3E-4EC5-96DF-FC1D1A49F551}" type="presParOf" srcId="{0515E0D8-038F-F34B-B2D3-33ED8E8756A7}" destId="{0185870D-8201-40D1-9BE1-96A62703C23C}" srcOrd="17" destOrd="0" presId="urn:microsoft.com/office/officeart/2005/8/layout/default"/>
    <dgm:cxn modelId="{39FE9566-764E-4841-9EAF-F75EFC80D6D9}" type="presParOf" srcId="{0515E0D8-038F-F34B-B2D3-33ED8E8756A7}" destId="{C4B06616-5D76-416F-A672-2353B48B686A}" srcOrd="18" destOrd="0" presId="urn:microsoft.com/office/officeart/2005/8/layout/default"/>
    <dgm:cxn modelId="{75DA3B6E-D847-490C-B9E0-6EF853B75F3D}" type="presParOf" srcId="{0515E0D8-038F-F34B-B2D3-33ED8E8756A7}" destId="{22A15AD1-B03C-4F0E-814E-F1CFA5CA9677}" srcOrd="19" destOrd="0" presId="urn:microsoft.com/office/officeart/2005/8/layout/default"/>
    <dgm:cxn modelId="{DF3834B6-BB5C-4A8F-A519-852DE6CEEDBE}" type="presParOf" srcId="{0515E0D8-038F-F34B-B2D3-33ED8E8756A7}" destId="{CEC60340-5B68-4450-A2EA-4A8D21FE8318}" srcOrd="20" destOrd="0" presId="urn:microsoft.com/office/officeart/2005/8/layout/default"/>
    <dgm:cxn modelId="{644A3D17-623E-407F-B2B5-4D1BB5D8F09F}" type="presParOf" srcId="{0515E0D8-038F-F34B-B2D3-33ED8E8756A7}" destId="{3DD53061-3588-4CD7-BDCA-6C8D41803BDB}" srcOrd="21" destOrd="0" presId="urn:microsoft.com/office/officeart/2005/8/layout/default"/>
    <dgm:cxn modelId="{98F6A31C-82A0-F24E-A211-21DDAB6A5E1B}" type="presParOf" srcId="{0515E0D8-038F-F34B-B2D3-33ED8E8756A7}" destId="{099B64B0-85AA-3740-9328-0E37E7029DA4}" srcOrd="22" destOrd="0" presId="urn:microsoft.com/office/officeart/2005/8/layout/default"/>
    <dgm:cxn modelId="{F26DAE5E-1EEA-B04F-8472-00C3AC98CA30}" type="presParOf" srcId="{0515E0D8-038F-F34B-B2D3-33ED8E8756A7}" destId="{BAFE0021-0617-BB4D-AFB2-1861B53D12DC}" srcOrd="23" destOrd="0" presId="urn:microsoft.com/office/officeart/2005/8/layout/default"/>
    <dgm:cxn modelId="{76C5498D-1A18-4547-BC26-5E43C838B04C}" type="presParOf" srcId="{0515E0D8-038F-F34B-B2D3-33ED8E8756A7}" destId="{EE1ED322-0ED0-4F48-8678-571254AA1DFB}" srcOrd="24" destOrd="0" presId="urn:microsoft.com/office/officeart/2005/8/layout/default"/>
    <dgm:cxn modelId="{4C6EB15B-23E8-9342-9902-F0ED4419AD35}" type="presParOf" srcId="{0515E0D8-038F-F34B-B2D3-33ED8E8756A7}" destId="{0D53165B-A2EF-4E42-9950-15091FD33357}" srcOrd="25" destOrd="0" presId="urn:microsoft.com/office/officeart/2005/8/layout/default"/>
    <dgm:cxn modelId="{3CD540FD-D0EF-43A8-980E-0D1B194C1C6E}" type="presParOf" srcId="{0515E0D8-038F-F34B-B2D3-33ED8E8756A7}" destId="{D99C7855-159F-436B-8422-25CA631E0FB6}" srcOrd="26" destOrd="0" presId="urn:microsoft.com/office/officeart/2005/8/layout/default"/>
    <dgm:cxn modelId="{B91FA8BE-0F79-4361-9F64-FF2C5F111D73}" type="presParOf" srcId="{0515E0D8-038F-F34B-B2D3-33ED8E8756A7}" destId="{659783B0-4687-4B06-AE6B-C31959740235}" srcOrd="27" destOrd="0" presId="urn:microsoft.com/office/officeart/2005/8/layout/default"/>
    <dgm:cxn modelId="{2B14AFE6-BC73-4ED2-BB1B-D4BB0E0FF386}" type="presParOf" srcId="{0515E0D8-038F-F34B-B2D3-33ED8E8756A7}" destId="{A4BA551A-8B97-4189-ACCE-F4F219789FE0}" srcOrd="28" destOrd="0" presId="urn:microsoft.com/office/officeart/2005/8/layout/default"/>
    <dgm:cxn modelId="{EFFB48EE-4C9B-4949-A83E-DB267938AB0F}" type="presParOf" srcId="{0515E0D8-038F-F34B-B2D3-33ED8E8756A7}" destId="{E2661816-F410-48D2-883C-DE7CAF24633E}" srcOrd="29" destOrd="0" presId="urn:microsoft.com/office/officeart/2005/8/layout/default"/>
    <dgm:cxn modelId="{A6F421FC-A25B-4953-BD4E-1CF602785BDA}" type="presParOf" srcId="{0515E0D8-038F-F34B-B2D3-33ED8E8756A7}" destId="{0CB31689-A49D-4BD2-8BE7-5578A6D7127B}" srcOrd="30" destOrd="0" presId="urn:microsoft.com/office/officeart/2005/8/layout/default"/>
    <dgm:cxn modelId="{F9354ADB-8C13-4222-BE60-1AA53CD8DCE4}" type="presParOf" srcId="{0515E0D8-038F-F34B-B2D3-33ED8E8756A7}" destId="{C6AF0E93-4078-4DA4-AAB7-1B7E3FA3DAD6}" srcOrd="31" destOrd="0" presId="urn:microsoft.com/office/officeart/2005/8/layout/default"/>
    <dgm:cxn modelId="{BA8DC8C7-AE7B-46F1-92E8-47D7DDCD161A}" type="presParOf" srcId="{0515E0D8-038F-F34B-B2D3-33ED8E8756A7}" destId="{E169C043-C633-41F6-A40D-2A3BB530C592}" srcOrd="32" destOrd="0" presId="urn:microsoft.com/office/officeart/2005/8/layout/default"/>
    <dgm:cxn modelId="{77E681FD-36BB-44E1-9EC0-5D0D0C138D92}" type="presParOf" srcId="{0515E0D8-038F-F34B-B2D3-33ED8E8756A7}" destId="{B2C9ECFA-1386-4A2A-A4EA-E3450FC6E610}" srcOrd="33" destOrd="0" presId="urn:microsoft.com/office/officeart/2005/8/layout/default"/>
    <dgm:cxn modelId="{43D36526-3E2B-6D44-A8EE-60AC1EA0C949}" type="presParOf" srcId="{0515E0D8-038F-F34B-B2D3-33ED8E8756A7}" destId="{034D30E0-8559-9649-94C2-58E674EEF5FD}" srcOrd="34" destOrd="0" presId="urn:microsoft.com/office/officeart/2005/8/layout/default"/>
    <dgm:cxn modelId="{DF80284E-C629-8A44-8A81-FC5FE8F4FE64}" type="presParOf" srcId="{0515E0D8-038F-F34B-B2D3-33ED8E8756A7}" destId="{C27731EC-5731-F14D-86F8-B93B1C181BD2}" srcOrd="35" destOrd="0" presId="urn:microsoft.com/office/officeart/2005/8/layout/default"/>
    <dgm:cxn modelId="{B2EC3D7C-F618-2D49-A5A4-5497760F1FB7}" type="presParOf" srcId="{0515E0D8-038F-F34B-B2D3-33ED8E8756A7}" destId="{DD0A5C4B-6AD0-7746-98C8-A82EC4412F0F}" srcOrd="36" destOrd="0" presId="urn:microsoft.com/office/officeart/2005/8/layout/default"/>
    <dgm:cxn modelId="{02B010F8-6B27-470F-BB88-D6E241839E04}" type="presParOf" srcId="{0515E0D8-038F-F34B-B2D3-33ED8E8756A7}" destId="{7B8891B9-21E5-420C-881C-66947F2E0960}" srcOrd="37" destOrd="0" presId="urn:microsoft.com/office/officeart/2005/8/layout/default"/>
    <dgm:cxn modelId="{EE3C35D6-62BA-4731-A915-5D7C765F6AC3}" type="presParOf" srcId="{0515E0D8-038F-F34B-B2D3-33ED8E8756A7}" destId="{542C2C18-E0DF-4320-97B4-3E8AE10D5D5B}" srcOrd="38" destOrd="0" presId="urn:microsoft.com/office/officeart/2005/8/layout/default"/>
    <dgm:cxn modelId="{0380F826-C4FD-43F9-9ECB-DEF4F71D1D0C}" type="presParOf" srcId="{0515E0D8-038F-F34B-B2D3-33ED8E8756A7}" destId="{8CA40CD8-AC2A-4CFE-9DC3-A2D61C8AA32F}" srcOrd="39" destOrd="0" presId="urn:microsoft.com/office/officeart/2005/8/layout/default"/>
    <dgm:cxn modelId="{2809616D-13CE-42FC-9547-030D8A77746E}" type="presParOf" srcId="{0515E0D8-038F-F34B-B2D3-33ED8E8756A7}" destId="{11273ACE-BBBC-4F72-AD70-753D2E57629B}" srcOrd="40" destOrd="0" presId="urn:microsoft.com/office/officeart/2005/8/layout/default"/>
    <dgm:cxn modelId="{104AEBFC-940B-42A0-8FE4-010C835CF34D}" type="presParOf" srcId="{0515E0D8-038F-F34B-B2D3-33ED8E8756A7}" destId="{10BF8252-6049-4774-93A8-BE84DEEDCC89}" srcOrd="41" destOrd="0" presId="urn:microsoft.com/office/officeart/2005/8/layout/default"/>
    <dgm:cxn modelId="{330789D5-9838-4B14-839B-A138AE5E5029}" type="presParOf" srcId="{0515E0D8-038F-F34B-B2D3-33ED8E8756A7}" destId="{731D3234-A33E-4F2B-B74C-0078577314EF}" srcOrd="42" destOrd="0" presId="urn:microsoft.com/office/officeart/2005/8/layout/default"/>
    <dgm:cxn modelId="{8C97258C-CF0F-47D6-8627-1C01D502B4D8}" type="presParOf" srcId="{0515E0D8-038F-F34B-B2D3-33ED8E8756A7}" destId="{72C56FBC-78EA-4E7A-B167-F66905F7D3E7}" srcOrd="43" destOrd="0" presId="urn:microsoft.com/office/officeart/2005/8/layout/default"/>
    <dgm:cxn modelId="{CFBA8345-10F1-4815-99B9-DBC6D8A4F8AB}" type="presParOf" srcId="{0515E0D8-038F-F34B-B2D3-33ED8E8756A7}" destId="{5DCC95B5-8CA4-4340-803C-FF1483D61892}" srcOrd="44" destOrd="0" presId="urn:microsoft.com/office/officeart/2005/8/layout/default"/>
    <dgm:cxn modelId="{8373C3F9-A912-4CA8-A7AE-8DB06D4A59EA}" type="presParOf" srcId="{0515E0D8-038F-F34B-B2D3-33ED8E8756A7}" destId="{DC685E89-E575-4B19-87D9-C83D889C9267}" srcOrd="45" destOrd="0" presId="urn:microsoft.com/office/officeart/2005/8/layout/default"/>
    <dgm:cxn modelId="{F2D8B253-11F7-4D10-995C-5E5FBE3DFAD0}" type="presParOf" srcId="{0515E0D8-038F-F34B-B2D3-33ED8E8756A7}" destId="{A5612685-E926-4D70-81E4-1EFC7828F39C}" srcOrd="4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D30B29-147E-4CC9-9C15-D2FD32639597}"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DBB38D14-FE85-437B-BF25-43D256E816FE}">
      <dgm:prSet custT="1"/>
      <dgm:spPr/>
      <dgm:t>
        <a:bodyPr/>
        <a:lstStyle/>
        <a:p>
          <a:r>
            <a:rPr lang="en-US" sz="2400" b="1" dirty="0">
              <a:latin typeface="Arial" panose="020B0604020202020204" pitchFamily="34" charset="0"/>
              <a:cs typeface="Arial" panose="020B0604020202020204" pitchFamily="34" charset="0"/>
            </a:rPr>
            <a:t>empire</a:t>
          </a:r>
        </a:p>
      </dgm:t>
    </dgm:pt>
    <dgm:pt modelId="{B27DAD8F-4F9F-47F1-B70C-DA03ED3AEA1A}" type="parTrans" cxnId="{4A0BB5BC-603A-436E-AF91-86442B110BA0}">
      <dgm:prSet/>
      <dgm:spPr/>
      <dgm:t>
        <a:bodyPr/>
        <a:lstStyle/>
        <a:p>
          <a:endParaRPr lang="en-US" sz="2400" b="1">
            <a:latin typeface="Arial" panose="020B0604020202020204" pitchFamily="34" charset="0"/>
            <a:cs typeface="Arial" panose="020B0604020202020204" pitchFamily="34" charset="0"/>
          </a:endParaRPr>
        </a:p>
      </dgm:t>
    </dgm:pt>
    <dgm:pt modelId="{E802CC33-C590-47E1-A47B-D885BD207D26}" type="sibTrans" cxnId="{4A0BB5BC-603A-436E-AF91-86442B110BA0}">
      <dgm:prSet/>
      <dgm:spPr/>
      <dgm:t>
        <a:bodyPr/>
        <a:lstStyle/>
        <a:p>
          <a:endParaRPr lang="en-US" sz="2400" b="1">
            <a:latin typeface="Arial" panose="020B0604020202020204" pitchFamily="34" charset="0"/>
            <a:cs typeface="Arial" panose="020B0604020202020204" pitchFamily="34" charset="0"/>
          </a:endParaRPr>
        </a:p>
      </dgm:t>
    </dgm:pt>
    <dgm:pt modelId="{9AA7D044-23FC-4C9A-8C21-C1C3394A8D58}">
      <dgm:prSet custT="1"/>
      <dgm:spPr/>
      <dgm:t>
        <a:bodyPr/>
        <a:lstStyle/>
        <a:p>
          <a:r>
            <a:rPr lang="en-US" sz="2400" b="1" dirty="0">
              <a:latin typeface="Arial" panose="020B0604020202020204" pitchFamily="34" charset="0"/>
              <a:cs typeface="Arial" panose="020B0604020202020204" pitchFamily="34" charset="0"/>
            </a:rPr>
            <a:t>daimyo</a:t>
          </a:r>
        </a:p>
      </dgm:t>
    </dgm:pt>
    <dgm:pt modelId="{830333EA-4227-41A1-9BF7-B3379D1FAD57}" type="parTrans" cxnId="{FEB1137E-0174-4584-B41A-EFF85E1F8378}">
      <dgm:prSet/>
      <dgm:spPr/>
      <dgm:t>
        <a:bodyPr/>
        <a:lstStyle/>
        <a:p>
          <a:endParaRPr lang="en-US" sz="2400" b="1">
            <a:latin typeface="Arial" panose="020B0604020202020204" pitchFamily="34" charset="0"/>
            <a:cs typeface="Arial" panose="020B0604020202020204" pitchFamily="34" charset="0"/>
          </a:endParaRPr>
        </a:p>
      </dgm:t>
    </dgm:pt>
    <dgm:pt modelId="{A72A05B2-7742-4800-AD8D-B78FF50A8ECE}" type="sibTrans" cxnId="{FEB1137E-0174-4584-B41A-EFF85E1F8378}">
      <dgm:prSet/>
      <dgm:spPr/>
      <dgm:t>
        <a:bodyPr/>
        <a:lstStyle/>
        <a:p>
          <a:endParaRPr lang="en-US" sz="2400" b="1">
            <a:latin typeface="Arial" panose="020B0604020202020204" pitchFamily="34" charset="0"/>
            <a:cs typeface="Arial" panose="020B0604020202020204" pitchFamily="34" charset="0"/>
          </a:endParaRPr>
        </a:p>
      </dgm:t>
    </dgm:pt>
    <dgm:pt modelId="{63B75A0F-E121-4554-8FA5-F2E78FD3829C}">
      <dgm:prSet custT="1"/>
      <dgm:spPr/>
      <dgm:t>
        <a:bodyPr/>
        <a:lstStyle/>
        <a:p>
          <a:r>
            <a:rPr lang="en-US" sz="2400" b="1" dirty="0">
              <a:latin typeface="Arial" panose="020B0604020202020204" pitchFamily="34" charset="0"/>
              <a:cs typeface="Arial" panose="020B0604020202020204" pitchFamily="34" charset="0"/>
            </a:rPr>
            <a:t>shogun</a:t>
          </a:r>
        </a:p>
      </dgm:t>
    </dgm:pt>
    <dgm:pt modelId="{BB88CCEE-08E7-47BE-8DE7-D9B386F1FDBE}" type="parTrans" cxnId="{20F5EB52-7DDC-43DF-A0F7-AD7E818CEDD8}">
      <dgm:prSet/>
      <dgm:spPr/>
      <dgm:t>
        <a:bodyPr/>
        <a:lstStyle/>
        <a:p>
          <a:endParaRPr lang="en-US" sz="2400" b="1">
            <a:latin typeface="Arial" panose="020B0604020202020204" pitchFamily="34" charset="0"/>
            <a:cs typeface="Arial" panose="020B0604020202020204" pitchFamily="34" charset="0"/>
          </a:endParaRPr>
        </a:p>
      </dgm:t>
    </dgm:pt>
    <dgm:pt modelId="{09C06395-A072-424E-96D7-1A89ECA2AF21}" type="sibTrans" cxnId="{20F5EB52-7DDC-43DF-A0F7-AD7E818CEDD8}">
      <dgm:prSet/>
      <dgm:spPr/>
      <dgm:t>
        <a:bodyPr/>
        <a:lstStyle/>
        <a:p>
          <a:endParaRPr lang="en-US" sz="2400" b="1">
            <a:latin typeface="Arial" panose="020B0604020202020204" pitchFamily="34" charset="0"/>
            <a:cs typeface="Arial" panose="020B0604020202020204" pitchFamily="34" charset="0"/>
          </a:endParaRPr>
        </a:p>
      </dgm:t>
    </dgm:pt>
    <dgm:pt modelId="{488D409A-F3EF-4356-8A08-F6241474F3F1}">
      <dgm:prSet custT="1"/>
      <dgm:spPr/>
      <dgm:t>
        <a:bodyPr/>
        <a:lstStyle/>
        <a:p>
          <a:r>
            <a:rPr lang="en-US" sz="2400" b="1" dirty="0">
              <a:latin typeface="Arial" panose="020B0604020202020204" pitchFamily="34" charset="0"/>
              <a:cs typeface="Arial" panose="020B0604020202020204" pitchFamily="34" charset="0"/>
            </a:rPr>
            <a:t>sakoku</a:t>
          </a:r>
        </a:p>
      </dgm:t>
    </dgm:pt>
    <dgm:pt modelId="{4562D5B7-6BA9-4690-83FD-BF42B55007F6}" type="parTrans" cxnId="{47959A34-B807-422D-A2A6-A245A79A9F26}">
      <dgm:prSet/>
      <dgm:spPr/>
      <dgm:t>
        <a:bodyPr/>
        <a:lstStyle/>
        <a:p>
          <a:endParaRPr lang="en-US" sz="2400" b="1">
            <a:latin typeface="Arial" panose="020B0604020202020204" pitchFamily="34" charset="0"/>
            <a:cs typeface="Arial" panose="020B0604020202020204" pitchFamily="34" charset="0"/>
          </a:endParaRPr>
        </a:p>
      </dgm:t>
    </dgm:pt>
    <dgm:pt modelId="{16492911-819A-4BD7-AA60-40A2168C3555}" type="sibTrans" cxnId="{47959A34-B807-422D-A2A6-A245A79A9F26}">
      <dgm:prSet/>
      <dgm:spPr/>
      <dgm:t>
        <a:bodyPr/>
        <a:lstStyle/>
        <a:p>
          <a:endParaRPr lang="en-US" sz="2400" b="1">
            <a:latin typeface="Arial" panose="020B0604020202020204" pitchFamily="34" charset="0"/>
            <a:cs typeface="Arial" panose="020B0604020202020204" pitchFamily="34" charset="0"/>
          </a:endParaRPr>
        </a:p>
      </dgm:t>
    </dgm:pt>
    <dgm:pt modelId="{B0360345-8B7F-4B08-A24D-B4C62187F6A1}">
      <dgm:prSet custT="1"/>
      <dgm:spPr/>
      <dgm:t>
        <a:bodyPr/>
        <a:lstStyle/>
        <a:p>
          <a:r>
            <a:rPr lang="en-US" sz="2400" b="1" dirty="0">
              <a:latin typeface="Arial"/>
              <a:cs typeface="Arial"/>
            </a:rPr>
            <a:t>divine wind</a:t>
          </a:r>
        </a:p>
      </dgm:t>
    </dgm:pt>
    <dgm:pt modelId="{348818AD-CA31-49C9-BC03-A3E09755F910}" type="parTrans" cxnId="{349C83AF-BEF2-45FB-A0AD-78C5BE2BF284}">
      <dgm:prSet/>
      <dgm:spPr/>
      <dgm:t>
        <a:bodyPr/>
        <a:lstStyle/>
        <a:p>
          <a:endParaRPr lang="en-US" sz="2400" b="1">
            <a:latin typeface="Arial" panose="020B0604020202020204" pitchFamily="34" charset="0"/>
            <a:cs typeface="Arial" panose="020B0604020202020204" pitchFamily="34" charset="0"/>
          </a:endParaRPr>
        </a:p>
      </dgm:t>
    </dgm:pt>
    <dgm:pt modelId="{3C4105FF-4EF3-4A5D-B33F-D10CDD2D5373}" type="sibTrans" cxnId="{349C83AF-BEF2-45FB-A0AD-78C5BE2BF284}">
      <dgm:prSet/>
      <dgm:spPr/>
      <dgm:t>
        <a:bodyPr/>
        <a:lstStyle/>
        <a:p>
          <a:endParaRPr lang="en-US" sz="2400" b="1">
            <a:latin typeface="Arial" panose="020B0604020202020204" pitchFamily="34" charset="0"/>
            <a:cs typeface="Arial" panose="020B0604020202020204" pitchFamily="34" charset="0"/>
          </a:endParaRPr>
        </a:p>
      </dgm:t>
    </dgm:pt>
    <dgm:pt modelId="{7D27CD8E-4218-4E6A-A338-054A80074F48}">
      <dgm:prSet custT="1"/>
      <dgm:spPr/>
      <dgm:t>
        <a:bodyPr/>
        <a:lstStyle/>
        <a:p>
          <a:r>
            <a:rPr lang="en-US" sz="2400" b="1" dirty="0">
              <a:latin typeface="Arial"/>
              <a:cs typeface="Arial"/>
            </a:rPr>
            <a:t>shogunate</a:t>
          </a:r>
        </a:p>
      </dgm:t>
    </dgm:pt>
    <dgm:pt modelId="{BE503118-AF31-439F-90A3-48BC1777AC8D}" type="parTrans" cxnId="{C6513BEB-20DE-4CE5-98DD-4085E60281FB}">
      <dgm:prSet/>
      <dgm:spPr/>
      <dgm:t>
        <a:bodyPr/>
        <a:lstStyle/>
        <a:p>
          <a:endParaRPr lang="en-US" sz="2400" b="1">
            <a:latin typeface="Arial" panose="020B0604020202020204" pitchFamily="34" charset="0"/>
            <a:cs typeface="Arial" panose="020B0604020202020204" pitchFamily="34" charset="0"/>
          </a:endParaRPr>
        </a:p>
      </dgm:t>
    </dgm:pt>
    <dgm:pt modelId="{F402A316-4BD0-47A4-86A8-D68761C5772A}" type="sibTrans" cxnId="{C6513BEB-20DE-4CE5-98DD-4085E60281FB}">
      <dgm:prSet/>
      <dgm:spPr/>
      <dgm:t>
        <a:bodyPr/>
        <a:lstStyle/>
        <a:p>
          <a:endParaRPr lang="en-US" sz="2400" b="1">
            <a:latin typeface="Arial" panose="020B0604020202020204" pitchFamily="34" charset="0"/>
            <a:cs typeface="Arial" panose="020B0604020202020204" pitchFamily="34" charset="0"/>
          </a:endParaRPr>
        </a:p>
      </dgm:t>
    </dgm:pt>
    <dgm:pt modelId="{C27A1C3F-A9C3-4DBA-94A9-25FB83BCF9A7}">
      <dgm:prSet custT="1"/>
      <dgm:spPr/>
      <dgm:t>
        <a:bodyPr/>
        <a:lstStyle/>
        <a:p>
          <a:r>
            <a:rPr lang="en-US" sz="2400" b="1" dirty="0">
              <a:latin typeface="Arial" panose="020B0604020202020204" pitchFamily="34" charset="0"/>
              <a:cs typeface="Arial" panose="020B0604020202020204" pitchFamily="34" charset="0"/>
            </a:rPr>
            <a:t>imperial rule</a:t>
          </a:r>
        </a:p>
      </dgm:t>
    </dgm:pt>
    <dgm:pt modelId="{909B8F4D-011D-4C60-A886-D7EBA8BED1AA}" type="parTrans" cxnId="{A7A76B6A-C3E5-4DDC-B6D1-364E6BF375B8}">
      <dgm:prSet/>
      <dgm:spPr/>
      <dgm:t>
        <a:bodyPr/>
        <a:lstStyle/>
        <a:p>
          <a:endParaRPr lang="en-US" sz="2400" b="1">
            <a:latin typeface="Arial" panose="020B0604020202020204" pitchFamily="34" charset="0"/>
            <a:cs typeface="Arial" panose="020B0604020202020204" pitchFamily="34" charset="0"/>
          </a:endParaRPr>
        </a:p>
      </dgm:t>
    </dgm:pt>
    <dgm:pt modelId="{6961A407-438A-4325-8A14-C67A7185C6E8}" type="sibTrans" cxnId="{A7A76B6A-C3E5-4DDC-B6D1-364E6BF375B8}">
      <dgm:prSet/>
      <dgm:spPr/>
      <dgm:t>
        <a:bodyPr/>
        <a:lstStyle/>
        <a:p>
          <a:endParaRPr lang="en-US" sz="2400" b="1">
            <a:latin typeface="Arial" panose="020B0604020202020204" pitchFamily="34" charset="0"/>
            <a:cs typeface="Arial" panose="020B0604020202020204" pitchFamily="34" charset="0"/>
          </a:endParaRPr>
        </a:p>
      </dgm:t>
    </dgm:pt>
    <dgm:pt modelId="{544A05BF-6E48-43ED-9A63-DC0FF97C6039}">
      <dgm:prSet custT="1"/>
      <dgm:spPr/>
      <dgm:t>
        <a:bodyPr/>
        <a:lstStyle/>
        <a:p>
          <a:r>
            <a:rPr lang="en-US" sz="2400" b="1" dirty="0">
              <a:latin typeface="Arial" panose="020B0604020202020204" pitchFamily="34" charset="0"/>
              <a:cs typeface="Arial" panose="020B0604020202020204" pitchFamily="34" charset="0"/>
            </a:rPr>
            <a:t>civil war</a:t>
          </a:r>
        </a:p>
      </dgm:t>
    </dgm:pt>
    <dgm:pt modelId="{7205AF93-642E-4AE9-8523-E1A4422C0865}" type="parTrans" cxnId="{C8B5C2C2-E903-4F18-A5D9-279A16B10646}">
      <dgm:prSet/>
      <dgm:spPr/>
      <dgm:t>
        <a:bodyPr/>
        <a:lstStyle/>
        <a:p>
          <a:endParaRPr lang="en-US" sz="2400" b="1">
            <a:latin typeface="Arial" panose="020B0604020202020204" pitchFamily="34" charset="0"/>
            <a:cs typeface="Arial" panose="020B0604020202020204" pitchFamily="34" charset="0"/>
          </a:endParaRPr>
        </a:p>
      </dgm:t>
    </dgm:pt>
    <dgm:pt modelId="{9B55FAB4-36C7-4237-9697-F72AB2D0EEC6}" type="sibTrans" cxnId="{C8B5C2C2-E903-4F18-A5D9-279A16B10646}">
      <dgm:prSet/>
      <dgm:spPr/>
      <dgm:t>
        <a:bodyPr/>
        <a:lstStyle/>
        <a:p>
          <a:endParaRPr lang="en-US" sz="2400" b="1">
            <a:latin typeface="Arial" panose="020B0604020202020204" pitchFamily="34" charset="0"/>
            <a:cs typeface="Arial" panose="020B0604020202020204" pitchFamily="34" charset="0"/>
          </a:endParaRPr>
        </a:p>
      </dgm:t>
    </dgm:pt>
    <dgm:pt modelId="{93489613-161B-6147-91C0-ECD1826D08D0}">
      <dgm:prSet custT="1"/>
      <dgm:spPr/>
      <dgm:t>
        <a:bodyPr/>
        <a:lstStyle/>
        <a:p>
          <a:r>
            <a:rPr lang="en-US" sz="2400" b="1" dirty="0">
              <a:latin typeface="Arial" panose="020B0604020202020204" pitchFamily="34" charset="0"/>
              <a:cs typeface="Arial" panose="020B0604020202020204" pitchFamily="34" charset="0"/>
            </a:rPr>
            <a:t>emperor</a:t>
          </a:r>
        </a:p>
      </dgm:t>
    </dgm:pt>
    <dgm:pt modelId="{A367976A-43D7-9B44-929F-CA5A3E090077}" type="parTrans" cxnId="{647B083B-E69D-5A46-AA78-55CF7F4C01DF}">
      <dgm:prSet/>
      <dgm:spPr/>
      <dgm:t>
        <a:bodyPr/>
        <a:lstStyle/>
        <a:p>
          <a:endParaRPr lang="en-US"/>
        </a:p>
      </dgm:t>
    </dgm:pt>
    <dgm:pt modelId="{C6E89635-53E1-6A4E-B567-7F667B5E8DD0}" type="sibTrans" cxnId="{647B083B-E69D-5A46-AA78-55CF7F4C01DF}">
      <dgm:prSet/>
      <dgm:spPr/>
      <dgm:t>
        <a:bodyPr/>
        <a:lstStyle/>
        <a:p>
          <a:endParaRPr lang="en-US"/>
        </a:p>
      </dgm:t>
    </dgm:pt>
    <dgm:pt modelId="{ACEFA606-DA76-934C-A871-E99A3AEEF137}">
      <dgm:prSet custT="1"/>
      <dgm:spPr/>
      <dgm:t>
        <a:bodyPr/>
        <a:lstStyle/>
        <a:p>
          <a:r>
            <a:rPr lang="en-US" sz="2400" b="1" dirty="0">
              <a:latin typeface="Arial" panose="020B0604020202020204" pitchFamily="34" charset="0"/>
              <a:cs typeface="Arial" panose="020B0604020202020204" pitchFamily="34" charset="0"/>
            </a:rPr>
            <a:t>feudalism</a:t>
          </a:r>
        </a:p>
      </dgm:t>
    </dgm:pt>
    <dgm:pt modelId="{6CFBB5CD-5542-CA46-B2F0-764D1A1D2ABF}" type="parTrans" cxnId="{4AF58244-16F9-E84E-8D97-E618FCB0F9FA}">
      <dgm:prSet/>
      <dgm:spPr/>
      <dgm:t>
        <a:bodyPr/>
        <a:lstStyle/>
        <a:p>
          <a:endParaRPr lang="en-US"/>
        </a:p>
      </dgm:t>
    </dgm:pt>
    <dgm:pt modelId="{5F85B066-1C07-9F45-BC18-D4DBEEC2C0AD}" type="sibTrans" cxnId="{4AF58244-16F9-E84E-8D97-E618FCB0F9FA}">
      <dgm:prSet/>
      <dgm:spPr/>
      <dgm:t>
        <a:bodyPr/>
        <a:lstStyle/>
        <a:p>
          <a:endParaRPr lang="en-US"/>
        </a:p>
      </dgm:t>
    </dgm:pt>
    <dgm:pt modelId="{94E46B76-ADC3-FB4A-9B8D-AD13B18CA907}">
      <dgm:prSet custT="1"/>
      <dgm:spPr/>
      <dgm:t>
        <a:bodyPr/>
        <a:lstStyle/>
        <a:p>
          <a:r>
            <a:rPr lang="en-US" sz="2400" b="1" dirty="0">
              <a:latin typeface="Arial" panose="020B0604020202020204" pitchFamily="34" charset="0"/>
              <a:cs typeface="Arial" panose="020B0604020202020204" pitchFamily="34" charset="0"/>
            </a:rPr>
            <a:t>dynasty</a:t>
          </a:r>
        </a:p>
      </dgm:t>
    </dgm:pt>
    <dgm:pt modelId="{F0690E96-E66D-4D4D-9590-B94E5725EFDA}" type="parTrans" cxnId="{EAC9AE5A-F8D3-F34C-8609-4458019598A3}">
      <dgm:prSet/>
      <dgm:spPr/>
      <dgm:t>
        <a:bodyPr/>
        <a:lstStyle/>
        <a:p>
          <a:endParaRPr lang="en-AU"/>
        </a:p>
      </dgm:t>
    </dgm:pt>
    <dgm:pt modelId="{DA7D0261-6F6F-5A49-8489-0C3A46333BF6}" type="sibTrans" cxnId="{EAC9AE5A-F8D3-F34C-8609-4458019598A3}">
      <dgm:prSet/>
      <dgm:spPr/>
      <dgm:t>
        <a:bodyPr/>
        <a:lstStyle/>
        <a:p>
          <a:endParaRPr lang="en-AU"/>
        </a:p>
      </dgm:t>
    </dgm:pt>
    <dgm:pt modelId="{0304931D-1464-FF43-A4B9-504E90F58EA4}">
      <dgm:prSet custT="1"/>
      <dgm:spPr/>
      <dgm:t>
        <a:bodyPr/>
        <a:lstStyle/>
        <a:p>
          <a:r>
            <a:rPr lang="en-US" sz="2400" b="1" dirty="0">
              <a:latin typeface="Arial" panose="020B0604020202020204" pitchFamily="34" charset="0"/>
              <a:cs typeface="Arial" panose="020B0604020202020204" pitchFamily="34" charset="0"/>
            </a:rPr>
            <a:t>sovereign</a:t>
          </a:r>
        </a:p>
      </dgm:t>
    </dgm:pt>
    <dgm:pt modelId="{994D95A7-1554-7A41-AA3F-AE215AD33EE8}" type="parTrans" cxnId="{7036128B-B69F-1441-9454-68B7DDD0C39D}">
      <dgm:prSet/>
      <dgm:spPr/>
      <dgm:t>
        <a:bodyPr/>
        <a:lstStyle/>
        <a:p>
          <a:endParaRPr lang="en-AU"/>
        </a:p>
      </dgm:t>
    </dgm:pt>
    <dgm:pt modelId="{753A3175-C756-904C-B466-0EAC5454E19F}" type="sibTrans" cxnId="{7036128B-B69F-1441-9454-68B7DDD0C39D}">
      <dgm:prSet/>
      <dgm:spPr/>
      <dgm:t>
        <a:bodyPr/>
        <a:lstStyle/>
        <a:p>
          <a:endParaRPr lang="en-AU"/>
        </a:p>
      </dgm:t>
    </dgm:pt>
    <dgm:pt modelId="{ACDDB207-8484-4E55-A83C-4CED049F2F35}" type="pres">
      <dgm:prSet presAssocID="{52D30B29-147E-4CC9-9C15-D2FD32639597}" presName="vert0" presStyleCnt="0">
        <dgm:presLayoutVars>
          <dgm:dir/>
          <dgm:animOne val="branch"/>
          <dgm:animLvl val="lvl"/>
        </dgm:presLayoutVars>
      </dgm:prSet>
      <dgm:spPr/>
    </dgm:pt>
    <dgm:pt modelId="{12409035-83F3-4BCF-ACD9-C31BCC30DF93}" type="pres">
      <dgm:prSet presAssocID="{DBB38D14-FE85-437B-BF25-43D256E816FE}" presName="thickLine" presStyleLbl="alignNode1" presStyleIdx="0" presStyleCnt="12"/>
      <dgm:spPr/>
    </dgm:pt>
    <dgm:pt modelId="{99103AA4-C642-4038-9469-04699CA82346}" type="pres">
      <dgm:prSet presAssocID="{DBB38D14-FE85-437B-BF25-43D256E816FE}" presName="horz1" presStyleCnt="0"/>
      <dgm:spPr/>
    </dgm:pt>
    <dgm:pt modelId="{319882E1-DFC2-4542-AA0C-4E5485C4330B}" type="pres">
      <dgm:prSet presAssocID="{DBB38D14-FE85-437B-BF25-43D256E816FE}" presName="tx1" presStyleLbl="revTx" presStyleIdx="0" presStyleCnt="12"/>
      <dgm:spPr/>
    </dgm:pt>
    <dgm:pt modelId="{3E81D7DD-2524-4D38-A4B9-4FAB7C7FAFCE}" type="pres">
      <dgm:prSet presAssocID="{DBB38D14-FE85-437B-BF25-43D256E816FE}" presName="vert1" presStyleCnt="0"/>
      <dgm:spPr/>
    </dgm:pt>
    <dgm:pt modelId="{D168054D-2650-844B-9848-D71E9DEBBA2E}" type="pres">
      <dgm:prSet presAssocID="{93489613-161B-6147-91C0-ECD1826D08D0}" presName="thickLine" presStyleLbl="alignNode1" presStyleIdx="1" presStyleCnt="12"/>
      <dgm:spPr/>
    </dgm:pt>
    <dgm:pt modelId="{F766220B-510E-6E4F-8624-1C04037D55B8}" type="pres">
      <dgm:prSet presAssocID="{93489613-161B-6147-91C0-ECD1826D08D0}" presName="horz1" presStyleCnt="0"/>
      <dgm:spPr/>
    </dgm:pt>
    <dgm:pt modelId="{AF0709EB-5E98-C849-900F-36481FDB8E9E}" type="pres">
      <dgm:prSet presAssocID="{93489613-161B-6147-91C0-ECD1826D08D0}" presName="tx1" presStyleLbl="revTx" presStyleIdx="1" presStyleCnt="12"/>
      <dgm:spPr/>
    </dgm:pt>
    <dgm:pt modelId="{9C6ECB06-A315-3142-9C76-7A5CA2B16A41}" type="pres">
      <dgm:prSet presAssocID="{93489613-161B-6147-91C0-ECD1826D08D0}" presName="vert1" presStyleCnt="0"/>
      <dgm:spPr/>
    </dgm:pt>
    <dgm:pt modelId="{2654239E-2110-684D-AA22-9D7CA083B8F1}" type="pres">
      <dgm:prSet presAssocID="{ACEFA606-DA76-934C-A871-E99A3AEEF137}" presName="thickLine" presStyleLbl="alignNode1" presStyleIdx="2" presStyleCnt="12"/>
      <dgm:spPr/>
    </dgm:pt>
    <dgm:pt modelId="{8375E08F-921E-DC4A-AB00-14E77DD135A6}" type="pres">
      <dgm:prSet presAssocID="{ACEFA606-DA76-934C-A871-E99A3AEEF137}" presName="horz1" presStyleCnt="0"/>
      <dgm:spPr/>
    </dgm:pt>
    <dgm:pt modelId="{D7CB968B-D710-FF4A-B7B8-5EFA85AD913D}" type="pres">
      <dgm:prSet presAssocID="{ACEFA606-DA76-934C-A871-E99A3AEEF137}" presName="tx1" presStyleLbl="revTx" presStyleIdx="2" presStyleCnt="12"/>
      <dgm:spPr/>
    </dgm:pt>
    <dgm:pt modelId="{EB4D87E9-2C36-1544-9F36-1ED30C50E3AE}" type="pres">
      <dgm:prSet presAssocID="{ACEFA606-DA76-934C-A871-E99A3AEEF137}" presName="vert1" presStyleCnt="0"/>
      <dgm:spPr/>
    </dgm:pt>
    <dgm:pt modelId="{6B96E8F4-1B96-4343-97DD-4D60ADE6D637}" type="pres">
      <dgm:prSet presAssocID="{9AA7D044-23FC-4C9A-8C21-C1C3394A8D58}" presName="thickLine" presStyleLbl="alignNode1" presStyleIdx="3" presStyleCnt="12"/>
      <dgm:spPr/>
    </dgm:pt>
    <dgm:pt modelId="{DB70A453-BB43-462C-A673-06B857298571}" type="pres">
      <dgm:prSet presAssocID="{9AA7D044-23FC-4C9A-8C21-C1C3394A8D58}" presName="horz1" presStyleCnt="0"/>
      <dgm:spPr/>
    </dgm:pt>
    <dgm:pt modelId="{239F9EE0-272E-4F14-B913-5E854C69F92B}" type="pres">
      <dgm:prSet presAssocID="{9AA7D044-23FC-4C9A-8C21-C1C3394A8D58}" presName="tx1" presStyleLbl="revTx" presStyleIdx="3" presStyleCnt="12"/>
      <dgm:spPr/>
    </dgm:pt>
    <dgm:pt modelId="{EFA1F98C-AFFE-4F5E-827C-099A36AAD366}" type="pres">
      <dgm:prSet presAssocID="{9AA7D044-23FC-4C9A-8C21-C1C3394A8D58}" presName="vert1" presStyleCnt="0"/>
      <dgm:spPr/>
    </dgm:pt>
    <dgm:pt modelId="{D45954A2-215F-4001-B5BA-21DCA2C0D91D}" type="pres">
      <dgm:prSet presAssocID="{63B75A0F-E121-4554-8FA5-F2E78FD3829C}" presName="thickLine" presStyleLbl="alignNode1" presStyleIdx="4" presStyleCnt="12"/>
      <dgm:spPr/>
    </dgm:pt>
    <dgm:pt modelId="{D3E4F968-0300-4743-8CF8-F1D82CA4D4DB}" type="pres">
      <dgm:prSet presAssocID="{63B75A0F-E121-4554-8FA5-F2E78FD3829C}" presName="horz1" presStyleCnt="0"/>
      <dgm:spPr/>
    </dgm:pt>
    <dgm:pt modelId="{8CBBF379-1D40-4D8F-AD7D-A0324FA8565A}" type="pres">
      <dgm:prSet presAssocID="{63B75A0F-E121-4554-8FA5-F2E78FD3829C}" presName="tx1" presStyleLbl="revTx" presStyleIdx="4" presStyleCnt="12"/>
      <dgm:spPr/>
    </dgm:pt>
    <dgm:pt modelId="{8C8083F6-9AF8-4F93-8C1A-F03DD79C3A72}" type="pres">
      <dgm:prSet presAssocID="{63B75A0F-E121-4554-8FA5-F2E78FD3829C}" presName="vert1" presStyleCnt="0"/>
      <dgm:spPr/>
    </dgm:pt>
    <dgm:pt modelId="{28794695-86A2-4E2E-BDD0-AC7F2BA6C8C8}" type="pres">
      <dgm:prSet presAssocID="{488D409A-F3EF-4356-8A08-F6241474F3F1}" presName="thickLine" presStyleLbl="alignNode1" presStyleIdx="5" presStyleCnt="12"/>
      <dgm:spPr/>
    </dgm:pt>
    <dgm:pt modelId="{F93390D1-1AFC-4F24-8341-DBAA5EB403DF}" type="pres">
      <dgm:prSet presAssocID="{488D409A-F3EF-4356-8A08-F6241474F3F1}" presName="horz1" presStyleCnt="0"/>
      <dgm:spPr/>
    </dgm:pt>
    <dgm:pt modelId="{79641E7A-2A47-4480-9FFB-BB830529C2AD}" type="pres">
      <dgm:prSet presAssocID="{488D409A-F3EF-4356-8A08-F6241474F3F1}" presName="tx1" presStyleLbl="revTx" presStyleIdx="5" presStyleCnt="12"/>
      <dgm:spPr/>
    </dgm:pt>
    <dgm:pt modelId="{DE3D11A5-2966-4460-86CD-212B68155148}" type="pres">
      <dgm:prSet presAssocID="{488D409A-F3EF-4356-8A08-F6241474F3F1}" presName="vert1" presStyleCnt="0"/>
      <dgm:spPr/>
    </dgm:pt>
    <dgm:pt modelId="{16C749C7-D9A6-4DEC-BCB7-94DA9A3EEC61}" type="pres">
      <dgm:prSet presAssocID="{B0360345-8B7F-4B08-A24D-B4C62187F6A1}" presName="thickLine" presStyleLbl="alignNode1" presStyleIdx="6" presStyleCnt="12"/>
      <dgm:spPr/>
    </dgm:pt>
    <dgm:pt modelId="{222CE140-8A3A-420B-B8AA-641F820D637F}" type="pres">
      <dgm:prSet presAssocID="{B0360345-8B7F-4B08-A24D-B4C62187F6A1}" presName="horz1" presStyleCnt="0"/>
      <dgm:spPr/>
    </dgm:pt>
    <dgm:pt modelId="{D1601706-A4EC-48D8-A42E-25E4EC1607BC}" type="pres">
      <dgm:prSet presAssocID="{B0360345-8B7F-4B08-A24D-B4C62187F6A1}" presName="tx1" presStyleLbl="revTx" presStyleIdx="6" presStyleCnt="12"/>
      <dgm:spPr/>
    </dgm:pt>
    <dgm:pt modelId="{701D246A-A991-4DFE-A94C-C5F0692FAE49}" type="pres">
      <dgm:prSet presAssocID="{B0360345-8B7F-4B08-A24D-B4C62187F6A1}" presName="vert1" presStyleCnt="0"/>
      <dgm:spPr/>
    </dgm:pt>
    <dgm:pt modelId="{D4A7559B-5FFD-4319-BCE4-59C0AD888813}" type="pres">
      <dgm:prSet presAssocID="{7D27CD8E-4218-4E6A-A338-054A80074F48}" presName="thickLine" presStyleLbl="alignNode1" presStyleIdx="7" presStyleCnt="12"/>
      <dgm:spPr/>
    </dgm:pt>
    <dgm:pt modelId="{B723DFE4-B767-48FE-AC7A-44B6A12CC0E4}" type="pres">
      <dgm:prSet presAssocID="{7D27CD8E-4218-4E6A-A338-054A80074F48}" presName="horz1" presStyleCnt="0"/>
      <dgm:spPr/>
    </dgm:pt>
    <dgm:pt modelId="{C7626F5F-3B62-4D7B-99F0-326466FA190D}" type="pres">
      <dgm:prSet presAssocID="{7D27CD8E-4218-4E6A-A338-054A80074F48}" presName="tx1" presStyleLbl="revTx" presStyleIdx="7" presStyleCnt="12"/>
      <dgm:spPr/>
    </dgm:pt>
    <dgm:pt modelId="{99F392D6-C80D-478C-AD69-C1145359CD20}" type="pres">
      <dgm:prSet presAssocID="{7D27CD8E-4218-4E6A-A338-054A80074F48}" presName="vert1" presStyleCnt="0"/>
      <dgm:spPr/>
    </dgm:pt>
    <dgm:pt modelId="{1CFC427B-4650-4CA9-8EB0-AD29A95F9E1D}" type="pres">
      <dgm:prSet presAssocID="{C27A1C3F-A9C3-4DBA-94A9-25FB83BCF9A7}" presName="thickLine" presStyleLbl="alignNode1" presStyleIdx="8" presStyleCnt="12"/>
      <dgm:spPr/>
    </dgm:pt>
    <dgm:pt modelId="{3270CE17-6DF8-4C83-8F6C-A8922C0EF930}" type="pres">
      <dgm:prSet presAssocID="{C27A1C3F-A9C3-4DBA-94A9-25FB83BCF9A7}" presName="horz1" presStyleCnt="0"/>
      <dgm:spPr/>
    </dgm:pt>
    <dgm:pt modelId="{BBEBFFA6-A8B3-4AC4-852C-325ADEB54393}" type="pres">
      <dgm:prSet presAssocID="{C27A1C3F-A9C3-4DBA-94A9-25FB83BCF9A7}" presName="tx1" presStyleLbl="revTx" presStyleIdx="8" presStyleCnt="12"/>
      <dgm:spPr/>
    </dgm:pt>
    <dgm:pt modelId="{B77EF23B-3C88-4600-86E4-DB0ECC3DA51E}" type="pres">
      <dgm:prSet presAssocID="{C27A1C3F-A9C3-4DBA-94A9-25FB83BCF9A7}" presName="vert1" presStyleCnt="0"/>
      <dgm:spPr/>
    </dgm:pt>
    <dgm:pt modelId="{D17223A0-08E7-4ABF-96B3-2F5892FB4126}" type="pres">
      <dgm:prSet presAssocID="{544A05BF-6E48-43ED-9A63-DC0FF97C6039}" presName="thickLine" presStyleLbl="alignNode1" presStyleIdx="9" presStyleCnt="12"/>
      <dgm:spPr/>
    </dgm:pt>
    <dgm:pt modelId="{391267AB-83EC-48C0-9494-804095697F06}" type="pres">
      <dgm:prSet presAssocID="{544A05BF-6E48-43ED-9A63-DC0FF97C6039}" presName="horz1" presStyleCnt="0"/>
      <dgm:spPr/>
    </dgm:pt>
    <dgm:pt modelId="{EA7F1779-AADC-46B4-AFBE-3BD20F957377}" type="pres">
      <dgm:prSet presAssocID="{544A05BF-6E48-43ED-9A63-DC0FF97C6039}" presName="tx1" presStyleLbl="revTx" presStyleIdx="9" presStyleCnt="12"/>
      <dgm:spPr/>
    </dgm:pt>
    <dgm:pt modelId="{E6492A28-8204-45F0-BD10-E3624D846290}" type="pres">
      <dgm:prSet presAssocID="{544A05BF-6E48-43ED-9A63-DC0FF97C6039}" presName="vert1" presStyleCnt="0"/>
      <dgm:spPr/>
    </dgm:pt>
    <dgm:pt modelId="{D6D51859-EDC0-F548-B410-05590114CE98}" type="pres">
      <dgm:prSet presAssocID="{94E46B76-ADC3-FB4A-9B8D-AD13B18CA907}" presName="thickLine" presStyleLbl="alignNode1" presStyleIdx="10" presStyleCnt="12"/>
      <dgm:spPr/>
    </dgm:pt>
    <dgm:pt modelId="{975B4CF1-5F1F-7947-9731-E0CE99E106B5}" type="pres">
      <dgm:prSet presAssocID="{94E46B76-ADC3-FB4A-9B8D-AD13B18CA907}" presName="horz1" presStyleCnt="0"/>
      <dgm:spPr/>
    </dgm:pt>
    <dgm:pt modelId="{23463743-C3BA-C24E-8D89-D38EFEABDB51}" type="pres">
      <dgm:prSet presAssocID="{94E46B76-ADC3-FB4A-9B8D-AD13B18CA907}" presName="tx1" presStyleLbl="revTx" presStyleIdx="10" presStyleCnt="12"/>
      <dgm:spPr/>
    </dgm:pt>
    <dgm:pt modelId="{02321B77-F1A5-A745-918C-8CFE952C46A4}" type="pres">
      <dgm:prSet presAssocID="{94E46B76-ADC3-FB4A-9B8D-AD13B18CA907}" presName="vert1" presStyleCnt="0"/>
      <dgm:spPr/>
    </dgm:pt>
    <dgm:pt modelId="{477C10E1-B58A-9748-ACCD-D32ECA096FD4}" type="pres">
      <dgm:prSet presAssocID="{0304931D-1464-FF43-A4B9-504E90F58EA4}" presName="thickLine" presStyleLbl="alignNode1" presStyleIdx="11" presStyleCnt="12"/>
      <dgm:spPr/>
    </dgm:pt>
    <dgm:pt modelId="{9FCACB49-B36D-6144-8A80-2E097A68E319}" type="pres">
      <dgm:prSet presAssocID="{0304931D-1464-FF43-A4B9-504E90F58EA4}" presName="horz1" presStyleCnt="0"/>
      <dgm:spPr/>
    </dgm:pt>
    <dgm:pt modelId="{C19C6222-77D1-6E4D-A81F-6FEEF24BF10D}" type="pres">
      <dgm:prSet presAssocID="{0304931D-1464-FF43-A4B9-504E90F58EA4}" presName="tx1" presStyleLbl="revTx" presStyleIdx="11" presStyleCnt="12"/>
      <dgm:spPr/>
    </dgm:pt>
    <dgm:pt modelId="{D8EE9C43-8D81-3C4F-99F4-A8CAEF45CD73}" type="pres">
      <dgm:prSet presAssocID="{0304931D-1464-FF43-A4B9-504E90F58EA4}" presName="vert1" presStyleCnt="0"/>
      <dgm:spPr/>
    </dgm:pt>
  </dgm:ptLst>
  <dgm:cxnLst>
    <dgm:cxn modelId="{9FE2B20B-6BE2-40BC-BEEF-15B05B3BC376}" type="presOf" srcId="{63B75A0F-E121-4554-8FA5-F2E78FD3829C}" destId="{8CBBF379-1D40-4D8F-AD7D-A0324FA8565A}" srcOrd="0" destOrd="0" presId="urn:microsoft.com/office/officeart/2008/layout/LinedList"/>
    <dgm:cxn modelId="{42304722-6386-4F7A-8E6C-B0763801174F}" type="presOf" srcId="{488D409A-F3EF-4356-8A08-F6241474F3F1}" destId="{79641E7A-2A47-4480-9FFB-BB830529C2AD}" srcOrd="0" destOrd="0" presId="urn:microsoft.com/office/officeart/2008/layout/LinedList"/>
    <dgm:cxn modelId="{7898B12D-7953-4BAA-BC09-A632BC6838ED}" type="presOf" srcId="{B0360345-8B7F-4B08-A24D-B4C62187F6A1}" destId="{D1601706-A4EC-48D8-A42E-25E4EC1607BC}" srcOrd="0" destOrd="0" presId="urn:microsoft.com/office/officeart/2008/layout/LinedList"/>
    <dgm:cxn modelId="{47959A34-B807-422D-A2A6-A245A79A9F26}" srcId="{52D30B29-147E-4CC9-9C15-D2FD32639597}" destId="{488D409A-F3EF-4356-8A08-F6241474F3F1}" srcOrd="5" destOrd="0" parTransId="{4562D5B7-6BA9-4690-83FD-BF42B55007F6}" sibTransId="{16492911-819A-4BD7-AA60-40A2168C3555}"/>
    <dgm:cxn modelId="{1B055C35-BACE-454F-8B54-93DCB3D59DA7}" type="presOf" srcId="{ACEFA606-DA76-934C-A871-E99A3AEEF137}" destId="{D7CB968B-D710-FF4A-B7B8-5EFA85AD913D}" srcOrd="0" destOrd="0" presId="urn:microsoft.com/office/officeart/2008/layout/LinedList"/>
    <dgm:cxn modelId="{647B083B-E69D-5A46-AA78-55CF7F4C01DF}" srcId="{52D30B29-147E-4CC9-9C15-D2FD32639597}" destId="{93489613-161B-6147-91C0-ECD1826D08D0}" srcOrd="1" destOrd="0" parTransId="{A367976A-43D7-9B44-929F-CA5A3E090077}" sibTransId="{C6E89635-53E1-6A4E-B567-7F667B5E8DD0}"/>
    <dgm:cxn modelId="{4AF58244-16F9-E84E-8D97-E618FCB0F9FA}" srcId="{52D30B29-147E-4CC9-9C15-D2FD32639597}" destId="{ACEFA606-DA76-934C-A871-E99A3AEEF137}" srcOrd="2" destOrd="0" parTransId="{6CFBB5CD-5542-CA46-B2F0-764D1A1D2ABF}" sibTransId="{5F85B066-1C07-9F45-BC18-D4DBEEC2C0AD}"/>
    <dgm:cxn modelId="{A7A76B6A-C3E5-4DDC-B6D1-364E6BF375B8}" srcId="{52D30B29-147E-4CC9-9C15-D2FD32639597}" destId="{C27A1C3F-A9C3-4DBA-94A9-25FB83BCF9A7}" srcOrd="8" destOrd="0" parTransId="{909B8F4D-011D-4C60-A886-D7EBA8BED1AA}" sibTransId="{6961A407-438A-4325-8A14-C67A7185C6E8}"/>
    <dgm:cxn modelId="{2F629D70-A86C-2844-8781-FF202D2EA411}" type="presOf" srcId="{0304931D-1464-FF43-A4B9-504E90F58EA4}" destId="{C19C6222-77D1-6E4D-A81F-6FEEF24BF10D}" srcOrd="0" destOrd="0" presId="urn:microsoft.com/office/officeart/2008/layout/LinedList"/>
    <dgm:cxn modelId="{20F5EB52-7DDC-43DF-A0F7-AD7E818CEDD8}" srcId="{52D30B29-147E-4CC9-9C15-D2FD32639597}" destId="{63B75A0F-E121-4554-8FA5-F2E78FD3829C}" srcOrd="4" destOrd="0" parTransId="{BB88CCEE-08E7-47BE-8DE7-D9B386F1FDBE}" sibTransId="{09C06395-A072-424E-96D7-1A89ECA2AF21}"/>
    <dgm:cxn modelId="{A9B27A56-4FFE-4AF0-ACE9-A63384C7CF37}" type="presOf" srcId="{DBB38D14-FE85-437B-BF25-43D256E816FE}" destId="{319882E1-DFC2-4542-AA0C-4E5485C4330B}" srcOrd="0" destOrd="0" presId="urn:microsoft.com/office/officeart/2008/layout/LinedList"/>
    <dgm:cxn modelId="{692E7B5A-7D3A-4685-90E6-492053C419E1}" type="presOf" srcId="{544A05BF-6E48-43ED-9A63-DC0FF97C6039}" destId="{EA7F1779-AADC-46B4-AFBE-3BD20F957377}" srcOrd="0" destOrd="0" presId="urn:microsoft.com/office/officeart/2008/layout/LinedList"/>
    <dgm:cxn modelId="{EAC9AE5A-F8D3-F34C-8609-4458019598A3}" srcId="{52D30B29-147E-4CC9-9C15-D2FD32639597}" destId="{94E46B76-ADC3-FB4A-9B8D-AD13B18CA907}" srcOrd="10" destOrd="0" parTransId="{F0690E96-E66D-4D4D-9590-B94E5725EFDA}" sibTransId="{DA7D0261-6F6F-5A49-8489-0C3A46333BF6}"/>
    <dgm:cxn modelId="{FEB1137E-0174-4584-B41A-EFF85E1F8378}" srcId="{52D30B29-147E-4CC9-9C15-D2FD32639597}" destId="{9AA7D044-23FC-4C9A-8C21-C1C3394A8D58}" srcOrd="3" destOrd="0" parTransId="{830333EA-4227-41A1-9BF7-B3379D1FAD57}" sibTransId="{A72A05B2-7742-4800-AD8D-B78FF50A8ECE}"/>
    <dgm:cxn modelId="{0AA10982-D51E-4933-A3F1-32B5C4CA8611}" type="presOf" srcId="{9AA7D044-23FC-4C9A-8C21-C1C3394A8D58}" destId="{239F9EE0-272E-4F14-B913-5E854C69F92B}" srcOrd="0" destOrd="0" presId="urn:microsoft.com/office/officeart/2008/layout/LinedList"/>
    <dgm:cxn modelId="{65AEA284-0B90-4E98-A154-58951F707536}" type="presOf" srcId="{52D30B29-147E-4CC9-9C15-D2FD32639597}" destId="{ACDDB207-8484-4E55-A83C-4CED049F2F35}" srcOrd="0" destOrd="0" presId="urn:microsoft.com/office/officeart/2008/layout/LinedList"/>
    <dgm:cxn modelId="{7036128B-B69F-1441-9454-68B7DDD0C39D}" srcId="{52D30B29-147E-4CC9-9C15-D2FD32639597}" destId="{0304931D-1464-FF43-A4B9-504E90F58EA4}" srcOrd="11" destOrd="0" parTransId="{994D95A7-1554-7A41-AA3F-AE215AD33EE8}" sibTransId="{753A3175-C756-904C-B466-0EAC5454E19F}"/>
    <dgm:cxn modelId="{05A110A5-80D0-49FA-8DD8-88DEA4040221}" type="presOf" srcId="{C27A1C3F-A9C3-4DBA-94A9-25FB83BCF9A7}" destId="{BBEBFFA6-A8B3-4AC4-852C-325ADEB54393}" srcOrd="0" destOrd="0" presId="urn:microsoft.com/office/officeart/2008/layout/LinedList"/>
    <dgm:cxn modelId="{349C83AF-BEF2-45FB-A0AD-78C5BE2BF284}" srcId="{52D30B29-147E-4CC9-9C15-D2FD32639597}" destId="{B0360345-8B7F-4B08-A24D-B4C62187F6A1}" srcOrd="6" destOrd="0" parTransId="{348818AD-CA31-49C9-BC03-A3E09755F910}" sibTransId="{3C4105FF-4EF3-4A5D-B33F-D10CDD2D5373}"/>
    <dgm:cxn modelId="{843B1FBB-963D-CC43-A192-E46FCD182BE9}" type="presOf" srcId="{93489613-161B-6147-91C0-ECD1826D08D0}" destId="{AF0709EB-5E98-C849-900F-36481FDB8E9E}" srcOrd="0" destOrd="0" presId="urn:microsoft.com/office/officeart/2008/layout/LinedList"/>
    <dgm:cxn modelId="{4A0BB5BC-603A-436E-AF91-86442B110BA0}" srcId="{52D30B29-147E-4CC9-9C15-D2FD32639597}" destId="{DBB38D14-FE85-437B-BF25-43D256E816FE}" srcOrd="0" destOrd="0" parTransId="{B27DAD8F-4F9F-47F1-B70C-DA03ED3AEA1A}" sibTransId="{E802CC33-C590-47E1-A47B-D885BD207D26}"/>
    <dgm:cxn modelId="{C8B5C2C2-E903-4F18-A5D9-279A16B10646}" srcId="{52D30B29-147E-4CC9-9C15-D2FD32639597}" destId="{544A05BF-6E48-43ED-9A63-DC0FF97C6039}" srcOrd="9" destOrd="0" parTransId="{7205AF93-642E-4AE9-8523-E1A4422C0865}" sibTransId="{9B55FAB4-36C7-4237-9697-F72AB2D0EEC6}"/>
    <dgm:cxn modelId="{25163FD5-AF7F-44D4-8B82-FD036119AA50}" type="presOf" srcId="{7D27CD8E-4218-4E6A-A338-054A80074F48}" destId="{C7626F5F-3B62-4D7B-99F0-326466FA190D}" srcOrd="0" destOrd="0" presId="urn:microsoft.com/office/officeart/2008/layout/LinedList"/>
    <dgm:cxn modelId="{72B88EE3-5F4C-1F41-BBDA-412C25A0185F}" type="presOf" srcId="{94E46B76-ADC3-FB4A-9B8D-AD13B18CA907}" destId="{23463743-C3BA-C24E-8D89-D38EFEABDB51}" srcOrd="0" destOrd="0" presId="urn:microsoft.com/office/officeart/2008/layout/LinedList"/>
    <dgm:cxn modelId="{C6513BEB-20DE-4CE5-98DD-4085E60281FB}" srcId="{52D30B29-147E-4CC9-9C15-D2FD32639597}" destId="{7D27CD8E-4218-4E6A-A338-054A80074F48}" srcOrd="7" destOrd="0" parTransId="{BE503118-AF31-439F-90A3-48BC1777AC8D}" sibTransId="{F402A316-4BD0-47A4-86A8-D68761C5772A}"/>
    <dgm:cxn modelId="{DCE154B5-2E88-4AFF-B0C4-D632EA592073}" type="presParOf" srcId="{ACDDB207-8484-4E55-A83C-4CED049F2F35}" destId="{12409035-83F3-4BCF-ACD9-C31BCC30DF93}" srcOrd="0" destOrd="0" presId="urn:microsoft.com/office/officeart/2008/layout/LinedList"/>
    <dgm:cxn modelId="{0E7024F1-0A4B-4498-9C32-D66E08805A25}" type="presParOf" srcId="{ACDDB207-8484-4E55-A83C-4CED049F2F35}" destId="{99103AA4-C642-4038-9469-04699CA82346}" srcOrd="1" destOrd="0" presId="urn:microsoft.com/office/officeart/2008/layout/LinedList"/>
    <dgm:cxn modelId="{0D3115A7-1744-4F1E-8752-1B645DCC7DDF}" type="presParOf" srcId="{99103AA4-C642-4038-9469-04699CA82346}" destId="{319882E1-DFC2-4542-AA0C-4E5485C4330B}" srcOrd="0" destOrd="0" presId="urn:microsoft.com/office/officeart/2008/layout/LinedList"/>
    <dgm:cxn modelId="{4B1EE7F0-757A-48AE-9CEB-E511398D6474}" type="presParOf" srcId="{99103AA4-C642-4038-9469-04699CA82346}" destId="{3E81D7DD-2524-4D38-A4B9-4FAB7C7FAFCE}" srcOrd="1" destOrd="0" presId="urn:microsoft.com/office/officeart/2008/layout/LinedList"/>
    <dgm:cxn modelId="{D7B73474-2B44-3C43-8501-611EF7E87E29}" type="presParOf" srcId="{ACDDB207-8484-4E55-A83C-4CED049F2F35}" destId="{D168054D-2650-844B-9848-D71E9DEBBA2E}" srcOrd="2" destOrd="0" presId="urn:microsoft.com/office/officeart/2008/layout/LinedList"/>
    <dgm:cxn modelId="{D76CFC3A-DD10-8A46-A0C3-4130EE761C5E}" type="presParOf" srcId="{ACDDB207-8484-4E55-A83C-4CED049F2F35}" destId="{F766220B-510E-6E4F-8624-1C04037D55B8}" srcOrd="3" destOrd="0" presId="urn:microsoft.com/office/officeart/2008/layout/LinedList"/>
    <dgm:cxn modelId="{45C9EA73-1B73-1B45-8DE4-524CE5B7A0B4}" type="presParOf" srcId="{F766220B-510E-6E4F-8624-1C04037D55B8}" destId="{AF0709EB-5E98-C849-900F-36481FDB8E9E}" srcOrd="0" destOrd="0" presId="urn:microsoft.com/office/officeart/2008/layout/LinedList"/>
    <dgm:cxn modelId="{A394A8A7-D1D0-544E-AD66-F75E1840C9C6}" type="presParOf" srcId="{F766220B-510E-6E4F-8624-1C04037D55B8}" destId="{9C6ECB06-A315-3142-9C76-7A5CA2B16A41}" srcOrd="1" destOrd="0" presId="urn:microsoft.com/office/officeart/2008/layout/LinedList"/>
    <dgm:cxn modelId="{4F52CD4A-CF41-9A48-A79E-DA42DFD07EFF}" type="presParOf" srcId="{ACDDB207-8484-4E55-A83C-4CED049F2F35}" destId="{2654239E-2110-684D-AA22-9D7CA083B8F1}" srcOrd="4" destOrd="0" presId="urn:microsoft.com/office/officeart/2008/layout/LinedList"/>
    <dgm:cxn modelId="{2377F0C4-76B1-0F46-84C7-6D9AA853C2C8}" type="presParOf" srcId="{ACDDB207-8484-4E55-A83C-4CED049F2F35}" destId="{8375E08F-921E-DC4A-AB00-14E77DD135A6}" srcOrd="5" destOrd="0" presId="urn:microsoft.com/office/officeart/2008/layout/LinedList"/>
    <dgm:cxn modelId="{6750B85B-B165-8647-99C6-7AF0A51A3368}" type="presParOf" srcId="{8375E08F-921E-DC4A-AB00-14E77DD135A6}" destId="{D7CB968B-D710-FF4A-B7B8-5EFA85AD913D}" srcOrd="0" destOrd="0" presId="urn:microsoft.com/office/officeart/2008/layout/LinedList"/>
    <dgm:cxn modelId="{541BAAE4-A7B8-0644-969B-CE71B4997D53}" type="presParOf" srcId="{8375E08F-921E-DC4A-AB00-14E77DD135A6}" destId="{EB4D87E9-2C36-1544-9F36-1ED30C50E3AE}" srcOrd="1" destOrd="0" presId="urn:microsoft.com/office/officeart/2008/layout/LinedList"/>
    <dgm:cxn modelId="{46D1A9F9-724D-4AAB-9BDB-737BF3F1E27C}" type="presParOf" srcId="{ACDDB207-8484-4E55-A83C-4CED049F2F35}" destId="{6B96E8F4-1B96-4343-97DD-4D60ADE6D637}" srcOrd="6" destOrd="0" presId="urn:microsoft.com/office/officeart/2008/layout/LinedList"/>
    <dgm:cxn modelId="{387431BD-121C-4A8F-958C-5A596C73C90E}" type="presParOf" srcId="{ACDDB207-8484-4E55-A83C-4CED049F2F35}" destId="{DB70A453-BB43-462C-A673-06B857298571}" srcOrd="7" destOrd="0" presId="urn:microsoft.com/office/officeart/2008/layout/LinedList"/>
    <dgm:cxn modelId="{ECEA30DC-2A15-4ACD-BF06-4B66F0EC3B22}" type="presParOf" srcId="{DB70A453-BB43-462C-A673-06B857298571}" destId="{239F9EE0-272E-4F14-B913-5E854C69F92B}" srcOrd="0" destOrd="0" presId="urn:microsoft.com/office/officeart/2008/layout/LinedList"/>
    <dgm:cxn modelId="{CD8B8F20-77F0-4847-A36E-5A13B5B7CEF3}" type="presParOf" srcId="{DB70A453-BB43-462C-A673-06B857298571}" destId="{EFA1F98C-AFFE-4F5E-827C-099A36AAD366}" srcOrd="1" destOrd="0" presId="urn:microsoft.com/office/officeart/2008/layout/LinedList"/>
    <dgm:cxn modelId="{AFA01767-DB6D-4236-9387-4312981E3287}" type="presParOf" srcId="{ACDDB207-8484-4E55-A83C-4CED049F2F35}" destId="{D45954A2-215F-4001-B5BA-21DCA2C0D91D}" srcOrd="8" destOrd="0" presId="urn:microsoft.com/office/officeart/2008/layout/LinedList"/>
    <dgm:cxn modelId="{D5934D2E-4CCA-463B-BF3D-5B806C1DB2F5}" type="presParOf" srcId="{ACDDB207-8484-4E55-A83C-4CED049F2F35}" destId="{D3E4F968-0300-4743-8CF8-F1D82CA4D4DB}" srcOrd="9" destOrd="0" presId="urn:microsoft.com/office/officeart/2008/layout/LinedList"/>
    <dgm:cxn modelId="{AD47255D-767F-425F-AE82-6A666903DE7A}" type="presParOf" srcId="{D3E4F968-0300-4743-8CF8-F1D82CA4D4DB}" destId="{8CBBF379-1D40-4D8F-AD7D-A0324FA8565A}" srcOrd="0" destOrd="0" presId="urn:microsoft.com/office/officeart/2008/layout/LinedList"/>
    <dgm:cxn modelId="{BEB08FD9-EBD0-4E92-8A23-F46F4A7123C2}" type="presParOf" srcId="{D3E4F968-0300-4743-8CF8-F1D82CA4D4DB}" destId="{8C8083F6-9AF8-4F93-8C1A-F03DD79C3A72}" srcOrd="1" destOrd="0" presId="urn:microsoft.com/office/officeart/2008/layout/LinedList"/>
    <dgm:cxn modelId="{1A503B8F-D021-4698-80C1-EF097495FF37}" type="presParOf" srcId="{ACDDB207-8484-4E55-A83C-4CED049F2F35}" destId="{28794695-86A2-4E2E-BDD0-AC7F2BA6C8C8}" srcOrd="10" destOrd="0" presId="urn:microsoft.com/office/officeart/2008/layout/LinedList"/>
    <dgm:cxn modelId="{EA978900-F8B8-4DF9-A9C9-1CBB8786E56A}" type="presParOf" srcId="{ACDDB207-8484-4E55-A83C-4CED049F2F35}" destId="{F93390D1-1AFC-4F24-8341-DBAA5EB403DF}" srcOrd="11" destOrd="0" presId="urn:microsoft.com/office/officeart/2008/layout/LinedList"/>
    <dgm:cxn modelId="{2E66559F-56F5-45EA-AC90-04A814086DC8}" type="presParOf" srcId="{F93390D1-1AFC-4F24-8341-DBAA5EB403DF}" destId="{79641E7A-2A47-4480-9FFB-BB830529C2AD}" srcOrd="0" destOrd="0" presId="urn:microsoft.com/office/officeart/2008/layout/LinedList"/>
    <dgm:cxn modelId="{464BBB7F-7412-4E1E-BA6C-5AFA539EB3DA}" type="presParOf" srcId="{F93390D1-1AFC-4F24-8341-DBAA5EB403DF}" destId="{DE3D11A5-2966-4460-86CD-212B68155148}" srcOrd="1" destOrd="0" presId="urn:microsoft.com/office/officeart/2008/layout/LinedList"/>
    <dgm:cxn modelId="{AE1B29AE-D4A7-4899-99E1-3282A0A1B960}" type="presParOf" srcId="{ACDDB207-8484-4E55-A83C-4CED049F2F35}" destId="{16C749C7-D9A6-4DEC-BCB7-94DA9A3EEC61}" srcOrd="12" destOrd="0" presId="urn:microsoft.com/office/officeart/2008/layout/LinedList"/>
    <dgm:cxn modelId="{6954D571-D0B1-4BF3-8B73-56DA3748CA2B}" type="presParOf" srcId="{ACDDB207-8484-4E55-A83C-4CED049F2F35}" destId="{222CE140-8A3A-420B-B8AA-641F820D637F}" srcOrd="13" destOrd="0" presId="urn:microsoft.com/office/officeart/2008/layout/LinedList"/>
    <dgm:cxn modelId="{E8D98B3A-5757-4C5F-8DB0-771496F8731E}" type="presParOf" srcId="{222CE140-8A3A-420B-B8AA-641F820D637F}" destId="{D1601706-A4EC-48D8-A42E-25E4EC1607BC}" srcOrd="0" destOrd="0" presId="urn:microsoft.com/office/officeart/2008/layout/LinedList"/>
    <dgm:cxn modelId="{25D5B6B1-FA0B-4069-823F-ECFA75EAF0E4}" type="presParOf" srcId="{222CE140-8A3A-420B-B8AA-641F820D637F}" destId="{701D246A-A991-4DFE-A94C-C5F0692FAE49}" srcOrd="1" destOrd="0" presId="urn:microsoft.com/office/officeart/2008/layout/LinedList"/>
    <dgm:cxn modelId="{21F01FAC-D917-4464-9F94-CDFDB1364FE0}" type="presParOf" srcId="{ACDDB207-8484-4E55-A83C-4CED049F2F35}" destId="{D4A7559B-5FFD-4319-BCE4-59C0AD888813}" srcOrd="14" destOrd="0" presId="urn:microsoft.com/office/officeart/2008/layout/LinedList"/>
    <dgm:cxn modelId="{956B5106-B1B5-4B2B-9EE3-475D5F2E35AC}" type="presParOf" srcId="{ACDDB207-8484-4E55-A83C-4CED049F2F35}" destId="{B723DFE4-B767-48FE-AC7A-44B6A12CC0E4}" srcOrd="15" destOrd="0" presId="urn:microsoft.com/office/officeart/2008/layout/LinedList"/>
    <dgm:cxn modelId="{8BB29B01-57D9-4CA0-B694-869007555042}" type="presParOf" srcId="{B723DFE4-B767-48FE-AC7A-44B6A12CC0E4}" destId="{C7626F5F-3B62-4D7B-99F0-326466FA190D}" srcOrd="0" destOrd="0" presId="urn:microsoft.com/office/officeart/2008/layout/LinedList"/>
    <dgm:cxn modelId="{A9B30CD4-5C9C-474F-9565-D2641E4D3EE7}" type="presParOf" srcId="{B723DFE4-B767-48FE-AC7A-44B6A12CC0E4}" destId="{99F392D6-C80D-478C-AD69-C1145359CD20}" srcOrd="1" destOrd="0" presId="urn:microsoft.com/office/officeart/2008/layout/LinedList"/>
    <dgm:cxn modelId="{34411A74-59BF-41B3-A18C-41307C013DF8}" type="presParOf" srcId="{ACDDB207-8484-4E55-A83C-4CED049F2F35}" destId="{1CFC427B-4650-4CA9-8EB0-AD29A95F9E1D}" srcOrd="16" destOrd="0" presId="urn:microsoft.com/office/officeart/2008/layout/LinedList"/>
    <dgm:cxn modelId="{7886892A-E9E7-49CF-A0C1-AB45C43DDE72}" type="presParOf" srcId="{ACDDB207-8484-4E55-A83C-4CED049F2F35}" destId="{3270CE17-6DF8-4C83-8F6C-A8922C0EF930}" srcOrd="17" destOrd="0" presId="urn:microsoft.com/office/officeart/2008/layout/LinedList"/>
    <dgm:cxn modelId="{65DAB9AD-F721-4D99-82D8-40DB06143478}" type="presParOf" srcId="{3270CE17-6DF8-4C83-8F6C-A8922C0EF930}" destId="{BBEBFFA6-A8B3-4AC4-852C-325ADEB54393}" srcOrd="0" destOrd="0" presId="urn:microsoft.com/office/officeart/2008/layout/LinedList"/>
    <dgm:cxn modelId="{2CE0D034-B7DC-4514-AA53-1211EDA6D0AA}" type="presParOf" srcId="{3270CE17-6DF8-4C83-8F6C-A8922C0EF930}" destId="{B77EF23B-3C88-4600-86E4-DB0ECC3DA51E}" srcOrd="1" destOrd="0" presId="urn:microsoft.com/office/officeart/2008/layout/LinedList"/>
    <dgm:cxn modelId="{EC4A6359-4B2D-44FB-B862-272369B86DEB}" type="presParOf" srcId="{ACDDB207-8484-4E55-A83C-4CED049F2F35}" destId="{D17223A0-08E7-4ABF-96B3-2F5892FB4126}" srcOrd="18" destOrd="0" presId="urn:microsoft.com/office/officeart/2008/layout/LinedList"/>
    <dgm:cxn modelId="{7B9DB118-0213-432E-91B4-C7D757D0B9BB}" type="presParOf" srcId="{ACDDB207-8484-4E55-A83C-4CED049F2F35}" destId="{391267AB-83EC-48C0-9494-804095697F06}" srcOrd="19" destOrd="0" presId="urn:microsoft.com/office/officeart/2008/layout/LinedList"/>
    <dgm:cxn modelId="{1E958E4E-562B-48B6-BFB4-0A3C3697EA8F}" type="presParOf" srcId="{391267AB-83EC-48C0-9494-804095697F06}" destId="{EA7F1779-AADC-46B4-AFBE-3BD20F957377}" srcOrd="0" destOrd="0" presId="urn:microsoft.com/office/officeart/2008/layout/LinedList"/>
    <dgm:cxn modelId="{FE8FC2CA-B850-4211-AA1C-C6F96DF73DF8}" type="presParOf" srcId="{391267AB-83EC-48C0-9494-804095697F06}" destId="{E6492A28-8204-45F0-BD10-E3624D846290}" srcOrd="1" destOrd="0" presId="urn:microsoft.com/office/officeart/2008/layout/LinedList"/>
    <dgm:cxn modelId="{3E07AAB8-467A-6E4E-8721-A5D7BB158521}" type="presParOf" srcId="{ACDDB207-8484-4E55-A83C-4CED049F2F35}" destId="{D6D51859-EDC0-F548-B410-05590114CE98}" srcOrd="20" destOrd="0" presId="urn:microsoft.com/office/officeart/2008/layout/LinedList"/>
    <dgm:cxn modelId="{FA3CEDC7-68F7-7F46-8A96-BEB0D287AEFB}" type="presParOf" srcId="{ACDDB207-8484-4E55-A83C-4CED049F2F35}" destId="{975B4CF1-5F1F-7947-9731-E0CE99E106B5}" srcOrd="21" destOrd="0" presId="urn:microsoft.com/office/officeart/2008/layout/LinedList"/>
    <dgm:cxn modelId="{C3E7FBA4-95BF-3742-963D-8879B63588D0}" type="presParOf" srcId="{975B4CF1-5F1F-7947-9731-E0CE99E106B5}" destId="{23463743-C3BA-C24E-8D89-D38EFEABDB51}" srcOrd="0" destOrd="0" presId="urn:microsoft.com/office/officeart/2008/layout/LinedList"/>
    <dgm:cxn modelId="{1ED001CB-7A8E-AE45-93E6-C0D304F410D7}" type="presParOf" srcId="{975B4CF1-5F1F-7947-9731-E0CE99E106B5}" destId="{02321B77-F1A5-A745-918C-8CFE952C46A4}" srcOrd="1" destOrd="0" presId="urn:microsoft.com/office/officeart/2008/layout/LinedList"/>
    <dgm:cxn modelId="{49D1742F-3160-BC42-915A-F4A4D1F13633}" type="presParOf" srcId="{ACDDB207-8484-4E55-A83C-4CED049F2F35}" destId="{477C10E1-B58A-9748-ACCD-D32ECA096FD4}" srcOrd="22" destOrd="0" presId="urn:microsoft.com/office/officeart/2008/layout/LinedList"/>
    <dgm:cxn modelId="{428429BA-D593-A340-80AF-DF42640323D5}" type="presParOf" srcId="{ACDDB207-8484-4E55-A83C-4CED049F2F35}" destId="{9FCACB49-B36D-6144-8A80-2E097A68E319}" srcOrd="23" destOrd="0" presId="urn:microsoft.com/office/officeart/2008/layout/LinedList"/>
    <dgm:cxn modelId="{1CC63895-C8B8-FB46-94EF-76E6294077C5}" type="presParOf" srcId="{9FCACB49-B36D-6144-8A80-2E097A68E319}" destId="{C19C6222-77D1-6E4D-A81F-6FEEF24BF10D}" srcOrd="0" destOrd="0" presId="urn:microsoft.com/office/officeart/2008/layout/LinedList"/>
    <dgm:cxn modelId="{08DDC004-9152-794E-AD61-B6CE27ECE889}" type="presParOf" srcId="{9FCACB49-B36D-6144-8A80-2E097A68E319}" destId="{D8EE9C43-8D81-3C4F-99F4-A8CAEF45CD7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20E363-8A53-A244-AEA1-D13040B3A8FB}" type="doc">
      <dgm:prSet loTypeId="urn:microsoft.com/office/officeart/2005/8/layout/default" loCatId="" qsTypeId="urn:microsoft.com/office/officeart/2005/8/quickstyle/simple1" qsCatId="simple" csTypeId="urn:microsoft.com/office/officeart/2005/8/colors/accent2_2" csCatId="accent2" phldr="1"/>
      <dgm:spPr/>
      <dgm:t>
        <a:bodyPr/>
        <a:lstStyle/>
        <a:p>
          <a:endParaRPr lang="en-GB"/>
        </a:p>
      </dgm:t>
    </dgm:pt>
    <dgm:pt modelId="{19EB6470-8FB9-C943-8090-A59B8508675E}">
      <dgm:prSet phldrT="[Text]"/>
      <dgm:spPr/>
      <dgm:t>
        <a:bodyPr/>
        <a:lstStyle/>
        <a:p>
          <a:r>
            <a:rPr lang="en-GB" dirty="0"/>
            <a:t>Activist</a:t>
          </a:r>
        </a:p>
      </dgm:t>
    </dgm:pt>
    <dgm:pt modelId="{EFADE299-CE0F-C642-BF7D-FD5230D500A1}" type="parTrans" cxnId="{2D1411AC-7B1A-BC41-BACA-BB32B576C9DF}">
      <dgm:prSet/>
      <dgm:spPr/>
      <dgm:t>
        <a:bodyPr/>
        <a:lstStyle/>
        <a:p>
          <a:endParaRPr lang="en-GB"/>
        </a:p>
      </dgm:t>
    </dgm:pt>
    <dgm:pt modelId="{5ADE6F1D-A5FC-484A-B486-70B04EBCDB9B}" type="sibTrans" cxnId="{2D1411AC-7B1A-BC41-BACA-BB32B576C9DF}">
      <dgm:prSet/>
      <dgm:spPr/>
      <dgm:t>
        <a:bodyPr/>
        <a:lstStyle/>
        <a:p>
          <a:endParaRPr lang="en-GB"/>
        </a:p>
      </dgm:t>
    </dgm:pt>
    <dgm:pt modelId="{057A5F3E-B9A8-B54E-9624-0AEE3E24427D}">
      <dgm:prSet phldrT="[Text]"/>
      <dgm:spPr/>
      <dgm:t>
        <a:bodyPr/>
        <a:lstStyle/>
        <a:p>
          <a:r>
            <a:rPr lang="en-GB" dirty="0"/>
            <a:t>Segregation</a:t>
          </a:r>
        </a:p>
      </dgm:t>
    </dgm:pt>
    <dgm:pt modelId="{22618CB9-BEAC-8948-ACF0-D5D1CB89BBDC}" type="parTrans" cxnId="{9F55A625-6997-C84C-B290-BCF4B2660C9A}">
      <dgm:prSet/>
      <dgm:spPr/>
      <dgm:t>
        <a:bodyPr/>
        <a:lstStyle/>
        <a:p>
          <a:endParaRPr lang="en-US"/>
        </a:p>
      </dgm:t>
    </dgm:pt>
    <dgm:pt modelId="{6C9120CC-061F-FC4C-8B27-E5FA072912E2}" type="sibTrans" cxnId="{9F55A625-6997-C84C-B290-BCF4B2660C9A}">
      <dgm:prSet/>
      <dgm:spPr/>
      <dgm:t>
        <a:bodyPr/>
        <a:lstStyle/>
        <a:p>
          <a:endParaRPr lang="en-US"/>
        </a:p>
      </dgm:t>
    </dgm:pt>
    <dgm:pt modelId="{A4051D7C-0472-9943-AA55-5A68BCA703F5}">
      <dgm:prSet phldrT="[Text]"/>
      <dgm:spPr/>
      <dgm:t>
        <a:bodyPr/>
        <a:lstStyle/>
        <a:p>
          <a:r>
            <a:rPr lang="en-GB" dirty="0"/>
            <a:t>Interracial</a:t>
          </a:r>
        </a:p>
      </dgm:t>
    </dgm:pt>
    <dgm:pt modelId="{414235F4-9BE9-6246-8DFC-FF8D90C3ED01}" type="parTrans" cxnId="{99DAE926-34BE-B344-87B1-EA8254AFF2A6}">
      <dgm:prSet/>
      <dgm:spPr/>
      <dgm:t>
        <a:bodyPr/>
        <a:lstStyle/>
        <a:p>
          <a:endParaRPr lang="en-US"/>
        </a:p>
      </dgm:t>
    </dgm:pt>
    <dgm:pt modelId="{8B505953-4C7A-8542-BA22-566680B6EA9B}" type="sibTrans" cxnId="{99DAE926-34BE-B344-87B1-EA8254AFF2A6}">
      <dgm:prSet/>
      <dgm:spPr/>
      <dgm:t>
        <a:bodyPr/>
        <a:lstStyle/>
        <a:p>
          <a:endParaRPr lang="en-US"/>
        </a:p>
      </dgm:t>
    </dgm:pt>
    <dgm:pt modelId="{E2E86E55-5589-C14D-BA3E-2EC1A059E8B3}">
      <dgm:prSet phldrT="[Text]"/>
      <dgm:spPr/>
      <dgm:t>
        <a:bodyPr/>
        <a:lstStyle/>
        <a:p>
          <a:r>
            <a:rPr lang="en-GB" dirty="0"/>
            <a:t>Reconciliation</a:t>
          </a:r>
        </a:p>
      </dgm:t>
    </dgm:pt>
    <dgm:pt modelId="{3F0DDFFF-43A4-3945-B44F-C6B94ACB7356}" type="parTrans" cxnId="{C396F5C7-A54B-0143-BDD1-C78678640EDE}">
      <dgm:prSet/>
      <dgm:spPr/>
      <dgm:t>
        <a:bodyPr/>
        <a:lstStyle/>
        <a:p>
          <a:endParaRPr lang="en-US"/>
        </a:p>
      </dgm:t>
    </dgm:pt>
    <dgm:pt modelId="{0F01B7B7-18A9-524C-8DA4-6ECD44DBE9B7}" type="sibTrans" cxnId="{C396F5C7-A54B-0143-BDD1-C78678640EDE}">
      <dgm:prSet/>
      <dgm:spPr/>
      <dgm:t>
        <a:bodyPr/>
        <a:lstStyle/>
        <a:p>
          <a:endParaRPr lang="en-US"/>
        </a:p>
      </dgm:t>
    </dgm:pt>
    <dgm:pt modelId="{DC88D1C4-82D0-814C-84B4-6C9FF471E033}">
      <dgm:prSet phldrT="[Text]"/>
      <dgm:spPr/>
      <dgm:t>
        <a:bodyPr/>
        <a:lstStyle/>
        <a:p>
          <a:r>
            <a:rPr lang="en-GB" dirty="0"/>
            <a:t>Ku Klux Klan</a:t>
          </a:r>
        </a:p>
      </dgm:t>
    </dgm:pt>
    <dgm:pt modelId="{99B7520A-4FA2-6A4F-8429-9D2AD3258B26}" type="parTrans" cxnId="{55FFB842-985B-664B-BAFC-BE6DBC397B35}">
      <dgm:prSet/>
      <dgm:spPr/>
      <dgm:t>
        <a:bodyPr/>
        <a:lstStyle/>
        <a:p>
          <a:endParaRPr lang="en-US"/>
        </a:p>
      </dgm:t>
    </dgm:pt>
    <dgm:pt modelId="{2AAA9A00-0D3E-E342-B1CE-DCDC9728C8F0}" type="sibTrans" cxnId="{55FFB842-985B-664B-BAFC-BE6DBC397B35}">
      <dgm:prSet/>
      <dgm:spPr/>
      <dgm:t>
        <a:bodyPr/>
        <a:lstStyle/>
        <a:p>
          <a:endParaRPr lang="en-US"/>
        </a:p>
      </dgm:t>
    </dgm:pt>
    <dgm:pt modelId="{B68B352C-8E74-BE4B-82D5-DE387F0DE743}">
      <dgm:prSet phldrT="[Text]"/>
      <dgm:spPr/>
      <dgm:t>
        <a:bodyPr/>
        <a:lstStyle/>
        <a:p>
          <a:r>
            <a:rPr lang="en-GB" dirty="0"/>
            <a:t>Deep South</a:t>
          </a:r>
        </a:p>
      </dgm:t>
    </dgm:pt>
    <dgm:pt modelId="{C08A36FC-3095-1241-8262-06ED4A6B633B}" type="parTrans" cxnId="{1522F487-1BF2-E04A-9BAC-708825A429A7}">
      <dgm:prSet/>
      <dgm:spPr/>
      <dgm:t>
        <a:bodyPr/>
        <a:lstStyle/>
        <a:p>
          <a:endParaRPr lang="en-US"/>
        </a:p>
      </dgm:t>
    </dgm:pt>
    <dgm:pt modelId="{159404B1-D931-E343-98B7-EC9D40D0CDEE}" type="sibTrans" cxnId="{1522F487-1BF2-E04A-9BAC-708825A429A7}">
      <dgm:prSet/>
      <dgm:spPr/>
      <dgm:t>
        <a:bodyPr/>
        <a:lstStyle/>
        <a:p>
          <a:endParaRPr lang="en-US"/>
        </a:p>
      </dgm:t>
    </dgm:pt>
    <dgm:pt modelId="{AF005F7D-E37E-4548-AC53-138987926836}">
      <dgm:prSet phldrT="[Text]"/>
      <dgm:spPr/>
      <dgm:t>
        <a:bodyPr/>
        <a:lstStyle/>
        <a:p>
          <a:r>
            <a:rPr lang="en-GB" dirty="0"/>
            <a:t>CORE</a:t>
          </a:r>
        </a:p>
      </dgm:t>
    </dgm:pt>
    <dgm:pt modelId="{A5D814C1-E45B-294A-858D-90B08B2FA34C}" type="parTrans" cxnId="{9C9B400A-C43C-6349-AD44-D8F3A477E098}">
      <dgm:prSet/>
      <dgm:spPr/>
      <dgm:t>
        <a:bodyPr/>
        <a:lstStyle/>
        <a:p>
          <a:endParaRPr lang="en-US"/>
        </a:p>
      </dgm:t>
    </dgm:pt>
    <dgm:pt modelId="{FDE82F48-9221-A141-9782-90F1106A1FF0}" type="sibTrans" cxnId="{9C9B400A-C43C-6349-AD44-D8F3A477E098}">
      <dgm:prSet/>
      <dgm:spPr/>
      <dgm:t>
        <a:bodyPr/>
        <a:lstStyle/>
        <a:p>
          <a:endParaRPr lang="en-US"/>
        </a:p>
      </dgm:t>
    </dgm:pt>
    <dgm:pt modelId="{5E47346E-28BD-324D-9F67-2B099FA4D877}">
      <dgm:prSet phldrT="[Text]"/>
      <dgm:spPr/>
      <dgm:t>
        <a:bodyPr/>
        <a:lstStyle/>
        <a:p>
          <a:r>
            <a:rPr lang="en-GB" dirty="0"/>
            <a:t>Freedom Rides</a:t>
          </a:r>
        </a:p>
      </dgm:t>
    </dgm:pt>
    <dgm:pt modelId="{F2DF5443-A38E-1F41-9EE5-6A5559F814F5}" type="parTrans" cxnId="{3E187E21-D83B-2547-8C7C-4BA818A44000}">
      <dgm:prSet/>
      <dgm:spPr/>
      <dgm:t>
        <a:bodyPr/>
        <a:lstStyle/>
        <a:p>
          <a:endParaRPr lang="en-US"/>
        </a:p>
      </dgm:t>
    </dgm:pt>
    <dgm:pt modelId="{8F9E8F76-51E1-0542-B0F3-67C2890AD001}" type="sibTrans" cxnId="{3E187E21-D83B-2547-8C7C-4BA818A44000}">
      <dgm:prSet/>
      <dgm:spPr/>
      <dgm:t>
        <a:bodyPr/>
        <a:lstStyle/>
        <a:p>
          <a:endParaRPr lang="en-US"/>
        </a:p>
      </dgm:t>
    </dgm:pt>
    <dgm:pt modelId="{B552EEA1-1A90-9C4C-AFBB-C853CE76C261}">
      <dgm:prSet phldrT="[Text]"/>
      <dgm:spPr/>
      <dgm:t>
        <a:bodyPr/>
        <a:lstStyle/>
        <a:p>
          <a:r>
            <a:rPr lang="en-GB" dirty="0"/>
            <a:t>SNCC</a:t>
          </a:r>
        </a:p>
      </dgm:t>
    </dgm:pt>
    <dgm:pt modelId="{F8C940A2-8A3B-D147-9A3C-0C14CFDCA12E}" type="parTrans" cxnId="{537EB0BC-5ADA-314C-94BF-BC787426583B}">
      <dgm:prSet/>
      <dgm:spPr/>
      <dgm:t>
        <a:bodyPr/>
        <a:lstStyle/>
        <a:p>
          <a:endParaRPr lang="en-US"/>
        </a:p>
      </dgm:t>
    </dgm:pt>
    <dgm:pt modelId="{2269DBF1-D045-3047-999F-BB0298D6000A}" type="sibTrans" cxnId="{537EB0BC-5ADA-314C-94BF-BC787426583B}">
      <dgm:prSet/>
      <dgm:spPr/>
      <dgm:t>
        <a:bodyPr/>
        <a:lstStyle/>
        <a:p>
          <a:endParaRPr lang="en-US"/>
        </a:p>
      </dgm:t>
    </dgm:pt>
    <dgm:pt modelId="{BB0B9CE9-865E-3A41-817E-2CF9312C2533}">
      <dgm:prSet phldrT="[Text]"/>
      <dgm:spPr/>
      <dgm:t>
        <a:bodyPr/>
        <a:lstStyle/>
        <a:p>
          <a:r>
            <a:rPr lang="en-GB" dirty="0"/>
            <a:t>Fellowship of Reconciliation</a:t>
          </a:r>
        </a:p>
      </dgm:t>
    </dgm:pt>
    <dgm:pt modelId="{AE42B558-DA00-1D49-8292-41BC449374FF}" type="parTrans" cxnId="{748FCACA-6092-8845-9FBA-B3C4E26A842D}">
      <dgm:prSet/>
      <dgm:spPr/>
      <dgm:t>
        <a:bodyPr/>
        <a:lstStyle/>
        <a:p>
          <a:endParaRPr lang="en-US"/>
        </a:p>
      </dgm:t>
    </dgm:pt>
    <dgm:pt modelId="{42A63481-0699-C14C-8F6C-0C009A5DE971}" type="sibTrans" cxnId="{748FCACA-6092-8845-9FBA-B3C4E26A842D}">
      <dgm:prSet/>
      <dgm:spPr/>
      <dgm:t>
        <a:bodyPr/>
        <a:lstStyle/>
        <a:p>
          <a:endParaRPr lang="en-US"/>
        </a:p>
      </dgm:t>
    </dgm:pt>
    <dgm:pt modelId="{EE00D3CD-9213-8043-B11C-B4D9D92C2BC2}">
      <dgm:prSet phldrT="[Text]"/>
      <dgm:spPr/>
      <dgm:t>
        <a:bodyPr/>
        <a:lstStyle/>
        <a:p>
          <a:r>
            <a:rPr lang="en-GB" dirty="0"/>
            <a:t>SAFA</a:t>
          </a:r>
        </a:p>
      </dgm:t>
    </dgm:pt>
    <dgm:pt modelId="{E2EC3445-A4EF-9546-941B-67BF3D20C027}" type="parTrans" cxnId="{05FEFF4D-4FC6-F544-8300-C89F6AB78B34}">
      <dgm:prSet/>
      <dgm:spPr/>
      <dgm:t>
        <a:bodyPr/>
        <a:lstStyle/>
        <a:p>
          <a:endParaRPr lang="en-US"/>
        </a:p>
      </dgm:t>
    </dgm:pt>
    <dgm:pt modelId="{17CED912-0877-E44E-9AAA-B9E44E80CD13}" type="sibTrans" cxnId="{05FEFF4D-4FC6-F544-8300-C89F6AB78B34}">
      <dgm:prSet/>
      <dgm:spPr/>
      <dgm:t>
        <a:bodyPr/>
        <a:lstStyle/>
        <a:p>
          <a:endParaRPr lang="en-US"/>
        </a:p>
      </dgm:t>
    </dgm:pt>
    <dgm:pt modelId="{3B89F68D-CB97-3645-8CB1-4ACAD5AFF1D0}">
      <dgm:prSet phldrT="[Text]"/>
      <dgm:spPr/>
      <dgm:t>
        <a:bodyPr/>
        <a:lstStyle/>
        <a:p>
          <a:r>
            <a:rPr lang="en-GB" dirty="0"/>
            <a:t>Reserve</a:t>
          </a:r>
        </a:p>
      </dgm:t>
    </dgm:pt>
    <dgm:pt modelId="{B42D0997-50F3-3548-A5A2-5AF07D4D8083}" type="parTrans" cxnId="{E7EFDEF7-DD9C-CF48-84FD-7EEAEE03EB4E}">
      <dgm:prSet/>
      <dgm:spPr/>
      <dgm:t>
        <a:bodyPr/>
        <a:lstStyle/>
        <a:p>
          <a:endParaRPr lang="en-US"/>
        </a:p>
      </dgm:t>
    </dgm:pt>
    <dgm:pt modelId="{08001871-B6E8-044A-84D0-71D333D76347}" type="sibTrans" cxnId="{E7EFDEF7-DD9C-CF48-84FD-7EEAEE03EB4E}">
      <dgm:prSet/>
      <dgm:spPr/>
      <dgm:t>
        <a:bodyPr/>
        <a:lstStyle/>
        <a:p>
          <a:endParaRPr lang="en-US"/>
        </a:p>
      </dgm:t>
    </dgm:pt>
    <dgm:pt modelId="{0515E0D8-038F-F34B-B2D3-33ED8E8756A7}" type="pres">
      <dgm:prSet presAssocID="{3820E363-8A53-A244-AEA1-D13040B3A8FB}" presName="diagram" presStyleCnt="0">
        <dgm:presLayoutVars>
          <dgm:dir/>
          <dgm:resizeHandles val="exact"/>
        </dgm:presLayoutVars>
      </dgm:prSet>
      <dgm:spPr/>
    </dgm:pt>
    <dgm:pt modelId="{5711A5FA-694B-9246-ABE4-C3BD633A49FE}" type="pres">
      <dgm:prSet presAssocID="{19EB6470-8FB9-C943-8090-A59B8508675E}" presName="node" presStyleLbl="node1" presStyleIdx="0" presStyleCnt="12">
        <dgm:presLayoutVars>
          <dgm:bulletEnabled val="1"/>
        </dgm:presLayoutVars>
      </dgm:prSet>
      <dgm:spPr/>
    </dgm:pt>
    <dgm:pt modelId="{871129FE-BE91-834F-9BDB-898389BA6032}" type="pres">
      <dgm:prSet presAssocID="{5ADE6F1D-A5FC-484A-B486-70B04EBCDB9B}" presName="sibTrans" presStyleCnt="0"/>
      <dgm:spPr/>
    </dgm:pt>
    <dgm:pt modelId="{A2AF6137-DE33-C64A-95C2-05C1CAE76EFF}" type="pres">
      <dgm:prSet presAssocID="{057A5F3E-B9A8-B54E-9624-0AEE3E24427D}" presName="node" presStyleLbl="node1" presStyleIdx="1" presStyleCnt="12">
        <dgm:presLayoutVars>
          <dgm:bulletEnabled val="1"/>
        </dgm:presLayoutVars>
      </dgm:prSet>
      <dgm:spPr/>
    </dgm:pt>
    <dgm:pt modelId="{1A60497F-48F2-B14B-84E3-FF60DDEB104F}" type="pres">
      <dgm:prSet presAssocID="{6C9120CC-061F-FC4C-8B27-E5FA072912E2}" presName="sibTrans" presStyleCnt="0"/>
      <dgm:spPr/>
    </dgm:pt>
    <dgm:pt modelId="{87F124E6-44C2-3346-8C05-1609F3D92DCA}" type="pres">
      <dgm:prSet presAssocID="{A4051D7C-0472-9943-AA55-5A68BCA703F5}" presName="node" presStyleLbl="node1" presStyleIdx="2" presStyleCnt="12">
        <dgm:presLayoutVars>
          <dgm:bulletEnabled val="1"/>
        </dgm:presLayoutVars>
      </dgm:prSet>
      <dgm:spPr/>
    </dgm:pt>
    <dgm:pt modelId="{F78AF178-CFA1-5D4E-825D-4C0D8E02D6BF}" type="pres">
      <dgm:prSet presAssocID="{8B505953-4C7A-8542-BA22-566680B6EA9B}" presName="sibTrans" presStyleCnt="0"/>
      <dgm:spPr/>
    </dgm:pt>
    <dgm:pt modelId="{CA40B298-E59D-BB46-A580-A283769F5BA8}" type="pres">
      <dgm:prSet presAssocID="{E2E86E55-5589-C14D-BA3E-2EC1A059E8B3}" presName="node" presStyleLbl="node1" presStyleIdx="3" presStyleCnt="12">
        <dgm:presLayoutVars>
          <dgm:bulletEnabled val="1"/>
        </dgm:presLayoutVars>
      </dgm:prSet>
      <dgm:spPr/>
    </dgm:pt>
    <dgm:pt modelId="{CB08158F-8D7D-CD48-83A7-A54225E2D249}" type="pres">
      <dgm:prSet presAssocID="{0F01B7B7-18A9-524C-8DA4-6ECD44DBE9B7}" presName="sibTrans" presStyleCnt="0"/>
      <dgm:spPr/>
    </dgm:pt>
    <dgm:pt modelId="{33307CB7-7B56-DD4B-A9A0-DEC91F213A9A}" type="pres">
      <dgm:prSet presAssocID="{DC88D1C4-82D0-814C-84B4-6C9FF471E033}" presName="node" presStyleLbl="node1" presStyleIdx="4" presStyleCnt="12">
        <dgm:presLayoutVars>
          <dgm:bulletEnabled val="1"/>
        </dgm:presLayoutVars>
      </dgm:prSet>
      <dgm:spPr/>
    </dgm:pt>
    <dgm:pt modelId="{976F8BA1-EE01-8C41-8110-227096061131}" type="pres">
      <dgm:prSet presAssocID="{2AAA9A00-0D3E-E342-B1CE-DCDC9728C8F0}" presName="sibTrans" presStyleCnt="0"/>
      <dgm:spPr/>
    </dgm:pt>
    <dgm:pt modelId="{9B867CB9-0A3B-6A46-9384-90A0FAF0463B}" type="pres">
      <dgm:prSet presAssocID="{B68B352C-8E74-BE4B-82D5-DE387F0DE743}" presName="node" presStyleLbl="node1" presStyleIdx="5" presStyleCnt="12">
        <dgm:presLayoutVars>
          <dgm:bulletEnabled val="1"/>
        </dgm:presLayoutVars>
      </dgm:prSet>
      <dgm:spPr/>
    </dgm:pt>
    <dgm:pt modelId="{5CEB2430-5AF1-2F4B-B67F-A827FAB37DCA}" type="pres">
      <dgm:prSet presAssocID="{159404B1-D931-E343-98B7-EC9D40D0CDEE}" presName="sibTrans" presStyleCnt="0"/>
      <dgm:spPr/>
    </dgm:pt>
    <dgm:pt modelId="{BB0CC1C6-975E-0F45-B13E-8B347CBC515B}" type="pres">
      <dgm:prSet presAssocID="{AF005F7D-E37E-4548-AC53-138987926836}" presName="node" presStyleLbl="node1" presStyleIdx="6" presStyleCnt="12">
        <dgm:presLayoutVars>
          <dgm:bulletEnabled val="1"/>
        </dgm:presLayoutVars>
      </dgm:prSet>
      <dgm:spPr/>
    </dgm:pt>
    <dgm:pt modelId="{C67745E5-206B-2242-85D0-F4F4DC50A983}" type="pres">
      <dgm:prSet presAssocID="{FDE82F48-9221-A141-9782-90F1106A1FF0}" presName="sibTrans" presStyleCnt="0"/>
      <dgm:spPr/>
    </dgm:pt>
    <dgm:pt modelId="{D8892661-18CD-1643-ABC5-528A5695CF47}" type="pres">
      <dgm:prSet presAssocID="{5E47346E-28BD-324D-9F67-2B099FA4D877}" presName="node" presStyleLbl="node1" presStyleIdx="7" presStyleCnt="12">
        <dgm:presLayoutVars>
          <dgm:bulletEnabled val="1"/>
        </dgm:presLayoutVars>
      </dgm:prSet>
      <dgm:spPr/>
    </dgm:pt>
    <dgm:pt modelId="{CAD0A29A-A3AC-5E42-84A3-09BA9FA15F0E}" type="pres">
      <dgm:prSet presAssocID="{8F9E8F76-51E1-0542-B0F3-67C2890AD001}" presName="sibTrans" presStyleCnt="0"/>
      <dgm:spPr/>
    </dgm:pt>
    <dgm:pt modelId="{5EADCA77-D732-8641-9508-51936D260601}" type="pres">
      <dgm:prSet presAssocID="{B552EEA1-1A90-9C4C-AFBB-C853CE76C261}" presName="node" presStyleLbl="node1" presStyleIdx="8" presStyleCnt="12">
        <dgm:presLayoutVars>
          <dgm:bulletEnabled val="1"/>
        </dgm:presLayoutVars>
      </dgm:prSet>
      <dgm:spPr/>
    </dgm:pt>
    <dgm:pt modelId="{72BDE262-EE23-8147-AB84-26F1CAEECC22}" type="pres">
      <dgm:prSet presAssocID="{2269DBF1-D045-3047-999F-BB0298D6000A}" presName="sibTrans" presStyleCnt="0"/>
      <dgm:spPr/>
    </dgm:pt>
    <dgm:pt modelId="{DAF4E35F-C3EC-9341-8877-10EEB03C1ED8}" type="pres">
      <dgm:prSet presAssocID="{BB0B9CE9-865E-3A41-817E-2CF9312C2533}" presName="node" presStyleLbl="node1" presStyleIdx="9" presStyleCnt="12">
        <dgm:presLayoutVars>
          <dgm:bulletEnabled val="1"/>
        </dgm:presLayoutVars>
      </dgm:prSet>
      <dgm:spPr/>
    </dgm:pt>
    <dgm:pt modelId="{20FB8330-299A-F341-BDB6-6D01B6821A6F}" type="pres">
      <dgm:prSet presAssocID="{42A63481-0699-C14C-8F6C-0C009A5DE971}" presName="sibTrans" presStyleCnt="0"/>
      <dgm:spPr/>
    </dgm:pt>
    <dgm:pt modelId="{A14408EA-A78B-EC42-80B6-3828EAE6C547}" type="pres">
      <dgm:prSet presAssocID="{EE00D3CD-9213-8043-B11C-B4D9D92C2BC2}" presName="node" presStyleLbl="node1" presStyleIdx="10" presStyleCnt="12">
        <dgm:presLayoutVars>
          <dgm:bulletEnabled val="1"/>
        </dgm:presLayoutVars>
      </dgm:prSet>
      <dgm:spPr/>
    </dgm:pt>
    <dgm:pt modelId="{D517B9D9-6C8B-4745-A7ED-04D1E17A0042}" type="pres">
      <dgm:prSet presAssocID="{17CED912-0877-E44E-9AAA-B9E44E80CD13}" presName="sibTrans" presStyleCnt="0"/>
      <dgm:spPr/>
    </dgm:pt>
    <dgm:pt modelId="{049DEC44-AD0B-A844-AFBC-E696EB5BF19E}" type="pres">
      <dgm:prSet presAssocID="{3B89F68D-CB97-3645-8CB1-4ACAD5AFF1D0}" presName="node" presStyleLbl="node1" presStyleIdx="11" presStyleCnt="12">
        <dgm:presLayoutVars>
          <dgm:bulletEnabled val="1"/>
        </dgm:presLayoutVars>
      </dgm:prSet>
      <dgm:spPr/>
    </dgm:pt>
  </dgm:ptLst>
  <dgm:cxnLst>
    <dgm:cxn modelId="{41E0E300-A672-0B45-A4D0-9A0E0BFFD6E2}" type="presOf" srcId="{3B89F68D-CB97-3645-8CB1-4ACAD5AFF1D0}" destId="{049DEC44-AD0B-A844-AFBC-E696EB5BF19E}" srcOrd="0" destOrd="0" presId="urn:microsoft.com/office/officeart/2005/8/layout/default"/>
    <dgm:cxn modelId="{3E4B6C02-0A37-9947-9CEE-9115AE0DF319}" type="presOf" srcId="{B68B352C-8E74-BE4B-82D5-DE387F0DE743}" destId="{9B867CB9-0A3B-6A46-9384-90A0FAF0463B}" srcOrd="0" destOrd="0" presId="urn:microsoft.com/office/officeart/2005/8/layout/default"/>
    <dgm:cxn modelId="{9C9B400A-C43C-6349-AD44-D8F3A477E098}" srcId="{3820E363-8A53-A244-AEA1-D13040B3A8FB}" destId="{AF005F7D-E37E-4548-AC53-138987926836}" srcOrd="6" destOrd="0" parTransId="{A5D814C1-E45B-294A-858D-90B08B2FA34C}" sibTransId="{FDE82F48-9221-A141-9782-90F1106A1FF0}"/>
    <dgm:cxn modelId="{3E187E21-D83B-2547-8C7C-4BA818A44000}" srcId="{3820E363-8A53-A244-AEA1-D13040B3A8FB}" destId="{5E47346E-28BD-324D-9F67-2B099FA4D877}" srcOrd="7" destOrd="0" parTransId="{F2DF5443-A38E-1F41-9EE5-6A5559F814F5}" sibTransId="{8F9E8F76-51E1-0542-B0F3-67C2890AD001}"/>
    <dgm:cxn modelId="{9F55A625-6997-C84C-B290-BCF4B2660C9A}" srcId="{3820E363-8A53-A244-AEA1-D13040B3A8FB}" destId="{057A5F3E-B9A8-B54E-9624-0AEE3E24427D}" srcOrd="1" destOrd="0" parTransId="{22618CB9-BEAC-8948-ACF0-D5D1CB89BBDC}" sibTransId="{6C9120CC-061F-FC4C-8B27-E5FA072912E2}"/>
    <dgm:cxn modelId="{99DAE926-34BE-B344-87B1-EA8254AFF2A6}" srcId="{3820E363-8A53-A244-AEA1-D13040B3A8FB}" destId="{A4051D7C-0472-9943-AA55-5A68BCA703F5}" srcOrd="2" destOrd="0" parTransId="{414235F4-9BE9-6246-8DFC-FF8D90C3ED01}" sibTransId="{8B505953-4C7A-8542-BA22-566680B6EA9B}"/>
    <dgm:cxn modelId="{44002537-8D2C-5B44-A22D-0ABFF179A073}" type="presOf" srcId="{19EB6470-8FB9-C943-8090-A59B8508675E}" destId="{5711A5FA-694B-9246-ABE4-C3BD633A49FE}" srcOrd="0" destOrd="0" presId="urn:microsoft.com/office/officeart/2005/8/layout/default"/>
    <dgm:cxn modelId="{7C870C3D-9EFF-1E4E-B2F8-E9E14772F600}" type="presOf" srcId="{DC88D1C4-82D0-814C-84B4-6C9FF471E033}" destId="{33307CB7-7B56-DD4B-A9A0-DEC91F213A9A}" srcOrd="0" destOrd="0" presId="urn:microsoft.com/office/officeart/2005/8/layout/default"/>
    <dgm:cxn modelId="{E98B1A3F-9B31-8F4C-A519-58CD67C84EA2}" type="presOf" srcId="{EE00D3CD-9213-8043-B11C-B4D9D92C2BC2}" destId="{A14408EA-A78B-EC42-80B6-3828EAE6C547}" srcOrd="0" destOrd="0" presId="urn:microsoft.com/office/officeart/2005/8/layout/default"/>
    <dgm:cxn modelId="{55FFB842-985B-664B-BAFC-BE6DBC397B35}" srcId="{3820E363-8A53-A244-AEA1-D13040B3A8FB}" destId="{DC88D1C4-82D0-814C-84B4-6C9FF471E033}" srcOrd="4" destOrd="0" parTransId="{99B7520A-4FA2-6A4F-8429-9D2AD3258B26}" sibTransId="{2AAA9A00-0D3E-E342-B1CE-DCDC9728C8F0}"/>
    <dgm:cxn modelId="{D98F9547-64BD-E040-A7E3-F3ADABB89BE8}" type="presOf" srcId="{A4051D7C-0472-9943-AA55-5A68BCA703F5}" destId="{87F124E6-44C2-3346-8C05-1609F3D92DCA}" srcOrd="0" destOrd="0" presId="urn:microsoft.com/office/officeart/2005/8/layout/default"/>
    <dgm:cxn modelId="{05FEFF4D-4FC6-F544-8300-C89F6AB78B34}" srcId="{3820E363-8A53-A244-AEA1-D13040B3A8FB}" destId="{EE00D3CD-9213-8043-B11C-B4D9D92C2BC2}" srcOrd="10" destOrd="0" parTransId="{E2EC3445-A4EF-9546-941B-67BF3D20C027}" sibTransId="{17CED912-0877-E44E-9AAA-B9E44E80CD13}"/>
    <dgm:cxn modelId="{FA669854-51CE-3E43-B5CA-B4033669EFE5}" type="presOf" srcId="{3820E363-8A53-A244-AEA1-D13040B3A8FB}" destId="{0515E0D8-038F-F34B-B2D3-33ED8E8756A7}" srcOrd="0" destOrd="0" presId="urn:microsoft.com/office/officeart/2005/8/layout/default"/>
    <dgm:cxn modelId="{1522F487-1BF2-E04A-9BAC-708825A429A7}" srcId="{3820E363-8A53-A244-AEA1-D13040B3A8FB}" destId="{B68B352C-8E74-BE4B-82D5-DE387F0DE743}" srcOrd="5" destOrd="0" parTransId="{C08A36FC-3095-1241-8262-06ED4A6B633B}" sibTransId="{159404B1-D931-E343-98B7-EC9D40D0CDEE}"/>
    <dgm:cxn modelId="{B2737F8D-C1B9-E64F-92D9-F13BDC4394EF}" type="presOf" srcId="{E2E86E55-5589-C14D-BA3E-2EC1A059E8B3}" destId="{CA40B298-E59D-BB46-A580-A283769F5BA8}" srcOrd="0" destOrd="0" presId="urn:microsoft.com/office/officeart/2005/8/layout/default"/>
    <dgm:cxn modelId="{FEEE3C94-4668-FD43-A4D5-CB2ECC88A45F}" type="presOf" srcId="{AF005F7D-E37E-4548-AC53-138987926836}" destId="{BB0CC1C6-975E-0F45-B13E-8B347CBC515B}" srcOrd="0" destOrd="0" presId="urn:microsoft.com/office/officeart/2005/8/layout/default"/>
    <dgm:cxn modelId="{2D1411AC-7B1A-BC41-BACA-BB32B576C9DF}" srcId="{3820E363-8A53-A244-AEA1-D13040B3A8FB}" destId="{19EB6470-8FB9-C943-8090-A59B8508675E}" srcOrd="0" destOrd="0" parTransId="{EFADE299-CE0F-C642-BF7D-FD5230D500A1}" sibTransId="{5ADE6F1D-A5FC-484A-B486-70B04EBCDB9B}"/>
    <dgm:cxn modelId="{D4542CB8-71D7-7440-8E2C-5E19BA1AE6D0}" type="presOf" srcId="{5E47346E-28BD-324D-9F67-2B099FA4D877}" destId="{D8892661-18CD-1643-ABC5-528A5695CF47}" srcOrd="0" destOrd="0" presId="urn:microsoft.com/office/officeart/2005/8/layout/default"/>
    <dgm:cxn modelId="{537EB0BC-5ADA-314C-94BF-BC787426583B}" srcId="{3820E363-8A53-A244-AEA1-D13040B3A8FB}" destId="{B552EEA1-1A90-9C4C-AFBB-C853CE76C261}" srcOrd="8" destOrd="0" parTransId="{F8C940A2-8A3B-D147-9A3C-0C14CFDCA12E}" sibTransId="{2269DBF1-D045-3047-999F-BB0298D6000A}"/>
    <dgm:cxn modelId="{C396F5C7-A54B-0143-BDD1-C78678640EDE}" srcId="{3820E363-8A53-A244-AEA1-D13040B3A8FB}" destId="{E2E86E55-5589-C14D-BA3E-2EC1A059E8B3}" srcOrd="3" destOrd="0" parTransId="{3F0DDFFF-43A4-3945-B44F-C6B94ACB7356}" sibTransId="{0F01B7B7-18A9-524C-8DA4-6ECD44DBE9B7}"/>
    <dgm:cxn modelId="{748FCACA-6092-8845-9FBA-B3C4E26A842D}" srcId="{3820E363-8A53-A244-AEA1-D13040B3A8FB}" destId="{BB0B9CE9-865E-3A41-817E-2CF9312C2533}" srcOrd="9" destOrd="0" parTransId="{AE42B558-DA00-1D49-8292-41BC449374FF}" sibTransId="{42A63481-0699-C14C-8F6C-0C009A5DE971}"/>
    <dgm:cxn modelId="{73BCE6CC-65C2-0349-9E0E-17A42584D313}" type="presOf" srcId="{B552EEA1-1A90-9C4C-AFBB-C853CE76C261}" destId="{5EADCA77-D732-8641-9508-51936D260601}" srcOrd="0" destOrd="0" presId="urn:microsoft.com/office/officeart/2005/8/layout/default"/>
    <dgm:cxn modelId="{6B7560E6-5EF0-394C-B7F4-853AE3D8A9B6}" type="presOf" srcId="{057A5F3E-B9A8-B54E-9624-0AEE3E24427D}" destId="{A2AF6137-DE33-C64A-95C2-05C1CAE76EFF}" srcOrd="0" destOrd="0" presId="urn:microsoft.com/office/officeart/2005/8/layout/default"/>
    <dgm:cxn modelId="{E7EFDEF7-DD9C-CF48-84FD-7EEAEE03EB4E}" srcId="{3820E363-8A53-A244-AEA1-D13040B3A8FB}" destId="{3B89F68D-CB97-3645-8CB1-4ACAD5AFF1D0}" srcOrd="11" destOrd="0" parTransId="{B42D0997-50F3-3548-A5A2-5AF07D4D8083}" sibTransId="{08001871-B6E8-044A-84D0-71D333D76347}"/>
    <dgm:cxn modelId="{4C2E86FD-B223-6D4E-8F28-4D679DC2D3C4}" type="presOf" srcId="{BB0B9CE9-865E-3A41-817E-2CF9312C2533}" destId="{DAF4E35F-C3EC-9341-8877-10EEB03C1ED8}" srcOrd="0" destOrd="0" presId="urn:microsoft.com/office/officeart/2005/8/layout/default"/>
    <dgm:cxn modelId="{19258B7D-7CD6-B54B-BE8D-A1B54BAD5471}" type="presParOf" srcId="{0515E0D8-038F-F34B-B2D3-33ED8E8756A7}" destId="{5711A5FA-694B-9246-ABE4-C3BD633A49FE}" srcOrd="0" destOrd="0" presId="urn:microsoft.com/office/officeart/2005/8/layout/default"/>
    <dgm:cxn modelId="{0ABDE488-9407-224F-9153-4E7EBA5C2636}" type="presParOf" srcId="{0515E0D8-038F-F34B-B2D3-33ED8E8756A7}" destId="{871129FE-BE91-834F-9BDB-898389BA6032}" srcOrd="1" destOrd="0" presId="urn:microsoft.com/office/officeart/2005/8/layout/default"/>
    <dgm:cxn modelId="{97C157AB-55F4-E34F-82FF-BD947C8375A6}" type="presParOf" srcId="{0515E0D8-038F-F34B-B2D3-33ED8E8756A7}" destId="{A2AF6137-DE33-C64A-95C2-05C1CAE76EFF}" srcOrd="2" destOrd="0" presId="urn:microsoft.com/office/officeart/2005/8/layout/default"/>
    <dgm:cxn modelId="{CABAEDBE-9AC0-2A46-B904-2B8576054CB4}" type="presParOf" srcId="{0515E0D8-038F-F34B-B2D3-33ED8E8756A7}" destId="{1A60497F-48F2-B14B-84E3-FF60DDEB104F}" srcOrd="3" destOrd="0" presId="urn:microsoft.com/office/officeart/2005/8/layout/default"/>
    <dgm:cxn modelId="{1A432363-A1D5-6C4C-8D74-EF885E619513}" type="presParOf" srcId="{0515E0D8-038F-F34B-B2D3-33ED8E8756A7}" destId="{87F124E6-44C2-3346-8C05-1609F3D92DCA}" srcOrd="4" destOrd="0" presId="urn:microsoft.com/office/officeart/2005/8/layout/default"/>
    <dgm:cxn modelId="{E435A8D3-B3DD-034F-9D11-0135F558CA63}" type="presParOf" srcId="{0515E0D8-038F-F34B-B2D3-33ED8E8756A7}" destId="{F78AF178-CFA1-5D4E-825D-4C0D8E02D6BF}" srcOrd="5" destOrd="0" presId="urn:microsoft.com/office/officeart/2005/8/layout/default"/>
    <dgm:cxn modelId="{57E800DA-73B6-704C-95AE-7738F38CAC54}" type="presParOf" srcId="{0515E0D8-038F-F34B-B2D3-33ED8E8756A7}" destId="{CA40B298-E59D-BB46-A580-A283769F5BA8}" srcOrd="6" destOrd="0" presId="urn:microsoft.com/office/officeart/2005/8/layout/default"/>
    <dgm:cxn modelId="{18052369-9DA8-094D-AF08-8F77D6387B99}" type="presParOf" srcId="{0515E0D8-038F-F34B-B2D3-33ED8E8756A7}" destId="{CB08158F-8D7D-CD48-83A7-A54225E2D249}" srcOrd="7" destOrd="0" presId="urn:microsoft.com/office/officeart/2005/8/layout/default"/>
    <dgm:cxn modelId="{06E0EA80-E210-B044-8675-BC189A931149}" type="presParOf" srcId="{0515E0D8-038F-F34B-B2D3-33ED8E8756A7}" destId="{33307CB7-7B56-DD4B-A9A0-DEC91F213A9A}" srcOrd="8" destOrd="0" presId="urn:microsoft.com/office/officeart/2005/8/layout/default"/>
    <dgm:cxn modelId="{EC870096-300F-5B44-BB67-679C9FC9D7F7}" type="presParOf" srcId="{0515E0D8-038F-F34B-B2D3-33ED8E8756A7}" destId="{976F8BA1-EE01-8C41-8110-227096061131}" srcOrd="9" destOrd="0" presId="urn:microsoft.com/office/officeart/2005/8/layout/default"/>
    <dgm:cxn modelId="{A2CADED0-6122-3847-A0EB-4FE5E8E0D809}" type="presParOf" srcId="{0515E0D8-038F-F34B-B2D3-33ED8E8756A7}" destId="{9B867CB9-0A3B-6A46-9384-90A0FAF0463B}" srcOrd="10" destOrd="0" presId="urn:microsoft.com/office/officeart/2005/8/layout/default"/>
    <dgm:cxn modelId="{E59E5981-E538-024E-B47F-D38D760B0E3E}" type="presParOf" srcId="{0515E0D8-038F-F34B-B2D3-33ED8E8756A7}" destId="{5CEB2430-5AF1-2F4B-B67F-A827FAB37DCA}" srcOrd="11" destOrd="0" presId="urn:microsoft.com/office/officeart/2005/8/layout/default"/>
    <dgm:cxn modelId="{CC9C4151-49B5-D742-8051-11B636835CFB}" type="presParOf" srcId="{0515E0D8-038F-F34B-B2D3-33ED8E8756A7}" destId="{BB0CC1C6-975E-0F45-B13E-8B347CBC515B}" srcOrd="12" destOrd="0" presId="urn:microsoft.com/office/officeart/2005/8/layout/default"/>
    <dgm:cxn modelId="{17742B09-506B-5346-8CDA-206443C2AEAF}" type="presParOf" srcId="{0515E0D8-038F-F34B-B2D3-33ED8E8756A7}" destId="{C67745E5-206B-2242-85D0-F4F4DC50A983}" srcOrd="13" destOrd="0" presId="urn:microsoft.com/office/officeart/2005/8/layout/default"/>
    <dgm:cxn modelId="{09258474-89E2-F94C-8E1A-418DBBA57C48}" type="presParOf" srcId="{0515E0D8-038F-F34B-B2D3-33ED8E8756A7}" destId="{D8892661-18CD-1643-ABC5-528A5695CF47}" srcOrd="14" destOrd="0" presId="urn:microsoft.com/office/officeart/2005/8/layout/default"/>
    <dgm:cxn modelId="{918DE969-BA52-F24E-B8E6-D8E4CEEB03E8}" type="presParOf" srcId="{0515E0D8-038F-F34B-B2D3-33ED8E8756A7}" destId="{CAD0A29A-A3AC-5E42-84A3-09BA9FA15F0E}" srcOrd="15" destOrd="0" presId="urn:microsoft.com/office/officeart/2005/8/layout/default"/>
    <dgm:cxn modelId="{F98D0686-4AD5-CA49-A674-AF5C96DF477F}" type="presParOf" srcId="{0515E0D8-038F-F34B-B2D3-33ED8E8756A7}" destId="{5EADCA77-D732-8641-9508-51936D260601}" srcOrd="16" destOrd="0" presId="urn:microsoft.com/office/officeart/2005/8/layout/default"/>
    <dgm:cxn modelId="{DA394E55-92EE-C64F-ADCE-65A313E0791E}" type="presParOf" srcId="{0515E0D8-038F-F34B-B2D3-33ED8E8756A7}" destId="{72BDE262-EE23-8147-AB84-26F1CAEECC22}" srcOrd="17" destOrd="0" presId="urn:microsoft.com/office/officeart/2005/8/layout/default"/>
    <dgm:cxn modelId="{40EF05FA-FFA7-F54C-911E-3B5DC9E32B63}" type="presParOf" srcId="{0515E0D8-038F-F34B-B2D3-33ED8E8756A7}" destId="{DAF4E35F-C3EC-9341-8877-10EEB03C1ED8}" srcOrd="18" destOrd="0" presId="urn:microsoft.com/office/officeart/2005/8/layout/default"/>
    <dgm:cxn modelId="{9BB0846E-E479-2E4F-9BDB-4E61605B86D6}" type="presParOf" srcId="{0515E0D8-038F-F34B-B2D3-33ED8E8756A7}" destId="{20FB8330-299A-F341-BDB6-6D01B6821A6F}" srcOrd="19" destOrd="0" presId="urn:microsoft.com/office/officeart/2005/8/layout/default"/>
    <dgm:cxn modelId="{B220E929-2F89-7645-88AF-66BC489AD4E8}" type="presParOf" srcId="{0515E0D8-038F-F34B-B2D3-33ED8E8756A7}" destId="{A14408EA-A78B-EC42-80B6-3828EAE6C547}" srcOrd="20" destOrd="0" presId="urn:microsoft.com/office/officeart/2005/8/layout/default"/>
    <dgm:cxn modelId="{7B8BCDFC-156A-6C4B-BD14-18B149B62F12}" type="presParOf" srcId="{0515E0D8-038F-F34B-B2D3-33ED8E8756A7}" destId="{D517B9D9-6C8B-4745-A7ED-04D1E17A0042}" srcOrd="21" destOrd="0" presId="urn:microsoft.com/office/officeart/2005/8/layout/default"/>
    <dgm:cxn modelId="{0D1AAA19-7CAD-8341-BD6B-5C4451CD0E8B}" type="presParOf" srcId="{0515E0D8-038F-F34B-B2D3-33ED8E8756A7}" destId="{049DEC44-AD0B-A844-AFBC-E696EB5BF19E}"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0588F-8EFE-4ED1-B192-F9F8D6AA8804}">
      <dsp:nvSpPr>
        <dsp:cNvPr id="0" name=""/>
        <dsp:cNvSpPr/>
      </dsp:nvSpPr>
      <dsp:spPr>
        <a:xfrm>
          <a:off x="0" y="0"/>
          <a:ext cx="6971029" cy="65379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Learning in History</a:t>
          </a:r>
        </a:p>
      </dsp:txBody>
      <dsp:txXfrm>
        <a:off x="19149" y="19149"/>
        <a:ext cx="6210287" cy="615498"/>
      </dsp:txXfrm>
    </dsp:sp>
    <dsp:sp modelId="{CBF69467-95C4-4510-BD0C-66B399C03A9D}">
      <dsp:nvSpPr>
        <dsp:cNvPr id="0" name=""/>
        <dsp:cNvSpPr/>
      </dsp:nvSpPr>
      <dsp:spPr>
        <a:xfrm>
          <a:off x="726032" y="758951"/>
          <a:ext cx="6971029" cy="653796"/>
        </a:xfrm>
        <a:prstGeom prst="roundRect">
          <a:avLst>
            <a:gd name="adj" fmla="val 10000"/>
          </a:avLst>
        </a:prstGeom>
        <a:solidFill>
          <a:schemeClr val="accent5">
            <a:hueOff val="907100"/>
            <a:satOff val="16959"/>
            <a:lumOff val="-113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Achievement Standard</a:t>
          </a:r>
        </a:p>
      </dsp:txBody>
      <dsp:txXfrm>
        <a:off x="745181" y="778100"/>
        <a:ext cx="5923940" cy="615498"/>
      </dsp:txXfrm>
    </dsp:sp>
    <dsp:sp modelId="{74388242-B9B4-4C90-91C4-86E672573493}">
      <dsp:nvSpPr>
        <dsp:cNvPr id="0" name=""/>
        <dsp:cNvSpPr/>
      </dsp:nvSpPr>
      <dsp:spPr>
        <a:xfrm>
          <a:off x="1158933" y="1545336"/>
          <a:ext cx="6971029" cy="653796"/>
        </a:xfrm>
        <a:prstGeom prst="roundRect">
          <a:avLst>
            <a:gd name="adj" fmla="val 10000"/>
          </a:avLst>
        </a:prstGeom>
        <a:solidFill>
          <a:schemeClr val="accent5">
            <a:hueOff val="1814201"/>
            <a:satOff val="33919"/>
            <a:lumOff val="-22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Skill/Concept</a:t>
          </a:r>
        </a:p>
      </dsp:txBody>
      <dsp:txXfrm>
        <a:off x="1178082" y="1564485"/>
        <a:ext cx="5932654" cy="615498"/>
      </dsp:txXfrm>
    </dsp:sp>
    <dsp:sp modelId="{96A893AC-CD74-4AAA-B405-3F1FE051DC5D}">
      <dsp:nvSpPr>
        <dsp:cNvPr id="0" name=""/>
        <dsp:cNvSpPr/>
      </dsp:nvSpPr>
      <dsp:spPr>
        <a:xfrm>
          <a:off x="1742757" y="2318004"/>
          <a:ext cx="6971029" cy="653796"/>
        </a:xfrm>
        <a:prstGeom prst="roundRect">
          <a:avLst>
            <a:gd name="adj" fmla="val 10000"/>
          </a:avLst>
        </a:prstGeom>
        <a:solidFill>
          <a:schemeClr val="accent5">
            <a:hueOff val="2721301"/>
            <a:satOff val="50878"/>
            <a:lumOff val="-3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Historical Knowledge</a:t>
          </a:r>
        </a:p>
      </dsp:txBody>
      <dsp:txXfrm>
        <a:off x="1761906" y="2337153"/>
        <a:ext cx="5923940" cy="615498"/>
      </dsp:txXfrm>
    </dsp:sp>
    <dsp:sp modelId="{F790EECF-8867-4031-A439-D72322940E1C}">
      <dsp:nvSpPr>
        <dsp:cNvPr id="0" name=""/>
        <dsp:cNvSpPr/>
      </dsp:nvSpPr>
      <dsp:spPr>
        <a:xfrm>
          <a:off x="6546062" y="500748"/>
          <a:ext cx="424967" cy="424967"/>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641680" y="500748"/>
        <a:ext cx="233731" cy="319788"/>
      </dsp:txXfrm>
    </dsp:sp>
    <dsp:sp modelId="{1A404550-293D-42CB-B03E-1AE9823CE0C6}">
      <dsp:nvSpPr>
        <dsp:cNvPr id="0" name=""/>
        <dsp:cNvSpPr/>
      </dsp:nvSpPr>
      <dsp:spPr>
        <a:xfrm>
          <a:off x="7129885" y="1273416"/>
          <a:ext cx="424967" cy="424967"/>
        </a:xfrm>
        <a:prstGeom prst="downArrow">
          <a:avLst>
            <a:gd name="adj1" fmla="val 55000"/>
            <a:gd name="adj2" fmla="val 45000"/>
          </a:avLst>
        </a:prstGeom>
        <a:solidFill>
          <a:schemeClr val="accent5">
            <a:tint val="40000"/>
            <a:alpha val="90000"/>
            <a:hueOff val="1834828"/>
            <a:satOff val="8578"/>
            <a:lumOff val="-2323"/>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225503" y="1273416"/>
        <a:ext cx="233731" cy="319788"/>
      </dsp:txXfrm>
    </dsp:sp>
    <dsp:sp modelId="{A3E17374-DE66-44A3-93EB-7137374414AF}">
      <dsp:nvSpPr>
        <dsp:cNvPr id="0" name=""/>
        <dsp:cNvSpPr/>
      </dsp:nvSpPr>
      <dsp:spPr>
        <a:xfrm>
          <a:off x="7704995" y="2046084"/>
          <a:ext cx="424967" cy="424967"/>
        </a:xfrm>
        <a:prstGeom prst="downArrow">
          <a:avLst>
            <a:gd name="adj1" fmla="val 55000"/>
            <a:gd name="adj2" fmla="val 45000"/>
          </a:avLst>
        </a:prstGeom>
        <a:solidFill>
          <a:schemeClr val="accent5">
            <a:tint val="40000"/>
            <a:alpha val="90000"/>
            <a:hueOff val="3669657"/>
            <a:satOff val="17155"/>
            <a:lumOff val="-4645"/>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800613" y="2046084"/>
        <a:ext cx="233731" cy="319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B1D07-06CF-42EE-8C12-90164E4B2B08}">
      <dsp:nvSpPr>
        <dsp:cNvPr id="0" name=""/>
        <dsp:cNvSpPr/>
      </dsp:nvSpPr>
      <dsp:spPr>
        <a:xfrm>
          <a:off x="0" y="0"/>
          <a:ext cx="2765606" cy="2971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Levels 5 and 6</a:t>
          </a:r>
        </a:p>
      </dsp:txBody>
      <dsp:txXfrm>
        <a:off x="0" y="0"/>
        <a:ext cx="2765606" cy="891540"/>
      </dsp:txXfrm>
    </dsp:sp>
    <dsp:sp modelId="{0B4B6145-CEC5-8745-84BA-9C043C23A987}">
      <dsp:nvSpPr>
        <dsp:cNvPr id="0" name=""/>
        <dsp:cNvSpPr/>
      </dsp:nvSpPr>
      <dsp:spPr>
        <a:xfrm>
          <a:off x="277624" y="892410"/>
          <a:ext cx="2212484" cy="896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GB" sz="700" b="1" u="sng" kern="1200" dirty="0">
              <a:solidFill>
                <a:schemeClr val="tx1"/>
              </a:solidFill>
            </a:rPr>
            <a:t>Achievement Standard</a:t>
          </a:r>
        </a:p>
        <a:p>
          <a:pPr marL="0" lvl="0" indent="0" algn="ctr" defTabSz="311150">
            <a:lnSpc>
              <a:spcPct val="90000"/>
            </a:lnSpc>
            <a:spcBef>
              <a:spcPct val="0"/>
            </a:spcBef>
            <a:spcAft>
              <a:spcPct val="35000"/>
            </a:spcAft>
            <a:buNone/>
          </a:pPr>
          <a:r>
            <a:rPr lang="en-GB" sz="700" kern="1200" dirty="0">
              <a:solidFill>
                <a:schemeClr val="tx1"/>
              </a:solidFill>
            </a:rPr>
            <a:t>Students sequence events and people (their lifetime) in chronological order, and represent time by creating timelines.</a:t>
          </a:r>
        </a:p>
      </dsp:txBody>
      <dsp:txXfrm>
        <a:off x="303868" y="918654"/>
        <a:ext cx="2159996" cy="843550"/>
      </dsp:txXfrm>
    </dsp:sp>
    <dsp:sp modelId="{5D69EBF7-06A2-DA4D-B0AC-03E7EE4AE6FE}">
      <dsp:nvSpPr>
        <dsp:cNvPr id="0" name=""/>
        <dsp:cNvSpPr/>
      </dsp:nvSpPr>
      <dsp:spPr>
        <a:xfrm>
          <a:off x="277624" y="1926301"/>
          <a:ext cx="2212484" cy="896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GB" sz="700" b="1" u="sng" kern="1200" dirty="0">
              <a:solidFill>
                <a:schemeClr val="tx1"/>
              </a:solidFill>
            </a:rPr>
            <a:t>Historical Concepts and Skills</a:t>
          </a:r>
        </a:p>
        <a:p>
          <a:pPr marL="0" lvl="0" indent="0" algn="ctr" defTabSz="311150">
            <a:lnSpc>
              <a:spcPct val="90000"/>
            </a:lnSpc>
            <a:spcBef>
              <a:spcPct val="0"/>
            </a:spcBef>
            <a:spcAft>
              <a:spcPct val="35000"/>
            </a:spcAft>
            <a:buNone/>
          </a:pPr>
          <a:r>
            <a:rPr lang="en-GB" sz="700" kern="1200" dirty="0">
              <a:solidFill>
                <a:schemeClr val="tx1"/>
              </a:solidFill>
            </a:rPr>
            <a:t>Sequence significant events and lifetimes of people in chronological order to create a narrative to explain the developments in Australia’s colonial past and the causes and effects of Federation on its people (VCHHC082)</a:t>
          </a:r>
        </a:p>
      </dsp:txBody>
      <dsp:txXfrm>
        <a:off x="303868" y="1952545"/>
        <a:ext cx="2159996" cy="843550"/>
      </dsp:txXfrm>
    </dsp:sp>
    <dsp:sp modelId="{D2A14CAC-E456-4679-8475-4CFCE46F049D}">
      <dsp:nvSpPr>
        <dsp:cNvPr id="0" name=""/>
        <dsp:cNvSpPr/>
      </dsp:nvSpPr>
      <dsp:spPr>
        <a:xfrm>
          <a:off x="2974090" y="0"/>
          <a:ext cx="2765606" cy="2971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Levels 7 and 8</a:t>
          </a:r>
        </a:p>
      </dsp:txBody>
      <dsp:txXfrm>
        <a:off x="2974090" y="0"/>
        <a:ext cx="2765606" cy="891540"/>
      </dsp:txXfrm>
    </dsp:sp>
    <dsp:sp modelId="{B8739561-B538-E64C-8E8A-20E2C53751A6}">
      <dsp:nvSpPr>
        <dsp:cNvPr id="0" name=""/>
        <dsp:cNvSpPr/>
      </dsp:nvSpPr>
      <dsp:spPr>
        <a:xfrm>
          <a:off x="3250651" y="892410"/>
          <a:ext cx="2212484" cy="896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GB" sz="700" b="1" u="sng" kern="1200" dirty="0">
              <a:solidFill>
                <a:schemeClr val="tx1"/>
              </a:solidFill>
            </a:rPr>
            <a:t>Achievement Standard</a:t>
          </a:r>
        </a:p>
        <a:p>
          <a:pPr marL="0" lvl="0" indent="0" algn="ctr" defTabSz="311150">
            <a:lnSpc>
              <a:spcPct val="90000"/>
            </a:lnSpc>
            <a:spcBef>
              <a:spcPct val="0"/>
            </a:spcBef>
            <a:spcAft>
              <a:spcPct val="35000"/>
            </a:spcAft>
            <a:buNone/>
          </a:pPr>
          <a:r>
            <a:rPr lang="en-GB" sz="700" kern="1200" dirty="0">
              <a:solidFill>
                <a:schemeClr val="tx1"/>
              </a:solidFill>
            </a:rPr>
            <a:t>Students sequence events and developments within a chronological framework with reference to periods of time.</a:t>
          </a:r>
        </a:p>
      </dsp:txBody>
      <dsp:txXfrm>
        <a:off x="3276895" y="918654"/>
        <a:ext cx="2159996" cy="843550"/>
      </dsp:txXfrm>
    </dsp:sp>
    <dsp:sp modelId="{8CE6D653-0673-9846-A742-C3E8E74356AF}">
      <dsp:nvSpPr>
        <dsp:cNvPr id="0" name=""/>
        <dsp:cNvSpPr/>
      </dsp:nvSpPr>
      <dsp:spPr>
        <a:xfrm>
          <a:off x="3250651" y="1926301"/>
          <a:ext cx="2212484" cy="896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GB" sz="700" b="1" u="sng" kern="1200" dirty="0">
              <a:solidFill>
                <a:schemeClr val="tx1"/>
              </a:solidFill>
            </a:rPr>
            <a:t>Historical Concepts and Skills</a:t>
          </a:r>
        </a:p>
        <a:p>
          <a:pPr marL="0" lvl="0" indent="0" algn="ctr" defTabSz="311150">
            <a:lnSpc>
              <a:spcPct val="90000"/>
            </a:lnSpc>
            <a:spcBef>
              <a:spcPct val="0"/>
            </a:spcBef>
            <a:spcAft>
              <a:spcPct val="35000"/>
            </a:spcAft>
            <a:buNone/>
          </a:pPr>
          <a:r>
            <a:rPr lang="en-GB" sz="700" kern="1200" dirty="0">
              <a:solidFill>
                <a:schemeClr val="tx1"/>
              </a:solidFill>
            </a:rPr>
            <a:t>Sequence significant events in chronological order to analyse the causes and effects and identify continuities and changes (VCHHC097)</a:t>
          </a:r>
        </a:p>
        <a:p>
          <a:pPr marL="0" lvl="0" indent="0" algn="ctr" defTabSz="311150">
            <a:lnSpc>
              <a:spcPct val="90000"/>
            </a:lnSpc>
            <a:spcBef>
              <a:spcPct val="0"/>
            </a:spcBef>
            <a:spcAft>
              <a:spcPct val="35000"/>
            </a:spcAft>
            <a:buNone/>
          </a:pPr>
          <a:r>
            <a:rPr lang="en-GB" sz="700" kern="1200" dirty="0">
              <a:solidFill>
                <a:schemeClr val="tx1"/>
              </a:solidFill>
            </a:rPr>
            <a:t>Describe and explain the broad patterns of change over the period from the Ancient to the Modern World (VCHHC098)</a:t>
          </a:r>
        </a:p>
      </dsp:txBody>
      <dsp:txXfrm>
        <a:off x="3276895" y="1952545"/>
        <a:ext cx="2159996" cy="843550"/>
      </dsp:txXfrm>
    </dsp:sp>
    <dsp:sp modelId="{4DDB07DD-2746-CA40-8A3D-F3B7C2C71234}">
      <dsp:nvSpPr>
        <dsp:cNvPr id="0" name=""/>
        <dsp:cNvSpPr/>
      </dsp:nvSpPr>
      <dsp:spPr>
        <a:xfrm>
          <a:off x="5947117" y="0"/>
          <a:ext cx="2765606" cy="2971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Levels 9 and 10</a:t>
          </a:r>
        </a:p>
      </dsp:txBody>
      <dsp:txXfrm>
        <a:off x="5947117" y="0"/>
        <a:ext cx="2765606" cy="891540"/>
      </dsp:txXfrm>
    </dsp:sp>
    <dsp:sp modelId="{BAFB7EF3-7931-9D44-B9E1-94326FDF1487}">
      <dsp:nvSpPr>
        <dsp:cNvPr id="0" name=""/>
        <dsp:cNvSpPr/>
      </dsp:nvSpPr>
      <dsp:spPr>
        <a:xfrm>
          <a:off x="6223677" y="892410"/>
          <a:ext cx="2212484" cy="896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GB" sz="700" b="1" u="sng" kern="1200" dirty="0">
              <a:solidFill>
                <a:schemeClr val="tx1"/>
              </a:solidFill>
            </a:rPr>
            <a:t>Achievement Standard</a:t>
          </a:r>
          <a:r>
            <a:rPr lang="en-GB" sz="700" kern="1200" dirty="0">
              <a:solidFill>
                <a:schemeClr val="tx1"/>
              </a:solidFill>
            </a:rPr>
            <a:t>
Students sequence events and developments within a chronological framework, and identify relationships between events across different places and periods of time. </a:t>
          </a:r>
        </a:p>
      </dsp:txBody>
      <dsp:txXfrm>
        <a:off x="6249921" y="918654"/>
        <a:ext cx="2159996" cy="843550"/>
      </dsp:txXfrm>
    </dsp:sp>
    <dsp:sp modelId="{6402B278-CC7D-A74C-8C5C-B04F18920E18}">
      <dsp:nvSpPr>
        <dsp:cNvPr id="0" name=""/>
        <dsp:cNvSpPr/>
      </dsp:nvSpPr>
      <dsp:spPr>
        <a:xfrm>
          <a:off x="6223677" y="1926301"/>
          <a:ext cx="2212484" cy="896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GB" sz="700" b="1" u="sng" kern="1200" dirty="0">
              <a:solidFill>
                <a:schemeClr val="tx1"/>
              </a:solidFill>
            </a:rPr>
            <a:t>Historical Concepts and Skills</a:t>
          </a:r>
        </a:p>
        <a:p>
          <a:pPr marL="0" lvl="0" indent="0" algn="ctr" defTabSz="311150">
            <a:lnSpc>
              <a:spcPct val="90000"/>
            </a:lnSpc>
            <a:spcBef>
              <a:spcPct val="0"/>
            </a:spcBef>
            <a:spcAft>
              <a:spcPct val="35000"/>
            </a:spcAft>
            <a:buNone/>
          </a:pPr>
          <a:r>
            <a:rPr lang="en-GB" sz="700" kern="1200" dirty="0">
              <a:solidFill>
                <a:schemeClr val="tx1"/>
              </a:solidFill>
            </a:rPr>
            <a:t>Sequence significant events in chronological order to support analysis of the causes and effects of these events and identify the changes they brought about (VCHHC121)
Analyse and evaluate the broad patterns of change over the period 1750–present (VCHHC122)</a:t>
          </a:r>
        </a:p>
      </dsp:txBody>
      <dsp:txXfrm>
        <a:off x="6249921" y="1952545"/>
        <a:ext cx="2159996" cy="843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4BD81-60A0-104C-BDAE-CA6B442E3C17}">
      <dsp:nvSpPr>
        <dsp:cNvPr id="0" name=""/>
        <dsp:cNvSpPr/>
      </dsp:nvSpPr>
      <dsp:spPr>
        <a:xfrm>
          <a:off x="1593258" y="1491770"/>
          <a:ext cx="1134657" cy="11346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Historical Knowledge</a:t>
          </a:r>
        </a:p>
      </dsp:txBody>
      <dsp:txXfrm>
        <a:off x="1759425" y="1657937"/>
        <a:ext cx="802323" cy="802323"/>
      </dsp:txXfrm>
    </dsp:sp>
    <dsp:sp modelId="{D136ED96-DD4A-D14B-A8AF-0F412D31841A}">
      <dsp:nvSpPr>
        <dsp:cNvPr id="0" name=""/>
        <dsp:cNvSpPr/>
      </dsp:nvSpPr>
      <dsp:spPr>
        <a:xfrm rot="16200000">
          <a:off x="1989361" y="1296911"/>
          <a:ext cx="342451" cy="47264"/>
        </a:xfrm>
        <a:custGeom>
          <a:avLst/>
          <a:gdLst/>
          <a:ahLst/>
          <a:cxnLst/>
          <a:rect l="0" t="0" r="0" b="0"/>
          <a:pathLst>
            <a:path>
              <a:moveTo>
                <a:pt x="0" y="23632"/>
              </a:moveTo>
              <a:lnTo>
                <a:pt x="342451" y="2363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152026" y="1311982"/>
        <a:ext cx="17122" cy="17122"/>
      </dsp:txXfrm>
    </dsp:sp>
    <dsp:sp modelId="{BF9ECCDF-A40F-524D-A25A-D74BF9435814}">
      <dsp:nvSpPr>
        <dsp:cNvPr id="0" name=""/>
        <dsp:cNvSpPr/>
      </dsp:nvSpPr>
      <dsp:spPr>
        <a:xfrm>
          <a:off x="1593258" y="14660"/>
          <a:ext cx="1134657" cy="11346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Where is </a:t>
          </a:r>
          <a:r>
            <a:rPr lang="en-GB" sz="1100" b="0" kern="1200" dirty="0"/>
            <a:t>chronology</a:t>
          </a:r>
          <a:r>
            <a:rPr lang="en-GB" sz="1100" kern="1200" dirty="0"/>
            <a:t> </a:t>
          </a:r>
          <a:r>
            <a:rPr lang="en-GB" sz="1100" b="1" kern="1200" dirty="0"/>
            <a:t>explicit</a:t>
          </a:r>
          <a:r>
            <a:rPr lang="en-GB" sz="1100" kern="1200" dirty="0"/>
            <a:t>?</a:t>
          </a:r>
        </a:p>
      </dsp:txBody>
      <dsp:txXfrm>
        <a:off x="1759425" y="180827"/>
        <a:ext cx="802323" cy="802323"/>
      </dsp:txXfrm>
    </dsp:sp>
    <dsp:sp modelId="{106339EA-CA95-CB4C-8234-93CEEDACCC60}">
      <dsp:nvSpPr>
        <dsp:cNvPr id="0" name=""/>
        <dsp:cNvSpPr/>
      </dsp:nvSpPr>
      <dsp:spPr>
        <a:xfrm>
          <a:off x="2727916" y="2035466"/>
          <a:ext cx="342451" cy="47264"/>
        </a:xfrm>
        <a:custGeom>
          <a:avLst/>
          <a:gdLst/>
          <a:ahLst/>
          <a:cxnLst/>
          <a:rect l="0" t="0" r="0" b="0"/>
          <a:pathLst>
            <a:path>
              <a:moveTo>
                <a:pt x="0" y="23632"/>
              </a:moveTo>
              <a:lnTo>
                <a:pt x="342451" y="2363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890581" y="2050537"/>
        <a:ext cx="17122" cy="17122"/>
      </dsp:txXfrm>
    </dsp:sp>
    <dsp:sp modelId="{5204DA57-FD02-E841-B6A8-2A109B224BE4}">
      <dsp:nvSpPr>
        <dsp:cNvPr id="0" name=""/>
        <dsp:cNvSpPr/>
      </dsp:nvSpPr>
      <dsp:spPr>
        <a:xfrm>
          <a:off x="3070368" y="1491770"/>
          <a:ext cx="1134657" cy="11346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Where is </a:t>
          </a:r>
          <a:r>
            <a:rPr lang="en-GB" sz="1100" b="0" kern="1200" dirty="0"/>
            <a:t>chronology</a:t>
          </a:r>
          <a:r>
            <a:rPr lang="en-GB" sz="1100" kern="1200" dirty="0"/>
            <a:t> </a:t>
          </a:r>
          <a:r>
            <a:rPr lang="en-GB" sz="1100" b="1" kern="1200" dirty="0"/>
            <a:t>implied</a:t>
          </a:r>
          <a:r>
            <a:rPr lang="en-GB" sz="1100" kern="1200" dirty="0"/>
            <a:t>?</a:t>
          </a:r>
        </a:p>
      </dsp:txBody>
      <dsp:txXfrm>
        <a:off x="3236535" y="1657937"/>
        <a:ext cx="802323" cy="802323"/>
      </dsp:txXfrm>
    </dsp:sp>
    <dsp:sp modelId="{DDD9A42C-C129-BF47-8A8A-00D1153B24FD}">
      <dsp:nvSpPr>
        <dsp:cNvPr id="0" name=""/>
        <dsp:cNvSpPr/>
      </dsp:nvSpPr>
      <dsp:spPr>
        <a:xfrm rot="5400000">
          <a:off x="1989361" y="2774021"/>
          <a:ext cx="342451" cy="47264"/>
        </a:xfrm>
        <a:custGeom>
          <a:avLst/>
          <a:gdLst/>
          <a:ahLst/>
          <a:cxnLst/>
          <a:rect l="0" t="0" r="0" b="0"/>
          <a:pathLst>
            <a:path>
              <a:moveTo>
                <a:pt x="0" y="23632"/>
              </a:moveTo>
              <a:lnTo>
                <a:pt x="342451" y="2363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152026" y="2789092"/>
        <a:ext cx="17122" cy="17122"/>
      </dsp:txXfrm>
    </dsp:sp>
    <dsp:sp modelId="{DD67B4C8-E2BB-D34E-9068-BC6FE69935D9}">
      <dsp:nvSpPr>
        <dsp:cNvPr id="0" name=""/>
        <dsp:cNvSpPr/>
      </dsp:nvSpPr>
      <dsp:spPr>
        <a:xfrm>
          <a:off x="1593258" y="2968879"/>
          <a:ext cx="1134657" cy="11346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Where is </a:t>
          </a:r>
          <a:r>
            <a:rPr lang="en-GB" sz="1100" b="0" kern="1200" dirty="0"/>
            <a:t>chronology</a:t>
          </a:r>
          <a:r>
            <a:rPr lang="en-GB" sz="1100" kern="1200" dirty="0"/>
            <a:t> </a:t>
          </a:r>
          <a:r>
            <a:rPr lang="en-GB" sz="1100" b="1" kern="1200" dirty="0"/>
            <a:t>necessary</a:t>
          </a:r>
          <a:r>
            <a:rPr lang="en-GB" sz="1100" kern="1200" dirty="0"/>
            <a:t>?</a:t>
          </a:r>
        </a:p>
      </dsp:txBody>
      <dsp:txXfrm>
        <a:off x="1759425" y="3135046"/>
        <a:ext cx="802323" cy="802323"/>
      </dsp:txXfrm>
    </dsp:sp>
    <dsp:sp modelId="{81AEB13C-BB28-A344-B678-283A03F465F5}">
      <dsp:nvSpPr>
        <dsp:cNvPr id="0" name=""/>
        <dsp:cNvSpPr/>
      </dsp:nvSpPr>
      <dsp:spPr>
        <a:xfrm rot="10800000">
          <a:off x="1250806" y="2035466"/>
          <a:ext cx="342451" cy="47264"/>
        </a:xfrm>
        <a:custGeom>
          <a:avLst/>
          <a:gdLst/>
          <a:ahLst/>
          <a:cxnLst/>
          <a:rect l="0" t="0" r="0" b="0"/>
          <a:pathLst>
            <a:path>
              <a:moveTo>
                <a:pt x="0" y="23632"/>
              </a:moveTo>
              <a:lnTo>
                <a:pt x="342451" y="2363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413471" y="2050537"/>
        <a:ext cx="17122" cy="17122"/>
      </dsp:txXfrm>
    </dsp:sp>
    <dsp:sp modelId="{0BE6B5BD-4EDD-5F49-ABA2-50610D546978}">
      <dsp:nvSpPr>
        <dsp:cNvPr id="0" name=""/>
        <dsp:cNvSpPr/>
      </dsp:nvSpPr>
      <dsp:spPr>
        <a:xfrm>
          <a:off x="116148" y="1491770"/>
          <a:ext cx="1134657" cy="11346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Where is there an </a:t>
          </a:r>
          <a:r>
            <a:rPr lang="en-GB" sz="1100" b="1" kern="1200" dirty="0"/>
            <a:t>opportunity</a:t>
          </a:r>
          <a:r>
            <a:rPr lang="en-GB" sz="1100" kern="1200" dirty="0"/>
            <a:t> for chronology?</a:t>
          </a:r>
        </a:p>
      </dsp:txBody>
      <dsp:txXfrm>
        <a:off x="282315" y="1657937"/>
        <a:ext cx="802323" cy="8023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1A5FA-694B-9246-ABE4-C3BD633A49FE}">
      <dsp:nvSpPr>
        <dsp:cNvPr id="0" name=""/>
        <dsp:cNvSpPr/>
      </dsp:nvSpPr>
      <dsp:spPr>
        <a:xfrm>
          <a:off x="344877" y="2109"/>
          <a:ext cx="1201106" cy="72066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Date</a:t>
          </a:r>
        </a:p>
      </dsp:txBody>
      <dsp:txXfrm>
        <a:off x="344877" y="2109"/>
        <a:ext cx="1201106" cy="720663"/>
      </dsp:txXfrm>
    </dsp:sp>
    <dsp:sp modelId="{39927E50-B6BF-BC4C-9D9A-47147E786760}">
      <dsp:nvSpPr>
        <dsp:cNvPr id="0" name=""/>
        <dsp:cNvSpPr/>
      </dsp:nvSpPr>
      <dsp:spPr>
        <a:xfrm>
          <a:off x="1666093" y="2109"/>
          <a:ext cx="1201106" cy="720663"/>
        </a:xfrm>
        <a:prstGeom prst="rect">
          <a:avLst/>
        </a:prstGeom>
        <a:solidFill>
          <a:schemeClr val="accent5">
            <a:hueOff val="118317"/>
            <a:satOff val="2212"/>
            <a:lumOff val="-14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Timeline</a:t>
          </a:r>
        </a:p>
      </dsp:txBody>
      <dsp:txXfrm>
        <a:off x="1666093" y="2109"/>
        <a:ext cx="1201106" cy="720663"/>
      </dsp:txXfrm>
    </dsp:sp>
    <dsp:sp modelId="{0632B2B5-4ACC-4B44-AA41-847C087C3D5C}">
      <dsp:nvSpPr>
        <dsp:cNvPr id="0" name=""/>
        <dsp:cNvSpPr/>
      </dsp:nvSpPr>
      <dsp:spPr>
        <a:xfrm>
          <a:off x="2987310" y="2109"/>
          <a:ext cx="1201106" cy="720663"/>
        </a:xfrm>
        <a:prstGeom prst="rect">
          <a:avLst/>
        </a:prstGeom>
        <a:solidFill>
          <a:schemeClr val="accent5">
            <a:hueOff val="236635"/>
            <a:satOff val="4424"/>
            <a:lumOff val="-29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Circa</a:t>
          </a:r>
        </a:p>
      </dsp:txBody>
      <dsp:txXfrm>
        <a:off x="2987310" y="2109"/>
        <a:ext cx="1201106" cy="720663"/>
      </dsp:txXfrm>
    </dsp:sp>
    <dsp:sp modelId="{6E1A3684-E626-43BE-B526-393FC3661393}">
      <dsp:nvSpPr>
        <dsp:cNvPr id="0" name=""/>
        <dsp:cNvSpPr/>
      </dsp:nvSpPr>
      <dsp:spPr>
        <a:xfrm>
          <a:off x="4308527" y="2109"/>
          <a:ext cx="1201106" cy="720663"/>
        </a:xfrm>
        <a:prstGeom prst="rect">
          <a:avLst/>
        </a:prstGeom>
        <a:solidFill>
          <a:schemeClr val="accent5">
            <a:hueOff val="354952"/>
            <a:satOff val="6636"/>
            <a:lumOff val="-44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Year</a:t>
          </a:r>
        </a:p>
      </dsp:txBody>
      <dsp:txXfrm>
        <a:off x="4308527" y="2109"/>
        <a:ext cx="1201106" cy="720663"/>
      </dsp:txXfrm>
    </dsp:sp>
    <dsp:sp modelId="{0CADFAAB-CD81-49F7-BC40-C3BBBAFB39F0}">
      <dsp:nvSpPr>
        <dsp:cNvPr id="0" name=""/>
        <dsp:cNvSpPr/>
      </dsp:nvSpPr>
      <dsp:spPr>
        <a:xfrm>
          <a:off x="5629744" y="2109"/>
          <a:ext cx="1201106" cy="720663"/>
        </a:xfrm>
        <a:prstGeom prst="rect">
          <a:avLst/>
        </a:prstGeom>
        <a:solidFill>
          <a:schemeClr val="accent5">
            <a:hueOff val="473270"/>
            <a:satOff val="8848"/>
            <a:lumOff val="-58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Order</a:t>
          </a:r>
        </a:p>
      </dsp:txBody>
      <dsp:txXfrm>
        <a:off x="5629744" y="2109"/>
        <a:ext cx="1201106" cy="720663"/>
      </dsp:txXfrm>
    </dsp:sp>
    <dsp:sp modelId="{BAA3D082-CF8D-4F73-B547-B53BEEB714B8}">
      <dsp:nvSpPr>
        <dsp:cNvPr id="0" name=""/>
        <dsp:cNvSpPr/>
      </dsp:nvSpPr>
      <dsp:spPr>
        <a:xfrm>
          <a:off x="6950960" y="2109"/>
          <a:ext cx="1201106" cy="720663"/>
        </a:xfrm>
        <a:prstGeom prst="rect">
          <a:avLst/>
        </a:prstGeom>
        <a:solidFill>
          <a:schemeClr val="accent5">
            <a:hueOff val="591587"/>
            <a:satOff val="11060"/>
            <a:lumOff val="-73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Relationship</a:t>
          </a:r>
        </a:p>
      </dsp:txBody>
      <dsp:txXfrm>
        <a:off x="6950960" y="2109"/>
        <a:ext cx="1201106" cy="720663"/>
      </dsp:txXfrm>
    </dsp:sp>
    <dsp:sp modelId="{B94467DD-DE31-45F9-B720-5B0D42D7B756}">
      <dsp:nvSpPr>
        <dsp:cNvPr id="0" name=""/>
        <dsp:cNvSpPr/>
      </dsp:nvSpPr>
      <dsp:spPr>
        <a:xfrm>
          <a:off x="344877" y="842884"/>
          <a:ext cx="1201106" cy="720663"/>
        </a:xfrm>
        <a:prstGeom prst="rect">
          <a:avLst/>
        </a:prstGeom>
        <a:solidFill>
          <a:schemeClr val="accent5">
            <a:hueOff val="709905"/>
            <a:satOff val="13273"/>
            <a:lumOff val="-88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Parallel</a:t>
          </a:r>
        </a:p>
      </dsp:txBody>
      <dsp:txXfrm>
        <a:off x="344877" y="842884"/>
        <a:ext cx="1201106" cy="720663"/>
      </dsp:txXfrm>
    </dsp:sp>
    <dsp:sp modelId="{DBB4009B-100B-4F01-8888-8250C515FB49}">
      <dsp:nvSpPr>
        <dsp:cNvPr id="0" name=""/>
        <dsp:cNvSpPr/>
      </dsp:nvSpPr>
      <dsp:spPr>
        <a:xfrm>
          <a:off x="1666093" y="842884"/>
          <a:ext cx="1201106" cy="720663"/>
        </a:xfrm>
        <a:prstGeom prst="rect">
          <a:avLst/>
        </a:prstGeom>
        <a:solidFill>
          <a:schemeClr val="accent5">
            <a:hueOff val="828222"/>
            <a:satOff val="15485"/>
            <a:lumOff val="-103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Causes</a:t>
          </a:r>
        </a:p>
      </dsp:txBody>
      <dsp:txXfrm>
        <a:off x="1666093" y="842884"/>
        <a:ext cx="1201106" cy="720663"/>
      </dsp:txXfrm>
    </dsp:sp>
    <dsp:sp modelId="{4EF2D1BD-EDD7-4B88-8039-5B4B6A0370F1}">
      <dsp:nvSpPr>
        <dsp:cNvPr id="0" name=""/>
        <dsp:cNvSpPr/>
      </dsp:nvSpPr>
      <dsp:spPr>
        <a:xfrm>
          <a:off x="2987310" y="842884"/>
          <a:ext cx="1201106" cy="720663"/>
        </a:xfrm>
        <a:prstGeom prst="rect">
          <a:avLst/>
        </a:prstGeom>
        <a:solidFill>
          <a:schemeClr val="accent5">
            <a:hueOff val="946539"/>
            <a:satOff val="17697"/>
            <a:lumOff val="-117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Consequences</a:t>
          </a:r>
        </a:p>
      </dsp:txBody>
      <dsp:txXfrm>
        <a:off x="2987310" y="842884"/>
        <a:ext cx="1201106" cy="720663"/>
      </dsp:txXfrm>
    </dsp:sp>
    <dsp:sp modelId="{C4B06616-5D76-416F-A672-2353B48B686A}">
      <dsp:nvSpPr>
        <dsp:cNvPr id="0" name=""/>
        <dsp:cNvSpPr/>
      </dsp:nvSpPr>
      <dsp:spPr>
        <a:xfrm>
          <a:off x="4308527" y="842884"/>
          <a:ext cx="1201106" cy="720663"/>
        </a:xfrm>
        <a:prstGeom prst="rect">
          <a:avLst/>
        </a:prstGeom>
        <a:solidFill>
          <a:schemeClr val="accent5">
            <a:hueOff val="1064857"/>
            <a:satOff val="19909"/>
            <a:lumOff val="-13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Connection</a:t>
          </a:r>
        </a:p>
      </dsp:txBody>
      <dsp:txXfrm>
        <a:off x="4308527" y="842884"/>
        <a:ext cx="1201106" cy="720663"/>
      </dsp:txXfrm>
    </dsp:sp>
    <dsp:sp modelId="{CEC60340-5B68-4450-A2EA-4A8D21FE8318}">
      <dsp:nvSpPr>
        <dsp:cNvPr id="0" name=""/>
        <dsp:cNvSpPr/>
      </dsp:nvSpPr>
      <dsp:spPr>
        <a:xfrm>
          <a:off x="5629744" y="842884"/>
          <a:ext cx="1201106" cy="720663"/>
        </a:xfrm>
        <a:prstGeom prst="rect">
          <a:avLst/>
        </a:prstGeom>
        <a:solidFill>
          <a:schemeClr val="accent5">
            <a:hueOff val="1183174"/>
            <a:satOff val="22121"/>
            <a:lumOff val="-147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Time</a:t>
          </a:r>
        </a:p>
      </dsp:txBody>
      <dsp:txXfrm>
        <a:off x="5629744" y="842884"/>
        <a:ext cx="1201106" cy="720663"/>
      </dsp:txXfrm>
    </dsp:sp>
    <dsp:sp modelId="{099B64B0-85AA-3740-9328-0E37E7029DA4}">
      <dsp:nvSpPr>
        <dsp:cNvPr id="0" name=""/>
        <dsp:cNvSpPr/>
      </dsp:nvSpPr>
      <dsp:spPr>
        <a:xfrm>
          <a:off x="6950960" y="842884"/>
          <a:ext cx="1201106" cy="720663"/>
        </a:xfrm>
        <a:prstGeom prst="rect">
          <a:avLst/>
        </a:prstGeom>
        <a:solidFill>
          <a:schemeClr val="accent5">
            <a:hueOff val="1301492"/>
            <a:satOff val="24333"/>
            <a:lumOff val="-162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Prehistory</a:t>
          </a:r>
        </a:p>
      </dsp:txBody>
      <dsp:txXfrm>
        <a:off x="6950960" y="842884"/>
        <a:ext cx="1201106" cy="720663"/>
      </dsp:txXfrm>
    </dsp:sp>
    <dsp:sp modelId="{EE1ED322-0ED0-4F48-8678-571254AA1DFB}">
      <dsp:nvSpPr>
        <dsp:cNvPr id="0" name=""/>
        <dsp:cNvSpPr/>
      </dsp:nvSpPr>
      <dsp:spPr>
        <a:xfrm>
          <a:off x="344877" y="1683658"/>
          <a:ext cx="1201106" cy="720663"/>
        </a:xfrm>
        <a:prstGeom prst="rect">
          <a:avLst/>
        </a:prstGeom>
        <a:solidFill>
          <a:schemeClr val="accent5">
            <a:hueOff val="1419809"/>
            <a:satOff val="26545"/>
            <a:lumOff val="-176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Annotated</a:t>
          </a:r>
        </a:p>
      </dsp:txBody>
      <dsp:txXfrm>
        <a:off x="344877" y="1683658"/>
        <a:ext cx="1201106" cy="720663"/>
      </dsp:txXfrm>
    </dsp:sp>
    <dsp:sp modelId="{D99C7855-159F-436B-8422-25CA631E0FB6}">
      <dsp:nvSpPr>
        <dsp:cNvPr id="0" name=""/>
        <dsp:cNvSpPr/>
      </dsp:nvSpPr>
      <dsp:spPr>
        <a:xfrm>
          <a:off x="1666093" y="1683658"/>
          <a:ext cx="1201106" cy="720663"/>
        </a:xfrm>
        <a:prstGeom prst="rect">
          <a:avLst/>
        </a:prstGeom>
        <a:solidFill>
          <a:schemeClr val="accent5">
            <a:hueOff val="1538126"/>
            <a:satOff val="28757"/>
            <a:lumOff val="-191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Epoch</a:t>
          </a:r>
        </a:p>
      </dsp:txBody>
      <dsp:txXfrm>
        <a:off x="1666093" y="1683658"/>
        <a:ext cx="1201106" cy="720663"/>
      </dsp:txXfrm>
    </dsp:sp>
    <dsp:sp modelId="{A4BA551A-8B97-4189-ACCE-F4F219789FE0}">
      <dsp:nvSpPr>
        <dsp:cNvPr id="0" name=""/>
        <dsp:cNvSpPr/>
      </dsp:nvSpPr>
      <dsp:spPr>
        <a:xfrm>
          <a:off x="2987310" y="1683658"/>
          <a:ext cx="1201106" cy="720663"/>
        </a:xfrm>
        <a:prstGeom prst="rect">
          <a:avLst/>
        </a:prstGeom>
        <a:solidFill>
          <a:schemeClr val="accent5">
            <a:hueOff val="1656444"/>
            <a:satOff val="30969"/>
            <a:lumOff val="-206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Century</a:t>
          </a:r>
        </a:p>
      </dsp:txBody>
      <dsp:txXfrm>
        <a:off x="2987310" y="1683658"/>
        <a:ext cx="1201106" cy="720663"/>
      </dsp:txXfrm>
    </dsp:sp>
    <dsp:sp modelId="{0CB31689-A49D-4BD2-8BE7-5578A6D7127B}">
      <dsp:nvSpPr>
        <dsp:cNvPr id="0" name=""/>
        <dsp:cNvSpPr/>
      </dsp:nvSpPr>
      <dsp:spPr>
        <a:xfrm>
          <a:off x="4308527" y="1683658"/>
          <a:ext cx="1201106" cy="720663"/>
        </a:xfrm>
        <a:prstGeom prst="rect">
          <a:avLst/>
        </a:prstGeom>
        <a:solidFill>
          <a:schemeClr val="accent5">
            <a:hueOff val="1774761"/>
            <a:satOff val="33181"/>
            <a:lumOff val="-221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Decade</a:t>
          </a:r>
        </a:p>
      </dsp:txBody>
      <dsp:txXfrm>
        <a:off x="4308527" y="1683658"/>
        <a:ext cx="1201106" cy="720663"/>
      </dsp:txXfrm>
    </dsp:sp>
    <dsp:sp modelId="{E169C043-C633-41F6-A40D-2A3BB530C592}">
      <dsp:nvSpPr>
        <dsp:cNvPr id="0" name=""/>
        <dsp:cNvSpPr/>
      </dsp:nvSpPr>
      <dsp:spPr>
        <a:xfrm>
          <a:off x="5629744" y="1683658"/>
          <a:ext cx="1201106" cy="720663"/>
        </a:xfrm>
        <a:prstGeom prst="rect">
          <a:avLst/>
        </a:prstGeom>
        <a:solidFill>
          <a:schemeClr val="accent5">
            <a:hueOff val="1893079"/>
            <a:satOff val="35393"/>
            <a:lumOff val="-235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Sequence</a:t>
          </a:r>
        </a:p>
      </dsp:txBody>
      <dsp:txXfrm>
        <a:off x="5629744" y="1683658"/>
        <a:ext cx="1201106" cy="720663"/>
      </dsp:txXfrm>
    </dsp:sp>
    <dsp:sp modelId="{034D30E0-8559-9649-94C2-58E674EEF5FD}">
      <dsp:nvSpPr>
        <dsp:cNvPr id="0" name=""/>
        <dsp:cNvSpPr/>
      </dsp:nvSpPr>
      <dsp:spPr>
        <a:xfrm>
          <a:off x="6950960" y="1683658"/>
          <a:ext cx="1201106" cy="720663"/>
        </a:xfrm>
        <a:prstGeom prst="rect">
          <a:avLst/>
        </a:prstGeom>
        <a:solidFill>
          <a:schemeClr val="accent5">
            <a:hueOff val="2011396"/>
            <a:satOff val="37605"/>
            <a:lumOff val="-250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Chronology</a:t>
          </a:r>
        </a:p>
      </dsp:txBody>
      <dsp:txXfrm>
        <a:off x="6950960" y="1683658"/>
        <a:ext cx="1201106" cy="720663"/>
      </dsp:txXfrm>
    </dsp:sp>
    <dsp:sp modelId="{DD0A5C4B-6AD0-7746-98C8-A82EC4412F0F}">
      <dsp:nvSpPr>
        <dsp:cNvPr id="0" name=""/>
        <dsp:cNvSpPr/>
      </dsp:nvSpPr>
      <dsp:spPr>
        <a:xfrm>
          <a:off x="344877" y="2524432"/>
          <a:ext cx="1201106" cy="720663"/>
        </a:xfrm>
        <a:prstGeom prst="rect">
          <a:avLst/>
        </a:prstGeom>
        <a:solidFill>
          <a:schemeClr val="accent5">
            <a:hueOff val="2129713"/>
            <a:satOff val="39818"/>
            <a:lumOff val="-26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Before</a:t>
          </a:r>
        </a:p>
      </dsp:txBody>
      <dsp:txXfrm>
        <a:off x="344877" y="2524432"/>
        <a:ext cx="1201106" cy="720663"/>
      </dsp:txXfrm>
    </dsp:sp>
    <dsp:sp modelId="{542C2C18-E0DF-4320-97B4-3E8AE10D5D5B}">
      <dsp:nvSpPr>
        <dsp:cNvPr id="0" name=""/>
        <dsp:cNvSpPr/>
      </dsp:nvSpPr>
      <dsp:spPr>
        <a:xfrm>
          <a:off x="1666093" y="2524432"/>
          <a:ext cx="1201106" cy="720663"/>
        </a:xfrm>
        <a:prstGeom prst="rect">
          <a:avLst/>
        </a:prstGeom>
        <a:solidFill>
          <a:schemeClr val="accent5">
            <a:hueOff val="2248031"/>
            <a:satOff val="42030"/>
            <a:lumOff val="-280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After</a:t>
          </a:r>
        </a:p>
      </dsp:txBody>
      <dsp:txXfrm>
        <a:off x="1666093" y="2524432"/>
        <a:ext cx="1201106" cy="720663"/>
      </dsp:txXfrm>
    </dsp:sp>
    <dsp:sp modelId="{11273ACE-BBBC-4F72-AD70-753D2E57629B}">
      <dsp:nvSpPr>
        <dsp:cNvPr id="0" name=""/>
        <dsp:cNvSpPr/>
      </dsp:nvSpPr>
      <dsp:spPr>
        <a:xfrm>
          <a:off x="2987310" y="2524432"/>
          <a:ext cx="1201106" cy="720663"/>
        </a:xfrm>
        <a:prstGeom prst="rect">
          <a:avLst/>
        </a:prstGeom>
        <a:solidFill>
          <a:schemeClr val="accent5">
            <a:hueOff val="2366348"/>
            <a:satOff val="44242"/>
            <a:lumOff val="-294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Next</a:t>
          </a:r>
        </a:p>
      </dsp:txBody>
      <dsp:txXfrm>
        <a:off x="2987310" y="2524432"/>
        <a:ext cx="1201106" cy="720663"/>
      </dsp:txXfrm>
    </dsp:sp>
    <dsp:sp modelId="{731D3234-A33E-4F2B-B74C-0078577314EF}">
      <dsp:nvSpPr>
        <dsp:cNvPr id="0" name=""/>
        <dsp:cNvSpPr/>
      </dsp:nvSpPr>
      <dsp:spPr>
        <a:xfrm>
          <a:off x="4308527" y="2524432"/>
          <a:ext cx="1201106" cy="720663"/>
        </a:xfrm>
        <a:prstGeom prst="rect">
          <a:avLst/>
        </a:prstGeom>
        <a:solidFill>
          <a:schemeClr val="accent5">
            <a:hueOff val="2484666"/>
            <a:satOff val="46454"/>
            <a:lumOff val="-309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Earlier</a:t>
          </a:r>
        </a:p>
      </dsp:txBody>
      <dsp:txXfrm>
        <a:off x="4308527" y="2524432"/>
        <a:ext cx="1201106" cy="720663"/>
      </dsp:txXfrm>
    </dsp:sp>
    <dsp:sp modelId="{5DCC95B5-8CA4-4340-803C-FF1483D61892}">
      <dsp:nvSpPr>
        <dsp:cNvPr id="0" name=""/>
        <dsp:cNvSpPr/>
      </dsp:nvSpPr>
      <dsp:spPr>
        <a:xfrm>
          <a:off x="5629744" y="2524432"/>
          <a:ext cx="1201106" cy="720663"/>
        </a:xfrm>
        <a:prstGeom prst="rect">
          <a:avLst/>
        </a:prstGeom>
        <a:solidFill>
          <a:schemeClr val="accent5">
            <a:hueOff val="2602983"/>
            <a:satOff val="48666"/>
            <a:lumOff val="-324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Long term</a:t>
          </a:r>
        </a:p>
      </dsp:txBody>
      <dsp:txXfrm>
        <a:off x="5629744" y="2524432"/>
        <a:ext cx="1201106" cy="720663"/>
      </dsp:txXfrm>
    </dsp:sp>
    <dsp:sp modelId="{A5612685-E926-4D70-81E4-1EFC7828F39C}">
      <dsp:nvSpPr>
        <dsp:cNvPr id="0" name=""/>
        <dsp:cNvSpPr/>
      </dsp:nvSpPr>
      <dsp:spPr>
        <a:xfrm>
          <a:off x="6950960" y="2524432"/>
          <a:ext cx="1201106" cy="720663"/>
        </a:xfrm>
        <a:prstGeom prst="rect">
          <a:avLst/>
        </a:prstGeom>
        <a:solidFill>
          <a:schemeClr val="accent5">
            <a:hueOff val="2721301"/>
            <a:satOff val="50878"/>
            <a:lumOff val="-3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Short term</a:t>
          </a:r>
        </a:p>
      </dsp:txBody>
      <dsp:txXfrm>
        <a:off x="6950960" y="2524432"/>
        <a:ext cx="1201106" cy="7206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09035-83F3-4BCF-ACD9-C31BCC30DF93}">
      <dsp:nvSpPr>
        <dsp:cNvPr id="0" name=""/>
        <dsp:cNvSpPr/>
      </dsp:nvSpPr>
      <dsp:spPr>
        <a:xfrm>
          <a:off x="0" y="2030"/>
          <a:ext cx="48696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9882E1-DFC2-4542-AA0C-4E5485C4330B}">
      <dsp:nvSpPr>
        <dsp:cNvPr id="0" name=""/>
        <dsp:cNvSpPr/>
      </dsp:nvSpPr>
      <dsp:spPr>
        <a:xfrm>
          <a:off x="0" y="2030"/>
          <a:ext cx="4869656" cy="34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empire</a:t>
          </a:r>
        </a:p>
      </dsp:txBody>
      <dsp:txXfrm>
        <a:off x="0" y="2030"/>
        <a:ext cx="4869656" cy="346133"/>
      </dsp:txXfrm>
    </dsp:sp>
    <dsp:sp modelId="{D168054D-2650-844B-9848-D71E9DEBBA2E}">
      <dsp:nvSpPr>
        <dsp:cNvPr id="0" name=""/>
        <dsp:cNvSpPr/>
      </dsp:nvSpPr>
      <dsp:spPr>
        <a:xfrm>
          <a:off x="0" y="348163"/>
          <a:ext cx="48696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0709EB-5E98-C849-900F-36481FDB8E9E}">
      <dsp:nvSpPr>
        <dsp:cNvPr id="0" name=""/>
        <dsp:cNvSpPr/>
      </dsp:nvSpPr>
      <dsp:spPr>
        <a:xfrm>
          <a:off x="0" y="348163"/>
          <a:ext cx="4869656" cy="34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emperor</a:t>
          </a:r>
        </a:p>
      </dsp:txBody>
      <dsp:txXfrm>
        <a:off x="0" y="348163"/>
        <a:ext cx="4869656" cy="346133"/>
      </dsp:txXfrm>
    </dsp:sp>
    <dsp:sp modelId="{2654239E-2110-684D-AA22-9D7CA083B8F1}">
      <dsp:nvSpPr>
        <dsp:cNvPr id="0" name=""/>
        <dsp:cNvSpPr/>
      </dsp:nvSpPr>
      <dsp:spPr>
        <a:xfrm>
          <a:off x="0" y="694297"/>
          <a:ext cx="48696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CB968B-D710-FF4A-B7B8-5EFA85AD913D}">
      <dsp:nvSpPr>
        <dsp:cNvPr id="0" name=""/>
        <dsp:cNvSpPr/>
      </dsp:nvSpPr>
      <dsp:spPr>
        <a:xfrm>
          <a:off x="0" y="694297"/>
          <a:ext cx="4869656" cy="34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feudalism</a:t>
          </a:r>
        </a:p>
      </dsp:txBody>
      <dsp:txXfrm>
        <a:off x="0" y="694297"/>
        <a:ext cx="4869656" cy="346133"/>
      </dsp:txXfrm>
    </dsp:sp>
    <dsp:sp modelId="{6B96E8F4-1B96-4343-97DD-4D60ADE6D637}">
      <dsp:nvSpPr>
        <dsp:cNvPr id="0" name=""/>
        <dsp:cNvSpPr/>
      </dsp:nvSpPr>
      <dsp:spPr>
        <a:xfrm>
          <a:off x="0" y="1040430"/>
          <a:ext cx="48696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9F9EE0-272E-4F14-B913-5E854C69F92B}">
      <dsp:nvSpPr>
        <dsp:cNvPr id="0" name=""/>
        <dsp:cNvSpPr/>
      </dsp:nvSpPr>
      <dsp:spPr>
        <a:xfrm>
          <a:off x="0" y="1040430"/>
          <a:ext cx="4869656" cy="34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daimyo</a:t>
          </a:r>
        </a:p>
      </dsp:txBody>
      <dsp:txXfrm>
        <a:off x="0" y="1040430"/>
        <a:ext cx="4869656" cy="346133"/>
      </dsp:txXfrm>
    </dsp:sp>
    <dsp:sp modelId="{D45954A2-215F-4001-B5BA-21DCA2C0D91D}">
      <dsp:nvSpPr>
        <dsp:cNvPr id="0" name=""/>
        <dsp:cNvSpPr/>
      </dsp:nvSpPr>
      <dsp:spPr>
        <a:xfrm>
          <a:off x="0" y="1386564"/>
          <a:ext cx="48696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BBF379-1D40-4D8F-AD7D-A0324FA8565A}">
      <dsp:nvSpPr>
        <dsp:cNvPr id="0" name=""/>
        <dsp:cNvSpPr/>
      </dsp:nvSpPr>
      <dsp:spPr>
        <a:xfrm>
          <a:off x="0" y="1386564"/>
          <a:ext cx="4869656" cy="34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shogun</a:t>
          </a:r>
        </a:p>
      </dsp:txBody>
      <dsp:txXfrm>
        <a:off x="0" y="1386564"/>
        <a:ext cx="4869656" cy="346133"/>
      </dsp:txXfrm>
    </dsp:sp>
    <dsp:sp modelId="{28794695-86A2-4E2E-BDD0-AC7F2BA6C8C8}">
      <dsp:nvSpPr>
        <dsp:cNvPr id="0" name=""/>
        <dsp:cNvSpPr/>
      </dsp:nvSpPr>
      <dsp:spPr>
        <a:xfrm>
          <a:off x="0" y="1732697"/>
          <a:ext cx="48696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641E7A-2A47-4480-9FFB-BB830529C2AD}">
      <dsp:nvSpPr>
        <dsp:cNvPr id="0" name=""/>
        <dsp:cNvSpPr/>
      </dsp:nvSpPr>
      <dsp:spPr>
        <a:xfrm>
          <a:off x="0" y="1732697"/>
          <a:ext cx="4869656" cy="34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sakoku</a:t>
          </a:r>
        </a:p>
      </dsp:txBody>
      <dsp:txXfrm>
        <a:off x="0" y="1732697"/>
        <a:ext cx="4869656" cy="346133"/>
      </dsp:txXfrm>
    </dsp:sp>
    <dsp:sp modelId="{16C749C7-D9A6-4DEC-BCB7-94DA9A3EEC61}">
      <dsp:nvSpPr>
        <dsp:cNvPr id="0" name=""/>
        <dsp:cNvSpPr/>
      </dsp:nvSpPr>
      <dsp:spPr>
        <a:xfrm>
          <a:off x="0" y="2078831"/>
          <a:ext cx="48696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601706-A4EC-48D8-A42E-25E4EC1607BC}">
      <dsp:nvSpPr>
        <dsp:cNvPr id="0" name=""/>
        <dsp:cNvSpPr/>
      </dsp:nvSpPr>
      <dsp:spPr>
        <a:xfrm>
          <a:off x="0" y="2078831"/>
          <a:ext cx="4869656" cy="34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a:cs typeface="Arial"/>
            </a:rPr>
            <a:t>divine wind</a:t>
          </a:r>
        </a:p>
      </dsp:txBody>
      <dsp:txXfrm>
        <a:off x="0" y="2078831"/>
        <a:ext cx="4869656" cy="346133"/>
      </dsp:txXfrm>
    </dsp:sp>
    <dsp:sp modelId="{D4A7559B-5FFD-4319-BCE4-59C0AD888813}">
      <dsp:nvSpPr>
        <dsp:cNvPr id="0" name=""/>
        <dsp:cNvSpPr/>
      </dsp:nvSpPr>
      <dsp:spPr>
        <a:xfrm>
          <a:off x="0" y="2424965"/>
          <a:ext cx="48696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626F5F-3B62-4D7B-99F0-326466FA190D}">
      <dsp:nvSpPr>
        <dsp:cNvPr id="0" name=""/>
        <dsp:cNvSpPr/>
      </dsp:nvSpPr>
      <dsp:spPr>
        <a:xfrm>
          <a:off x="0" y="2424965"/>
          <a:ext cx="4869656" cy="34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a:cs typeface="Arial"/>
            </a:rPr>
            <a:t>shogunate</a:t>
          </a:r>
        </a:p>
      </dsp:txBody>
      <dsp:txXfrm>
        <a:off x="0" y="2424965"/>
        <a:ext cx="4869656" cy="346133"/>
      </dsp:txXfrm>
    </dsp:sp>
    <dsp:sp modelId="{1CFC427B-4650-4CA9-8EB0-AD29A95F9E1D}">
      <dsp:nvSpPr>
        <dsp:cNvPr id="0" name=""/>
        <dsp:cNvSpPr/>
      </dsp:nvSpPr>
      <dsp:spPr>
        <a:xfrm>
          <a:off x="0" y="2771098"/>
          <a:ext cx="48696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EBFFA6-A8B3-4AC4-852C-325ADEB54393}">
      <dsp:nvSpPr>
        <dsp:cNvPr id="0" name=""/>
        <dsp:cNvSpPr/>
      </dsp:nvSpPr>
      <dsp:spPr>
        <a:xfrm>
          <a:off x="0" y="2771098"/>
          <a:ext cx="4869656" cy="34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imperial rule</a:t>
          </a:r>
        </a:p>
      </dsp:txBody>
      <dsp:txXfrm>
        <a:off x="0" y="2771098"/>
        <a:ext cx="4869656" cy="346133"/>
      </dsp:txXfrm>
    </dsp:sp>
    <dsp:sp modelId="{D17223A0-08E7-4ABF-96B3-2F5892FB4126}">
      <dsp:nvSpPr>
        <dsp:cNvPr id="0" name=""/>
        <dsp:cNvSpPr/>
      </dsp:nvSpPr>
      <dsp:spPr>
        <a:xfrm>
          <a:off x="0" y="3117232"/>
          <a:ext cx="48696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7F1779-AADC-46B4-AFBE-3BD20F957377}">
      <dsp:nvSpPr>
        <dsp:cNvPr id="0" name=""/>
        <dsp:cNvSpPr/>
      </dsp:nvSpPr>
      <dsp:spPr>
        <a:xfrm>
          <a:off x="0" y="3117232"/>
          <a:ext cx="4869656" cy="34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civil war</a:t>
          </a:r>
        </a:p>
      </dsp:txBody>
      <dsp:txXfrm>
        <a:off x="0" y="3117232"/>
        <a:ext cx="4869656" cy="346133"/>
      </dsp:txXfrm>
    </dsp:sp>
    <dsp:sp modelId="{D6D51859-EDC0-F548-B410-05590114CE98}">
      <dsp:nvSpPr>
        <dsp:cNvPr id="0" name=""/>
        <dsp:cNvSpPr/>
      </dsp:nvSpPr>
      <dsp:spPr>
        <a:xfrm>
          <a:off x="0" y="3463365"/>
          <a:ext cx="48696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463743-C3BA-C24E-8D89-D38EFEABDB51}">
      <dsp:nvSpPr>
        <dsp:cNvPr id="0" name=""/>
        <dsp:cNvSpPr/>
      </dsp:nvSpPr>
      <dsp:spPr>
        <a:xfrm>
          <a:off x="0" y="3463365"/>
          <a:ext cx="4869656" cy="34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dynasty</a:t>
          </a:r>
        </a:p>
      </dsp:txBody>
      <dsp:txXfrm>
        <a:off x="0" y="3463365"/>
        <a:ext cx="4869656" cy="346133"/>
      </dsp:txXfrm>
    </dsp:sp>
    <dsp:sp modelId="{477C10E1-B58A-9748-ACCD-D32ECA096FD4}">
      <dsp:nvSpPr>
        <dsp:cNvPr id="0" name=""/>
        <dsp:cNvSpPr/>
      </dsp:nvSpPr>
      <dsp:spPr>
        <a:xfrm>
          <a:off x="0" y="3809499"/>
          <a:ext cx="48696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9C6222-77D1-6E4D-A81F-6FEEF24BF10D}">
      <dsp:nvSpPr>
        <dsp:cNvPr id="0" name=""/>
        <dsp:cNvSpPr/>
      </dsp:nvSpPr>
      <dsp:spPr>
        <a:xfrm>
          <a:off x="0" y="3809499"/>
          <a:ext cx="4869656" cy="34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sovereign</a:t>
          </a:r>
        </a:p>
      </dsp:txBody>
      <dsp:txXfrm>
        <a:off x="0" y="3809499"/>
        <a:ext cx="4869656" cy="3461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1A5FA-694B-9246-ABE4-C3BD633A49FE}">
      <dsp:nvSpPr>
        <dsp:cNvPr id="0" name=""/>
        <dsp:cNvSpPr/>
      </dsp:nvSpPr>
      <dsp:spPr>
        <a:xfrm>
          <a:off x="347583" y="1117"/>
          <a:ext cx="1484782" cy="89086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Activist</a:t>
          </a:r>
        </a:p>
      </dsp:txBody>
      <dsp:txXfrm>
        <a:off x="347583" y="1117"/>
        <a:ext cx="1484782" cy="890869"/>
      </dsp:txXfrm>
    </dsp:sp>
    <dsp:sp modelId="{A2AF6137-DE33-C64A-95C2-05C1CAE76EFF}">
      <dsp:nvSpPr>
        <dsp:cNvPr id="0" name=""/>
        <dsp:cNvSpPr/>
      </dsp:nvSpPr>
      <dsp:spPr>
        <a:xfrm>
          <a:off x="1980844" y="1117"/>
          <a:ext cx="1484782" cy="89086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Segregation</a:t>
          </a:r>
        </a:p>
      </dsp:txBody>
      <dsp:txXfrm>
        <a:off x="1980844" y="1117"/>
        <a:ext cx="1484782" cy="890869"/>
      </dsp:txXfrm>
    </dsp:sp>
    <dsp:sp modelId="{87F124E6-44C2-3346-8C05-1609F3D92DCA}">
      <dsp:nvSpPr>
        <dsp:cNvPr id="0" name=""/>
        <dsp:cNvSpPr/>
      </dsp:nvSpPr>
      <dsp:spPr>
        <a:xfrm>
          <a:off x="3614105" y="1117"/>
          <a:ext cx="1484782" cy="89086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Interracial</a:t>
          </a:r>
        </a:p>
      </dsp:txBody>
      <dsp:txXfrm>
        <a:off x="3614105" y="1117"/>
        <a:ext cx="1484782" cy="890869"/>
      </dsp:txXfrm>
    </dsp:sp>
    <dsp:sp modelId="{CA40B298-E59D-BB46-A580-A283769F5BA8}">
      <dsp:nvSpPr>
        <dsp:cNvPr id="0" name=""/>
        <dsp:cNvSpPr/>
      </dsp:nvSpPr>
      <dsp:spPr>
        <a:xfrm>
          <a:off x="5247366" y="1117"/>
          <a:ext cx="1484782" cy="89086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Reconciliation</a:t>
          </a:r>
        </a:p>
      </dsp:txBody>
      <dsp:txXfrm>
        <a:off x="5247366" y="1117"/>
        <a:ext cx="1484782" cy="890869"/>
      </dsp:txXfrm>
    </dsp:sp>
    <dsp:sp modelId="{33307CB7-7B56-DD4B-A9A0-DEC91F213A9A}">
      <dsp:nvSpPr>
        <dsp:cNvPr id="0" name=""/>
        <dsp:cNvSpPr/>
      </dsp:nvSpPr>
      <dsp:spPr>
        <a:xfrm>
          <a:off x="6880627" y="1117"/>
          <a:ext cx="1484782" cy="89086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Ku Klux Klan</a:t>
          </a:r>
        </a:p>
      </dsp:txBody>
      <dsp:txXfrm>
        <a:off x="6880627" y="1117"/>
        <a:ext cx="1484782" cy="890869"/>
      </dsp:txXfrm>
    </dsp:sp>
    <dsp:sp modelId="{9B867CB9-0A3B-6A46-9384-90A0FAF0463B}">
      <dsp:nvSpPr>
        <dsp:cNvPr id="0" name=""/>
        <dsp:cNvSpPr/>
      </dsp:nvSpPr>
      <dsp:spPr>
        <a:xfrm>
          <a:off x="347583" y="1040465"/>
          <a:ext cx="1484782" cy="89086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Deep South</a:t>
          </a:r>
        </a:p>
      </dsp:txBody>
      <dsp:txXfrm>
        <a:off x="347583" y="1040465"/>
        <a:ext cx="1484782" cy="890869"/>
      </dsp:txXfrm>
    </dsp:sp>
    <dsp:sp modelId="{BB0CC1C6-975E-0F45-B13E-8B347CBC515B}">
      <dsp:nvSpPr>
        <dsp:cNvPr id="0" name=""/>
        <dsp:cNvSpPr/>
      </dsp:nvSpPr>
      <dsp:spPr>
        <a:xfrm>
          <a:off x="1980844" y="1040465"/>
          <a:ext cx="1484782" cy="89086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CORE</a:t>
          </a:r>
        </a:p>
      </dsp:txBody>
      <dsp:txXfrm>
        <a:off x="1980844" y="1040465"/>
        <a:ext cx="1484782" cy="890869"/>
      </dsp:txXfrm>
    </dsp:sp>
    <dsp:sp modelId="{D8892661-18CD-1643-ABC5-528A5695CF47}">
      <dsp:nvSpPr>
        <dsp:cNvPr id="0" name=""/>
        <dsp:cNvSpPr/>
      </dsp:nvSpPr>
      <dsp:spPr>
        <a:xfrm>
          <a:off x="3614105" y="1040465"/>
          <a:ext cx="1484782" cy="89086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Freedom Rides</a:t>
          </a:r>
        </a:p>
      </dsp:txBody>
      <dsp:txXfrm>
        <a:off x="3614105" y="1040465"/>
        <a:ext cx="1484782" cy="890869"/>
      </dsp:txXfrm>
    </dsp:sp>
    <dsp:sp modelId="{5EADCA77-D732-8641-9508-51936D260601}">
      <dsp:nvSpPr>
        <dsp:cNvPr id="0" name=""/>
        <dsp:cNvSpPr/>
      </dsp:nvSpPr>
      <dsp:spPr>
        <a:xfrm>
          <a:off x="5247366" y="1040465"/>
          <a:ext cx="1484782" cy="89086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SNCC</a:t>
          </a:r>
        </a:p>
      </dsp:txBody>
      <dsp:txXfrm>
        <a:off x="5247366" y="1040465"/>
        <a:ext cx="1484782" cy="890869"/>
      </dsp:txXfrm>
    </dsp:sp>
    <dsp:sp modelId="{DAF4E35F-C3EC-9341-8877-10EEB03C1ED8}">
      <dsp:nvSpPr>
        <dsp:cNvPr id="0" name=""/>
        <dsp:cNvSpPr/>
      </dsp:nvSpPr>
      <dsp:spPr>
        <a:xfrm>
          <a:off x="6880627" y="1040465"/>
          <a:ext cx="1484782" cy="89086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Fellowship of Reconciliation</a:t>
          </a:r>
        </a:p>
      </dsp:txBody>
      <dsp:txXfrm>
        <a:off x="6880627" y="1040465"/>
        <a:ext cx="1484782" cy="890869"/>
      </dsp:txXfrm>
    </dsp:sp>
    <dsp:sp modelId="{A14408EA-A78B-EC42-80B6-3828EAE6C547}">
      <dsp:nvSpPr>
        <dsp:cNvPr id="0" name=""/>
        <dsp:cNvSpPr/>
      </dsp:nvSpPr>
      <dsp:spPr>
        <a:xfrm>
          <a:off x="2797475" y="2079813"/>
          <a:ext cx="1484782" cy="89086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SAFA</a:t>
          </a:r>
        </a:p>
      </dsp:txBody>
      <dsp:txXfrm>
        <a:off x="2797475" y="2079813"/>
        <a:ext cx="1484782" cy="890869"/>
      </dsp:txXfrm>
    </dsp:sp>
    <dsp:sp modelId="{049DEC44-AD0B-A844-AFBC-E696EB5BF19E}">
      <dsp:nvSpPr>
        <dsp:cNvPr id="0" name=""/>
        <dsp:cNvSpPr/>
      </dsp:nvSpPr>
      <dsp:spPr>
        <a:xfrm>
          <a:off x="4430736" y="2079813"/>
          <a:ext cx="1484782" cy="89086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Reserve</a:t>
          </a:r>
        </a:p>
      </dsp:txBody>
      <dsp:txXfrm>
        <a:off x="4430736" y="2079813"/>
        <a:ext cx="1484782" cy="89086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9222"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mmons.wikimedia.org/wiki/File:Tokugawa_Ieyasu2_full.JP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victoriancurriculum.vcaa.vic.edu.au/Curriculum/ContentDescription/VCHHC121"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victoriancurriculum.vcaa.vic.edu.au/Curriculum/ContentDescription/VCHHC122"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ictoriancurriculum.vcaa.vic.edu.au/the-humanities/history/introduction/learning-in-histor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Levesque, S 1971, </a:t>
            </a:r>
            <a:r>
              <a:rPr kumimoji="0" lang="en-US" sz="11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Thinking Historically: Educating Students for the Twenty-First Century</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chemeClr val="bg1"/>
                </a:solidFill>
              </a:rPr>
              <a:t>University of Toronto Press, Toronto, p. 78</a:t>
            </a:r>
            <a:endParaRPr lang="en-US" sz="1100" b="0" i="0" kern="1200" dirty="0">
              <a:solidFill>
                <a:schemeClr val="tx1"/>
              </a:solidFill>
              <a:effectLst/>
              <a:latin typeface="Verdana" pitchFamily="34" charset="0"/>
              <a:ea typeface="+mn-ea"/>
              <a:cs typeface="+mn-cs"/>
            </a:endParaRPr>
          </a:p>
        </p:txBody>
      </p:sp>
      <p:sp>
        <p:nvSpPr>
          <p:cNvPr id="4" name="Slide Number Placeholder 3"/>
          <p:cNvSpPr>
            <a:spLocks noGrp="1"/>
          </p:cNvSpPr>
          <p:nvPr>
            <p:ph type="sldNum" sz="quarter" idx="5"/>
          </p:nvPr>
        </p:nvSpPr>
        <p:spPr/>
        <p:txBody>
          <a:bodyPr/>
          <a:lstStyle/>
          <a:p>
            <a:fld id="{457D759E-3D82-4B07-90E1-3C20E5970558}" type="slidenum">
              <a:rPr lang="en-AU" smtClean="0"/>
              <a:t>3</a:t>
            </a:fld>
            <a:endParaRPr lang="en-AU"/>
          </a:p>
        </p:txBody>
      </p:sp>
    </p:spTree>
    <p:extLst>
      <p:ext uri="{BB962C8B-B14F-4D97-AF65-F5344CB8AC3E}">
        <p14:creationId xmlns:p14="http://schemas.microsoft.com/office/powerpoint/2010/main" val="2296581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Arial" panose="020B0604020202020204" pitchFamily="34" charset="0"/>
                <a:cs typeface="Arial" panose="020B0604020202020204" pitchFamily="34" charset="0"/>
              </a:rPr>
              <a:t>Students should be able to put historical events in the right order. As students progress, it means that they understand that the order of events can teach us something about: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latin typeface="Arial" panose="020B0604020202020204" pitchFamily="34" charset="0"/>
                <a:cs typeface="Arial" panose="020B0604020202020204" pitchFamily="34" charset="0"/>
              </a:rPr>
              <a:t>cause and effect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latin typeface="Arial" panose="020B0604020202020204" pitchFamily="34" charset="0"/>
                <a:cs typeface="Arial" panose="020B0604020202020204" pitchFamily="34" charset="0"/>
              </a:rPr>
              <a:t>continuity and change</a:t>
            </a:r>
          </a:p>
          <a:p>
            <a:pPr marL="171450" indent="-171450">
              <a:buFont typeface="Arial" panose="020B0604020202020204" pitchFamily="34" charset="0"/>
              <a:buChar char="•"/>
              <a:defRPr/>
            </a:pPr>
            <a:r>
              <a:rPr lang="en-US" dirty="0">
                <a:latin typeface="Arial" panose="020B0604020202020204" pitchFamily="34" charset="0"/>
                <a:cs typeface="Arial" panose="020B0604020202020204" pitchFamily="34" charset="0"/>
              </a:rPr>
              <a:t>the flow of a</a:t>
            </a:r>
            <a:r>
              <a:rPr lang="en-US" i="0" dirty="0">
                <a:latin typeface="Arial" panose="020B0604020202020204" pitchFamily="34" charset="0"/>
                <a:cs typeface="Arial" panose="020B0604020202020204" pitchFamily="34" charset="0"/>
              </a:rPr>
              <a:t> historical narrative.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latin typeface="+mn-lt"/>
                <a:ea typeface="+mn-ea"/>
                <a:cs typeface="+mn-cs"/>
              </a:rPr>
            </a:b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7D759E-3D82-4B07-90E1-3C20E59705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762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panose="020B0604020202020204" pitchFamily="34" charset="0"/>
                <a:ea typeface="+mn-ea"/>
                <a:cs typeface="Arial" panose="020B0604020202020204" pitchFamily="34" charset="0"/>
              </a:rPr>
              <a:t>Please refer to the Levels 7 and 8: Chronology Student Handout and Teacher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a:cs typeface="Arial"/>
              </a:rPr>
              <a:t>Slide 6 is a simplified example of a timeline to help your students answer Question 1 on the handout.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a:cs typeface="Arial"/>
              </a:rPr>
              <a:t>Timelines can be made using shapes and text boxes in Word documents and PowerPoint presentations. They can also be made in an Excel spreadsheet.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Arial" panose="020B0604020202020204" pitchFamily="34" charset="0"/>
              <a:ea typeface="+mn-ea"/>
              <a:cs typeface="Arial" panose="020B0604020202020204" pitchFamily="34" charset="0"/>
            </a:endParaRPr>
          </a:p>
          <a:p>
            <a:pPr>
              <a:defRPr/>
            </a:pPr>
            <a:endParaRPr lang="en-US" u="sng" dirty="0"/>
          </a:p>
          <a:p>
            <a:pPr marL="0" marR="0" lvl="0" indent="0" algn="l" defTabSz="914400">
              <a:lnSpc>
                <a:spcPct val="100000"/>
              </a:lnSpc>
              <a:spcBef>
                <a:spcPts val="0"/>
              </a:spcBef>
              <a:spcAft>
                <a:spcPts val="0"/>
              </a:spcAft>
              <a:buClrTx/>
              <a:buSzTx/>
              <a:buFont typeface="Arial" panose="020B0604020202020204" pitchFamily="34" charset="0"/>
              <a:buNone/>
              <a:tabLst/>
              <a:defRPr/>
            </a:pPr>
            <a:r>
              <a:rPr lang="en-US" sz="1200" i="1" u="none" dirty="0">
                <a:solidFill>
                  <a:schemeClr val="tx1"/>
                </a:solidFill>
              </a:rPr>
              <a:t>Differentiated learning</a:t>
            </a:r>
            <a:endParaRPr lang="en-US" sz="1200" i="1" u="none"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t>Support: </a:t>
            </a:r>
            <a:r>
              <a:rPr lang="en-US" sz="1200" b="0" i="0" dirty="0"/>
              <a:t>Students could complete the handout in pairs or as a small group under teacher guidance.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t>Extension</a:t>
            </a:r>
            <a:r>
              <a:rPr lang="en-US" sz="1200" i="0" dirty="0"/>
              <a:t>: Students could use their accumulated knowledge to debate with other students whether ‘Japan under the Shoguns was a time of great change’.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Image attribution</a:t>
            </a:r>
          </a:p>
          <a:p>
            <a:r>
              <a:rPr lang="en-AU" sz="1200" kern="1200" dirty="0">
                <a:solidFill>
                  <a:schemeClr val="tx1"/>
                </a:solidFill>
                <a:effectLst/>
                <a:latin typeface="+mn-lt"/>
                <a:ea typeface="+mn-ea"/>
                <a:cs typeface="+mn-cs"/>
              </a:rPr>
              <a:t>Image Title: Portrait of Shogun </a:t>
            </a:r>
            <a:r>
              <a:rPr lang="en-AU" sz="1200" kern="1200" dirty="0">
                <a:solidFill>
                  <a:schemeClr val="bg1">
                    <a:lumMod val="50000"/>
                  </a:schemeClr>
                </a:solidFill>
                <a:effectLst/>
                <a:latin typeface="+mn-lt"/>
                <a:ea typeface="+mn-ea"/>
                <a:cs typeface="+mn-cs"/>
              </a:rPr>
              <a:t>Tokugawa </a:t>
            </a:r>
            <a:r>
              <a:rPr lang="en-AU" sz="1200" kern="1200" dirty="0" err="1">
                <a:solidFill>
                  <a:schemeClr val="bg1">
                    <a:lumMod val="50000"/>
                  </a:schemeClr>
                </a:solidFill>
                <a:effectLst/>
                <a:latin typeface="+mn-lt"/>
                <a:ea typeface="+mn-ea"/>
                <a:cs typeface="+mn-cs"/>
              </a:rPr>
              <a:t>Ieyasu</a:t>
            </a:r>
            <a:endParaRPr lang="en-AU" sz="1200" kern="1200" dirty="0">
              <a:solidFill>
                <a:schemeClr val="bg1">
                  <a:lumMod val="50000"/>
                </a:schemeClr>
              </a:solidFill>
              <a:effectLst/>
              <a:latin typeface="+mn-lt"/>
              <a:ea typeface="+mn-ea"/>
              <a:cs typeface="+mn-cs"/>
            </a:endParaRPr>
          </a:p>
          <a:p>
            <a:r>
              <a:rPr lang="en-AU" sz="1200" kern="1200" dirty="0">
                <a:solidFill>
                  <a:schemeClr val="bg1">
                    <a:lumMod val="50000"/>
                  </a:schemeClr>
                </a:solidFill>
                <a:effectLst/>
                <a:latin typeface="+mn-lt"/>
                <a:ea typeface="+mn-ea"/>
                <a:cs typeface="+mn-cs"/>
              </a:rPr>
              <a:t>Creator: </a:t>
            </a:r>
            <a:r>
              <a:rPr lang="en-AU" sz="1200" b="0" i="0" kern="1200" dirty="0" err="1">
                <a:solidFill>
                  <a:schemeClr val="bg1">
                    <a:lumMod val="50000"/>
                  </a:schemeClr>
                </a:solidFill>
                <a:effectLst/>
                <a:latin typeface="Arial" panose="020B0604020202020204" pitchFamily="34" charset="0"/>
                <a:ea typeface="+mn-ea"/>
                <a:cs typeface="Arial" panose="020B0604020202020204" pitchFamily="34" charset="0"/>
              </a:rPr>
              <a:t>Kanō</a:t>
            </a:r>
            <a:r>
              <a:rPr lang="en-AU" sz="1200" b="0" i="0" kern="1200" dirty="0">
                <a:solidFill>
                  <a:schemeClr val="bg1">
                    <a:lumMod val="50000"/>
                  </a:schemeClr>
                </a:solidFill>
                <a:effectLst/>
                <a:latin typeface="Arial" panose="020B0604020202020204" pitchFamily="34" charset="0"/>
                <a:ea typeface="+mn-ea"/>
                <a:cs typeface="Arial" panose="020B0604020202020204" pitchFamily="34" charset="0"/>
              </a:rPr>
              <a:t> </a:t>
            </a:r>
            <a:r>
              <a:rPr lang="en-AU" sz="1200" b="0" i="0" kern="1200" dirty="0" err="1">
                <a:solidFill>
                  <a:schemeClr val="bg1">
                    <a:lumMod val="50000"/>
                  </a:schemeClr>
                </a:solidFill>
                <a:effectLst/>
                <a:latin typeface="Arial" panose="020B0604020202020204" pitchFamily="34" charset="0"/>
                <a:ea typeface="+mn-ea"/>
                <a:cs typeface="Arial" panose="020B0604020202020204" pitchFamily="34" charset="0"/>
              </a:rPr>
              <a:t>Tan’yū</a:t>
            </a:r>
            <a:r>
              <a:rPr lang="en-AU" sz="1200" b="0" i="0" kern="1200" dirty="0">
                <a:solidFill>
                  <a:schemeClr val="bg1">
                    <a:lumMod val="50000"/>
                  </a:schemeClr>
                </a:solidFill>
                <a:effectLst/>
                <a:latin typeface="Arial" panose="020B0604020202020204" pitchFamily="34" charset="0"/>
                <a:ea typeface="+mn-ea"/>
                <a:cs typeface="Arial" panose="020B0604020202020204" pitchFamily="34" charset="0"/>
              </a:rPr>
              <a:t> (1602–1674 AD)</a:t>
            </a:r>
            <a:endParaRPr lang="en-AU" sz="1200" kern="1200" dirty="0">
              <a:solidFill>
                <a:schemeClr val="bg1">
                  <a:lumMod val="50000"/>
                </a:schemeClr>
              </a:solidFill>
              <a:effectLst/>
              <a:latin typeface="+mn-lt"/>
              <a:ea typeface="+mn-ea"/>
              <a:cs typeface="+mn-cs"/>
            </a:endParaRPr>
          </a:p>
          <a:p>
            <a:r>
              <a:rPr lang="en-AU" sz="1200" kern="1200" dirty="0">
                <a:solidFill>
                  <a:schemeClr val="bg1">
                    <a:lumMod val="50000"/>
                  </a:schemeClr>
                </a:solidFill>
                <a:effectLst/>
                <a:latin typeface="+mn-lt"/>
                <a:ea typeface="+mn-ea"/>
                <a:cs typeface="+mn-cs"/>
              </a:rPr>
              <a:t>Source: </a:t>
            </a:r>
            <a:r>
              <a:rPr lang="en-AU" sz="1200" b="0" i="0" u="sng" strike="noStrike" kern="1200" dirty="0">
                <a:solidFill>
                  <a:schemeClr val="bg1">
                    <a:lumMod val="50000"/>
                  </a:schemeClr>
                </a:solidFill>
                <a:effectLst/>
                <a:latin typeface="+mn-lt"/>
                <a:ea typeface="+mn-ea"/>
                <a:cs typeface="+mn-cs"/>
                <a:hlinkClick r:id="rId3">
                  <a:extLst>
                    <a:ext uri="{A12FA001-AC4F-418D-AE19-62706E023703}">
                      <ahyp:hlinkClr xmlns:ahyp="http://schemas.microsoft.com/office/drawing/2018/hyperlinkcolor" val="tx"/>
                    </a:ext>
                  </a:extLst>
                </a:hlinkClick>
              </a:rPr>
              <a:t>https://commons.wikimedia.org/wiki/File:Tokugawa_Ieyasu2_full.JPG</a:t>
            </a:r>
            <a:r>
              <a:rPr lang="en-AU" dirty="0">
                <a:solidFill>
                  <a:schemeClr val="bg1">
                    <a:lumMod val="50000"/>
                  </a:schemeClr>
                </a:solidFill>
              </a:rPr>
              <a:t> </a:t>
            </a:r>
            <a:endParaRPr lang="en-AU" sz="1200" kern="1200" dirty="0">
              <a:solidFill>
                <a:schemeClr val="bg1">
                  <a:lumMod val="50000"/>
                </a:schemeClr>
              </a:solidFill>
              <a:effectLst/>
              <a:latin typeface="+mn-lt"/>
              <a:ea typeface="+mn-ea"/>
              <a:cs typeface="+mn-cs"/>
            </a:endParaRPr>
          </a:p>
          <a:p>
            <a:r>
              <a:rPr lang="en-AU" sz="1200" kern="1200" dirty="0">
                <a:solidFill>
                  <a:schemeClr val="tx1"/>
                </a:solidFill>
                <a:effectLst/>
                <a:latin typeface="+mn-lt"/>
                <a:ea typeface="+mn-ea"/>
                <a:cs typeface="+mn-cs"/>
              </a:rPr>
              <a:t>License: This work is out of copyright</a:t>
            </a: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9B80D-5A9E-48B0-A60D-73C373254D4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684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students will need to understand these words in order to engage fully with this activity. After finding out which words the students already understand, you might wish to ask the students to look up these words and share their meanings. These words could then be added to a word wall or a shared glossary on their LMS.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mn-cs"/>
              </a:rPr>
              <a:t>empire – a large area under one political rule or a group of territories under one rule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mn-cs"/>
              </a:rPr>
              <a:t>emperor</a:t>
            </a:r>
            <a:r>
              <a:rPr lang="en-US" dirty="0">
                <a:cs typeface="Calibri"/>
              </a:rPr>
              <a:t> – the ruler of an empire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feudalism – a society that is based upon the holding of land and power by a few individuals in exchange for protection and the giving of service or labour by the many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daimyo – a warlord or powerful Japanese feudal lord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shogun – an all-powerful military ruler of Japan with an emperor as a figurehead ruler</a:t>
            </a:r>
          </a:p>
          <a:p>
            <a:pPr>
              <a:defRPr/>
            </a:pPr>
            <a:r>
              <a:rPr lang="en-US" dirty="0" err="1">
                <a:cs typeface="Calibri"/>
              </a:rPr>
              <a:t>sakoku</a:t>
            </a:r>
            <a:r>
              <a:rPr lang="en-US" dirty="0">
                <a:cs typeface="Calibri"/>
              </a:rPr>
              <a:t> – Japanese foreign policy that forbade any Japanese person from leaving Japan or any foreigner entering it; the ‘locked country’ policy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divine wind – name given to the typhoons that saved Japan from invasion by the Mongols, twice</a:t>
            </a:r>
          </a:p>
          <a:p>
            <a:pPr>
              <a:defRPr/>
            </a:pPr>
            <a:r>
              <a:rPr lang="en-US" dirty="0">
                <a:cs typeface="Calibri"/>
              </a:rPr>
              <a:t>shogunate –  the period of time when Japan was ruled by a Shogun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imperial rule – the periods of time when the emperor had complete power and ruled Japan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civil war – when groups of people from within the same country fight for power and control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dynasty – a line of rulers from the same family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sovereign -  a king or queen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9B80D-5A9E-48B0-A60D-73C373254D4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67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rial"/>
                <a:cs typeface="Arial"/>
              </a:rPr>
              <a:t>This is a simplified example of a timeline to help your students answer Question 1 on the handout.</a:t>
            </a:r>
            <a:endParaRPr lang="en-AU" dirty="0"/>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9B80D-5A9E-48B0-A60D-73C373254D4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742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Your students will need to understand these words in order to engage fully with this activity. After finding out which words the students already understand, you might wish to ask the students to look up these words and share their meanings. These words could then be added to a word wall or a shared glossary on their LMS.</a:t>
            </a:r>
          </a:p>
          <a:p>
            <a:endParaRPr lang="en-US" sz="1200" kern="1200" dirty="0">
              <a:solidFill>
                <a:schemeClr val="tx1"/>
              </a:solidFill>
              <a:latin typeface="Arial" panose="020B0604020202020204" pitchFamily="34" charset="0"/>
              <a:ea typeface="+mn-ea"/>
              <a:cs typeface="Arial" panose="020B0604020202020204" pitchFamily="34" charset="0"/>
            </a:endParaRPr>
          </a:p>
          <a:p>
            <a:r>
              <a:rPr lang="en-US" dirty="0">
                <a:latin typeface="Arial" panose="020B0604020202020204" pitchFamily="34" charset="0"/>
                <a:cs typeface="Arial" panose="020B0604020202020204" pitchFamily="34" charset="0"/>
              </a:rPr>
              <a:t>Activist – a person who actively advocates for social or political change</a:t>
            </a:r>
          </a:p>
          <a:p>
            <a:r>
              <a:rPr lang="en-US" dirty="0">
                <a:latin typeface="Arial" panose="020B0604020202020204" pitchFamily="34" charset="0"/>
                <a:cs typeface="Arial" panose="020B0604020202020204" pitchFamily="34" charset="0"/>
              </a:rPr>
              <a:t>Segregation –  the separation of one group from another</a:t>
            </a:r>
          </a:p>
          <a:p>
            <a:r>
              <a:rPr lang="en-US" dirty="0">
                <a:latin typeface="Arial" panose="020B0604020202020204" pitchFamily="34" charset="0"/>
                <a:cs typeface="Arial" panose="020B0604020202020204" pitchFamily="34" charset="0"/>
              </a:rPr>
              <a:t>Interracial – involving two or more races</a:t>
            </a:r>
          </a:p>
          <a:p>
            <a:r>
              <a:rPr lang="en-US" dirty="0">
                <a:latin typeface="Arial" panose="020B0604020202020204" pitchFamily="34" charset="0"/>
                <a:cs typeface="Arial" panose="020B0604020202020204" pitchFamily="34" charset="0"/>
              </a:rPr>
              <a:t>Reconciliation – becoming friends again </a:t>
            </a:r>
          </a:p>
          <a:p>
            <a:r>
              <a:rPr lang="en-US" dirty="0">
                <a:latin typeface="Arial" panose="020B0604020202020204" pitchFamily="34" charset="0"/>
                <a:cs typeface="Arial" panose="020B0604020202020204" pitchFamily="34" charset="0"/>
              </a:rPr>
              <a:t>Ku Klux Klan – a hate group, founded in 1915, whose aim is to restore and maintain the supremacy of white people</a:t>
            </a:r>
          </a:p>
          <a:p>
            <a:r>
              <a:rPr lang="en-US" dirty="0">
                <a:latin typeface="Arial" panose="020B0604020202020204" pitchFamily="34" charset="0"/>
                <a:cs typeface="Arial" panose="020B0604020202020204" pitchFamily="34" charset="0"/>
              </a:rPr>
              <a:t>Deep South – the southern states of the USA most dependent on plantations and slavery in the early history of USA, it usually includes the states of Georgia, Alabama, South Carolina, Mississippi and Louisiana</a:t>
            </a:r>
          </a:p>
          <a:p>
            <a:r>
              <a:rPr lang="en-US" dirty="0">
                <a:latin typeface="Arial" panose="020B0604020202020204" pitchFamily="34" charset="0"/>
                <a:cs typeface="Arial" panose="020B0604020202020204" pitchFamily="34" charset="0"/>
              </a:rPr>
              <a:t>CORE –  founded in 1942, The Congress of Racial Equality was an African American civil rights group</a:t>
            </a:r>
          </a:p>
          <a:p>
            <a:r>
              <a:rPr lang="en-US" dirty="0">
                <a:latin typeface="Arial" panose="020B0604020202020204" pitchFamily="34" charset="0"/>
                <a:cs typeface="Arial" panose="020B0604020202020204" pitchFamily="34" charset="0"/>
              </a:rPr>
              <a:t>Freedom Rides – bus rides held in the USA in 1961 to protest segregated bus terminals and in Australia in 1965 to bring attention to the poor living conditions of Aboriginal people</a:t>
            </a:r>
          </a:p>
          <a:p>
            <a:r>
              <a:rPr lang="en-US" dirty="0">
                <a:latin typeface="Arial" panose="020B0604020202020204" pitchFamily="34" charset="0"/>
                <a:cs typeface="Arial" panose="020B0604020202020204" pitchFamily="34" charset="0"/>
              </a:rPr>
              <a:t>SNCC – Student Nonviolent Coordinating Committee; a civil rights group formed to give young African Americans a voice in the civil rights movement, they quickly became more radical in their ideas</a:t>
            </a:r>
          </a:p>
          <a:p>
            <a:r>
              <a:rPr lang="en-US" dirty="0">
                <a:latin typeface="Arial" panose="020B0604020202020204" pitchFamily="34" charset="0"/>
                <a:cs typeface="Arial" panose="020B0604020202020204" pitchFamily="34" charset="0"/>
              </a:rPr>
              <a:t>Fellowship of Reconciliation – was founded in 1915 in the USA as a nonviolent protest group</a:t>
            </a:r>
          </a:p>
          <a:p>
            <a:r>
              <a:rPr lang="en-US" dirty="0">
                <a:latin typeface="Arial" panose="020B0604020202020204" pitchFamily="34" charset="0"/>
                <a:cs typeface="Arial" panose="020B0604020202020204" pitchFamily="34" charset="0"/>
              </a:rPr>
              <a:t>SAFA –  an activist group of Sydney University students called Student Action for Aboriginals</a:t>
            </a:r>
          </a:p>
          <a:p>
            <a:r>
              <a:rPr lang="en-US" dirty="0">
                <a:latin typeface="Arial" panose="020B0604020202020204" pitchFamily="34" charset="0"/>
                <a:cs typeface="Arial" panose="020B0604020202020204" pitchFamily="34" charset="0"/>
              </a:rPr>
              <a:t>Reserve – a government-run settlement for Indigenous Australians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BFDE24-F42D-4D55-8365-3B89B2B53CA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748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Arial" panose="020B0604020202020204" pitchFamily="34" charset="0"/>
                <a:cs typeface="Arial" panose="020B0604020202020204" pitchFamily="34" charset="0"/>
              </a:rPr>
              <a:t>Students should be able to put historical events in the right order. For more advanced students, it means that they understand that the order of events can teach us something about: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latin typeface="Arial" panose="020B0604020202020204" pitchFamily="34" charset="0"/>
                <a:cs typeface="Arial" panose="020B0604020202020204" pitchFamily="34" charset="0"/>
              </a:rPr>
              <a:t>cause and effect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latin typeface="Arial" panose="020B0604020202020204" pitchFamily="34" charset="0"/>
                <a:cs typeface="Arial" panose="020B0604020202020204" pitchFamily="34" charset="0"/>
              </a:rPr>
              <a:t>continuity and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latin typeface="Arial" panose="020B0604020202020204" pitchFamily="34" charset="0"/>
                <a:cs typeface="Arial" panose="020B0604020202020204" pitchFamily="34" charset="0"/>
              </a:rPr>
              <a:t>developing a historical narrative.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latin typeface="Arial" panose="020B0604020202020204" pitchFamily="34" charset="0"/>
                <a:cs typeface="Arial" panose="020B0604020202020204" pitchFamily="34" charset="0"/>
              </a:rPr>
              <a:t>From the Victorian Curriculum F–10</a:t>
            </a:r>
            <a:endParaRPr lang="en-US" i="0" dirty="0">
              <a:latin typeface="Arial" panose="020B0604020202020204" pitchFamily="34" charset="0"/>
              <a:cs typeface="Arial" panose="020B0604020202020204" pitchFamily="34" charset="0"/>
            </a:endParaRPr>
          </a:p>
          <a:p>
            <a:r>
              <a:rPr lang="en-AU" b="0" i="1" dirty="0">
                <a:latin typeface="Arial" panose="020B0604020202020204" pitchFamily="34" charset="0"/>
                <a:cs typeface="Arial" panose="020B0604020202020204" pitchFamily="34" charset="0"/>
              </a:rPr>
              <a:t>Levels 9 and 10: Sequencing chronology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sng" kern="1200" dirty="0">
                <a:solidFill>
                  <a:schemeClr val="tx1"/>
                </a:solidFill>
                <a:effectLst/>
                <a:latin typeface="Arial" panose="020B0604020202020204" pitchFamily="34" charset="0"/>
                <a:ea typeface="+mn-ea"/>
                <a:cs typeface="Arial" panose="020B0604020202020204" pitchFamily="34" charset="0"/>
              </a:rPr>
              <a:t>Content descriptions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Sequence significant </a:t>
            </a:r>
            <a:r>
              <a:rPr lang="en-AU" sz="1200" b="0" i="0" kern="1200" dirty="0">
                <a:solidFill>
                  <a:schemeClr val="bg1"/>
                </a:solidFill>
                <a:effectLst/>
                <a:latin typeface="Arial" panose="020B0604020202020204" pitchFamily="34" charset="0"/>
                <a:ea typeface="+mn-ea"/>
                <a:cs typeface="Arial" panose="020B0604020202020204" pitchFamily="34" charset="0"/>
              </a:rPr>
              <a:t>events in chronological order to support analysis of the causes and effects of these events and identify the changes they brought about </a:t>
            </a:r>
            <a:r>
              <a:rPr lang="en-AU" sz="1200" b="0" i="0" u="none" strike="noStrike" kern="1200" dirty="0">
                <a:solidFill>
                  <a:schemeClr val="bg1"/>
                </a:solidFill>
                <a:effectLst/>
                <a:latin typeface="Arial" panose="020B0604020202020204" pitchFamily="34" charset="0"/>
                <a:ea typeface="+mn-ea"/>
                <a:cs typeface="Arial" panose="020B0604020202020204" pitchFamily="34" charset="0"/>
                <a:hlinkClick r:id="rId3" tooltip="View elaborations and additional details of VCHHC121">
                  <a:extLst>
                    <a:ext uri="{A12FA001-AC4F-418D-AE19-62706E023703}">
                      <ahyp:hlinkClr xmlns:ahyp="http://schemas.microsoft.com/office/drawing/2018/hyperlinkcolor" val="tx"/>
                    </a:ext>
                  </a:extLst>
                </a:hlinkClick>
              </a:rPr>
              <a:t>(VCHHC121)</a:t>
            </a:r>
            <a:endParaRPr lang="en-AU" sz="1200" b="0" i="0" u="none" strike="noStrike" kern="1200" dirty="0">
              <a:solidFill>
                <a:schemeClr val="bg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bg1"/>
                </a:solidFill>
                <a:effectLst/>
                <a:latin typeface="Arial" panose="020B0604020202020204" pitchFamily="34" charset="0"/>
                <a:ea typeface="+mn-ea"/>
                <a:cs typeface="Arial" panose="020B0604020202020204" pitchFamily="34" charset="0"/>
              </a:rPr>
              <a:t>Analyse and evaluate the broad patterns of change over the period 1750–present </a:t>
            </a:r>
            <a:r>
              <a:rPr lang="en-AU" sz="1200" b="0" i="0" u="none" strike="noStrike" kern="1200" dirty="0">
                <a:solidFill>
                  <a:schemeClr val="bg1"/>
                </a:solidFill>
                <a:effectLst/>
                <a:latin typeface="Arial" panose="020B0604020202020204" pitchFamily="34" charset="0"/>
                <a:ea typeface="+mn-ea"/>
                <a:cs typeface="Arial" panose="020B0604020202020204" pitchFamily="34" charset="0"/>
                <a:hlinkClick r:id="rId4" tooltip="View elaborations and additional details of VCHHC122">
                  <a:extLst>
                    <a:ext uri="{A12FA001-AC4F-418D-AE19-62706E023703}">
                      <ahyp:hlinkClr xmlns:ahyp="http://schemas.microsoft.com/office/drawing/2018/hyperlinkcolor" val="tx"/>
                    </a:ext>
                  </a:extLst>
                </a:hlinkClick>
              </a:rPr>
              <a:t>(VCHHC122)</a:t>
            </a:r>
            <a:endParaRPr lang="en-AU" sz="1200" b="0" i="0" u="none" strike="noStrike" kern="1200" dirty="0">
              <a:solidFill>
                <a:schemeClr val="bg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latin typeface="Arial" panose="020B0604020202020204" pitchFamily="34" charset="0"/>
                <a:ea typeface="+mn-ea"/>
                <a:cs typeface="Arial" panose="020B0604020202020204" pitchFamily="34" charset="0"/>
              </a:rPr>
            </a:b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7D759E-3D82-4B07-90E1-3C20E59705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973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panose="020B0604020202020204" pitchFamily="34" charset="0"/>
                <a:ea typeface="+mn-ea"/>
                <a:cs typeface="Arial" panose="020B0604020202020204" pitchFamily="34" charset="0"/>
              </a:rPr>
              <a:t>Please refer to Levels 9 and 10: Chronology – Student Handout.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none" dirty="0">
                <a:solidFill>
                  <a:schemeClr val="tx1"/>
                </a:solidFill>
                <a:latin typeface="Arial" panose="020B0604020202020204" pitchFamily="34" charset="0"/>
                <a:cs typeface="Arial" panose="020B0604020202020204" pitchFamily="34" charset="0"/>
              </a:rPr>
              <a:t>Differentiated learning</a:t>
            </a:r>
            <a:endParaRPr lang="en-US" sz="1200" i="1" u="non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latin typeface="Arial" panose="020B0604020202020204" pitchFamily="34" charset="0"/>
                <a:cs typeface="Arial" panose="020B0604020202020204" pitchFamily="34" charset="0"/>
              </a:rPr>
              <a:t>Support: </a:t>
            </a:r>
            <a:r>
              <a:rPr lang="en-US" sz="1200" b="0" i="0" dirty="0">
                <a:latin typeface="Arial" panose="020B0604020202020204" pitchFamily="34" charset="0"/>
                <a:cs typeface="Arial" panose="020B0604020202020204" pitchFamily="34" charset="0"/>
              </a:rPr>
              <a:t>Students could complete the activity sheet in pairs or as a small group under teacher guidance.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latin typeface="Arial" panose="020B0604020202020204" pitchFamily="34" charset="0"/>
                <a:cs typeface="Arial" panose="020B0604020202020204" pitchFamily="34" charset="0"/>
              </a:rPr>
              <a:t>Extension</a:t>
            </a:r>
            <a:r>
              <a:rPr lang="en-US" sz="1200" i="0" dirty="0">
                <a:latin typeface="Arial" panose="020B0604020202020204" pitchFamily="34" charset="0"/>
                <a:cs typeface="Arial" panose="020B0604020202020204" pitchFamily="34" charset="0"/>
              </a:rPr>
              <a:t>: Students could use their timelines and further research to identify the changes brought about by these events.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kern="1200" dirty="0">
                <a:solidFill>
                  <a:schemeClr val="tx1"/>
                </a:solidFill>
                <a:effectLst/>
                <a:latin typeface="Arial" panose="020B0604020202020204" pitchFamily="34" charset="0"/>
                <a:ea typeface="+mn-ea"/>
                <a:cs typeface="Arial" panose="020B0604020202020204" pitchFamily="34" charset="0"/>
              </a:rPr>
              <a:t>Image attribution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kern="1200" dirty="0">
                <a:solidFill>
                  <a:schemeClr val="tx1"/>
                </a:solidFill>
                <a:effectLst/>
                <a:latin typeface="Arial" panose="020B0604020202020204" pitchFamily="34" charset="0"/>
                <a:ea typeface="+mn-ea"/>
                <a:cs typeface="Arial" panose="020B0604020202020204" pitchFamily="34" charset="0"/>
              </a:rPr>
              <a:t>Title: </a:t>
            </a:r>
            <a:r>
              <a:rPr lang="en-US" i="0" dirty="0">
                <a:latin typeface="Arial" panose="020B0604020202020204" pitchFamily="34" charset="0"/>
                <a:cs typeface="Arial" panose="020B0604020202020204" pitchFamily="34" charset="0"/>
              </a:rPr>
              <a:t>Student Action for Aborigines, University of Sydney</a:t>
            </a:r>
          </a:p>
          <a:p>
            <a:r>
              <a:rPr lang="en-AU" sz="1100" kern="1200" dirty="0">
                <a:solidFill>
                  <a:schemeClr val="tx1"/>
                </a:solidFill>
                <a:effectLst/>
                <a:latin typeface="Arial" panose="020B0604020202020204" pitchFamily="34" charset="0"/>
                <a:ea typeface="+mn-ea"/>
                <a:cs typeface="Arial" panose="020B0604020202020204" pitchFamily="34" charset="0"/>
              </a:rPr>
              <a:t>Creator: Unknown</a:t>
            </a:r>
          </a:p>
          <a:p>
            <a:r>
              <a:rPr lang="en-AU" sz="1100" kern="1200" dirty="0">
                <a:solidFill>
                  <a:schemeClr val="tx1"/>
                </a:solidFill>
                <a:effectLst/>
                <a:latin typeface="Arial" panose="020B0604020202020204" pitchFamily="34" charset="0"/>
                <a:ea typeface="+mn-ea"/>
                <a:cs typeface="Arial" panose="020B0604020202020204" pitchFamily="34" charset="0"/>
              </a:rPr>
              <a:t>Source: </a:t>
            </a:r>
            <a:r>
              <a:rPr lang="en-US" sz="1100" kern="1200" dirty="0">
                <a:solidFill>
                  <a:schemeClr val="tx1"/>
                </a:solidFill>
                <a:effectLst/>
                <a:latin typeface="Arial" panose="020B0604020202020204" pitchFamily="34" charset="0"/>
                <a:ea typeface="+mn-ea"/>
                <a:cs typeface="Arial" panose="020B0604020202020204" pitchFamily="34" charset="0"/>
              </a:rPr>
              <a:t>Mitchell Library, State Library of New South Wales and Courtesy SEARCH Foundation. </a:t>
            </a:r>
          </a:p>
          <a:p>
            <a:r>
              <a:rPr lang="en-AU" sz="1100" kern="1200" dirty="0">
                <a:solidFill>
                  <a:schemeClr val="tx1"/>
                </a:solidFill>
                <a:effectLst/>
                <a:latin typeface="Arial" panose="020B0604020202020204" pitchFamily="34" charset="0"/>
                <a:ea typeface="+mn-ea"/>
                <a:cs typeface="Arial" panose="020B0604020202020204" pitchFamily="34" charset="0"/>
              </a:rPr>
              <a:t>License: </a:t>
            </a:r>
            <a:r>
              <a:rPr lang="en-US" sz="1100" kern="1200" dirty="0">
                <a:solidFill>
                  <a:schemeClr val="tx1"/>
                </a:solidFill>
                <a:effectLst/>
                <a:latin typeface="Arial" panose="020B0604020202020204" pitchFamily="34" charset="0"/>
                <a:ea typeface="+mn-ea"/>
                <a:cs typeface="Arial" panose="020B0604020202020204" pitchFamily="34" charset="0"/>
              </a:rPr>
              <a:t>CC BY 4.0</a:t>
            </a:r>
            <a:endParaRPr lang="en-AU" sz="11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B80D-5A9E-48B0-A60D-73C373254D4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509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7D759E-3D82-4B07-90E1-3C20E59705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752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Teacher notes</a:t>
            </a:r>
          </a:p>
          <a:p>
            <a:r>
              <a:rPr lang="en-AU" dirty="0">
                <a:latin typeface="Arial" panose="020B0604020202020204" pitchFamily="34" charset="0"/>
                <a:cs typeface="Arial" panose="020B0604020202020204" pitchFamily="34" charset="0"/>
              </a:rPr>
              <a:t>Provide your students with Levels 9 and 10: Chronology – Student Handout </a:t>
            </a:r>
            <a:r>
              <a:rPr lang="en-US" sz="1200" b="0" kern="1200" dirty="0">
                <a:solidFill>
                  <a:schemeClr val="tx1"/>
                </a:solidFill>
                <a:latin typeface="Arial" panose="020B0604020202020204" pitchFamily="34" charset="0"/>
                <a:ea typeface="+mn-ea"/>
                <a:cs typeface="Arial" panose="020B0604020202020204" pitchFamily="34" charset="0"/>
              </a:rPr>
              <a:t>and ask them to complete the following task:</a:t>
            </a:r>
          </a:p>
          <a:p>
            <a:pPr marL="228600" indent="-228600">
              <a:buAutoNum type="arabicPeriod"/>
            </a:pPr>
            <a:r>
              <a:rPr lang="en-US" sz="1200" b="0" kern="1200" dirty="0">
                <a:solidFill>
                  <a:schemeClr val="tx1"/>
                </a:solidFill>
                <a:latin typeface="Arial" panose="020B0604020202020204" pitchFamily="34" charset="0"/>
                <a:ea typeface="+mn-ea"/>
                <a:cs typeface="Arial" panose="020B0604020202020204" pitchFamily="34" charset="0"/>
              </a:rPr>
              <a:t>Read the handout and highlight the significant dates and events.</a:t>
            </a:r>
          </a:p>
          <a:p>
            <a:pPr marL="228600" indent="-228600">
              <a:buAutoNum type="arabicPeriod"/>
            </a:pPr>
            <a:r>
              <a:rPr lang="en-US" sz="1200" b="0" kern="1200" dirty="0">
                <a:solidFill>
                  <a:schemeClr val="tx1"/>
                </a:solidFill>
                <a:latin typeface="Arial" panose="020B0604020202020204" pitchFamily="34" charset="0"/>
                <a:ea typeface="+mn-ea"/>
                <a:cs typeface="Arial" panose="020B0604020202020204" pitchFamily="34" charset="0"/>
              </a:rPr>
              <a:t>Create a single timeline that includes the key dates for each Freedom Ride on either side of the timeline.   </a:t>
            </a:r>
          </a:p>
          <a:p>
            <a:pPr marL="228600" indent="-228600">
              <a:buAutoNum type="arabicPeriod"/>
            </a:pPr>
            <a:r>
              <a:rPr lang="en-US" sz="1200" b="0" kern="1200" dirty="0">
                <a:solidFill>
                  <a:schemeClr val="tx1"/>
                </a:solidFill>
                <a:latin typeface="Arial" panose="020B0604020202020204" pitchFamily="34" charset="0"/>
                <a:ea typeface="+mn-ea"/>
                <a:cs typeface="Arial" panose="020B0604020202020204" pitchFamily="34" charset="0"/>
              </a:rPr>
              <a:t>Ask your students to describe what the timeline, presented in this way, helps them understand about the Freedom Rides, including their causes and effects.</a:t>
            </a:r>
          </a:p>
          <a:p>
            <a:pPr marL="228600" indent="-228600">
              <a:buAutoNum type="arabicPeriod"/>
            </a:pPr>
            <a:r>
              <a:rPr lang="en-US" sz="1200" b="0" kern="1200" dirty="0">
                <a:solidFill>
                  <a:schemeClr val="tx1"/>
                </a:solidFill>
                <a:latin typeface="Arial" panose="020B0604020202020204" pitchFamily="34" charset="0"/>
                <a:ea typeface="+mn-ea"/>
                <a:cs typeface="Arial" panose="020B0604020202020204" pitchFamily="34" charset="0"/>
              </a:rPr>
              <a:t>Ask each student to think of two historical questions that occur to them as a result of </a:t>
            </a:r>
            <a:r>
              <a:rPr lang="en-US" sz="1200" b="0" kern="1200" dirty="0" err="1">
                <a:solidFill>
                  <a:schemeClr val="tx1"/>
                </a:solidFill>
                <a:latin typeface="Arial" panose="020B0604020202020204" pitchFamily="34" charset="0"/>
                <a:ea typeface="+mn-ea"/>
                <a:cs typeface="Arial" panose="020B0604020202020204" pitchFamily="34" charset="0"/>
              </a:rPr>
              <a:t>analysing</a:t>
            </a:r>
            <a:r>
              <a:rPr lang="en-US" sz="1200" b="0" kern="1200" dirty="0">
                <a:solidFill>
                  <a:schemeClr val="tx1"/>
                </a:solidFill>
                <a:latin typeface="Arial" panose="020B0604020202020204" pitchFamily="34" charset="0"/>
                <a:ea typeface="+mn-ea"/>
                <a:cs typeface="Arial" panose="020B0604020202020204" pitchFamily="34" charset="0"/>
              </a:rPr>
              <a:t> this timeline. Discuss these questions as a group.</a:t>
            </a:r>
          </a:p>
          <a:p>
            <a:pPr marL="228600" indent="-228600">
              <a:buAutoNum type="arabicPeriod"/>
            </a:pPr>
            <a:r>
              <a:rPr lang="en-US" sz="1200" b="0" kern="1200" dirty="0">
                <a:solidFill>
                  <a:schemeClr val="tx1"/>
                </a:solidFill>
                <a:latin typeface="Arial" panose="020B0604020202020204" pitchFamily="34" charset="0"/>
                <a:ea typeface="+mn-ea"/>
                <a:cs typeface="Arial" panose="020B0604020202020204" pitchFamily="34" charset="0"/>
              </a:rPr>
              <a:t>For homework, ask students to research the answers to their own historical questions and add them to a shared, digital version of the timeline.</a:t>
            </a:r>
          </a:p>
          <a:p>
            <a:pPr marL="228600" indent="-228600">
              <a:buAutoNum type="arabicPeriod"/>
            </a:pPr>
            <a:endParaRPr lang="en-US" sz="1200" b="0" kern="1200" dirty="0">
              <a:solidFill>
                <a:schemeClr val="tx1"/>
              </a:solidFill>
              <a:latin typeface="Arial" panose="020B0604020202020204" pitchFamily="34" charset="0"/>
              <a:ea typeface="+mn-ea"/>
              <a:cs typeface="Arial" panose="020B0604020202020204" pitchFamily="34" charset="0"/>
            </a:endParaRPr>
          </a:p>
          <a:p>
            <a:pPr marL="228600" indent="-228600">
              <a:buAutoNum type="arabicPeriod"/>
            </a:pPr>
            <a:endParaRPr lang="en-US" sz="1200" b="0" kern="1200" dirty="0">
              <a:solidFill>
                <a:schemeClr val="tx1"/>
              </a:solidFill>
              <a:latin typeface="Arial" panose="020B0604020202020204" pitchFamily="34" charset="0"/>
              <a:ea typeface="+mn-ea"/>
              <a:cs typeface="Arial" panose="020B0604020202020204" pitchFamily="34" charset="0"/>
            </a:endParaRPr>
          </a:p>
          <a:p>
            <a:pPr marL="228600" indent="-228600">
              <a:buAutoNum type="arabicPeriod"/>
            </a:pPr>
            <a:endParaRPr lang="en-US" sz="1200" b="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7D759E-3D82-4B07-90E1-3C20E59705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442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Individually or in groups, use these questions to reflect on your teaching. How do you approach teaching the concept </a:t>
            </a:r>
            <a:r>
              <a:rPr lang="en-US"/>
              <a:t>of chronology? </a:t>
            </a:r>
            <a:r>
              <a:rPr lang="en-US" dirty="0"/>
              <a:t>How might you approach it differently? </a:t>
            </a:r>
          </a:p>
          <a:p>
            <a:endParaRPr lang="en-US"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34</a:t>
            </a:fld>
            <a:endParaRPr lang="en-AU"/>
          </a:p>
        </p:txBody>
      </p:sp>
    </p:spTree>
    <p:extLst>
      <p:ext uri="{BB962C8B-B14F-4D97-AF65-F5344CB8AC3E}">
        <p14:creationId xmlns:p14="http://schemas.microsoft.com/office/powerpoint/2010/main" val="234989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5</a:t>
            </a:fld>
            <a:endParaRPr lang="en-AU"/>
          </a:p>
        </p:txBody>
      </p:sp>
    </p:spTree>
    <p:extLst>
      <p:ext uri="{BB962C8B-B14F-4D97-AF65-F5344CB8AC3E}">
        <p14:creationId xmlns:p14="http://schemas.microsoft.com/office/powerpoint/2010/main" val="3636686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rgbClr val="636363"/>
                </a:solidFill>
                <a:latin typeface="Arial" panose="020B0604020202020204" pitchFamily="34" charset="0"/>
              </a:rPr>
              <a:t>Victorian History Curriculum, </a:t>
            </a:r>
            <a:r>
              <a:rPr lang="en-US" sz="1200" b="0" i="1" dirty="0">
                <a:solidFill>
                  <a:srgbClr val="636363"/>
                </a:solidFill>
                <a:latin typeface="Arial" panose="020B0604020202020204" pitchFamily="34" charset="0"/>
              </a:rPr>
              <a:t>Learning in History: Sequencing Chronology</a:t>
            </a:r>
            <a:r>
              <a:rPr lang="en-US" sz="1200" b="0" dirty="0">
                <a:solidFill>
                  <a:srgbClr val="636363"/>
                </a:solidFill>
                <a:latin typeface="Arial" panose="020B0604020202020204" pitchFamily="34" charset="0"/>
              </a:rPr>
              <a:t>, </a:t>
            </a:r>
            <a:r>
              <a:rPr lang="en-US" sz="1200" b="0" dirty="0">
                <a:solidFill>
                  <a:schemeClr val="bg1">
                    <a:lumMod val="50000"/>
                  </a:schemeClr>
                </a:solidFill>
                <a:latin typeface="Arial" panose="020B0604020202020204" pitchFamily="34" charset="0"/>
                <a:hlinkClick r:id="rId3">
                  <a:extLst>
                    <a:ext uri="{A12FA001-AC4F-418D-AE19-62706E023703}">
                      <ahyp:hlinkClr xmlns:ahyp="http://schemas.microsoft.com/office/drawing/2018/hyperlinkcolor" val="tx"/>
                    </a:ext>
                  </a:extLst>
                </a:hlinkClick>
              </a:rPr>
              <a:t>https://victoriancurriculum.vcaa.vic.edu.au/the-humanities/history/introduction/learning-in-history</a:t>
            </a:r>
            <a:endParaRPr lang="en-AU" sz="1200" b="0" dirty="0">
              <a:solidFill>
                <a:schemeClr val="bg1">
                  <a:lumMod val="50000"/>
                </a:schemeClr>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7BFDE24-F42D-4D55-8365-3B89B2B53CAC}" type="slidenum">
              <a:rPr lang="en-AU" smtClean="0"/>
              <a:t>6</a:t>
            </a:fld>
            <a:endParaRPr lang="en-AU"/>
          </a:p>
        </p:txBody>
      </p:sp>
    </p:spTree>
    <p:extLst>
      <p:ext uri="{BB962C8B-B14F-4D97-AF65-F5344CB8AC3E}">
        <p14:creationId xmlns:p14="http://schemas.microsoft.com/office/powerpoint/2010/main" val="2569594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7BFDE24-F42D-4D55-8365-3B89B2B53CAC}" type="slidenum">
              <a:rPr lang="en-AU" smtClean="0"/>
              <a:t>7</a:t>
            </a:fld>
            <a:endParaRPr lang="en-AU"/>
          </a:p>
        </p:txBody>
      </p:sp>
    </p:spTree>
    <p:extLst>
      <p:ext uri="{BB962C8B-B14F-4D97-AF65-F5344CB8AC3E}">
        <p14:creationId xmlns:p14="http://schemas.microsoft.com/office/powerpoint/2010/main" val="1729751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Historical Concepts and Skills: Historical Significance; Change and Continuity</a:t>
            </a:r>
          </a:p>
          <a:p>
            <a:r>
              <a:rPr lang="en-US" dirty="0"/>
              <a:t>Historical content knowledge: period 1750–present </a:t>
            </a:r>
          </a:p>
          <a:p>
            <a:r>
              <a:rPr lang="en-US" dirty="0"/>
              <a:t>Instructional terms: sequence, </a:t>
            </a:r>
            <a:r>
              <a:rPr lang="en-US" dirty="0" err="1"/>
              <a:t>analyse</a:t>
            </a:r>
            <a:r>
              <a:rPr lang="en-US" dirty="0"/>
              <a:t> and evaluate</a:t>
            </a:r>
          </a:p>
          <a:p>
            <a:endParaRPr lang="en-US"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10</a:t>
            </a:fld>
            <a:endParaRPr lang="en-AU"/>
          </a:p>
        </p:txBody>
      </p:sp>
    </p:spTree>
    <p:extLst>
      <p:ext uri="{BB962C8B-B14F-4D97-AF65-F5344CB8AC3E}">
        <p14:creationId xmlns:p14="http://schemas.microsoft.com/office/powerpoint/2010/main" val="1364294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question – How can we design a task that can scaffold for students operating over a wide range of achievement levels? What would that look like?</a:t>
            </a:r>
          </a:p>
          <a:p>
            <a:endParaRPr lang="en-US"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11</a:t>
            </a:fld>
            <a:endParaRPr lang="en-AU"/>
          </a:p>
        </p:txBody>
      </p:sp>
    </p:spTree>
    <p:extLst>
      <p:ext uri="{BB962C8B-B14F-4D97-AF65-F5344CB8AC3E}">
        <p14:creationId xmlns:p14="http://schemas.microsoft.com/office/powerpoint/2010/main" val="1081475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the Historical Knowledge for Levels 9 and 10.</a:t>
            </a:r>
          </a:p>
          <a:p>
            <a:r>
              <a:rPr lang="en-US" dirty="0"/>
              <a:t>What elements of the Historical Knowledge of the topic Australia at War (1914–1945): World War I require students to apply the skill of sequencing chronology? </a:t>
            </a:r>
          </a:p>
        </p:txBody>
      </p:sp>
      <p:sp>
        <p:nvSpPr>
          <p:cNvPr id="4" name="Slide Number Placeholder 3"/>
          <p:cNvSpPr>
            <a:spLocks noGrp="1"/>
          </p:cNvSpPr>
          <p:nvPr>
            <p:ph type="sldNum" sz="quarter" idx="5"/>
          </p:nvPr>
        </p:nvSpPr>
        <p:spPr/>
        <p:txBody>
          <a:bodyPr/>
          <a:lstStyle/>
          <a:p>
            <a:fld id="{4086DB27-C44E-42FC-8577-04AF19E06BB2}" type="slidenum">
              <a:rPr lang="en-AU" smtClean="0"/>
              <a:pPr/>
              <a:t>13</a:t>
            </a:fld>
            <a:endParaRPr lang="en-AU"/>
          </a:p>
        </p:txBody>
      </p:sp>
    </p:spTree>
    <p:extLst>
      <p:ext uri="{BB962C8B-B14F-4D97-AF65-F5344CB8AC3E}">
        <p14:creationId xmlns:p14="http://schemas.microsoft.com/office/powerpoint/2010/main" val="2356563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Language of Chronology </a:t>
            </a:r>
          </a:p>
          <a:p>
            <a:r>
              <a:rPr lang="en-US" dirty="0"/>
              <a:t>The language of Chronology becomes increasingly complex as students engage with longer time periods and begin to apply the conceptual thinking of Chronology to Change and Continuity and Cause and Effect.</a:t>
            </a:r>
          </a:p>
        </p:txBody>
      </p:sp>
      <p:sp>
        <p:nvSpPr>
          <p:cNvPr id="4" name="Slide Number Placeholder 3"/>
          <p:cNvSpPr>
            <a:spLocks noGrp="1"/>
          </p:cNvSpPr>
          <p:nvPr>
            <p:ph type="sldNum" sz="quarter" idx="5"/>
          </p:nvPr>
        </p:nvSpPr>
        <p:spPr/>
        <p:txBody>
          <a:bodyPr/>
          <a:lstStyle/>
          <a:p>
            <a:fld id="{4086DB27-C44E-42FC-8577-04AF19E06BB2}" type="slidenum">
              <a:rPr lang="en-AU" smtClean="0"/>
              <a:pPr/>
              <a:t>18</a:t>
            </a:fld>
            <a:endParaRPr lang="en-AU"/>
          </a:p>
        </p:txBody>
      </p:sp>
    </p:spTree>
    <p:extLst>
      <p:ext uri="{BB962C8B-B14F-4D97-AF65-F5344CB8AC3E}">
        <p14:creationId xmlns:p14="http://schemas.microsoft.com/office/powerpoint/2010/main" val="1816367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20</a:t>
            </a:fld>
            <a:endParaRPr lang="en-AU"/>
          </a:p>
        </p:txBody>
      </p:sp>
    </p:spTree>
    <p:extLst>
      <p:ext uri="{BB962C8B-B14F-4D97-AF65-F5344CB8AC3E}">
        <p14:creationId xmlns:p14="http://schemas.microsoft.com/office/powerpoint/2010/main" val="1261413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27534"/>
            <a:ext cx="5400600" cy="1246535"/>
          </a:xfrm>
        </p:spPr>
        <p:txBody>
          <a:bodyPr/>
          <a:lstStyle>
            <a:lvl1pPr algn="l">
              <a:defRPr sz="36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95536" y="1995686"/>
            <a:ext cx="4752528" cy="1008112"/>
          </a:xfrm>
        </p:spPr>
        <p:txBody>
          <a:bodyPr/>
          <a:lstStyle>
            <a:lvl1pPr marL="0" indent="0" algn="l">
              <a:buNone/>
              <a:defRPr sz="24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dirty="0"/>
          </a:p>
        </p:txBody>
      </p:sp>
    </p:spTree>
    <p:extLst>
      <p:ext uri="{BB962C8B-B14F-4D97-AF65-F5344CB8AC3E}">
        <p14:creationId xmlns:p14="http://schemas.microsoft.com/office/powerpoint/2010/main" val="33245689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54801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000500"/>
          </a:xfrm>
        </p:spPr>
        <p:txBody>
          <a:bodyPr vert="eaVert"/>
          <a:lstStyle/>
          <a:p>
            <a:r>
              <a:rPr lang="en-US"/>
              <a:t>Click to edit Master title style</a:t>
            </a:r>
            <a:endParaRPr lang="en-AU" dirty="0"/>
          </a:p>
        </p:txBody>
      </p:sp>
      <p:sp>
        <p:nvSpPr>
          <p:cNvPr id="3" name="Vertical Text Placeholder 2"/>
          <p:cNvSpPr>
            <a:spLocks noGrp="1"/>
          </p:cNvSpPr>
          <p:nvPr>
            <p:ph type="body" orient="vert" idx="1"/>
          </p:nvPr>
        </p:nvSpPr>
        <p:spPr>
          <a:xfrm>
            <a:off x="685800" y="457200"/>
            <a:ext cx="5676900" cy="4000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619838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22041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94949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B9641-382E-46CE-AE09-05903566C4A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5329971-EA4C-4A88-BE49-E1E9741E2D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D356EBD-EE06-466C-94CF-7426DC045B90}"/>
              </a:ext>
            </a:extLst>
          </p:cNvPr>
          <p:cNvSpPr>
            <a:spLocks noGrp="1"/>
          </p:cNvSpPr>
          <p:nvPr>
            <p:ph type="dt" sz="half" idx="10"/>
          </p:nvPr>
        </p:nvSpPr>
        <p:spPr/>
        <p:txBody>
          <a:bodyPr/>
          <a:lstStyle/>
          <a:p>
            <a:fld id="{F2F52B3B-4D78-4D42-97C8-391B60EE5921}" type="datetimeFigureOut">
              <a:rPr lang="en-AU" smtClean="0"/>
              <a:t>30/09/2021</a:t>
            </a:fld>
            <a:endParaRPr lang="en-AU" dirty="0"/>
          </a:p>
        </p:txBody>
      </p:sp>
      <p:sp>
        <p:nvSpPr>
          <p:cNvPr id="5" name="Footer Placeholder 4">
            <a:extLst>
              <a:ext uri="{FF2B5EF4-FFF2-40B4-BE49-F238E27FC236}">
                <a16:creationId xmlns:a16="http://schemas.microsoft.com/office/drawing/2014/main" id="{E829C9A4-950A-4464-BEFD-7BD052FC3357}"/>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39EE4E7E-D7D4-42AD-8006-575CE0B1694E}"/>
              </a:ext>
            </a:extLst>
          </p:cNvPr>
          <p:cNvSpPr>
            <a:spLocks noGrp="1"/>
          </p:cNvSpPr>
          <p:nvPr>
            <p:ph type="sldNum" sz="quarter" idx="12"/>
          </p:nvPr>
        </p:nvSpPr>
        <p:spPr/>
        <p:txBody>
          <a:bodyPr/>
          <a:lstStyle/>
          <a:p>
            <a:fld id="{D7DD497E-53A4-42F8-B0EF-8098CC2D43AD}" type="slidenum">
              <a:rPr lang="en-AU" smtClean="0"/>
              <a:t>‹#›</a:t>
            </a:fld>
            <a:endParaRPr lang="en-AU" dirty="0"/>
          </a:p>
        </p:txBody>
      </p:sp>
    </p:spTree>
    <p:extLst>
      <p:ext uri="{BB962C8B-B14F-4D97-AF65-F5344CB8AC3E}">
        <p14:creationId xmlns:p14="http://schemas.microsoft.com/office/powerpoint/2010/main" val="250223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63B60-0D7E-4376-9AA8-3485EA44508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AU"/>
          </a:p>
        </p:txBody>
      </p:sp>
      <p:sp>
        <p:nvSpPr>
          <p:cNvPr id="3" name="Subtitle 2">
            <a:extLst>
              <a:ext uri="{FF2B5EF4-FFF2-40B4-BE49-F238E27FC236}">
                <a16:creationId xmlns:a16="http://schemas.microsoft.com/office/drawing/2014/main" id="{9ED494A7-F641-469D-9CDC-10341B24803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97778DD-94D8-4E47-949C-513B81C2BBAB}"/>
              </a:ext>
            </a:extLst>
          </p:cNvPr>
          <p:cNvSpPr>
            <a:spLocks noGrp="1"/>
          </p:cNvSpPr>
          <p:nvPr>
            <p:ph type="dt" sz="half" idx="10"/>
          </p:nvPr>
        </p:nvSpPr>
        <p:spPr/>
        <p:txBody>
          <a:bodyPr/>
          <a:lstStyle/>
          <a:p>
            <a:fld id="{F2F52B3B-4D78-4D42-97C8-391B60EE5921}" type="datetimeFigureOut">
              <a:rPr lang="en-AU" smtClean="0"/>
              <a:t>30/09/2021</a:t>
            </a:fld>
            <a:endParaRPr lang="en-AU" dirty="0"/>
          </a:p>
        </p:txBody>
      </p:sp>
      <p:sp>
        <p:nvSpPr>
          <p:cNvPr id="5" name="Footer Placeholder 4">
            <a:extLst>
              <a:ext uri="{FF2B5EF4-FFF2-40B4-BE49-F238E27FC236}">
                <a16:creationId xmlns:a16="http://schemas.microsoft.com/office/drawing/2014/main" id="{145F3716-775D-4BC5-86FC-5E027A1E3F83}"/>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AB7629C5-C196-4F2F-8D0B-47D152480E10}"/>
              </a:ext>
            </a:extLst>
          </p:cNvPr>
          <p:cNvSpPr>
            <a:spLocks noGrp="1"/>
          </p:cNvSpPr>
          <p:nvPr>
            <p:ph type="sldNum" sz="quarter" idx="12"/>
          </p:nvPr>
        </p:nvSpPr>
        <p:spPr/>
        <p:txBody>
          <a:bodyPr/>
          <a:lstStyle/>
          <a:p>
            <a:fld id="{D7DD497E-53A4-42F8-B0EF-8098CC2D43AD}" type="slidenum">
              <a:rPr lang="en-AU" smtClean="0"/>
              <a:t>‹#›</a:t>
            </a:fld>
            <a:endParaRPr lang="en-AU" dirty="0"/>
          </a:p>
        </p:txBody>
      </p:sp>
    </p:spTree>
    <p:extLst>
      <p:ext uri="{BB962C8B-B14F-4D97-AF65-F5344CB8AC3E}">
        <p14:creationId xmlns:p14="http://schemas.microsoft.com/office/powerpoint/2010/main" val="1135645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27535"/>
            <a:ext cx="5400600" cy="1246535"/>
          </a:xfrm>
        </p:spPr>
        <p:txBody>
          <a:bodyPr/>
          <a:lstStyle>
            <a:lvl1pPr algn="l">
              <a:defRPr sz="3600">
                <a:solidFill>
                  <a:schemeClr val="bg1"/>
                </a:solidFill>
              </a:defRPr>
            </a:lvl1pPr>
          </a:lstStyle>
          <a:p>
            <a:r>
              <a:rPr lang="en-US"/>
              <a:t>Click to edit Master title style</a:t>
            </a:r>
            <a:endParaRPr lang="en-AU"/>
          </a:p>
        </p:txBody>
      </p:sp>
      <p:sp>
        <p:nvSpPr>
          <p:cNvPr id="3" name="Subtitle 2"/>
          <p:cNvSpPr>
            <a:spLocks noGrp="1"/>
          </p:cNvSpPr>
          <p:nvPr>
            <p:ph type="subTitle" idx="1"/>
          </p:nvPr>
        </p:nvSpPr>
        <p:spPr>
          <a:xfrm>
            <a:off x="395536" y="1995687"/>
            <a:ext cx="4752528" cy="1008112"/>
          </a:xfrm>
        </p:spPr>
        <p:txBody>
          <a:bodyPr/>
          <a:lstStyle>
            <a:lvl1pPr marL="0" indent="0" algn="l">
              <a:buNone/>
              <a:defRPr sz="2400" b="0">
                <a:solidFill>
                  <a:schemeClr val="bg1"/>
                </a:solidFill>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US"/>
              <a:t>Click to edit Master subtitle style</a:t>
            </a:r>
            <a:endParaRPr lang="en-AU"/>
          </a:p>
        </p:txBody>
      </p:sp>
    </p:spTree>
    <p:extLst>
      <p:ext uri="{BB962C8B-B14F-4D97-AF65-F5344CB8AC3E}">
        <p14:creationId xmlns:p14="http://schemas.microsoft.com/office/powerpoint/2010/main" val="63341386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12968" cy="857250"/>
          </a:xfrm>
        </p:spPr>
        <p:txBody>
          <a:bodyPr/>
          <a:lstStyle>
            <a:lvl1pPr algn="l">
              <a:defRPr sz="3600"/>
            </a:lvl1pPr>
          </a:lstStyle>
          <a:p>
            <a:r>
              <a:rPr lang="en-US"/>
              <a:t>Click to edit Master title style</a:t>
            </a:r>
            <a:endParaRPr lang="en-AU"/>
          </a:p>
        </p:txBody>
      </p:sp>
      <p:sp>
        <p:nvSpPr>
          <p:cNvPr id="3" name="Content Placeholder 2"/>
          <p:cNvSpPr>
            <a:spLocks noGrp="1"/>
          </p:cNvSpPr>
          <p:nvPr>
            <p:ph idx="1"/>
          </p:nvPr>
        </p:nvSpPr>
        <p:spPr>
          <a:xfrm>
            <a:off x="179512" y="1485900"/>
            <a:ext cx="8712968" cy="2971800"/>
          </a:xfrm>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87979050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1521" y="3305176"/>
            <a:ext cx="8712968" cy="1021556"/>
          </a:xfrm>
        </p:spPr>
        <p:txBody>
          <a:bodyPr anchor="t"/>
          <a:lstStyle>
            <a:lvl1pPr algn="l">
              <a:defRPr sz="3600" b="1" cap="all"/>
            </a:lvl1pPr>
          </a:lstStyle>
          <a:p>
            <a:r>
              <a:rPr lang="en-US"/>
              <a:t>Click to edit Master title style</a:t>
            </a:r>
            <a:endParaRPr lang="en-AU"/>
          </a:p>
        </p:txBody>
      </p:sp>
      <p:sp>
        <p:nvSpPr>
          <p:cNvPr id="3" name="Text Placeholder 2"/>
          <p:cNvSpPr>
            <a:spLocks noGrp="1"/>
          </p:cNvSpPr>
          <p:nvPr>
            <p:ph type="body" idx="1"/>
          </p:nvPr>
        </p:nvSpPr>
        <p:spPr>
          <a:xfrm>
            <a:off x="251521" y="2180035"/>
            <a:ext cx="8712968" cy="1125140"/>
          </a:xfrm>
        </p:spPr>
        <p:txBody>
          <a:bodyPr anchor="b"/>
          <a:lstStyle>
            <a:lvl1pPr marL="0" indent="0">
              <a:buNone/>
              <a:defRPr sz="16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Edit Master text styles</a:t>
            </a:r>
          </a:p>
        </p:txBody>
      </p:sp>
    </p:spTree>
    <p:extLst>
      <p:ext uri="{BB962C8B-B14F-4D97-AF65-F5344CB8AC3E}">
        <p14:creationId xmlns:p14="http://schemas.microsoft.com/office/powerpoint/2010/main" val="74915619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457200"/>
            <a:ext cx="8640960" cy="857250"/>
          </a:xfrm>
        </p:spPr>
        <p:txBody>
          <a:bodyPr/>
          <a:lstStyle>
            <a:lvl1pPr algn="l">
              <a:defRPr sz="3600"/>
            </a:lvl1pPr>
          </a:lstStyle>
          <a:p>
            <a:r>
              <a:rPr lang="en-US"/>
              <a:t>Click to edit Master title style</a:t>
            </a:r>
            <a:endParaRPr lang="en-AU"/>
          </a:p>
        </p:txBody>
      </p:sp>
      <p:sp>
        <p:nvSpPr>
          <p:cNvPr id="3" name="Content Placeholder 2"/>
          <p:cNvSpPr>
            <a:spLocks noGrp="1"/>
          </p:cNvSpPr>
          <p:nvPr>
            <p:ph sz="half" idx="1"/>
          </p:nvPr>
        </p:nvSpPr>
        <p:spPr>
          <a:xfrm>
            <a:off x="251520" y="1485900"/>
            <a:ext cx="4320480"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788024" y="1485900"/>
            <a:ext cx="4104456"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3041646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12968" cy="857250"/>
          </a:xfrm>
        </p:spPr>
        <p:txBody>
          <a:bodyPr/>
          <a:lstStyle>
            <a:lvl1pPr algn="l">
              <a:defRPr sz="3600"/>
            </a:lvl1pPr>
          </a:lstStyle>
          <a:p>
            <a:r>
              <a:rPr lang="en-US"/>
              <a:t>Click to edit Master title style</a:t>
            </a:r>
            <a:endParaRPr lang="en-AU" dirty="0"/>
          </a:p>
        </p:txBody>
      </p:sp>
      <p:sp>
        <p:nvSpPr>
          <p:cNvPr id="3" name="Content Placeholder 2"/>
          <p:cNvSpPr>
            <a:spLocks noGrp="1"/>
          </p:cNvSpPr>
          <p:nvPr>
            <p:ph idx="1"/>
          </p:nvPr>
        </p:nvSpPr>
        <p:spPr>
          <a:xfrm>
            <a:off x="179512" y="1485900"/>
            <a:ext cx="8712968" cy="297180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04228537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3" y="411511"/>
            <a:ext cx="8784976" cy="651719"/>
          </a:xfrm>
        </p:spPr>
        <p:txBody>
          <a:bodyPr/>
          <a:lstStyle>
            <a:lvl1pPr algn="l">
              <a:defRPr sz="3600"/>
            </a:lvl1pPr>
          </a:lstStyle>
          <a:p>
            <a:r>
              <a:rPr lang="en-US"/>
              <a:t>Click to edit Master title style</a:t>
            </a:r>
            <a:endParaRPr lang="en-AU"/>
          </a:p>
        </p:txBody>
      </p:sp>
      <p:sp>
        <p:nvSpPr>
          <p:cNvPr id="3" name="Text Placeholder 2"/>
          <p:cNvSpPr>
            <a:spLocks noGrp="1"/>
          </p:cNvSpPr>
          <p:nvPr>
            <p:ph type="body" idx="1"/>
          </p:nvPr>
        </p:nvSpPr>
        <p:spPr>
          <a:xfrm>
            <a:off x="179512" y="1151335"/>
            <a:ext cx="4320480"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179512" y="1631157"/>
            <a:ext cx="4320480" cy="28128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 Placeholder 2">
            <a:extLst>
              <a:ext uri="{FF2B5EF4-FFF2-40B4-BE49-F238E27FC236}">
                <a16:creationId xmlns:a16="http://schemas.microsoft.com/office/drawing/2014/main" id="{53030868-EB89-BB45-9333-4265F84D3D9E}"/>
              </a:ext>
            </a:extLst>
          </p:cNvPr>
          <p:cNvSpPr>
            <a:spLocks noGrp="1"/>
          </p:cNvSpPr>
          <p:nvPr>
            <p:ph type="body" idx="10"/>
          </p:nvPr>
        </p:nvSpPr>
        <p:spPr>
          <a:xfrm>
            <a:off x="4644008" y="1174206"/>
            <a:ext cx="4320480"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936ACB6C-847D-DD42-BAFD-A7F5B7D2AB2D}"/>
              </a:ext>
            </a:extLst>
          </p:cNvPr>
          <p:cNvSpPr>
            <a:spLocks noGrp="1"/>
          </p:cNvSpPr>
          <p:nvPr>
            <p:ph sz="half" idx="11"/>
          </p:nvPr>
        </p:nvSpPr>
        <p:spPr>
          <a:xfrm>
            <a:off x="4644008" y="1654026"/>
            <a:ext cx="4320480" cy="27899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377631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3" y="457200"/>
            <a:ext cx="8784976" cy="857250"/>
          </a:xfrm>
        </p:spPr>
        <p:txBody>
          <a:bodyPr/>
          <a:lstStyle>
            <a:lvl1pPr algn="l">
              <a:defRPr sz="3600"/>
            </a:lvl1pPr>
          </a:lstStyle>
          <a:p>
            <a:r>
              <a:rPr lang="en-US"/>
              <a:t>Click to edit Master title style</a:t>
            </a:r>
            <a:endParaRPr lang="en-AU"/>
          </a:p>
        </p:txBody>
      </p:sp>
    </p:spTree>
    <p:extLst>
      <p:ext uri="{BB962C8B-B14F-4D97-AF65-F5344CB8AC3E}">
        <p14:creationId xmlns:p14="http://schemas.microsoft.com/office/powerpoint/2010/main" val="98186771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22516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411511"/>
            <a:ext cx="3008313" cy="664815"/>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411511"/>
            <a:ext cx="5111750" cy="4183112"/>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p14="http://schemas.microsoft.com/office/powerpoint/2010/main" val="143855570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1792288" y="4025504"/>
            <a:ext cx="5486400" cy="4904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p14="http://schemas.microsoft.com/office/powerpoint/2010/main" val="287823844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9168972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0005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85800" y="457200"/>
            <a:ext cx="5676900" cy="40005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1392053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63B60-0D7E-4376-9AA8-3485EA44508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AU"/>
          </a:p>
        </p:txBody>
      </p:sp>
      <p:sp>
        <p:nvSpPr>
          <p:cNvPr id="3" name="Subtitle 2">
            <a:extLst>
              <a:ext uri="{FF2B5EF4-FFF2-40B4-BE49-F238E27FC236}">
                <a16:creationId xmlns:a16="http://schemas.microsoft.com/office/drawing/2014/main" id="{9ED494A7-F641-469D-9CDC-10341B24803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97778DD-94D8-4E47-949C-513B81C2BBAB}"/>
              </a:ext>
            </a:extLst>
          </p:cNvPr>
          <p:cNvSpPr>
            <a:spLocks noGrp="1"/>
          </p:cNvSpPr>
          <p:nvPr>
            <p:ph type="dt" sz="half" idx="10"/>
          </p:nvPr>
        </p:nvSpPr>
        <p:spPr/>
        <p:txBody>
          <a:bodyPr/>
          <a:lstStyle/>
          <a:p>
            <a:fld id="{F2F52B3B-4D78-4D42-97C8-391B60EE5921}" type="datetimeFigureOut">
              <a:rPr lang="en-AU" smtClean="0"/>
              <a:t>30/09/2021</a:t>
            </a:fld>
            <a:endParaRPr lang="en-AU" dirty="0"/>
          </a:p>
        </p:txBody>
      </p:sp>
      <p:sp>
        <p:nvSpPr>
          <p:cNvPr id="5" name="Footer Placeholder 4">
            <a:extLst>
              <a:ext uri="{FF2B5EF4-FFF2-40B4-BE49-F238E27FC236}">
                <a16:creationId xmlns:a16="http://schemas.microsoft.com/office/drawing/2014/main" id="{145F3716-775D-4BC5-86FC-5E027A1E3F83}"/>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AB7629C5-C196-4F2F-8D0B-47D152480E10}"/>
              </a:ext>
            </a:extLst>
          </p:cNvPr>
          <p:cNvSpPr>
            <a:spLocks noGrp="1"/>
          </p:cNvSpPr>
          <p:nvPr>
            <p:ph type="sldNum" sz="quarter" idx="12"/>
          </p:nvPr>
        </p:nvSpPr>
        <p:spPr/>
        <p:txBody>
          <a:bodyPr/>
          <a:lstStyle/>
          <a:p>
            <a:fld id="{D7DD497E-53A4-42F8-B0EF-8098CC2D43AD}" type="slidenum">
              <a:rPr lang="en-AU" smtClean="0"/>
              <a:t>‹#›</a:t>
            </a:fld>
            <a:endParaRPr lang="en-AU" dirty="0"/>
          </a:p>
        </p:txBody>
      </p:sp>
    </p:spTree>
    <p:extLst>
      <p:ext uri="{BB962C8B-B14F-4D97-AF65-F5344CB8AC3E}">
        <p14:creationId xmlns:p14="http://schemas.microsoft.com/office/powerpoint/2010/main" val="2955274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582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7936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1520" y="3305176"/>
            <a:ext cx="8712968" cy="1021556"/>
          </a:xfrm>
        </p:spPr>
        <p:txBody>
          <a:bodyPr anchor="t"/>
          <a:lstStyle>
            <a:lvl1pPr algn="l">
              <a:defRPr sz="3600" b="1" cap="all"/>
            </a:lvl1pPr>
          </a:lstStyle>
          <a:p>
            <a:r>
              <a:rPr lang="en-US"/>
              <a:t>Click to edit Master title style</a:t>
            </a:r>
            <a:endParaRPr lang="en-AU" dirty="0"/>
          </a:p>
        </p:txBody>
      </p:sp>
      <p:sp>
        <p:nvSpPr>
          <p:cNvPr id="3" name="Text Placeholder 2"/>
          <p:cNvSpPr>
            <a:spLocks noGrp="1"/>
          </p:cNvSpPr>
          <p:nvPr>
            <p:ph type="body" idx="1"/>
          </p:nvPr>
        </p:nvSpPr>
        <p:spPr>
          <a:xfrm>
            <a:off x="251520" y="2180035"/>
            <a:ext cx="8712968" cy="1125140"/>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326592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457200"/>
            <a:ext cx="8640960" cy="857250"/>
          </a:xfrm>
        </p:spPr>
        <p:txBody>
          <a:bodyPr/>
          <a:lstStyle>
            <a:lvl1pPr algn="l">
              <a:defRPr sz="3600"/>
            </a:lvl1pPr>
          </a:lstStyle>
          <a:p>
            <a:r>
              <a:rPr lang="en-US"/>
              <a:t>Click to edit Master title style</a:t>
            </a:r>
            <a:endParaRPr lang="en-AU" dirty="0"/>
          </a:p>
        </p:txBody>
      </p:sp>
      <p:sp>
        <p:nvSpPr>
          <p:cNvPr id="3" name="Content Placeholder 2"/>
          <p:cNvSpPr>
            <a:spLocks noGrp="1"/>
          </p:cNvSpPr>
          <p:nvPr>
            <p:ph sz="half" idx="1"/>
          </p:nvPr>
        </p:nvSpPr>
        <p:spPr>
          <a:xfrm>
            <a:off x="251520" y="1485900"/>
            <a:ext cx="4320480"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788024" y="1485900"/>
            <a:ext cx="4104456"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2050836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84976" cy="651719"/>
          </a:xfrm>
        </p:spPr>
        <p:txBody>
          <a:bodyPr/>
          <a:lstStyle>
            <a:lvl1pPr algn="l">
              <a:defRPr sz="3600"/>
            </a:lvl1pPr>
          </a:lstStyle>
          <a:p>
            <a:r>
              <a:rPr lang="en-US"/>
              <a:t>Click to edit Master title style</a:t>
            </a:r>
            <a:endParaRPr lang="en-AU" dirty="0"/>
          </a:p>
        </p:txBody>
      </p:sp>
      <p:sp>
        <p:nvSpPr>
          <p:cNvPr id="3" name="Text Placeholder 2"/>
          <p:cNvSpPr>
            <a:spLocks noGrp="1"/>
          </p:cNvSpPr>
          <p:nvPr>
            <p:ph type="body" idx="1"/>
          </p:nvPr>
        </p:nvSpPr>
        <p:spPr>
          <a:xfrm>
            <a:off x="179512" y="1151335"/>
            <a:ext cx="4320480"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79512" y="1631156"/>
            <a:ext cx="4320480" cy="28128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Text Placeholder 2">
            <a:extLst>
              <a:ext uri="{FF2B5EF4-FFF2-40B4-BE49-F238E27FC236}">
                <a16:creationId xmlns:a16="http://schemas.microsoft.com/office/drawing/2014/main" id="{53030868-EB89-BB45-9333-4265F84D3D9E}"/>
              </a:ext>
            </a:extLst>
          </p:cNvPr>
          <p:cNvSpPr>
            <a:spLocks noGrp="1"/>
          </p:cNvSpPr>
          <p:nvPr>
            <p:ph type="body" idx="10"/>
          </p:nvPr>
        </p:nvSpPr>
        <p:spPr>
          <a:xfrm>
            <a:off x="4644008" y="1174205"/>
            <a:ext cx="4320480"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936ACB6C-847D-DD42-BAFD-A7F5B7D2AB2D}"/>
              </a:ext>
            </a:extLst>
          </p:cNvPr>
          <p:cNvSpPr>
            <a:spLocks noGrp="1"/>
          </p:cNvSpPr>
          <p:nvPr>
            <p:ph sz="half" idx="11"/>
          </p:nvPr>
        </p:nvSpPr>
        <p:spPr>
          <a:xfrm>
            <a:off x="4644008" y="1654026"/>
            <a:ext cx="4320480" cy="27899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1058415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2" y="457200"/>
            <a:ext cx="8784976" cy="857250"/>
          </a:xfrm>
        </p:spPr>
        <p:txBody>
          <a:bodyPr/>
          <a:lstStyle>
            <a:lvl1pPr algn="l">
              <a:defRPr sz="3600"/>
            </a:lvl1pPr>
          </a:lstStyle>
          <a:p>
            <a:r>
              <a:rPr lang="en-US"/>
              <a:t>Click to edit Master title style</a:t>
            </a:r>
            <a:endParaRPr lang="en-AU" dirty="0"/>
          </a:p>
        </p:txBody>
      </p:sp>
    </p:spTree>
    <p:extLst>
      <p:ext uri="{BB962C8B-B14F-4D97-AF65-F5344CB8AC3E}">
        <p14:creationId xmlns:p14="http://schemas.microsoft.com/office/powerpoint/2010/main" val="31329441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709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11510"/>
            <a:ext cx="3008313" cy="664815"/>
          </a:xfrm>
        </p:spPr>
        <p:txBody>
          <a:bodyPr anchor="b"/>
          <a:lstStyle>
            <a:lvl1pPr algn="l">
              <a:defRPr sz="2000" b="1"/>
            </a:lvl1pPr>
          </a:lstStyle>
          <a:p>
            <a:r>
              <a:rPr lang="en-US"/>
              <a:t>Click to edit Master title style</a:t>
            </a:r>
            <a:endParaRPr lang="en-AU" dirty="0"/>
          </a:p>
        </p:txBody>
      </p:sp>
      <p:sp>
        <p:nvSpPr>
          <p:cNvPr id="3" name="Content Placeholder 2"/>
          <p:cNvSpPr>
            <a:spLocks noGrp="1"/>
          </p:cNvSpPr>
          <p:nvPr>
            <p:ph idx="1"/>
          </p:nvPr>
        </p:nvSpPr>
        <p:spPr>
          <a:xfrm>
            <a:off x="3575050" y="411511"/>
            <a:ext cx="5111750" cy="4183112"/>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61646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AU"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dirty="0"/>
          </a:p>
        </p:txBody>
      </p:sp>
      <p:sp>
        <p:nvSpPr>
          <p:cNvPr id="4" name="Text Placeholder 3"/>
          <p:cNvSpPr>
            <a:spLocks noGrp="1"/>
          </p:cNvSpPr>
          <p:nvPr>
            <p:ph type="body" sz="half" idx="2"/>
          </p:nvPr>
        </p:nvSpPr>
        <p:spPr>
          <a:xfrm>
            <a:off x="1792288" y="4025503"/>
            <a:ext cx="5486400" cy="490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6868148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512" y="457200"/>
            <a:ext cx="87849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
        <p:nvSpPr>
          <p:cNvPr id="1027" name="Rectangle 3"/>
          <p:cNvSpPr>
            <a:spLocks noGrp="1" noChangeArrowheads="1"/>
          </p:cNvSpPr>
          <p:nvPr>
            <p:ph type="body" idx="1"/>
          </p:nvPr>
        </p:nvSpPr>
        <p:spPr bwMode="auto">
          <a:xfrm>
            <a:off x="179512" y="1485900"/>
            <a:ext cx="8784976"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a:t> 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rtl="0" eaLnBrk="1" fontAlgn="base" hangingPunct="1">
        <a:spcBef>
          <a:spcPct val="0"/>
        </a:spcBef>
        <a:spcAft>
          <a:spcPct val="0"/>
        </a:spcAft>
        <a:defRPr sz="36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266700" indent="-266700" algn="l" rtl="0" eaLnBrk="1" fontAlgn="base" hangingPunct="1">
        <a:spcBef>
          <a:spcPct val="20000"/>
        </a:spcBef>
        <a:spcAft>
          <a:spcPct val="0"/>
        </a:spcAft>
        <a:buFont typeface="Arial" pitchFamily="34" charset="0"/>
        <a:buChar char="•"/>
        <a:defRPr sz="2400" b="1">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000">
          <a:solidFill>
            <a:srgbClr val="303132"/>
          </a:solidFill>
          <a:latin typeface="+mn-lt"/>
        </a:defRPr>
      </a:lvl2pPr>
      <a:lvl3pPr marL="1143000" indent="-228600" algn="l" rtl="0" eaLnBrk="1" fontAlgn="base" hangingPunct="1">
        <a:spcBef>
          <a:spcPct val="20000"/>
        </a:spcBef>
        <a:spcAft>
          <a:spcPct val="0"/>
        </a:spcAft>
        <a:buChar char="–"/>
        <a:defRPr sz="1800">
          <a:solidFill>
            <a:srgbClr val="303132"/>
          </a:solidFill>
          <a:latin typeface="+mn-lt"/>
        </a:defRPr>
      </a:lvl3pPr>
      <a:lvl4pPr marL="1600200" indent="-228600" algn="l" rtl="0" eaLnBrk="1" fontAlgn="base" hangingPunct="1">
        <a:spcBef>
          <a:spcPct val="20000"/>
        </a:spcBef>
        <a:spcAft>
          <a:spcPct val="0"/>
        </a:spcAft>
        <a:buChar char="–"/>
        <a:defRPr sz="1600">
          <a:solidFill>
            <a:srgbClr val="303132"/>
          </a:solidFill>
          <a:latin typeface="+mn-lt"/>
        </a:defRPr>
      </a:lvl4pPr>
      <a:lvl5pPr marL="2057400" indent="-228600" algn="l" rtl="0" eaLnBrk="1" fontAlgn="base" hangingPunct="1">
        <a:spcBef>
          <a:spcPct val="20000"/>
        </a:spcBef>
        <a:spcAft>
          <a:spcPct val="0"/>
        </a:spcAft>
        <a:buChar char="–"/>
        <a:defRPr sz="16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9/30/2021</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168302421"/>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A596B2-5D63-4E00-A69D-F91863786E8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94564F6F-BF72-4DD1-8BF6-D82080B7184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9BF9EB9-4AB1-4F6D-BA44-BE68D4449C3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2F52B3B-4D78-4D42-97C8-391B60EE5921}" type="datetimeFigureOut">
              <a:rPr lang="en-AU" smtClean="0"/>
              <a:t>30/09/2021</a:t>
            </a:fld>
            <a:endParaRPr lang="en-AU" dirty="0"/>
          </a:p>
        </p:txBody>
      </p:sp>
      <p:sp>
        <p:nvSpPr>
          <p:cNvPr id="5" name="Footer Placeholder 4">
            <a:extLst>
              <a:ext uri="{FF2B5EF4-FFF2-40B4-BE49-F238E27FC236}">
                <a16:creationId xmlns:a16="http://schemas.microsoft.com/office/drawing/2014/main" id="{D51A15DC-AB8A-45E4-BC66-40764208A70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1887359D-D444-4963-BFC3-77702D40AA6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7DD497E-53A4-42F8-B0EF-8098CC2D43AD}" type="slidenum">
              <a:rPr lang="en-AU" smtClean="0"/>
              <a:t>‹#›</a:t>
            </a:fld>
            <a:endParaRPr lang="en-AU" dirty="0"/>
          </a:p>
        </p:txBody>
      </p:sp>
    </p:spTree>
    <p:extLst>
      <p:ext uri="{BB962C8B-B14F-4D97-AF65-F5344CB8AC3E}">
        <p14:creationId xmlns:p14="http://schemas.microsoft.com/office/powerpoint/2010/main" val="4270029320"/>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513" y="457200"/>
            <a:ext cx="87849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Rectangle 3"/>
          <p:cNvSpPr>
            <a:spLocks noGrp="1" noChangeArrowheads="1"/>
          </p:cNvSpPr>
          <p:nvPr>
            <p:ph type="body" idx="1"/>
          </p:nvPr>
        </p:nvSpPr>
        <p:spPr bwMode="auto">
          <a:xfrm>
            <a:off x="179513" y="1485900"/>
            <a:ext cx="8784976"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 Click to edit Master text styles</a:t>
            </a:r>
          </a:p>
          <a:p>
            <a:pPr lvl="1"/>
            <a:r>
              <a:rPr lang="en-AU"/>
              <a:t>Second level</a:t>
            </a:r>
          </a:p>
          <a:p>
            <a:pPr lvl="2"/>
            <a:r>
              <a:rPr lang="en-AU"/>
              <a:t>Third level</a:t>
            </a:r>
          </a:p>
          <a:p>
            <a:pPr lvl="3"/>
            <a:r>
              <a:rPr lang="en-AU"/>
              <a:t>Fourth level</a:t>
            </a:r>
          </a:p>
          <a:p>
            <a:pPr lvl="4"/>
            <a:r>
              <a:rPr lang="en-AU"/>
              <a:t>Fifth level</a:t>
            </a:r>
          </a:p>
        </p:txBody>
      </p:sp>
    </p:spTree>
    <p:extLst>
      <p:ext uri="{BB962C8B-B14F-4D97-AF65-F5344CB8AC3E}">
        <p14:creationId xmlns:p14="http://schemas.microsoft.com/office/powerpoint/2010/main" val="5239568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xStyles>
    <p:titleStyle>
      <a:lvl1pPr algn="l" rtl="0" eaLnBrk="1" fontAlgn="base" hangingPunct="1">
        <a:spcBef>
          <a:spcPct val="0"/>
        </a:spcBef>
        <a:spcAft>
          <a:spcPct val="0"/>
        </a:spcAft>
        <a:defRPr sz="36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189" algn="ctr" rtl="0" eaLnBrk="1" fontAlgn="base" hangingPunct="1">
        <a:spcBef>
          <a:spcPct val="0"/>
        </a:spcBef>
        <a:spcAft>
          <a:spcPct val="0"/>
        </a:spcAft>
        <a:defRPr sz="4400" b="1">
          <a:solidFill>
            <a:srgbClr val="2A5686"/>
          </a:solidFill>
          <a:latin typeface="Verdana" pitchFamily="34" charset="0"/>
        </a:defRPr>
      </a:lvl6pPr>
      <a:lvl7pPr marL="914378" algn="ctr" rtl="0" eaLnBrk="1" fontAlgn="base" hangingPunct="1">
        <a:spcBef>
          <a:spcPct val="0"/>
        </a:spcBef>
        <a:spcAft>
          <a:spcPct val="0"/>
        </a:spcAft>
        <a:defRPr sz="4400" b="1">
          <a:solidFill>
            <a:srgbClr val="2A5686"/>
          </a:solidFill>
          <a:latin typeface="Verdana" pitchFamily="34" charset="0"/>
        </a:defRPr>
      </a:lvl7pPr>
      <a:lvl8pPr marL="1371566" algn="ctr" rtl="0" eaLnBrk="1" fontAlgn="base" hangingPunct="1">
        <a:spcBef>
          <a:spcPct val="0"/>
        </a:spcBef>
        <a:spcAft>
          <a:spcPct val="0"/>
        </a:spcAft>
        <a:defRPr sz="4400" b="1">
          <a:solidFill>
            <a:srgbClr val="2A5686"/>
          </a:solidFill>
          <a:latin typeface="Verdana" pitchFamily="34" charset="0"/>
        </a:defRPr>
      </a:lvl8pPr>
      <a:lvl9pPr marL="1828754" algn="ctr" rtl="0" eaLnBrk="1" fontAlgn="base" hangingPunct="1">
        <a:spcBef>
          <a:spcPct val="0"/>
        </a:spcBef>
        <a:spcAft>
          <a:spcPct val="0"/>
        </a:spcAft>
        <a:defRPr sz="4400" b="1">
          <a:solidFill>
            <a:srgbClr val="2A5686"/>
          </a:solidFill>
          <a:latin typeface="Verdana" pitchFamily="34" charset="0"/>
        </a:defRPr>
      </a:lvl9pPr>
    </p:titleStyle>
    <p:bodyStyle>
      <a:lvl1pPr marL="266693" indent="-266693" algn="l" rtl="0" eaLnBrk="1" fontAlgn="base" hangingPunct="1">
        <a:spcBef>
          <a:spcPct val="20000"/>
        </a:spcBef>
        <a:spcAft>
          <a:spcPct val="0"/>
        </a:spcAft>
        <a:buFont typeface="Arial" pitchFamily="34" charset="0"/>
        <a:buChar char="•"/>
        <a:defRPr sz="2400" b="1">
          <a:solidFill>
            <a:srgbClr val="303132"/>
          </a:solidFill>
          <a:latin typeface="+mn-lt"/>
          <a:ea typeface="+mn-ea"/>
          <a:cs typeface="+mn-cs"/>
        </a:defRPr>
      </a:lvl1pPr>
      <a:lvl2pPr marL="742931" indent="-285743" algn="l" rtl="0" eaLnBrk="1" fontAlgn="base" hangingPunct="1">
        <a:spcBef>
          <a:spcPct val="20000"/>
        </a:spcBef>
        <a:spcAft>
          <a:spcPct val="0"/>
        </a:spcAft>
        <a:buFont typeface="Arial" pitchFamily="34" charset="0"/>
        <a:buChar char="‒"/>
        <a:defRPr sz="2000">
          <a:solidFill>
            <a:srgbClr val="303132"/>
          </a:solidFill>
          <a:latin typeface="+mn-lt"/>
        </a:defRPr>
      </a:lvl2pPr>
      <a:lvl3pPr marL="1142972" indent="-228594" algn="l" rtl="0" eaLnBrk="1" fontAlgn="base" hangingPunct="1">
        <a:spcBef>
          <a:spcPct val="20000"/>
        </a:spcBef>
        <a:spcAft>
          <a:spcPct val="0"/>
        </a:spcAft>
        <a:buChar char="–"/>
        <a:defRPr sz="1800">
          <a:solidFill>
            <a:srgbClr val="303132"/>
          </a:solidFill>
          <a:latin typeface="+mn-lt"/>
        </a:defRPr>
      </a:lvl3pPr>
      <a:lvl4pPr marL="1600160" indent="-228594" algn="l" rtl="0" eaLnBrk="1" fontAlgn="base" hangingPunct="1">
        <a:spcBef>
          <a:spcPct val="20000"/>
        </a:spcBef>
        <a:spcAft>
          <a:spcPct val="0"/>
        </a:spcAft>
        <a:buChar char="–"/>
        <a:defRPr sz="1600">
          <a:solidFill>
            <a:srgbClr val="303132"/>
          </a:solidFill>
          <a:latin typeface="+mn-lt"/>
        </a:defRPr>
      </a:lvl4pPr>
      <a:lvl5pPr marL="2057348" indent="-228594" algn="l" rtl="0" eaLnBrk="1" fontAlgn="base" hangingPunct="1">
        <a:spcBef>
          <a:spcPct val="20000"/>
        </a:spcBef>
        <a:spcAft>
          <a:spcPct val="0"/>
        </a:spcAft>
        <a:buChar char="–"/>
        <a:defRPr sz="1600">
          <a:solidFill>
            <a:srgbClr val="303132"/>
          </a:solidFill>
          <a:latin typeface="+mn-lt"/>
        </a:defRPr>
      </a:lvl5pPr>
      <a:lvl6pPr marL="2514537" indent="-228594" algn="l" rtl="0" eaLnBrk="1" fontAlgn="base" hangingPunct="1">
        <a:spcBef>
          <a:spcPct val="20000"/>
        </a:spcBef>
        <a:spcAft>
          <a:spcPct val="0"/>
        </a:spcAft>
        <a:buChar char="–"/>
        <a:defRPr sz="2000">
          <a:solidFill>
            <a:srgbClr val="303132"/>
          </a:solidFill>
          <a:latin typeface="+mn-lt"/>
        </a:defRPr>
      </a:lvl6pPr>
      <a:lvl7pPr marL="2971726" indent="-228594" algn="l" rtl="0" eaLnBrk="1" fontAlgn="base" hangingPunct="1">
        <a:spcBef>
          <a:spcPct val="20000"/>
        </a:spcBef>
        <a:spcAft>
          <a:spcPct val="0"/>
        </a:spcAft>
        <a:buChar char="–"/>
        <a:defRPr sz="2000">
          <a:solidFill>
            <a:srgbClr val="303132"/>
          </a:solidFill>
          <a:latin typeface="+mn-lt"/>
        </a:defRPr>
      </a:lvl7pPr>
      <a:lvl8pPr marL="3428915" indent="-228594" algn="l" rtl="0" eaLnBrk="1" fontAlgn="base" hangingPunct="1">
        <a:spcBef>
          <a:spcPct val="20000"/>
        </a:spcBef>
        <a:spcAft>
          <a:spcPct val="0"/>
        </a:spcAft>
        <a:buChar char="–"/>
        <a:defRPr sz="2000">
          <a:solidFill>
            <a:srgbClr val="303132"/>
          </a:solidFill>
          <a:latin typeface="+mn-lt"/>
        </a:defRPr>
      </a:lvl8pPr>
      <a:lvl9pPr marL="3886103" indent="-228594"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A596B2-5D63-4E00-A69D-F91863786E8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4564F6F-BF72-4DD1-8BF6-D82080B7184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9BF9EB9-4AB1-4F6D-BA44-BE68D4449C3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2F52B3B-4D78-4D42-97C8-391B60EE5921}" type="datetimeFigureOut">
              <a:rPr lang="en-AU" smtClean="0"/>
              <a:t>30/09/2021</a:t>
            </a:fld>
            <a:endParaRPr lang="en-AU" dirty="0"/>
          </a:p>
        </p:txBody>
      </p:sp>
      <p:sp>
        <p:nvSpPr>
          <p:cNvPr id="5" name="Footer Placeholder 4">
            <a:extLst>
              <a:ext uri="{FF2B5EF4-FFF2-40B4-BE49-F238E27FC236}">
                <a16:creationId xmlns:a16="http://schemas.microsoft.com/office/drawing/2014/main" id="{D51A15DC-AB8A-45E4-BC66-40764208A70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1887359D-D444-4963-BFC3-77702D40AA6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7DD497E-53A4-42F8-B0EF-8098CC2D43AD}" type="slidenum">
              <a:rPr lang="en-AU" smtClean="0"/>
              <a:t>‹#›</a:t>
            </a:fld>
            <a:endParaRPr lang="en-AU" dirty="0"/>
          </a:p>
        </p:txBody>
      </p:sp>
    </p:spTree>
    <p:extLst>
      <p:ext uri="{BB962C8B-B14F-4D97-AF65-F5344CB8AC3E}">
        <p14:creationId xmlns:p14="http://schemas.microsoft.com/office/powerpoint/2010/main" val="4182756591"/>
      </p:ext>
    </p:extLst>
  </p:cSld>
  <p:clrMap bg1="lt1" tx1="dk1" bg2="lt2" tx2="dk2" accent1="accent1" accent2="accent2" accent3="accent3" accent4="accent4" accent5="accent5" accent6="accent6" hlink="hlink" folHlink="folHlink"/>
  <p:sldLayoutIdLst>
    <p:sldLayoutId id="2147483679" r:id="rId1"/>
    <p:sldLayoutId id="2147483680"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9/30/2021</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234059936"/>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t>Chronology</a:t>
            </a:r>
          </a:p>
        </p:txBody>
      </p:sp>
      <p:sp>
        <p:nvSpPr>
          <p:cNvPr id="5" name="Subtitle 4"/>
          <p:cNvSpPr>
            <a:spLocks noGrp="1"/>
          </p:cNvSpPr>
          <p:nvPr>
            <p:ph type="subTitle" idx="1"/>
          </p:nvPr>
        </p:nvSpPr>
        <p:spPr/>
        <p:txBody>
          <a:bodyPr/>
          <a:lstStyle/>
          <a:p>
            <a:r>
              <a:rPr lang="en-AU" dirty="0"/>
              <a:t>Levels 7 to 10</a:t>
            </a:r>
          </a:p>
        </p:txBody>
      </p:sp>
    </p:spTree>
    <p:extLst>
      <p:ext uri="{BB962C8B-B14F-4D97-AF65-F5344CB8AC3E}">
        <p14:creationId xmlns:p14="http://schemas.microsoft.com/office/powerpoint/2010/main" val="151393065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9EB7E-5D91-498A-81EE-E6F87A12BC4C}"/>
              </a:ext>
            </a:extLst>
          </p:cNvPr>
          <p:cNvSpPr>
            <a:spLocks noGrp="1"/>
          </p:cNvSpPr>
          <p:nvPr>
            <p:ph type="title"/>
          </p:nvPr>
        </p:nvSpPr>
        <p:spPr/>
        <p:txBody>
          <a:bodyPr/>
          <a:lstStyle/>
          <a:p>
            <a:r>
              <a:rPr lang="en-US" b="0" dirty="0"/>
              <a:t>Connections: your turn</a:t>
            </a:r>
          </a:p>
        </p:txBody>
      </p:sp>
      <p:sp>
        <p:nvSpPr>
          <p:cNvPr id="3" name="Content Placeholder 2">
            <a:extLst>
              <a:ext uri="{FF2B5EF4-FFF2-40B4-BE49-F238E27FC236}">
                <a16:creationId xmlns:a16="http://schemas.microsoft.com/office/drawing/2014/main" id="{444D5A31-EAD9-4988-A599-B33DF0475BA1}"/>
              </a:ext>
            </a:extLst>
          </p:cNvPr>
          <p:cNvSpPr>
            <a:spLocks noGrp="1"/>
          </p:cNvSpPr>
          <p:nvPr>
            <p:ph sz="half" idx="1"/>
          </p:nvPr>
        </p:nvSpPr>
        <p:spPr/>
        <p:txBody>
          <a:bodyPr/>
          <a:lstStyle/>
          <a:p>
            <a:pPr marL="0" indent="0">
              <a:buNone/>
            </a:pPr>
            <a:r>
              <a:rPr lang="en-US" sz="1600" dirty="0"/>
              <a:t>Levels 9 and 10</a:t>
            </a:r>
          </a:p>
          <a:p>
            <a:pPr marL="0" indent="0">
              <a:buNone/>
            </a:pPr>
            <a:endParaRPr lang="en-US" sz="1400" b="0" dirty="0"/>
          </a:p>
          <a:p>
            <a:pPr marL="0" indent="0">
              <a:buNone/>
            </a:pPr>
            <a:r>
              <a:rPr lang="en-US" sz="1600" b="0" dirty="0"/>
              <a:t>Sequence significant events in chronological order to support analysis of the causes and effects of these events and identify the changes they brought about (VCHHC121)</a:t>
            </a:r>
          </a:p>
          <a:p>
            <a:pPr marL="0" indent="0">
              <a:buNone/>
            </a:pPr>
            <a:endParaRPr lang="en-US" sz="1600" b="0" dirty="0"/>
          </a:p>
          <a:p>
            <a:pPr marL="0" indent="0">
              <a:buNone/>
            </a:pPr>
            <a:r>
              <a:rPr lang="en-US" sz="1600" b="0" dirty="0"/>
              <a:t>Analyse and evaluate the broad patterns of change over the period 1750–present (VCHHC122)</a:t>
            </a:r>
          </a:p>
          <a:p>
            <a:pPr marL="0" indent="0">
              <a:buNone/>
            </a:pPr>
            <a:endParaRPr lang="en-US" dirty="0"/>
          </a:p>
        </p:txBody>
      </p:sp>
      <p:sp>
        <p:nvSpPr>
          <p:cNvPr id="4" name="Content Placeholder 3">
            <a:extLst>
              <a:ext uri="{FF2B5EF4-FFF2-40B4-BE49-F238E27FC236}">
                <a16:creationId xmlns:a16="http://schemas.microsoft.com/office/drawing/2014/main" id="{846E19E9-F084-4E56-B44E-873FF03267F5}"/>
              </a:ext>
            </a:extLst>
          </p:cNvPr>
          <p:cNvSpPr>
            <a:spLocks noGrp="1"/>
          </p:cNvSpPr>
          <p:nvPr>
            <p:ph sz="half" idx="2"/>
          </p:nvPr>
        </p:nvSpPr>
        <p:spPr/>
        <p:txBody>
          <a:bodyPr/>
          <a:lstStyle/>
          <a:p>
            <a:pPr marL="0" indent="0">
              <a:buNone/>
            </a:pPr>
            <a:r>
              <a:rPr lang="en-US" dirty="0"/>
              <a:t>Identify:</a:t>
            </a:r>
          </a:p>
          <a:p>
            <a:r>
              <a:rPr lang="en-US" sz="2000" b="0" dirty="0"/>
              <a:t>other Historical Concepts and Skills</a:t>
            </a:r>
          </a:p>
          <a:p>
            <a:r>
              <a:rPr lang="en-US" sz="2000" b="0" dirty="0"/>
              <a:t>historical content knowledge</a:t>
            </a:r>
          </a:p>
          <a:p>
            <a:r>
              <a:rPr lang="en-US" sz="2000" b="0" dirty="0"/>
              <a:t>instructional terms.</a:t>
            </a:r>
          </a:p>
          <a:p>
            <a:pPr marL="0" indent="0">
              <a:buNone/>
            </a:pPr>
            <a:endParaRPr lang="en-US" dirty="0"/>
          </a:p>
        </p:txBody>
      </p:sp>
    </p:spTree>
    <p:extLst>
      <p:ext uri="{BB962C8B-B14F-4D97-AF65-F5344CB8AC3E}">
        <p14:creationId xmlns:p14="http://schemas.microsoft.com/office/powerpoint/2010/main" val="39065606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945B3-564F-404E-9553-3A59713A930D}"/>
              </a:ext>
            </a:extLst>
          </p:cNvPr>
          <p:cNvSpPr>
            <a:spLocks noGrp="1"/>
          </p:cNvSpPr>
          <p:nvPr>
            <p:ph type="title"/>
          </p:nvPr>
        </p:nvSpPr>
        <p:spPr/>
        <p:txBody>
          <a:bodyPr/>
          <a:lstStyle/>
          <a:p>
            <a:r>
              <a:rPr lang="en-US" b="0" dirty="0"/>
              <a:t>Continuum of learning</a:t>
            </a:r>
          </a:p>
        </p:txBody>
      </p:sp>
      <p:graphicFrame>
        <p:nvGraphicFramePr>
          <p:cNvPr id="5" name="Content Placeholder 3">
            <a:extLst>
              <a:ext uri="{FF2B5EF4-FFF2-40B4-BE49-F238E27FC236}">
                <a16:creationId xmlns:a16="http://schemas.microsoft.com/office/drawing/2014/main" id="{A74A042D-FB36-48C2-A0E7-EB4C998D5F2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563150960"/>
              </p:ext>
            </p:extLst>
          </p:nvPr>
        </p:nvGraphicFramePr>
        <p:xfrm>
          <a:off x="179389" y="1485900"/>
          <a:ext cx="8713787"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w: Right 6" descr="A red arrow pointing towards the right. ">
            <a:extLst>
              <a:ext uri="{FF2B5EF4-FFF2-40B4-BE49-F238E27FC236}">
                <a16:creationId xmlns:a16="http://schemas.microsoft.com/office/drawing/2014/main" id="{78EAB55F-C273-4A62-ABF8-A4F9A68225F7}"/>
              </a:ext>
            </a:extLst>
          </p:cNvPr>
          <p:cNvSpPr/>
          <p:nvPr/>
        </p:nvSpPr>
        <p:spPr>
          <a:xfrm>
            <a:off x="827585" y="1083655"/>
            <a:ext cx="7894375" cy="72571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1919730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943E2-3A95-4544-9150-1B8FF79736C7}"/>
              </a:ext>
            </a:extLst>
          </p:cNvPr>
          <p:cNvSpPr>
            <a:spLocks noGrp="1"/>
          </p:cNvSpPr>
          <p:nvPr>
            <p:ph type="title"/>
          </p:nvPr>
        </p:nvSpPr>
        <p:spPr>
          <a:xfrm>
            <a:off x="4644008" y="457200"/>
            <a:ext cx="4248472" cy="857250"/>
          </a:xfrm>
        </p:spPr>
        <p:txBody>
          <a:bodyPr/>
          <a:lstStyle/>
          <a:p>
            <a:r>
              <a:rPr lang="en-US" sz="2800" b="0" dirty="0"/>
              <a:t>Sequencing Chronology and Historical Knowledge</a:t>
            </a:r>
          </a:p>
        </p:txBody>
      </p:sp>
      <p:graphicFrame>
        <p:nvGraphicFramePr>
          <p:cNvPr id="4" name="Content Placeholder 5" descr="A diagram showing four circles surrounding one centre circle. The centre circle contains the text: Historical Knowledge. Directly above the centre circle and joined to the centre circle by a thin line is a circle containing the text: Where is chronology explicit? To the right of the centre circle and joined to the centre circle by a thin line is a circle containing the text: Where is chronology implied? Directly below the centre circle and joined to the centre circle by a thin line is a circle containing the text: Where is chronology necessary? To the left of the centre circle and joined to the centre circle by a thin line is a circle containing the text: Where is there an opportunity for chronology? ">
            <a:extLst>
              <a:ext uri="{FF2B5EF4-FFF2-40B4-BE49-F238E27FC236}">
                <a16:creationId xmlns:a16="http://schemas.microsoft.com/office/drawing/2014/main" id="{E4199037-FC66-498A-9FE4-ADA4284976A0}"/>
              </a:ext>
            </a:extLst>
          </p:cNvPr>
          <p:cNvGraphicFramePr>
            <a:graphicFrameLocks noGrp="1"/>
          </p:cNvGraphicFramePr>
          <p:nvPr>
            <p:ph sz="half" idx="1"/>
            <p:extLst>
              <p:ext uri="{D42A27DB-BD31-4B8C-83A1-F6EECF244321}">
                <p14:modId xmlns:p14="http://schemas.microsoft.com/office/powerpoint/2010/main" val="2756217423"/>
              </p:ext>
            </p:extLst>
          </p:nvPr>
        </p:nvGraphicFramePr>
        <p:xfrm>
          <a:off x="250825" y="339502"/>
          <a:ext cx="4321175" cy="4118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a:extLst>
              <a:ext uri="{FF2B5EF4-FFF2-40B4-BE49-F238E27FC236}">
                <a16:creationId xmlns:a16="http://schemas.microsoft.com/office/drawing/2014/main" id="{0D0A9012-7886-4B6A-96FC-8182EDE62F5C}"/>
              </a:ext>
            </a:extLst>
          </p:cNvPr>
          <p:cNvSpPr>
            <a:spLocks noGrp="1"/>
          </p:cNvSpPr>
          <p:nvPr>
            <p:ph sz="half" idx="2"/>
          </p:nvPr>
        </p:nvSpPr>
        <p:spPr/>
        <p:txBody>
          <a:bodyPr/>
          <a:lstStyle/>
          <a:p>
            <a:pPr marL="0" indent="0">
              <a:buNone/>
            </a:pPr>
            <a:r>
              <a:rPr lang="en-US" sz="2000" b="0" dirty="0"/>
              <a:t>Use this structure to break down the knowledge </a:t>
            </a:r>
            <a:r>
              <a:rPr lang="en-US" sz="2000" b="0"/>
              <a:t>content descriptions </a:t>
            </a:r>
            <a:r>
              <a:rPr lang="en-US" sz="2000" b="0" dirty="0"/>
              <a:t>to understand the application of the skill.</a:t>
            </a:r>
          </a:p>
          <a:p>
            <a:endParaRPr lang="en-US" dirty="0"/>
          </a:p>
        </p:txBody>
      </p:sp>
    </p:spTree>
    <p:extLst>
      <p:ext uri="{BB962C8B-B14F-4D97-AF65-F5344CB8AC3E}">
        <p14:creationId xmlns:p14="http://schemas.microsoft.com/office/powerpoint/2010/main" val="358294731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b="0" dirty="0"/>
              <a:t>Sequencing Chronology and Historical Knowledge</a:t>
            </a:r>
          </a:p>
        </p:txBody>
      </p:sp>
      <p:graphicFrame>
        <p:nvGraphicFramePr>
          <p:cNvPr id="5" name="Table 5">
            <a:extLst>
              <a:ext uri="{FF2B5EF4-FFF2-40B4-BE49-F238E27FC236}">
                <a16:creationId xmlns:a16="http://schemas.microsoft.com/office/drawing/2014/main" id="{57886800-DDBF-43B6-94F5-BB66F22B95EE}"/>
              </a:ext>
            </a:extLst>
          </p:cNvPr>
          <p:cNvGraphicFramePr>
            <a:graphicFrameLocks/>
          </p:cNvGraphicFramePr>
          <p:nvPr>
            <p:extLst>
              <p:ext uri="{D42A27DB-BD31-4B8C-83A1-F6EECF244321}">
                <p14:modId xmlns:p14="http://schemas.microsoft.com/office/powerpoint/2010/main" val="1037612992"/>
              </p:ext>
            </p:extLst>
          </p:nvPr>
        </p:nvGraphicFramePr>
        <p:xfrm>
          <a:off x="251520" y="1203599"/>
          <a:ext cx="8640960" cy="3248751"/>
        </p:xfrm>
        <a:graphic>
          <a:graphicData uri="http://schemas.openxmlformats.org/drawingml/2006/table">
            <a:tbl>
              <a:tblPr firstRow="1" bandRow="1">
                <a:tableStyleId>{5C22544A-7EE6-4342-B048-85BDC9FD1C3A}</a:tableStyleId>
              </a:tblPr>
              <a:tblGrid>
                <a:gridCol w="8640960">
                  <a:extLst>
                    <a:ext uri="{9D8B030D-6E8A-4147-A177-3AD203B41FA5}">
                      <a16:colId xmlns:a16="http://schemas.microsoft.com/office/drawing/2014/main" val="2543818710"/>
                    </a:ext>
                  </a:extLst>
                </a:gridCol>
              </a:tblGrid>
              <a:tr h="347775">
                <a:tc>
                  <a:txBody>
                    <a:bodyPr/>
                    <a:lstStyle/>
                    <a:p>
                      <a:r>
                        <a:rPr lang="en-US" sz="1400" b="1" i="0" u="none" strike="noStrike" kern="1200" baseline="0" dirty="0">
                          <a:solidFill>
                            <a:schemeClr val="lt1"/>
                          </a:solidFill>
                          <a:latin typeface="+mn-lt"/>
                          <a:ea typeface="+mn-ea"/>
                          <a:cs typeface="+mn-cs"/>
                        </a:rPr>
                        <a:t>Australia at war (1914–1945): World War I</a:t>
                      </a:r>
                      <a:endParaRPr lang="en-US" sz="1400" dirty="0"/>
                    </a:p>
                  </a:txBody>
                  <a:tcPr marL="121920" marR="121920" marT="60960" marB="60960"/>
                </a:tc>
                <a:extLst>
                  <a:ext uri="{0D108BD9-81ED-4DB2-BD59-A6C34878D82A}">
                    <a16:rowId xmlns:a16="http://schemas.microsoft.com/office/drawing/2014/main" val="256955687"/>
                  </a:ext>
                </a:extLst>
              </a:tr>
              <a:tr h="528540">
                <a:tc>
                  <a:txBody>
                    <a:bodyPr/>
                    <a:lstStyle/>
                    <a:p>
                      <a:r>
                        <a:rPr lang="en-US" sz="1400" kern="1200" dirty="0">
                          <a:solidFill>
                            <a:schemeClr val="dk1"/>
                          </a:solidFill>
                          <a:latin typeface="+mn-lt"/>
                          <a:ea typeface="+mn-ea"/>
                          <a:cs typeface="+mn-cs"/>
                        </a:rPr>
                        <a:t>Causes of World War I, the reasons why men enlisted to go to war, and how women contributed in the war effort (VCHHK139)</a:t>
                      </a:r>
                    </a:p>
                  </a:txBody>
                  <a:tcPr marL="121920" marR="121920" marT="60960" marB="60960"/>
                </a:tc>
                <a:extLst>
                  <a:ext uri="{0D108BD9-81ED-4DB2-BD59-A6C34878D82A}">
                    <a16:rowId xmlns:a16="http://schemas.microsoft.com/office/drawing/2014/main" val="1082098907"/>
                  </a:ext>
                </a:extLst>
              </a:tr>
              <a:tr h="528540">
                <a:tc>
                  <a:txBody>
                    <a:bodyPr/>
                    <a:lstStyle/>
                    <a:p>
                      <a:r>
                        <a:rPr lang="en-US" sz="1400" dirty="0"/>
                        <a:t>Significant places where Australians fought and explore their perspectives and experiences in these places (VCHHK140)</a:t>
                      </a:r>
                    </a:p>
                  </a:txBody>
                  <a:tcPr marL="121920" marR="121920" marT="60960" marB="60960"/>
                </a:tc>
                <a:extLst>
                  <a:ext uri="{0D108BD9-81ED-4DB2-BD59-A6C34878D82A}">
                    <a16:rowId xmlns:a16="http://schemas.microsoft.com/office/drawing/2014/main" val="1940831299"/>
                  </a:ext>
                </a:extLst>
              </a:tr>
              <a:tr h="528540">
                <a:tc>
                  <a:txBody>
                    <a:bodyPr/>
                    <a:lstStyle/>
                    <a:p>
                      <a:r>
                        <a:rPr lang="en-US" sz="1400" dirty="0"/>
                        <a:t>Effects of World War I, with a particular emphasis on the changes and continuities brought to the Australian home front and society (VCHHK142)</a:t>
                      </a:r>
                    </a:p>
                  </a:txBody>
                  <a:tcPr marL="121920" marR="121920" marT="60960" marB="60960"/>
                </a:tc>
                <a:extLst>
                  <a:ext uri="{0D108BD9-81ED-4DB2-BD59-A6C34878D82A}">
                    <a16:rowId xmlns:a16="http://schemas.microsoft.com/office/drawing/2014/main" val="1997665254"/>
                  </a:ext>
                </a:extLst>
              </a:tr>
              <a:tr h="528540">
                <a:tc>
                  <a:txBody>
                    <a:bodyPr/>
                    <a:lstStyle/>
                    <a:p>
                      <a:r>
                        <a:rPr lang="en-US" sz="1400" dirty="0"/>
                        <a:t>Significance of World War I to Australia’s international relationships in the twentieth century, with particular reference to the Britain, the USA and Asia (VCHHK143)</a:t>
                      </a:r>
                    </a:p>
                  </a:txBody>
                  <a:tcPr marL="121920" marR="121920" marT="60960" marB="60960"/>
                </a:tc>
                <a:extLst>
                  <a:ext uri="{0D108BD9-81ED-4DB2-BD59-A6C34878D82A}">
                    <a16:rowId xmlns:a16="http://schemas.microsoft.com/office/drawing/2014/main" val="1571609491"/>
                  </a:ext>
                </a:extLst>
              </a:tr>
              <a:tr h="706416">
                <a:tc>
                  <a:txBody>
                    <a:bodyPr/>
                    <a:lstStyle/>
                    <a:p>
                      <a:r>
                        <a:rPr lang="en-US" sz="1400" dirty="0"/>
                        <a:t>Different historical interpretations and contested debates about World War I and the significance of Australian commemorations of the war (VCHHK144)</a:t>
                      </a:r>
                    </a:p>
                  </a:txBody>
                  <a:tcPr marL="121920" marR="121920" marT="60960" marB="60960"/>
                </a:tc>
                <a:extLst>
                  <a:ext uri="{0D108BD9-81ED-4DB2-BD59-A6C34878D82A}">
                    <a16:rowId xmlns:a16="http://schemas.microsoft.com/office/drawing/2014/main" val="3569429843"/>
                  </a:ext>
                </a:extLst>
              </a:tr>
            </a:tbl>
          </a:graphicData>
        </a:graphic>
      </p:graphicFrame>
    </p:spTree>
    <p:extLst>
      <p:ext uri="{BB962C8B-B14F-4D97-AF65-F5344CB8AC3E}">
        <p14:creationId xmlns:p14="http://schemas.microsoft.com/office/powerpoint/2010/main" val="313394823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A96B36-1512-4228-988B-005514554102}"/>
              </a:ext>
            </a:extLst>
          </p:cNvPr>
          <p:cNvSpPr>
            <a:spLocks noGrp="1"/>
          </p:cNvSpPr>
          <p:nvPr>
            <p:ph type="ctrTitle"/>
          </p:nvPr>
        </p:nvSpPr>
        <p:spPr/>
        <p:txBody>
          <a:bodyPr/>
          <a:lstStyle/>
          <a:p>
            <a:r>
              <a:rPr lang="en-US" dirty="0"/>
              <a:t>Towards the classroom</a:t>
            </a:r>
          </a:p>
        </p:txBody>
      </p:sp>
      <p:sp>
        <p:nvSpPr>
          <p:cNvPr id="5" name="Subtitle 4">
            <a:extLst>
              <a:ext uri="{FF2B5EF4-FFF2-40B4-BE49-F238E27FC236}">
                <a16:creationId xmlns:a16="http://schemas.microsoft.com/office/drawing/2014/main" id="{40D0CF62-26C1-4828-8383-EF7F236A392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5055789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D0098-FC0D-4958-B527-711BA11B1B60}"/>
              </a:ext>
            </a:extLst>
          </p:cNvPr>
          <p:cNvSpPr>
            <a:spLocks noGrp="1"/>
          </p:cNvSpPr>
          <p:nvPr>
            <p:ph type="title"/>
          </p:nvPr>
        </p:nvSpPr>
        <p:spPr>
          <a:xfrm>
            <a:off x="179512" y="411510"/>
            <a:ext cx="8784976" cy="651719"/>
          </a:xfrm>
        </p:spPr>
        <p:txBody>
          <a:bodyPr wrap="square" anchor="ctr">
            <a:normAutofit/>
          </a:bodyPr>
          <a:lstStyle/>
          <a:p>
            <a:r>
              <a:rPr lang="en-US" b="0" dirty="0"/>
              <a:t>Towards the classroom</a:t>
            </a:r>
          </a:p>
        </p:txBody>
      </p:sp>
      <p:sp>
        <p:nvSpPr>
          <p:cNvPr id="10" name="Text Placeholder 2">
            <a:extLst>
              <a:ext uri="{FF2B5EF4-FFF2-40B4-BE49-F238E27FC236}">
                <a16:creationId xmlns:a16="http://schemas.microsoft.com/office/drawing/2014/main" id="{84BE4666-D0B3-43E2-B940-7032AD3E5E77}"/>
              </a:ext>
            </a:extLst>
          </p:cNvPr>
          <p:cNvSpPr>
            <a:spLocks noGrp="1"/>
          </p:cNvSpPr>
          <p:nvPr>
            <p:ph type="body" idx="1"/>
          </p:nvPr>
        </p:nvSpPr>
        <p:spPr>
          <a:xfrm>
            <a:off x="179512" y="1151335"/>
            <a:ext cx="4320480" cy="479822"/>
          </a:xfrm>
        </p:spPr>
        <p:txBody>
          <a:bodyPr/>
          <a:lstStyle/>
          <a:p>
            <a:r>
              <a:rPr lang="en-US" dirty="0"/>
              <a:t>Levels 7 and 8</a:t>
            </a:r>
          </a:p>
        </p:txBody>
      </p:sp>
      <p:sp>
        <p:nvSpPr>
          <p:cNvPr id="12" name="Content Placeholder 3">
            <a:extLst>
              <a:ext uri="{FF2B5EF4-FFF2-40B4-BE49-F238E27FC236}">
                <a16:creationId xmlns:a16="http://schemas.microsoft.com/office/drawing/2014/main" id="{F019FBDA-9E45-4F69-857D-EF7FB7927ED5}"/>
              </a:ext>
            </a:extLst>
          </p:cNvPr>
          <p:cNvSpPr>
            <a:spLocks noGrp="1"/>
          </p:cNvSpPr>
          <p:nvPr>
            <p:ph sz="half" idx="2"/>
          </p:nvPr>
        </p:nvSpPr>
        <p:spPr>
          <a:xfrm>
            <a:off x="179512" y="1631156"/>
            <a:ext cx="8568952" cy="2812802"/>
          </a:xfrm>
        </p:spPr>
        <p:txBody>
          <a:bodyPr/>
          <a:lstStyle/>
          <a:p>
            <a:pPr marL="0" indent="0">
              <a:buNone/>
            </a:pPr>
            <a:r>
              <a:rPr lang="en-US" sz="1400" b="0" dirty="0"/>
              <a:t>Students think about chronological sequencing on several levels. They encounter big picture ideas such as the history of human </a:t>
            </a:r>
            <a:r>
              <a:rPr lang="en-US" sz="1400" b="0" dirty="0" err="1"/>
              <a:t>civilisation</a:t>
            </a:r>
            <a:r>
              <a:rPr lang="en-US" sz="1400" b="0" dirty="0"/>
              <a:t> and the contribution of archeology to our understanding of the past.</a:t>
            </a:r>
            <a:br>
              <a:rPr lang="en-US" sz="1400" b="0" dirty="0"/>
            </a:br>
            <a:r>
              <a:rPr lang="en-US" sz="1400" b="0" dirty="0"/>
              <a:t> </a:t>
            </a:r>
          </a:p>
          <a:p>
            <a:pPr marL="0" indent="0">
              <a:buNone/>
            </a:pPr>
            <a:r>
              <a:rPr lang="en-US" sz="1400" b="0" dirty="0"/>
              <a:t>Sequencing chronology helps students understand the patterns and commonalities across the societies they investigate and consider their legacies in the present day. For their study of a specific society, students use key dates to understand and create narratives about leadership, architectural features, conflicts, the spread of religious ideas, trade and exploration.</a:t>
            </a:r>
            <a:br>
              <a:rPr lang="en-US" sz="1400" b="0" dirty="0"/>
            </a:br>
            <a:endParaRPr lang="en-US" sz="1400" b="0" dirty="0"/>
          </a:p>
          <a:p>
            <a:pPr marL="0" indent="0">
              <a:buNone/>
            </a:pPr>
            <a:r>
              <a:rPr lang="en-US" sz="1400" b="0" dirty="0"/>
              <a:t>Students are introduced to the conventions of reading and writing about chronology. This includes the use of BCE (Before Common Era) and CE (Common Era), and terms such as the ‘20th century’ to describe the period from 1900 to 2000. They also become adept at applying terms to describe time, such as long term and short term.</a:t>
            </a:r>
          </a:p>
          <a:p>
            <a:pPr marL="0" indent="0">
              <a:buNone/>
            </a:pPr>
            <a:endParaRPr lang="en-US" sz="1100" dirty="0"/>
          </a:p>
        </p:txBody>
      </p:sp>
    </p:spTree>
    <p:extLst>
      <p:ext uri="{BB962C8B-B14F-4D97-AF65-F5344CB8AC3E}">
        <p14:creationId xmlns:p14="http://schemas.microsoft.com/office/powerpoint/2010/main" val="270466286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D0098-FC0D-4958-B527-711BA11B1B60}"/>
              </a:ext>
            </a:extLst>
          </p:cNvPr>
          <p:cNvSpPr>
            <a:spLocks noGrp="1"/>
          </p:cNvSpPr>
          <p:nvPr>
            <p:ph type="title"/>
          </p:nvPr>
        </p:nvSpPr>
        <p:spPr>
          <a:xfrm>
            <a:off x="179512" y="411510"/>
            <a:ext cx="8784976" cy="651719"/>
          </a:xfrm>
        </p:spPr>
        <p:txBody>
          <a:bodyPr wrap="square" anchor="ctr">
            <a:normAutofit/>
          </a:bodyPr>
          <a:lstStyle/>
          <a:p>
            <a:r>
              <a:rPr lang="en-US" b="0" dirty="0"/>
              <a:t>Towards the classroom</a:t>
            </a:r>
          </a:p>
        </p:txBody>
      </p:sp>
      <p:sp>
        <p:nvSpPr>
          <p:cNvPr id="14" name="Text Placeholder 4">
            <a:extLst>
              <a:ext uri="{FF2B5EF4-FFF2-40B4-BE49-F238E27FC236}">
                <a16:creationId xmlns:a16="http://schemas.microsoft.com/office/drawing/2014/main" id="{87C1EC5F-F14D-46EE-A423-7C082F9542BD}"/>
              </a:ext>
            </a:extLst>
          </p:cNvPr>
          <p:cNvSpPr>
            <a:spLocks noGrp="1"/>
          </p:cNvSpPr>
          <p:nvPr>
            <p:ph type="body" idx="10"/>
          </p:nvPr>
        </p:nvSpPr>
        <p:spPr>
          <a:xfrm>
            <a:off x="179512" y="1174205"/>
            <a:ext cx="8784976" cy="479822"/>
          </a:xfrm>
        </p:spPr>
        <p:txBody>
          <a:bodyPr/>
          <a:lstStyle/>
          <a:p>
            <a:r>
              <a:rPr lang="en-US" dirty="0"/>
              <a:t>Levels 9 and 10</a:t>
            </a:r>
          </a:p>
        </p:txBody>
      </p:sp>
      <p:sp>
        <p:nvSpPr>
          <p:cNvPr id="16" name="Content Placeholder 5">
            <a:extLst>
              <a:ext uri="{FF2B5EF4-FFF2-40B4-BE49-F238E27FC236}">
                <a16:creationId xmlns:a16="http://schemas.microsoft.com/office/drawing/2014/main" id="{26D7D513-CF8C-4796-B718-C73FC3A307DA}"/>
              </a:ext>
            </a:extLst>
          </p:cNvPr>
          <p:cNvSpPr>
            <a:spLocks noGrp="1"/>
          </p:cNvSpPr>
          <p:nvPr>
            <p:ph sz="half" idx="11"/>
          </p:nvPr>
        </p:nvSpPr>
        <p:spPr>
          <a:xfrm>
            <a:off x="179512" y="1654026"/>
            <a:ext cx="8784976" cy="2789932"/>
          </a:xfrm>
        </p:spPr>
        <p:txBody>
          <a:bodyPr/>
          <a:lstStyle/>
          <a:p>
            <a:pPr marL="0" indent="0">
              <a:buNone/>
            </a:pPr>
            <a:r>
              <a:rPr lang="en-US" sz="1400" b="0" dirty="0">
                <a:solidFill>
                  <a:schemeClr val="tx1"/>
                </a:solidFill>
                <a:latin typeface="Arial" panose="020B0604020202020204" pitchFamily="34" charset="0"/>
              </a:rPr>
              <a:t>At this level, sequencing chronology underpins students’ sophisticated historical thinking. Students are placing events in order so that they can interrogate that order for meaning – to chart patterns of change, to identify long-term causes and effects, to judge whether an event was truly significant. </a:t>
            </a:r>
          </a:p>
          <a:p>
            <a:pPr marL="0" indent="0">
              <a:buNone/>
            </a:pPr>
            <a:endParaRPr lang="en-US" sz="1400" b="0" dirty="0">
              <a:solidFill>
                <a:schemeClr val="tx1"/>
              </a:solidFill>
              <a:latin typeface="Arial" panose="020B0604020202020204" pitchFamily="34" charset="0"/>
            </a:endParaRPr>
          </a:p>
          <a:p>
            <a:pPr marL="0" indent="0">
              <a:buNone/>
            </a:pPr>
            <a:r>
              <a:rPr lang="en-US" sz="1400" b="0" dirty="0">
                <a:solidFill>
                  <a:schemeClr val="tx1"/>
                </a:solidFill>
                <a:latin typeface="Arial" panose="020B0604020202020204" pitchFamily="34" charset="0"/>
              </a:rPr>
              <a:t>Sequencing chronology ensures students do not perceive history as an endless series of fragmented vignettes but as a rich and complex narrative that can be understood. It prevents students from falling into simple errors about the flow of causation and influence. It allows students to see the deep tides of change that produce ripples in different countries and historical periods.</a:t>
            </a:r>
          </a:p>
          <a:p>
            <a:endParaRPr lang="en-US" sz="1100" dirty="0"/>
          </a:p>
        </p:txBody>
      </p:sp>
    </p:spTree>
    <p:extLst>
      <p:ext uri="{BB962C8B-B14F-4D97-AF65-F5344CB8AC3E}">
        <p14:creationId xmlns:p14="http://schemas.microsoft.com/office/powerpoint/2010/main" val="394878099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B2F8-2731-45B6-A523-A943FF6571D4}"/>
              </a:ext>
            </a:extLst>
          </p:cNvPr>
          <p:cNvSpPr>
            <a:spLocks noGrp="1"/>
          </p:cNvSpPr>
          <p:nvPr>
            <p:ph type="title"/>
          </p:nvPr>
        </p:nvSpPr>
        <p:spPr/>
        <p:txBody>
          <a:bodyPr/>
          <a:lstStyle/>
          <a:p>
            <a:r>
              <a:rPr lang="en-US" b="0" dirty="0"/>
              <a:t>Indicative examples</a:t>
            </a:r>
          </a:p>
        </p:txBody>
      </p:sp>
      <p:sp>
        <p:nvSpPr>
          <p:cNvPr id="3" name="Text Placeholder 2">
            <a:extLst>
              <a:ext uri="{FF2B5EF4-FFF2-40B4-BE49-F238E27FC236}">
                <a16:creationId xmlns:a16="http://schemas.microsoft.com/office/drawing/2014/main" id="{E8253765-9651-47F8-8F52-76318E732665}"/>
              </a:ext>
            </a:extLst>
          </p:cNvPr>
          <p:cNvSpPr>
            <a:spLocks noGrp="1"/>
          </p:cNvSpPr>
          <p:nvPr>
            <p:ph type="body" idx="1"/>
          </p:nvPr>
        </p:nvSpPr>
        <p:spPr>
          <a:xfrm>
            <a:off x="179512" y="1131590"/>
            <a:ext cx="4320480" cy="479822"/>
          </a:xfrm>
        </p:spPr>
        <p:txBody>
          <a:bodyPr/>
          <a:lstStyle/>
          <a:p>
            <a:r>
              <a:rPr lang="en-US" dirty="0"/>
              <a:t>By the end of Level 8: </a:t>
            </a:r>
          </a:p>
        </p:txBody>
      </p:sp>
      <p:sp>
        <p:nvSpPr>
          <p:cNvPr id="4" name="Content Placeholder 3">
            <a:extLst>
              <a:ext uri="{FF2B5EF4-FFF2-40B4-BE49-F238E27FC236}">
                <a16:creationId xmlns:a16="http://schemas.microsoft.com/office/drawing/2014/main" id="{FFAF6894-79B5-45A6-917A-F42D1D0199EB}"/>
              </a:ext>
            </a:extLst>
          </p:cNvPr>
          <p:cNvSpPr>
            <a:spLocks noGrp="1"/>
          </p:cNvSpPr>
          <p:nvPr>
            <p:ph sz="half" idx="2"/>
          </p:nvPr>
        </p:nvSpPr>
        <p:spPr/>
        <p:txBody>
          <a:bodyPr/>
          <a:lstStyle/>
          <a:p>
            <a:r>
              <a:rPr lang="en-US" sz="1400" b="0" dirty="0"/>
              <a:t>students use timelines to identify patterns of change over time</a:t>
            </a:r>
          </a:p>
          <a:p>
            <a:r>
              <a:rPr lang="en-US" sz="1400" b="0" dirty="0"/>
              <a:t>students use timelines to identify sequences of causation and consequences</a:t>
            </a:r>
          </a:p>
          <a:p>
            <a:r>
              <a:rPr lang="en-US" sz="1400" b="0" dirty="0"/>
              <a:t>students explain broad patterns over large time periods in a written response</a:t>
            </a:r>
          </a:p>
          <a:p>
            <a:r>
              <a:rPr lang="en-US" sz="1400" b="0" dirty="0"/>
              <a:t>students use timelines to identify significant events in the life of key individuals.</a:t>
            </a:r>
          </a:p>
          <a:p>
            <a:endParaRPr lang="en-US" dirty="0"/>
          </a:p>
        </p:txBody>
      </p:sp>
      <p:sp>
        <p:nvSpPr>
          <p:cNvPr id="5" name="Text Placeholder 4">
            <a:extLst>
              <a:ext uri="{FF2B5EF4-FFF2-40B4-BE49-F238E27FC236}">
                <a16:creationId xmlns:a16="http://schemas.microsoft.com/office/drawing/2014/main" id="{4C921C6E-DC5B-406E-8891-B080CCCE8F36}"/>
              </a:ext>
            </a:extLst>
          </p:cNvPr>
          <p:cNvSpPr>
            <a:spLocks noGrp="1"/>
          </p:cNvSpPr>
          <p:nvPr>
            <p:ph type="body" idx="10"/>
          </p:nvPr>
        </p:nvSpPr>
        <p:spPr>
          <a:xfrm>
            <a:off x="4644008" y="1131590"/>
            <a:ext cx="4320480" cy="479822"/>
          </a:xfrm>
        </p:spPr>
        <p:txBody>
          <a:bodyPr/>
          <a:lstStyle/>
          <a:p>
            <a:r>
              <a:rPr lang="en-US" dirty="0"/>
              <a:t>By the end of Level 10: </a:t>
            </a:r>
          </a:p>
        </p:txBody>
      </p:sp>
      <p:sp>
        <p:nvSpPr>
          <p:cNvPr id="6" name="Content Placeholder 5">
            <a:extLst>
              <a:ext uri="{FF2B5EF4-FFF2-40B4-BE49-F238E27FC236}">
                <a16:creationId xmlns:a16="http://schemas.microsoft.com/office/drawing/2014/main" id="{CD47262B-B8B8-4A79-B16B-4ADA9333C617}"/>
              </a:ext>
            </a:extLst>
          </p:cNvPr>
          <p:cNvSpPr>
            <a:spLocks noGrp="1"/>
          </p:cNvSpPr>
          <p:nvPr>
            <p:ph sz="half" idx="11"/>
          </p:nvPr>
        </p:nvSpPr>
        <p:spPr/>
        <p:txBody>
          <a:bodyPr/>
          <a:lstStyle/>
          <a:p>
            <a:r>
              <a:rPr lang="en-US" sz="1400" b="0" dirty="0"/>
              <a:t>students use timelines to map broad patterns of change over time</a:t>
            </a:r>
          </a:p>
          <a:p>
            <a:r>
              <a:rPr lang="en-US" sz="1400" b="0" dirty="0"/>
              <a:t>students use timelines to link sequences of causation and consequences to historical events</a:t>
            </a:r>
          </a:p>
          <a:p>
            <a:r>
              <a:rPr lang="en-US" sz="1400" b="0" dirty="0"/>
              <a:t>students demonstrate an understanding of the sequence of events in structured written responses</a:t>
            </a:r>
          </a:p>
          <a:p>
            <a:r>
              <a:rPr lang="en-US" sz="1400" b="0" dirty="0"/>
              <a:t>students use timelines to identify significant events in the life of key individuals.</a:t>
            </a:r>
          </a:p>
          <a:p>
            <a:endParaRPr lang="en-US" dirty="0"/>
          </a:p>
        </p:txBody>
      </p:sp>
    </p:spTree>
    <p:extLst>
      <p:ext uri="{BB962C8B-B14F-4D97-AF65-F5344CB8AC3E}">
        <p14:creationId xmlns:p14="http://schemas.microsoft.com/office/powerpoint/2010/main" val="274594324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EE4286-E5D0-4B1C-A6B9-F1BD726F6217}"/>
              </a:ext>
            </a:extLst>
          </p:cNvPr>
          <p:cNvSpPr>
            <a:spLocks noGrp="1"/>
          </p:cNvSpPr>
          <p:nvPr>
            <p:ph type="title"/>
          </p:nvPr>
        </p:nvSpPr>
        <p:spPr/>
        <p:txBody>
          <a:bodyPr/>
          <a:lstStyle/>
          <a:p>
            <a:r>
              <a:rPr lang="en-US" dirty="0"/>
              <a:t>Language of Chronology </a:t>
            </a:r>
          </a:p>
        </p:txBody>
      </p:sp>
      <p:graphicFrame>
        <p:nvGraphicFramePr>
          <p:cNvPr id="11" name="Content Placeholder 4">
            <a:extLst>
              <a:ext uri="{FF2B5EF4-FFF2-40B4-BE49-F238E27FC236}">
                <a16:creationId xmlns:a16="http://schemas.microsoft.com/office/drawing/2014/main" id="{12A86652-96C8-4211-BAE1-3EA4DD3EE8C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145580"/>
              </p:ext>
            </p:extLst>
          </p:nvPr>
        </p:nvGraphicFramePr>
        <p:xfrm>
          <a:off x="251521" y="1268760"/>
          <a:ext cx="8496944" cy="3247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889492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B2F8-2731-45B6-A523-A943FF6571D4}"/>
              </a:ext>
            </a:extLst>
          </p:cNvPr>
          <p:cNvSpPr>
            <a:spLocks noGrp="1"/>
          </p:cNvSpPr>
          <p:nvPr>
            <p:ph type="title"/>
          </p:nvPr>
        </p:nvSpPr>
        <p:spPr/>
        <p:txBody>
          <a:bodyPr/>
          <a:lstStyle/>
          <a:p>
            <a:r>
              <a:rPr lang="en-US" b="0" dirty="0"/>
              <a:t>Classroom ideas</a:t>
            </a:r>
          </a:p>
        </p:txBody>
      </p:sp>
      <p:sp>
        <p:nvSpPr>
          <p:cNvPr id="3" name="Text Placeholder 2">
            <a:extLst>
              <a:ext uri="{FF2B5EF4-FFF2-40B4-BE49-F238E27FC236}">
                <a16:creationId xmlns:a16="http://schemas.microsoft.com/office/drawing/2014/main" id="{E8253765-9651-47F8-8F52-76318E732665}"/>
              </a:ext>
            </a:extLst>
          </p:cNvPr>
          <p:cNvSpPr>
            <a:spLocks noGrp="1"/>
          </p:cNvSpPr>
          <p:nvPr>
            <p:ph type="body" idx="1"/>
          </p:nvPr>
        </p:nvSpPr>
        <p:spPr/>
        <p:txBody>
          <a:bodyPr/>
          <a:lstStyle/>
          <a:p>
            <a:r>
              <a:rPr lang="en-US" dirty="0"/>
              <a:t>Levels 7 and 8</a:t>
            </a:r>
          </a:p>
        </p:txBody>
      </p:sp>
      <p:sp>
        <p:nvSpPr>
          <p:cNvPr id="4" name="Content Placeholder 3">
            <a:extLst>
              <a:ext uri="{FF2B5EF4-FFF2-40B4-BE49-F238E27FC236}">
                <a16:creationId xmlns:a16="http://schemas.microsoft.com/office/drawing/2014/main" id="{FFAF6894-79B5-45A6-917A-F42D1D0199EB}"/>
              </a:ext>
            </a:extLst>
          </p:cNvPr>
          <p:cNvSpPr>
            <a:spLocks noGrp="1"/>
          </p:cNvSpPr>
          <p:nvPr>
            <p:ph sz="half" idx="2"/>
          </p:nvPr>
        </p:nvSpPr>
        <p:spPr/>
        <p:txBody>
          <a:bodyPr/>
          <a:lstStyle/>
          <a:p>
            <a:r>
              <a:rPr lang="en-US" sz="1400" b="0" dirty="0"/>
              <a:t>Create an enhanced timeline and annotate it to identify patterns over time.</a:t>
            </a:r>
          </a:p>
          <a:p>
            <a:r>
              <a:rPr lang="en-US" sz="1400" b="0" dirty="0"/>
              <a:t>Write a piece of historical fiction that sequences events in their correct order.</a:t>
            </a:r>
          </a:p>
          <a:p>
            <a:r>
              <a:rPr lang="en-US" sz="1400" b="0" dirty="0"/>
              <a:t>Play a mix-and-match game where students must sequence events in the correct order.</a:t>
            </a:r>
          </a:p>
          <a:p>
            <a:pPr marL="0" indent="0">
              <a:buNone/>
            </a:pPr>
            <a:endParaRPr lang="en-US" dirty="0"/>
          </a:p>
        </p:txBody>
      </p:sp>
      <p:sp>
        <p:nvSpPr>
          <p:cNvPr id="5" name="Text Placeholder 4">
            <a:extLst>
              <a:ext uri="{FF2B5EF4-FFF2-40B4-BE49-F238E27FC236}">
                <a16:creationId xmlns:a16="http://schemas.microsoft.com/office/drawing/2014/main" id="{4C921C6E-DC5B-406E-8891-B080CCCE8F36}"/>
              </a:ext>
            </a:extLst>
          </p:cNvPr>
          <p:cNvSpPr>
            <a:spLocks noGrp="1"/>
          </p:cNvSpPr>
          <p:nvPr>
            <p:ph type="body" idx="10"/>
          </p:nvPr>
        </p:nvSpPr>
        <p:spPr/>
        <p:txBody>
          <a:bodyPr/>
          <a:lstStyle/>
          <a:p>
            <a:r>
              <a:rPr lang="en-US" dirty="0"/>
              <a:t>Levels 9 and 10</a:t>
            </a:r>
          </a:p>
        </p:txBody>
      </p:sp>
      <p:sp>
        <p:nvSpPr>
          <p:cNvPr id="6" name="Content Placeholder 5">
            <a:extLst>
              <a:ext uri="{FF2B5EF4-FFF2-40B4-BE49-F238E27FC236}">
                <a16:creationId xmlns:a16="http://schemas.microsoft.com/office/drawing/2014/main" id="{CD47262B-B8B8-4A79-B16B-4ADA9333C617}"/>
              </a:ext>
            </a:extLst>
          </p:cNvPr>
          <p:cNvSpPr>
            <a:spLocks noGrp="1"/>
          </p:cNvSpPr>
          <p:nvPr>
            <p:ph sz="half" idx="11"/>
          </p:nvPr>
        </p:nvSpPr>
        <p:spPr/>
        <p:txBody>
          <a:bodyPr/>
          <a:lstStyle/>
          <a:p>
            <a:r>
              <a:rPr lang="en-US" sz="1400" b="0" dirty="0"/>
              <a:t>Create an enhanced timeline and annotate it to identify changing patterns over time.</a:t>
            </a:r>
          </a:p>
          <a:p>
            <a:r>
              <a:rPr lang="en-US" sz="1400" b="0" dirty="0"/>
              <a:t>Produce a structed piece of writing that demonstrates an understanding of chronology.</a:t>
            </a:r>
          </a:p>
          <a:p>
            <a:r>
              <a:rPr lang="en-US" sz="1400" b="0" dirty="0"/>
              <a:t>Create an infographic that identifies relevant events.</a:t>
            </a:r>
          </a:p>
          <a:p>
            <a:endParaRPr lang="en-US" dirty="0"/>
          </a:p>
        </p:txBody>
      </p:sp>
    </p:spTree>
    <p:extLst>
      <p:ext uri="{BB962C8B-B14F-4D97-AF65-F5344CB8AC3E}">
        <p14:creationId xmlns:p14="http://schemas.microsoft.com/office/powerpoint/2010/main" val="334533309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814A-BE8D-415B-B699-40D2781BDBEC}"/>
              </a:ext>
            </a:extLst>
          </p:cNvPr>
          <p:cNvSpPr>
            <a:spLocks noGrp="1"/>
          </p:cNvSpPr>
          <p:nvPr>
            <p:ph type="title"/>
          </p:nvPr>
        </p:nvSpPr>
        <p:spPr/>
        <p:txBody>
          <a:bodyPr/>
          <a:lstStyle/>
          <a:p>
            <a:r>
              <a:rPr lang="en-US" b="0" dirty="0"/>
              <a:t>Introduction</a:t>
            </a:r>
          </a:p>
        </p:txBody>
      </p:sp>
      <p:sp>
        <p:nvSpPr>
          <p:cNvPr id="3" name="Content Placeholder 2">
            <a:extLst>
              <a:ext uri="{FF2B5EF4-FFF2-40B4-BE49-F238E27FC236}">
                <a16:creationId xmlns:a16="http://schemas.microsoft.com/office/drawing/2014/main" id="{47D4FCB0-D235-4DE6-89A7-E04F8D9A542E}"/>
              </a:ext>
            </a:extLst>
          </p:cNvPr>
          <p:cNvSpPr>
            <a:spLocks noGrp="1"/>
          </p:cNvSpPr>
          <p:nvPr>
            <p:ph idx="1"/>
          </p:nvPr>
        </p:nvSpPr>
        <p:spPr/>
        <p:txBody>
          <a:bodyPr/>
          <a:lstStyle/>
          <a:p>
            <a:r>
              <a:rPr lang="en-US" sz="1800" b="0" dirty="0"/>
              <a:t>Provocation</a:t>
            </a:r>
          </a:p>
          <a:p>
            <a:r>
              <a:rPr lang="en-US" sz="1800" b="0" dirty="0"/>
              <a:t>Chronology in the curriculum context</a:t>
            </a:r>
          </a:p>
          <a:p>
            <a:pPr lvl="1"/>
            <a:r>
              <a:rPr lang="en-US" sz="1400" dirty="0"/>
              <a:t>Chronology in Victorian Curriculum History</a:t>
            </a:r>
          </a:p>
          <a:p>
            <a:pPr lvl="1"/>
            <a:r>
              <a:rPr lang="en-US" sz="1400" dirty="0"/>
              <a:t>Chronology in the continuum of learning</a:t>
            </a:r>
          </a:p>
          <a:p>
            <a:r>
              <a:rPr lang="en-US" sz="1800" b="0" dirty="0"/>
              <a:t>Towards the classroom</a:t>
            </a:r>
          </a:p>
          <a:p>
            <a:r>
              <a:rPr lang="en-US" sz="1800" b="0" dirty="0"/>
              <a:t>Examples of practice</a:t>
            </a:r>
          </a:p>
          <a:p>
            <a:r>
              <a:rPr lang="en-US" sz="1800" b="0" dirty="0"/>
              <a:t>Conclusion</a:t>
            </a:r>
          </a:p>
          <a:p>
            <a:pPr marL="0" indent="0">
              <a:buNone/>
            </a:pPr>
            <a:endParaRPr lang="en-US" dirty="0"/>
          </a:p>
        </p:txBody>
      </p:sp>
    </p:spTree>
    <p:extLst>
      <p:ext uri="{BB962C8B-B14F-4D97-AF65-F5344CB8AC3E}">
        <p14:creationId xmlns:p14="http://schemas.microsoft.com/office/powerpoint/2010/main" val="394876403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A907CD-AA20-47D4-870C-FB8F94C9998B}"/>
              </a:ext>
            </a:extLst>
          </p:cNvPr>
          <p:cNvSpPr>
            <a:spLocks noGrp="1"/>
          </p:cNvSpPr>
          <p:nvPr>
            <p:ph type="ctrTitle"/>
          </p:nvPr>
        </p:nvSpPr>
        <p:spPr/>
        <p:txBody>
          <a:bodyPr/>
          <a:lstStyle/>
          <a:p>
            <a:r>
              <a:rPr lang="en-US" dirty="0"/>
              <a:t>Example of practice</a:t>
            </a:r>
          </a:p>
        </p:txBody>
      </p:sp>
      <p:sp>
        <p:nvSpPr>
          <p:cNvPr id="8" name="Subtitle 7">
            <a:extLst>
              <a:ext uri="{FF2B5EF4-FFF2-40B4-BE49-F238E27FC236}">
                <a16:creationId xmlns:a16="http://schemas.microsoft.com/office/drawing/2014/main" id="{4385E8BC-CFEE-44E3-B38C-3075AC2E8685}"/>
              </a:ext>
            </a:extLst>
          </p:cNvPr>
          <p:cNvSpPr>
            <a:spLocks noGrp="1"/>
          </p:cNvSpPr>
          <p:nvPr>
            <p:ph type="subTitle" idx="1"/>
          </p:nvPr>
        </p:nvSpPr>
        <p:spPr/>
        <p:txBody>
          <a:bodyPr/>
          <a:lstStyle/>
          <a:p>
            <a:r>
              <a:rPr lang="en-US" dirty="0"/>
              <a:t>Levels 7 and 8</a:t>
            </a:r>
          </a:p>
        </p:txBody>
      </p:sp>
    </p:spTree>
    <p:extLst>
      <p:ext uri="{BB962C8B-B14F-4D97-AF65-F5344CB8AC3E}">
        <p14:creationId xmlns:p14="http://schemas.microsoft.com/office/powerpoint/2010/main" val="34838069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FB299-39B2-4A89-BA9F-7523C8BAFCE5}"/>
              </a:ext>
            </a:extLst>
          </p:cNvPr>
          <p:cNvSpPr>
            <a:spLocks noGrp="1"/>
          </p:cNvSpPr>
          <p:nvPr>
            <p:ph type="title"/>
          </p:nvPr>
        </p:nvSpPr>
        <p:spPr/>
        <p:txBody>
          <a:bodyPr/>
          <a:lstStyle/>
          <a:p>
            <a:r>
              <a:rPr lang="en-US" b="0" dirty="0"/>
              <a:t>Activity</a:t>
            </a:r>
          </a:p>
        </p:txBody>
      </p:sp>
      <p:sp>
        <p:nvSpPr>
          <p:cNvPr id="3" name="Content Placeholder 2">
            <a:extLst>
              <a:ext uri="{FF2B5EF4-FFF2-40B4-BE49-F238E27FC236}">
                <a16:creationId xmlns:a16="http://schemas.microsoft.com/office/drawing/2014/main" id="{3202B2D5-D7EB-4B61-AB1B-E89FA8CF8DA0}"/>
              </a:ext>
            </a:extLst>
          </p:cNvPr>
          <p:cNvSpPr>
            <a:spLocks noGrp="1"/>
          </p:cNvSpPr>
          <p:nvPr>
            <p:ph idx="1"/>
          </p:nvPr>
        </p:nvSpPr>
        <p:spPr>
          <a:xfrm>
            <a:off x="179512" y="1485900"/>
            <a:ext cx="8712968" cy="2814042"/>
          </a:xfrm>
        </p:spPr>
        <p:txBody>
          <a:bodyPr/>
          <a:lstStyle/>
          <a:p>
            <a:pPr marL="0" indent="0">
              <a:buNone/>
            </a:pPr>
            <a:r>
              <a:rPr lang="en-US" sz="1800" b="0" dirty="0"/>
              <a:t>Key question: How can we use timelines to understand the past?</a:t>
            </a:r>
          </a:p>
          <a:p>
            <a:pPr marL="0" indent="0">
              <a:buNone/>
            </a:pPr>
            <a:endParaRPr lang="en-US" sz="1800" b="0" dirty="0"/>
          </a:p>
          <a:p>
            <a:pPr marL="0" indent="0">
              <a:buNone/>
            </a:pPr>
            <a:r>
              <a:rPr lang="en-US" sz="1800" b="0" dirty="0"/>
              <a:t>Activity: </a:t>
            </a:r>
          </a:p>
          <a:p>
            <a:r>
              <a:rPr lang="en-US" sz="1800" b="0" dirty="0"/>
              <a:t>Use the following slides and Levels 7 and 8: Chronology – Student Handout to assess your students’ understanding of chronology.</a:t>
            </a:r>
          </a:p>
        </p:txBody>
      </p:sp>
      <p:sp>
        <p:nvSpPr>
          <p:cNvPr id="4" name="TextBox 3">
            <a:extLst>
              <a:ext uri="{FF2B5EF4-FFF2-40B4-BE49-F238E27FC236}">
                <a16:creationId xmlns:a16="http://schemas.microsoft.com/office/drawing/2014/main" id="{009C7132-197A-46F0-A11E-793D30ED0189}"/>
              </a:ext>
            </a:extLst>
          </p:cNvPr>
          <p:cNvSpPr txBox="1"/>
          <p:nvPr/>
        </p:nvSpPr>
        <p:spPr>
          <a:xfrm>
            <a:off x="8532440" y="133663"/>
            <a:ext cx="57606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75000"/>
                  </a:schemeClr>
                </a:solidFill>
                <a:latin typeface="+mj-lt"/>
              </a:rPr>
              <a:t>2</a:t>
            </a:r>
          </a:p>
        </p:txBody>
      </p:sp>
    </p:spTree>
    <p:extLst>
      <p:ext uri="{BB962C8B-B14F-4D97-AF65-F5344CB8AC3E}">
        <p14:creationId xmlns:p14="http://schemas.microsoft.com/office/powerpoint/2010/main" val="376865974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43" name="Rectangle 3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5" cy="51435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2" name="Title 1">
            <a:extLst>
              <a:ext uri="{FF2B5EF4-FFF2-40B4-BE49-F238E27FC236}">
                <a16:creationId xmlns:a16="http://schemas.microsoft.com/office/drawing/2014/main" id="{147B019C-855F-4159-828E-D8C95356A6FB}"/>
              </a:ext>
            </a:extLst>
          </p:cNvPr>
          <p:cNvSpPr>
            <a:spLocks noGrp="1"/>
          </p:cNvSpPr>
          <p:nvPr>
            <p:ph type="title"/>
          </p:nvPr>
        </p:nvSpPr>
        <p:spPr>
          <a:xfrm>
            <a:off x="358486" y="841772"/>
            <a:ext cx="3017520" cy="2403101"/>
          </a:xfrm>
        </p:spPr>
        <p:txBody>
          <a:bodyPr vert="horz" lIns="68580" tIns="34290" rIns="68580" bIns="34290" rtlCol="0" anchor="b">
            <a:normAutofit/>
          </a:bodyPr>
          <a:lstStyle/>
          <a:p>
            <a:r>
              <a:rPr lang="en-US" sz="3600" dirty="0"/>
              <a:t>Sequencing Chronology</a:t>
            </a:r>
          </a:p>
        </p:txBody>
      </p:sp>
      <p:sp>
        <p:nvSpPr>
          <p:cNvPr id="44" name="Rectangle 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dirty="0">
              <a:solidFill>
                <a:prstClr val="white"/>
              </a:solidFill>
              <a:latin typeface="Calibri" panose="020F0502020204030204"/>
            </a:endParaRPr>
          </a:p>
        </p:txBody>
      </p:sp>
      <p:sp>
        <p:nvSpPr>
          <p:cNvPr id="41" name="Rectangle 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2" y="3410190"/>
            <a:ext cx="298323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dirty="0">
              <a:solidFill>
                <a:prstClr val="white"/>
              </a:solidFill>
              <a:latin typeface="Calibri" panose="020F0502020204030204"/>
            </a:endParaRPr>
          </a:p>
        </p:txBody>
      </p:sp>
      <p:sp>
        <p:nvSpPr>
          <p:cNvPr id="7" name="TextBox 6">
            <a:extLst>
              <a:ext uri="{FF2B5EF4-FFF2-40B4-BE49-F238E27FC236}">
                <a16:creationId xmlns:a16="http://schemas.microsoft.com/office/drawing/2014/main" id="{0EAEF1C9-E8A2-4144-91F4-43CAAE25F39C}"/>
              </a:ext>
            </a:extLst>
          </p:cNvPr>
          <p:cNvSpPr txBox="1"/>
          <p:nvPr/>
        </p:nvSpPr>
        <p:spPr>
          <a:xfrm>
            <a:off x="8532440" y="133663"/>
            <a:ext cx="57606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20000"/>
                    <a:lumOff val="80000"/>
                  </a:schemeClr>
                </a:solidFill>
                <a:latin typeface="+mj-lt"/>
              </a:rPr>
              <a:t>3</a:t>
            </a:r>
          </a:p>
        </p:txBody>
      </p:sp>
    </p:spTree>
    <p:extLst>
      <p:ext uri="{BB962C8B-B14F-4D97-AF65-F5344CB8AC3E}">
        <p14:creationId xmlns:p14="http://schemas.microsoft.com/office/powerpoint/2010/main" val="2934405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dirty="0">
              <a:solidFill>
                <a:srgbClr val="FFFFFF"/>
              </a:solidFill>
              <a:latin typeface="Arial" panose="020B0604020202020204"/>
            </a:endParaRPr>
          </a:p>
        </p:txBody>
      </p:sp>
      <p:pic>
        <p:nvPicPr>
          <p:cNvPr id="4" name="Picture 3">
            <a:extLst>
              <a:ext uri="{FF2B5EF4-FFF2-40B4-BE49-F238E27FC236}">
                <a16:creationId xmlns:a16="http://schemas.microsoft.com/office/drawing/2014/main" id="{2CA2ABBD-C2E3-4FCD-83D2-ABF7EBBB96E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611966" y="7"/>
            <a:ext cx="2578552" cy="5143493"/>
          </a:xfrm>
          <a:prstGeom prst="rect">
            <a:avLst/>
          </a:prstGeom>
          <a:blipFill>
            <a:blip r:embed="rId4">
              <a:extLst>
                <a:ext uri="{28A0092B-C50C-407E-A947-70E740481C1C}">
                  <a14:useLocalDpi xmlns:a14="http://schemas.microsoft.com/office/drawing/2010/main" val="0"/>
                </a:ext>
              </a:extLst>
            </a:blip>
            <a:stretch>
              <a:fillRect/>
            </a:stretch>
          </a:blipFill>
        </p:spPr>
      </p:pic>
      <p:sp>
        <p:nvSpPr>
          <p:cNvPr id="38" name="Rectangle 3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5" cy="51435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49" name="Rectangle 3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dirty="0">
              <a:solidFill>
                <a:prstClr val="white"/>
              </a:solidFill>
              <a:latin typeface="Calibri" panose="020F0502020204030204"/>
            </a:endParaRPr>
          </a:p>
        </p:txBody>
      </p:sp>
      <p:sp>
        <p:nvSpPr>
          <p:cNvPr id="42" name="Rectangle 4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2" y="3410190"/>
            <a:ext cx="298323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dirty="0">
              <a:solidFill>
                <a:prstClr val="white"/>
              </a:solidFill>
              <a:latin typeface="Calibri" panose="020F0502020204030204"/>
            </a:endParaRPr>
          </a:p>
        </p:txBody>
      </p:sp>
      <p:sp>
        <p:nvSpPr>
          <p:cNvPr id="6" name="Rectangle 5">
            <a:extLst>
              <a:ext uri="{FF2B5EF4-FFF2-40B4-BE49-F238E27FC236}">
                <a16:creationId xmlns:a16="http://schemas.microsoft.com/office/drawing/2014/main" id="{80D8D039-F2E6-47DA-A202-245070BB6008}"/>
              </a:ext>
            </a:extLst>
          </p:cNvPr>
          <p:cNvSpPr/>
          <p:nvPr/>
        </p:nvSpPr>
        <p:spPr>
          <a:xfrm>
            <a:off x="288758" y="1211597"/>
            <a:ext cx="4572000" cy="2023118"/>
          </a:xfrm>
          <a:prstGeom prst="rect">
            <a:avLst/>
          </a:prstGeom>
        </p:spPr>
        <p:txBody>
          <a:bodyPr>
            <a:spAutoFit/>
          </a:bodyPr>
          <a:lstStyle/>
          <a:p>
            <a:pPr defTabSz="685800" eaLnBrk="1" fontAlgn="auto" hangingPunct="1">
              <a:lnSpc>
                <a:spcPct val="90000"/>
              </a:lnSpc>
              <a:spcBef>
                <a:spcPts val="750"/>
              </a:spcBef>
              <a:spcAft>
                <a:spcPts val="0"/>
              </a:spcAft>
              <a:defRPr/>
            </a:pPr>
            <a:r>
              <a:rPr lang="en-US" sz="3300" b="1" dirty="0">
                <a:solidFill>
                  <a:srgbClr val="FFFFFF"/>
                </a:solidFill>
                <a:latin typeface="Arial" panose="020B0604020202020204"/>
              </a:rPr>
              <a:t>A chronology of Japan under the Shoguns </a:t>
            </a:r>
          </a:p>
          <a:p>
            <a:pPr defTabSz="685800" eaLnBrk="1" fontAlgn="auto" hangingPunct="1">
              <a:lnSpc>
                <a:spcPct val="90000"/>
              </a:lnSpc>
              <a:spcBef>
                <a:spcPts val="750"/>
              </a:spcBef>
              <a:spcAft>
                <a:spcPts val="0"/>
              </a:spcAft>
              <a:defRPr/>
            </a:pPr>
            <a:r>
              <a:rPr lang="en-US" sz="3300" b="1" dirty="0">
                <a:solidFill>
                  <a:srgbClr val="FFFFFF"/>
                </a:solidFill>
                <a:latin typeface="Arial" panose="020B0604020202020204"/>
              </a:rPr>
              <a:t>(c.794–1867)</a:t>
            </a:r>
          </a:p>
        </p:txBody>
      </p:sp>
      <p:sp>
        <p:nvSpPr>
          <p:cNvPr id="8" name="TextBox 7">
            <a:extLst>
              <a:ext uri="{FF2B5EF4-FFF2-40B4-BE49-F238E27FC236}">
                <a16:creationId xmlns:a16="http://schemas.microsoft.com/office/drawing/2014/main" id="{FB23AD1F-C7F7-47B7-BAF9-1FA27F8C09C4}"/>
              </a:ext>
            </a:extLst>
          </p:cNvPr>
          <p:cNvSpPr txBox="1"/>
          <p:nvPr/>
        </p:nvSpPr>
        <p:spPr>
          <a:xfrm>
            <a:off x="8532440" y="133663"/>
            <a:ext cx="57606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20000"/>
                    <a:lumOff val="80000"/>
                  </a:schemeClr>
                </a:solidFill>
                <a:latin typeface="+mj-lt"/>
              </a:rPr>
              <a:t>4</a:t>
            </a:r>
          </a:p>
        </p:txBody>
      </p:sp>
    </p:spTree>
    <p:extLst>
      <p:ext uri="{BB962C8B-B14F-4D97-AF65-F5344CB8AC3E}">
        <p14:creationId xmlns:p14="http://schemas.microsoft.com/office/powerpoint/2010/main" val="301848365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8BAF-4132-49C5-8586-8E21FB2EFA22}"/>
              </a:ext>
            </a:extLst>
          </p:cNvPr>
          <p:cNvSpPr>
            <a:spLocks noGrp="1"/>
          </p:cNvSpPr>
          <p:nvPr>
            <p:ph type="title"/>
          </p:nvPr>
        </p:nvSpPr>
        <p:spPr>
          <a:xfrm>
            <a:off x="401265" y="514350"/>
            <a:ext cx="2303835" cy="3829050"/>
          </a:xfrm>
        </p:spPr>
        <p:txBody>
          <a:bodyPr>
            <a:normAutofit/>
          </a:bodyPr>
          <a:lstStyle/>
          <a:p>
            <a:r>
              <a:rPr lang="en-US" sz="2400" dirty="0">
                <a:latin typeface="Arial" panose="020B0604020202020204" pitchFamily="34" charset="0"/>
                <a:cs typeface="Arial" panose="020B0604020202020204" pitchFamily="34" charset="0"/>
              </a:rPr>
              <a:t>We will need to understand the meaning of these words to learn about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Japan under the Shoguns</a:t>
            </a:r>
            <a:endParaRPr lang="en-AU" sz="2400" dirty="0">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E0B85E43-64F9-41CC-AB7A-7A930E16B18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40987145"/>
              </p:ext>
            </p:extLst>
          </p:nvPr>
        </p:nvGraphicFramePr>
        <p:xfrm>
          <a:off x="3733120" y="514350"/>
          <a:ext cx="4869656" cy="4157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8F4C5EF-F1CD-4AD3-A05B-26C43DE7718B}"/>
              </a:ext>
            </a:extLst>
          </p:cNvPr>
          <p:cNvSpPr txBox="1"/>
          <p:nvPr/>
        </p:nvSpPr>
        <p:spPr>
          <a:xfrm>
            <a:off x="8532440" y="133663"/>
            <a:ext cx="57606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75000"/>
                  </a:schemeClr>
                </a:solidFill>
                <a:latin typeface="+mj-lt"/>
              </a:rPr>
              <a:t>5</a:t>
            </a:r>
          </a:p>
        </p:txBody>
      </p:sp>
    </p:spTree>
    <p:extLst>
      <p:ext uri="{BB962C8B-B14F-4D97-AF65-F5344CB8AC3E}">
        <p14:creationId xmlns:p14="http://schemas.microsoft.com/office/powerpoint/2010/main" val="4147387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38" name="Rectangle 3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5" cy="51435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49" name="Rectangle 3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dirty="0">
              <a:solidFill>
                <a:prstClr val="white"/>
              </a:solidFill>
              <a:latin typeface="Calibri" panose="020F0502020204030204"/>
            </a:endParaRPr>
          </a:p>
        </p:txBody>
      </p:sp>
      <p:cxnSp>
        <p:nvCxnSpPr>
          <p:cNvPr id="9" name="Straight Arrow Connector 8">
            <a:extLst>
              <a:ext uri="{FF2B5EF4-FFF2-40B4-BE49-F238E27FC236}">
                <a16:creationId xmlns:a16="http://schemas.microsoft.com/office/drawing/2014/main" id="{6CB2111D-15F0-B143-9FF2-6E837F819E04}"/>
              </a:ext>
              <a:ext uri="{C183D7F6-B498-43B3-948B-1728B52AA6E4}">
                <adec:decorative xmlns:adec="http://schemas.microsoft.com/office/drawing/2017/decorative" val="1"/>
              </a:ext>
            </a:extLst>
          </p:cNvPr>
          <p:cNvCxnSpPr/>
          <p:nvPr/>
        </p:nvCxnSpPr>
        <p:spPr>
          <a:xfrm flipV="1">
            <a:off x="2975814" y="2117284"/>
            <a:ext cx="0" cy="100385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id="{1C543B5C-E98B-7B44-A47C-99257C66F579}"/>
              </a:ext>
              <a:ext uri="{C183D7F6-B498-43B3-948B-1728B52AA6E4}">
                <adec:decorative xmlns:adec="http://schemas.microsoft.com/office/drawing/2017/decorative" val="1"/>
              </a:ext>
            </a:extLst>
          </p:cNvPr>
          <p:cNvCxnSpPr/>
          <p:nvPr/>
        </p:nvCxnSpPr>
        <p:spPr>
          <a:xfrm flipV="1">
            <a:off x="5662625" y="2242886"/>
            <a:ext cx="0" cy="100385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id="{5394128D-6902-8F4C-80F7-E85642FE4464}"/>
              </a:ext>
              <a:ext uri="{C183D7F6-B498-43B3-948B-1728B52AA6E4}">
                <adec:decorative xmlns:adec="http://schemas.microsoft.com/office/drawing/2017/decorative" val="1"/>
              </a:ext>
            </a:extLst>
          </p:cNvPr>
          <p:cNvCxnSpPr>
            <a:cxnSpLocks/>
          </p:cNvCxnSpPr>
          <p:nvPr/>
        </p:nvCxnSpPr>
        <p:spPr>
          <a:xfrm>
            <a:off x="3612132" y="3423906"/>
            <a:ext cx="0" cy="68200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 name="Straight Arrow Connector 3">
            <a:extLst>
              <a:ext uri="{FF2B5EF4-FFF2-40B4-BE49-F238E27FC236}">
                <a16:creationId xmlns:a16="http://schemas.microsoft.com/office/drawing/2014/main" id="{CCABA55F-0888-F24E-A677-6E6224A3BE1F}"/>
              </a:ext>
              <a:ext uri="{C183D7F6-B498-43B3-948B-1728B52AA6E4}">
                <adec:decorative xmlns:adec="http://schemas.microsoft.com/office/drawing/2017/decorative" val="1"/>
              </a:ext>
            </a:extLst>
          </p:cNvPr>
          <p:cNvCxnSpPr/>
          <p:nvPr/>
        </p:nvCxnSpPr>
        <p:spPr>
          <a:xfrm flipV="1">
            <a:off x="766601" y="2563623"/>
            <a:ext cx="0" cy="53818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3B412C73-D55F-CA4F-B386-9B79A7C8D324}"/>
              </a:ext>
              <a:ext uri="{C183D7F6-B498-43B3-948B-1728B52AA6E4}">
                <adec:decorative xmlns:adec="http://schemas.microsoft.com/office/drawing/2017/decorative" val="1"/>
              </a:ext>
            </a:extLst>
          </p:cNvPr>
          <p:cNvCxnSpPr/>
          <p:nvPr/>
        </p:nvCxnSpPr>
        <p:spPr>
          <a:xfrm flipV="1">
            <a:off x="7812156" y="2156792"/>
            <a:ext cx="0" cy="100385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2" name="Rectangle 4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2" y="3410190"/>
            <a:ext cx="298323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dirty="0">
              <a:solidFill>
                <a:prstClr val="white"/>
              </a:solidFill>
              <a:latin typeface="Calibri" panose="020F0502020204030204"/>
            </a:endParaRPr>
          </a:p>
        </p:txBody>
      </p:sp>
      <p:sp>
        <p:nvSpPr>
          <p:cNvPr id="2" name="Left-Right Arrow 1" descr="An arrow representing a timeline from 1185 AD through 1333 AD, 1337 AD, 1392 AD and finishing at 1467 AD.">
            <a:extLst>
              <a:ext uri="{FF2B5EF4-FFF2-40B4-BE49-F238E27FC236}">
                <a16:creationId xmlns:a16="http://schemas.microsoft.com/office/drawing/2014/main" id="{500684EF-BE25-7A4D-874E-A9C0B3305D93}"/>
              </a:ext>
            </a:extLst>
          </p:cNvPr>
          <p:cNvSpPr/>
          <p:nvPr/>
        </p:nvSpPr>
        <p:spPr>
          <a:xfrm>
            <a:off x="110812" y="2922019"/>
            <a:ext cx="8783228" cy="683135"/>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5" name="TextBox 4">
            <a:extLst>
              <a:ext uri="{FF2B5EF4-FFF2-40B4-BE49-F238E27FC236}">
                <a16:creationId xmlns:a16="http://schemas.microsoft.com/office/drawing/2014/main" id="{2C0DB4B3-4531-9E44-BB30-FC59D37BA731}"/>
              </a:ext>
            </a:extLst>
          </p:cNvPr>
          <p:cNvSpPr txBox="1"/>
          <p:nvPr/>
        </p:nvSpPr>
        <p:spPr>
          <a:xfrm>
            <a:off x="110548" y="1556634"/>
            <a:ext cx="1075262" cy="900246"/>
          </a:xfrm>
          <a:prstGeom prst="rect">
            <a:avLst/>
          </a:prstGeom>
          <a:solidFill>
            <a:srgbClr val="0099CC"/>
          </a:solidFill>
        </p:spPr>
        <p:txBody>
          <a:bodyPr wrap="square" lIns="68580" tIns="34290" rIns="68580" bIns="34290" rtlCol="0" anchor="t">
            <a:spAutoFit/>
          </a:bodyPr>
          <a:lstStyle/>
          <a:p>
            <a:pPr algn="ctr" defTabSz="685800" eaLnBrk="1" fontAlgn="auto" hangingPunct="1">
              <a:spcBef>
                <a:spcPts val="0"/>
              </a:spcBef>
              <a:spcAft>
                <a:spcPts val="0"/>
              </a:spcAft>
              <a:defRPr/>
            </a:pPr>
            <a:r>
              <a:rPr lang="en-US" sz="1350" dirty="0">
                <a:solidFill>
                  <a:srgbClr val="535659"/>
                </a:solidFill>
                <a:latin typeface="Arial" panose="020B0604020202020204" pitchFamily="34" charset="0"/>
                <a:cs typeface="Arial" panose="020B0604020202020204" pitchFamily="34" charset="0"/>
              </a:rPr>
              <a:t>Minamoto no Yoritomo becomes shogun</a:t>
            </a:r>
            <a:endParaRPr lang="en-US" sz="1350" dirty="0">
              <a:solidFill>
                <a:srgbClr val="FFFFFF"/>
              </a:solidFill>
              <a:latin typeface="Arial" panose="020B0604020202020204"/>
            </a:endParaRPr>
          </a:p>
        </p:txBody>
      </p:sp>
      <p:sp>
        <p:nvSpPr>
          <p:cNvPr id="14" name="TextBox 13">
            <a:extLst>
              <a:ext uri="{FF2B5EF4-FFF2-40B4-BE49-F238E27FC236}">
                <a16:creationId xmlns:a16="http://schemas.microsoft.com/office/drawing/2014/main" id="{C519E3B6-0AA4-E34D-B68A-BE9FCA068CB0}"/>
              </a:ext>
            </a:extLst>
          </p:cNvPr>
          <p:cNvSpPr txBox="1"/>
          <p:nvPr/>
        </p:nvSpPr>
        <p:spPr>
          <a:xfrm>
            <a:off x="2802127" y="4120026"/>
            <a:ext cx="1998474" cy="900246"/>
          </a:xfrm>
          <a:prstGeom prst="rect">
            <a:avLst/>
          </a:prstGeom>
          <a:solidFill>
            <a:srgbClr val="F16D99"/>
          </a:solidFill>
        </p:spPr>
        <p:txBody>
          <a:bodyPr wrap="square" lIns="68580" tIns="34290" rIns="68580" bIns="34290" rtlCol="0" anchor="t">
            <a:spAutoFit/>
          </a:bodyPr>
          <a:lstStyle/>
          <a:p>
            <a:pPr algn="ctr" defTabSz="685800" eaLnBrk="1" fontAlgn="auto" hangingPunct="1">
              <a:spcBef>
                <a:spcPts val="0"/>
              </a:spcBef>
              <a:spcAft>
                <a:spcPts val="0"/>
              </a:spcAft>
              <a:defRPr/>
            </a:pPr>
            <a:r>
              <a:rPr lang="en-US" sz="1350" dirty="0">
                <a:solidFill>
                  <a:srgbClr val="535659"/>
                </a:solidFill>
                <a:latin typeface="Arial"/>
                <a:cs typeface="Arial"/>
              </a:rPr>
              <a:t>Emperor Go-Daigo is challenged by Muromachi shogunate – civil war follows</a:t>
            </a:r>
          </a:p>
        </p:txBody>
      </p:sp>
      <p:sp>
        <p:nvSpPr>
          <p:cNvPr id="15" name="TextBox 14">
            <a:extLst>
              <a:ext uri="{FF2B5EF4-FFF2-40B4-BE49-F238E27FC236}">
                <a16:creationId xmlns:a16="http://schemas.microsoft.com/office/drawing/2014/main" id="{14CA6361-751C-7E4D-B3CD-EF2EA6A199D7}"/>
              </a:ext>
            </a:extLst>
          </p:cNvPr>
          <p:cNvSpPr txBox="1"/>
          <p:nvPr/>
        </p:nvSpPr>
        <p:spPr>
          <a:xfrm>
            <a:off x="5027991" y="1122260"/>
            <a:ext cx="1235578" cy="900246"/>
          </a:xfrm>
          <a:prstGeom prst="rect">
            <a:avLst/>
          </a:prstGeom>
          <a:solidFill>
            <a:srgbClr val="0099CC"/>
          </a:solidFill>
        </p:spPr>
        <p:txBody>
          <a:bodyPr wrap="square" lIns="68580" tIns="34290" rIns="68580" bIns="34290" rtlCol="0" anchor="t">
            <a:spAutoFit/>
          </a:bodyPr>
          <a:lstStyle/>
          <a:p>
            <a:pPr algn="ctr" defTabSz="685800" eaLnBrk="1" fontAlgn="auto" hangingPunct="1">
              <a:spcBef>
                <a:spcPts val="0"/>
              </a:spcBef>
              <a:spcAft>
                <a:spcPts val="0"/>
              </a:spcAft>
              <a:defRPr/>
            </a:pPr>
            <a:r>
              <a:rPr lang="en-US" sz="1350" dirty="0">
                <a:solidFill>
                  <a:srgbClr val="535659"/>
                </a:solidFill>
                <a:latin typeface="Arial" panose="020B0604020202020204" pitchFamily="34" charset="0"/>
                <a:cs typeface="Arial" panose="020B0604020202020204" pitchFamily="34" charset="0"/>
              </a:rPr>
              <a:t>Shogun Yoshimitsu unifies Japan again</a:t>
            </a:r>
          </a:p>
        </p:txBody>
      </p:sp>
      <p:sp>
        <p:nvSpPr>
          <p:cNvPr id="16" name="TextBox 15">
            <a:extLst>
              <a:ext uri="{FF2B5EF4-FFF2-40B4-BE49-F238E27FC236}">
                <a16:creationId xmlns:a16="http://schemas.microsoft.com/office/drawing/2014/main" id="{818D39F8-E49F-FF4C-BC88-DC3094266BA3}"/>
              </a:ext>
            </a:extLst>
          </p:cNvPr>
          <p:cNvSpPr txBox="1"/>
          <p:nvPr/>
        </p:nvSpPr>
        <p:spPr>
          <a:xfrm>
            <a:off x="7459384" y="1424787"/>
            <a:ext cx="1157008" cy="692497"/>
          </a:xfrm>
          <a:prstGeom prst="rect">
            <a:avLst/>
          </a:prstGeom>
          <a:solidFill>
            <a:srgbClr val="F16D99"/>
          </a:solidFill>
        </p:spPr>
        <p:txBody>
          <a:bodyPr wrap="square" lIns="68580" tIns="34290" rIns="68580" bIns="34290" rtlCol="0" anchor="t">
            <a:spAutoFit/>
          </a:bodyPr>
          <a:lstStyle/>
          <a:p>
            <a:pPr algn="ctr" defTabSz="685800" eaLnBrk="1" fontAlgn="auto" hangingPunct="1">
              <a:spcBef>
                <a:spcPts val="0"/>
              </a:spcBef>
              <a:spcAft>
                <a:spcPts val="0"/>
              </a:spcAft>
              <a:defRPr/>
            </a:pPr>
            <a:r>
              <a:rPr lang="en-US" sz="1350" dirty="0">
                <a:solidFill>
                  <a:srgbClr val="535659"/>
                </a:solidFill>
                <a:latin typeface="Arial" panose="020B0604020202020204" pitchFamily="34" charset="0"/>
                <a:cs typeface="Arial" panose="020B0604020202020204" pitchFamily="34" charset="0"/>
              </a:rPr>
              <a:t>Warring States period begins</a:t>
            </a:r>
            <a:endParaRPr lang="en-US" sz="1350" dirty="0">
              <a:solidFill>
                <a:srgbClr val="FFFFFF"/>
              </a:solidFill>
              <a:latin typeface="Arial" panose="020B0604020202020204"/>
            </a:endParaRPr>
          </a:p>
        </p:txBody>
      </p:sp>
      <p:sp>
        <p:nvSpPr>
          <p:cNvPr id="17" name="TextBox 16">
            <a:extLst>
              <a:ext uri="{FF2B5EF4-FFF2-40B4-BE49-F238E27FC236}">
                <a16:creationId xmlns:a16="http://schemas.microsoft.com/office/drawing/2014/main" id="{44D80094-137E-9B43-8210-115184B01744}"/>
              </a:ext>
            </a:extLst>
          </p:cNvPr>
          <p:cNvSpPr txBox="1"/>
          <p:nvPr/>
        </p:nvSpPr>
        <p:spPr>
          <a:xfrm>
            <a:off x="2139169" y="990118"/>
            <a:ext cx="1578040" cy="900246"/>
          </a:xfrm>
          <a:prstGeom prst="rect">
            <a:avLst/>
          </a:prstGeom>
          <a:solidFill>
            <a:srgbClr val="FFC700"/>
          </a:solidFill>
        </p:spPr>
        <p:txBody>
          <a:bodyPr wrap="square" lIns="68580" tIns="34290" rIns="68580" bIns="34290" rtlCol="0" anchor="t">
            <a:spAutoFit/>
          </a:bodyPr>
          <a:lstStyle/>
          <a:p>
            <a:pPr algn="ctr" defTabSz="685800" eaLnBrk="1" fontAlgn="auto" hangingPunct="1">
              <a:spcBef>
                <a:spcPts val="0"/>
              </a:spcBef>
              <a:spcAft>
                <a:spcPts val="0"/>
              </a:spcAft>
              <a:defRPr/>
            </a:pPr>
            <a:r>
              <a:rPr lang="en-US" sz="1350" dirty="0">
                <a:solidFill>
                  <a:srgbClr val="535659"/>
                </a:solidFill>
                <a:latin typeface="Arial"/>
                <a:cs typeface="Arial"/>
              </a:rPr>
              <a:t>Emperor Go-Daigo overthrows Kamakura shogunate</a:t>
            </a:r>
          </a:p>
        </p:txBody>
      </p:sp>
      <p:sp>
        <p:nvSpPr>
          <p:cNvPr id="21" name="TextBox 20">
            <a:extLst>
              <a:ext uri="{FF2B5EF4-FFF2-40B4-BE49-F238E27FC236}">
                <a16:creationId xmlns:a16="http://schemas.microsoft.com/office/drawing/2014/main" id="{60950A62-D6FF-A24B-A015-3FA67344B259}"/>
              </a:ext>
            </a:extLst>
          </p:cNvPr>
          <p:cNvSpPr txBox="1"/>
          <p:nvPr/>
        </p:nvSpPr>
        <p:spPr>
          <a:xfrm>
            <a:off x="5385936" y="3140049"/>
            <a:ext cx="1005172" cy="300082"/>
          </a:xfrm>
          <a:prstGeom prst="rect">
            <a:avLst/>
          </a:prstGeom>
          <a:noFill/>
        </p:spPr>
        <p:txBody>
          <a:bodyPr wrap="square" rtlCol="0">
            <a:spAutoFit/>
          </a:bodyPr>
          <a:lstStyle/>
          <a:p>
            <a:pPr defTabSz="685800" eaLnBrk="1" fontAlgn="auto" hangingPunct="1">
              <a:spcBef>
                <a:spcPts val="0"/>
              </a:spcBef>
              <a:spcAft>
                <a:spcPts val="0"/>
              </a:spcAft>
              <a:defRPr/>
            </a:pPr>
            <a:r>
              <a:rPr lang="en-US" sz="1350" dirty="0">
                <a:solidFill>
                  <a:srgbClr val="535659"/>
                </a:solidFill>
                <a:latin typeface="Arial" panose="020B0604020202020204" pitchFamily="34" charset="0"/>
                <a:cs typeface="Arial" panose="020B0604020202020204" pitchFamily="34" charset="0"/>
              </a:rPr>
              <a:t>1392 AD</a:t>
            </a:r>
          </a:p>
        </p:txBody>
      </p:sp>
      <p:sp>
        <p:nvSpPr>
          <p:cNvPr id="22" name="TextBox 21">
            <a:extLst>
              <a:ext uri="{FF2B5EF4-FFF2-40B4-BE49-F238E27FC236}">
                <a16:creationId xmlns:a16="http://schemas.microsoft.com/office/drawing/2014/main" id="{C52170EB-81D8-E04F-8B4A-A222B16B74D4}"/>
              </a:ext>
            </a:extLst>
          </p:cNvPr>
          <p:cNvSpPr txBox="1"/>
          <p:nvPr/>
        </p:nvSpPr>
        <p:spPr>
          <a:xfrm>
            <a:off x="7565908" y="3146907"/>
            <a:ext cx="966532" cy="300082"/>
          </a:xfrm>
          <a:prstGeom prst="rect">
            <a:avLst/>
          </a:prstGeom>
          <a:noFill/>
        </p:spPr>
        <p:txBody>
          <a:bodyPr wrap="square" rtlCol="0">
            <a:spAutoFit/>
          </a:bodyPr>
          <a:lstStyle/>
          <a:p>
            <a:pPr defTabSz="685800" eaLnBrk="1" fontAlgn="auto" hangingPunct="1">
              <a:spcBef>
                <a:spcPts val="0"/>
              </a:spcBef>
              <a:spcAft>
                <a:spcPts val="0"/>
              </a:spcAft>
              <a:defRPr/>
            </a:pPr>
            <a:r>
              <a:rPr lang="en-US" sz="1350" dirty="0">
                <a:solidFill>
                  <a:srgbClr val="535659"/>
                </a:solidFill>
                <a:latin typeface="Arial" panose="020B0604020202020204" pitchFamily="34" charset="0"/>
                <a:cs typeface="Arial" panose="020B0604020202020204" pitchFamily="34" charset="0"/>
              </a:rPr>
              <a:t>1467 AD</a:t>
            </a:r>
          </a:p>
        </p:txBody>
      </p:sp>
      <p:sp>
        <p:nvSpPr>
          <p:cNvPr id="24" name="TextBox 23">
            <a:extLst>
              <a:ext uri="{FF2B5EF4-FFF2-40B4-BE49-F238E27FC236}">
                <a16:creationId xmlns:a16="http://schemas.microsoft.com/office/drawing/2014/main" id="{779D6432-CB6C-2C42-93D1-8983D7D961E6}"/>
              </a:ext>
            </a:extLst>
          </p:cNvPr>
          <p:cNvSpPr txBox="1"/>
          <p:nvPr/>
        </p:nvSpPr>
        <p:spPr>
          <a:xfrm>
            <a:off x="3361814" y="3145039"/>
            <a:ext cx="1005177" cy="300082"/>
          </a:xfrm>
          <a:prstGeom prst="rect">
            <a:avLst/>
          </a:prstGeom>
          <a:noFill/>
        </p:spPr>
        <p:txBody>
          <a:bodyPr wrap="square" rtlCol="0">
            <a:spAutoFit/>
          </a:bodyPr>
          <a:lstStyle/>
          <a:p>
            <a:pPr defTabSz="685800" eaLnBrk="1" fontAlgn="auto" hangingPunct="1">
              <a:spcBef>
                <a:spcPts val="0"/>
              </a:spcBef>
              <a:spcAft>
                <a:spcPts val="0"/>
              </a:spcAft>
              <a:defRPr/>
            </a:pPr>
            <a:r>
              <a:rPr lang="en-US" sz="1350" dirty="0">
                <a:solidFill>
                  <a:srgbClr val="535659"/>
                </a:solidFill>
                <a:latin typeface="Arial" panose="020B0604020202020204" pitchFamily="34" charset="0"/>
                <a:cs typeface="Arial" panose="020B0604020202020204" pitchFamily="34" charset="0"/>
              </a:rPr>
              <a:t>1337 AD</a:t>
            </a:r>
          </a:p>
        </p:txBody>
      </p:sp>
      <p:sp>
        <p:nvSpPr>
          <p:cNvPr id="26" name="TextBox 25">
            <a:extLst>
              <a:ext uri="{FF2B5EF4-FFF2-40B4-BE49-F238E27FC236}">
                <a16:creationId xmlns:a16="http://schemas.microsoft.com/office/drawing/2014/main" id="{E15FD444-98FF-5A48-B318-A57B50AA642C}"/>
              </a:ext>
            </a:extLst>
          </p:cNvPr>
          <p:cNvSpPr txBox="1"/>
          <p:nvPr/>
        </p:nvSpPr>
        <p:spPr>
          <a:xfrm>
            <a:off x="2551882" y="3137983"/>
            <a:ext cx="847865" cy="300082"/>
          </a:xfrm>
          <a:prstGeom prst="rect">
            <a:avLst/>
          </a:prstGeom>
          <a:noFill/>
        </p:spPr>
        <p:txBody>
          <a:bodyPr wrap="square" rtlCol="0">
            <a:spAutoFit/>
          </a:bodyPr>
          <a:lstStyle/>
          <a:p>
            <a:pPr defTabSz="685800" eaLnBrk="1" fontAlgn="auto" hangingPunct="1">
              <a:spcBef>
                <a:spcPts val="0"/>
              </a:spcBef>
              <a:spcAft>
                <a:spcPts val="0"/>
              </a:spcAft>
              <a:defRPr/>
            </a:pPr>
            <a:r>
              <a:rPr lang="en-US" sz="1350" dirty="0">
                <a:solidFill>
                  <a:srgbClr val="535659"/>
                </a:solidFill>
                <a:latin typeface="Arial" panose="020B0604020202020204" pitchFamily="34" charset="0"/>
                <a:cs typeface="Arial" panose="020B0604020202020204" pitchFamily="34" charset="0"/>
              </a:rPr>
              <a:t>1333 AD</a:t>
            </a:r>
          </a:p>
        </p:txBody>
      </p:sp>
      <p:sp>
        <p:nvSpPr>
          <p:cNvPr id="27" name="TextBox 26">
            <a:extLst>
              <a:ext uri="{FF2B5EF4-FFF2-40B4-BE49-F238E27FC236}">
                <a16:creationId xmlns:a16="http://schemas.microsoft.com/office/drawing/2014/main" id="{D0E3A606-3B8D-C645-86E5-6D53C077EF1A}"/>
              </a:ext>
            </a:extLst>
          </p:cNvPr>
          <p:cNvSpPr txBox="1"/>
          <p:nvPr/>
        </p:nvSpPr>
        <p:spPr>
          <a:xfrm>
            <a:off x="464816" y="3157282"/>
            <a:ext cx="1005180" cy="300082"/>
          </a:xfrm>
          <a:prstGeom prst="rect">
            <a:avLst/>
          </a:prstGeom>
          <a:noFill/>
        </p:spPr>
        <p:txBody>
          <a:bodyPr wrap="square" rtlCol="0">
            <a:spAutoFit/>
          </a:bodyPr>
          <a:lstStyle/>
          <a:p>
            <a:pPr defTabSz="685800" eaLnBrk="1" fontAlgn="auto" hangingPunct="1">
              <a:spcBef>
                <a:spcPts val="0"/>
              </a:spcBef>
              <a:spcAft>
                <a:spcPts val="0"/>
              </a:spcAft>
              <a:defRPr/>
            </a:pPr>
            <a:r>
              <a:rPr lang="en-US" sz="1350" dirty="0">
                <a:solidFill>
                  <a:srgbClr val="535659"/>
                </a:solidFill>
                <a:latin typeface="Arial" panose="020B0604020202020204" pitchFamily="34" charset="0"/>
                <a:cs typeface="Arial" panose="020B0604020202020204" pitchFamily="34" charset="0"/>
              </a:rPr>
              <a:t>1185 AD</a:t>
            </a:r>
          </a:p>
        </p:txBody>
      </p:sp>
      <p:sp>
        <p:nvSpPr>
          <p:cNvPr id="25" name="TextBox 24">
            <a:extLst>
              <a:ext uri="{FF2B5EF4-FFF2-40B4-BE49-F238E27FC236}">
                <a16:creationId xmlns:a16="http://schemas.microsoft.com/office/drawing/2014/main" id="{2ADEE629-384B-40EC-B9FC-0E8C9BB41CC5}"/>
              </a:ext>
            </a:extLst>
          </p:cNvPr>
          <p:cNvSpPr txBox="1"/>
          <p:nvPr/>
        </p:nvSpPr>
        <p:spPr>
          <a:xfrm>
            <a:off x="8532440" y="133663"/>
            <a:ext cx="57606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20000"/>
                    <a:lumOff val="80000"/>
                  </a:schemeClr>
                </a:solidFill>
                <a:latin typeface="+mj-lt"/>
              </a:rPr>
              <a:t>6</a:t>
            </a:r>
          </a:p>
        </p:txBody>
      </p:sp>
    </p:spTree>
    <p:extLst>
      <p:ext uri="{BB962C8B-B14F-4D97-AF65-F5344CB8AC3E}">
        <p14:creationId xmlns:p14="http://schemas.microsoft.com/office/powerpoint/2010/main" val="1618606110"/>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8FD43-AA38-4BE2-8312-02B480BBFFEA}"/>
              </a:ext>
            </a:extLst>
          </p:cNvPr>
          <p:cNvSpPr>
            <a:spLocks noGrp="1"/>
          </p:cNvSpPr>
          <p:nvPr>
            <p:ph type="ctrTitle"/>
          </p:nvPr>
        </p:nvSpPr>
        <p:spPr/>
        <p:txBody>
          <a:bodyPr/>
          <a:lstStyle/>
          <a:p>
            <a:r>
              <a:rPr lang="en-US" dirty="0"/>
              <a:t>Example of practice</a:t>
            </a:r>
          </a:p>
        </p:txBody>
      </p:sp>
      <p:sp>
        <p:nvSpPr>
          <p:cNvPr id="5" name="Subtitle 4">
            <a:extLst>
              <a:ext uri="{FF2B5EF4-FFF2-40B4-BE49-F238E27FC236}">
                <a16:creationId xmlns:a16="http://schemas.microsoft.com/office/drawing/2014/main" id="{BC20FAF9-584F-420E-91C8-ED02953F3ED0}"/>
              </a:ext>
            </a:extLst>
          </p:cNvPr>
          <p:cNvSpPr>
            <a:spLocks noGrp="1"/>
          </p:cNvSpPr>
          <p:nvPr>
            <p:ph type="subTitle" idx="1"/>
          </p:nvPr>
        </p:nvSpPr>
        <p:spPr/>
        <p:txBody>
          <a:bodyPr/>
          <a:lstStyle/>
          <a:p>
            <a:r>
              <a:rPr lang="en-US" dirty="0"/>
              <a:t>Levels 9 and 10</a:t>
            </a:r>
          </a:p>
        </p:txBody>
      </p:sp>
    </p:spTree>
    <p:extLst>
      <p:ext uri="{BB962C8B-B14F-4D97-AF65-F5344CB8AC3E}">
        <p14:creationId xmlns:p14="http://schemas.microsoft.com/office/powerpoint/2010/main" val="419334111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FB299-39B2-4A89-BA9F-7523C8BAFCE5}"/>
              </a:ext>
            </a:extLst>
          </p:cNvPr>
          <p:cNvSpPr>
            <a:spLocks noGrp="1"/>
          </p:cNvSpPr>
          <p:nvPr>
            <p:ph type="title"/>
          </p:nvPr>
        </p:nvSpPr>
        <p:spPr/>
        <p:txBody>
          <a:bodyPr/>
          <a:lstStyle/>
          <a:p>
            <a:r>
              <a:rPr lang="en-US" b="0" dirty="0"/>
              <a:t>Activity</a:t>
            </a:r>
          </a:p>
        </p:txBody>
      </p:sp>
      <p:sp>
        <p:nvSpPr>
          <p:cNvPr id="3" name="Content Placeholder 2">
            <a:extLst>
              <a:ext uri="{FF2B5EF4-FFF2-40B4-BE49-F238E27FC236}">
                <a16:creationId xmlns:a16="http://schemas.microsoft.com/office/drawing/2014/main" id="{3202B2D5-D7EB-4B61-AB1B-E89FA8CF8DA0}"/>
              </a:ext>
            </a:extLst>
          </p:cNvPr>
          <p:cNvSpPr>
            <a:spLocks noGrp="1"/>
          </p:cNvSpPr>
          <p:nvPr>
            <p:ph idx="1"/>
          </p:nvPr>
        </p:nvSpPr>
        <p:spPr>
          <a:xfrm>
            <a:off x="179512" y="1485900"/>
            <a:ext cx="8712968" cy="2814042"/>
          </a:xfrm>
        </p:spPr>
        <p:txBody>
          <a:bodyPr/>
          <a:lstStyle/>
          <a:p>
            <a:pPr marL="0" indent="0">
              <a:buNone/>
            </a:pPr>
            <a:r>
              <a:rPr lang="en-US" sz="1800" b="0" dirty="0"/>
              <a:t>Key question: How can timelines help us consider new links between events?</a:t>
            </a:r>
          </a:p>
          <a:p>
            <a:pPr marL="0" indent="0">
              <a:buNone/>
            </a:pPr>
            <a:endParaRPr lang="en-US" sz="1800" b="0" dirty="0"/>
          </a:p>
          <a:p>
            <a:pPr marL="0" indent="0">
              <a:buNone/>
            </a:pPr>
            <a:r>
              <a:rPr lang="en-US" sz="1800" b="0" dirty="0"/>
              <a:t>Activity: </a:t>
            </a:r>
          </a:p>
          <a:p>
            <a:r>
              <a:rPr lang="en-US" sz="1800" b="0" dirty="0"/>
              <a:t>Use the following slides to assess your students’ understanding of chronology.</a:t>
            </a:r>
          </a:p>
        </p:txBody>
      </p:sp>
      <p:sp>
        <p:nvSpPr>
          <p:cNvPr id="4" name="TextBox 3">
            <a:extLst>
              <a:ext uri="{FF2B5EF4-FFF2-40B4-BE49-F238E27FC236}">
                <a16:creationId xmlns:a16="http://schemas.microsoft.com/office/drawing/2014/main" id="{1B8CA528-3086-456C-852F-6BAA1B3AB60E}"/>
              </a:ext>
            </a:extLst>
          </p:cNvPr>
          <p:cNvSpPr txBox="1"/>
          <p:nvPr/>
        </p:nvSpPr>
        <p:spPr>
          <a:xfrm>
            <a:off x="8532440" y="133663"/>
            <a:ext cx="57606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75000"/>
                  </a:schemeClr>
                </a:solidFill>
                <a:latin typeface="+mj-lt"/>
              </a:rPr>
              <a:t>2</a:t>
            </a:r>
          </a:p>
        </p:txBody>
      </p:sp>
    </p:spTree>
    <p:extLst>
      <p:ext uri="{BB962C8B-B14F-4D97-AF65-F5344CB8AC3E}">
        <p14:creationId xmlns:p14="http://schemas.microsoft.com/office/powerpoint/2010/main" val="87945638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5944E-2A4B-4C62-BA65-6CE3EDAAEBB0}"/>
              </a:ext>
            </a:extLst>
          </p:cNvPr>
          <p:cNvSpPr>
            <a:spLocks noGrp="1"/>
          </p:cNvSpPr>
          <p:nvPr>
            <p:ph type="title"/>
          </p:nvPr>
        </p:nvSpPr>
        <p:spPr/>
        <p:txBody>
          <a:bodyPr/>
          <a:lstStyle/>
          <a:p>
            <a:r>
              <a:rPr lang="en-US" b="0" dirty="0"/>
              <a:t>Vocabulary</a:t>
            </a:r>
            <a:r>
              <a:rPr lang="en-US" dirty="0"/>
              <a:t> </a:t>
            </a:r>
          </a:p>
        </p:txBody>
      </p:sp>
      <p:graphicFrame>
        <p:nvGraphicFramePr>
          <p:cNvPr id="5" name="Content Placeholder 4">
            <a:extLst>
              <a:ext uri="{FF2B5EF4-FFF2-40B4-BE49-F238E27FC236}">
                <a16:creationId xmlns:a16="http://schemas.microsoft.com/office/drawing/2014/main" id="{7D87EC30-08BF-6247-BDB1-7BD4C5495D61}"/>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256049826"/>
              </p:ext>
            </p:extLst>
          </p:nvPr>
        </p:nvGraphicFramePr>
        <p:xfrm>
          <a:off x="179785" y="1485900"/>
          <a:ext cx="8712994"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5935BB1-0B4D-4A24-8543-29190265F99E}"/>
              </a:ext>
            </a:extLst>
          </p:cNvPr>
          <p:cNvSpPr txBox="1"/>
          <p:nvPr/>
        </p:nvSpPr>
        <p:spPr>
          <a:xfrm>
            <a:off x="8532440" y="133663"/>
            <a:ext cx="57606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75000"/>
                  </a:schemeClr>
                </a:solidFill>
                <a:latin typeface="+mj-lt"/>
              </a:rPr>
              <a:t>3</a:t>
            </a:r>
          </a:p>
        </p:txBody>
      </p:sp>
    </p:spTree>
    <p:extLst>
      <p:ext uri="{BB962C8B-B14F-4D97-AF65-F5344CB8AC3E}">
        <p14:creationId xmlns:p14="http://schemas.microsoft.com/office/powerpoint/2010/main" val="129379330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useBgFill="1">
        <p:nvSpPr>
          <p:cNvPr id="42" name="Rectangle 3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prstClr val="white"/>
              </a:solidFill>
              <a:latin typeface="Arial" panose="020B0604020202020204"/>
            </a:endParaRPr>
          </a:p>
        </p:txBody>
      </p:sp>
      <p:sp>
        <p:nvSpPr>
          <p:cNvPr id="43" name="Rectangle 3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5" cy="51435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prstClr val="white"/>
              </a:solidFill>
              <a:latin typeface="Arial" panose="020B0604020202020204"/>
            </a:endParaRPr>
          </a:p>
        </p:txBody>
      </p:sp>
      <p:sp>
        <p:nvSpPr>
          <p:cNvPr id="2" name="Title 1">
            <a:extLst>
              <a:ext uri="{FF2B5EF4-FFF2-40B4-BE49-F238E27FC236}">
                <a16:creationId xmlns:a16="http://schemas.microsoft.com/office/drawing/2014/main" id="{147B019C-855F-4159-828E-D8C95356A6FB}"/>
              </a:ext>
            </a:extLst>
          </p:cNvPr>
          <p:cNvSpPr>
            <a:spLocks noGrp="1"/>
          </p:cNvSpPr>
          <p:nvPr>
            <p:ph type="title"/>
          </p:nvPr>
        </p:nvSpPr>
        <p:spPr>
          <a:xfrm>
            <a:off x="358486" y="841772"/>
            <a:ext cx="3017520" cy="2403101"/>
          </a:xfrm>
        </p:spPr>
        <p:txBody>
          <a:bodyPr vert="horz" lIns="68580" tIns="34290" rIns="68580" bIns="34290" rtlCol="0" anchor="b">
            <a:normAutofit/>
          </a:bodyPr>
          <a:lstStyle/>
          <a:p>
            <a:r>
              <a:rPr lang="en-US" sz="3600" dirty="0"/>
              <a:t>Sequencing Chronology</a:t>
            </a:r>
          </a:p>
        </p:txBody>
      </p:sp>
      <p:sp>
        <p:nvSpPr>
          <p:cNvPr id="44" name="Rectangle 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prstClr val="white"/>
              </a:solidFill>
              <a:latin typeface="Calibri" panose="020F0502020204030204"/>
            </a:endParaRPr>
          </a:p>
        </p:txBody>
      </p:sp>
      <p:sp>
        <p:nvSpPr>
          <p:cNvPr id="41" name="Rectangle 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2" y="3410190"/>
            <a:ext cx="298323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dirty="0">
              <a:solidFill>
                <a:prstClr val="white"/>
              </a:solidFill>
              <a:latin typeface="Calibri" panose="020F0502020204030204"/>
            </a:endParaRPr>
          </a:p>
        </p:txBody>
      </p:sp>
      <p:sp>
        <p:nvSpPr>
          <p:cNvPr id="7" name="TextBox 6">
            <a:extLst>
              <a:ext uri="{FF2B5EF4-FFF2-40B4-BE49-F238E27FC236}">
                <a16:creationId xmlns:a16="http://schemas.microsoft.com/office/drawing/2014/main" id="{9F837DE9-D09B-414A-B629-3E4EEB8AA4FE}"/>
              </a:ext>
            </a:extLst>
          </p:cNvPr>
          <p:cNvSpPr txBox="1"/>
          <p:nvPr/>
        </p:nvSpPr>
        <p:spPr>
          <a:xfrm>
            <a:off x="8532440" y="133663"/>
            <a:ext cx="57606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20000"/>
                    <a:lumOff val="80000"/>
                  </a:schemeClr>
                </a:solidFill>
                <a:latin typeface="+mj-lt"/>
              </a:rPr>
              <a:t>4</a:t>
            </a:r>
          </a:p>
        </p:txBody>
      </p:sp>
    </p:spTree>
    <p:extLst>
      <p:ext uri="{BB962C8B-B14F-4D97-AF65-F5344CB8AC3E}">
        <p14:creationId xmlns:p14="http://schemas.microsoft.com/office/powerpoint/2010/main" val="217446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1B36478-9992-B140-88C6-56B7B31B1FC1}"/>
              </a:ext>
            </a:extLst>
          </p:cNvPr>
          <p:cNvSpPr>
            <a:spLocks noGrp="1"/>
          </p:cNvSpPr>
          <p:nvPr>
            <p:ph idx="1"/>
          </p:nvPr>
        </p:nvSpPr>
        <p:spPr>
          <a:xfrm>
            <a:off x="215516" y="1085850"/>
            <a:ext cx="8712968" cy="2971800"/>
          </a:xfrm>
        </p:spPr>
        <p:txBody>
          <a:bodyPr/>
          <a:lstStyle/>
          <a:p>
            <a:pPr marL="0" indent="0" defTabSz="685800" eaLnBrk="0" hangingPunct="0">
              <a:lnSpc>
                <a:spcPct val="107000"/>
              </a:lnSpc>
              <a:spcBef>
                <a:spcPct val="0"/>
              </a:spcBef>
              <a:spcAft>
                <a:spcPts val="600"/>
              </a:spcAft>
              <a:buNone/>
              <a:defRPr/>
            </a:pPr>
            <a:r>
              <a:rPr lang="en-US" sz="1800" b="0" i="1" kern="1200" dirty="0">
                <a:solidFill>
                  <a:srgbClr val="000000"/>
                </a:solidFill>
                <a:latin typeface="Arial" panose="020B0604020202020204" pitchFamily="34" charset="0"/>
                <a:ea typeface="Calibri" panose="020F0502020204030204" pitchFamily="34" charset="0"/>
                <a:cs typeface="Arial" panose="020B0604020202020204" pitchFamily="34" charset="0"/>
              </a:rPr>
              <a:t>Chronological thinking is at the heart of historical reasoning. Without a clear sense of historical time – time past, present, and future – students are bound to see events as one great tangled mess. Without a strong sense of chronol­ogy – of when events occurred and in what temporal order – it is impos­sible for students to examine relationships among them or to explain historical causality. Chronology provides the mental scaffolding for organizing historical thought.</a:t>
            </a:r>
          </a:p>
          <a:p>
            <a:pPr marL="0" indent="0" defTabSz="685800" eaLnBrk="0" hangingPunct="0">
              <a:lnSpc>
                <a:spcPct val="107000"/>
              </a:lnSpc>
              <a:spcBef>
                <a:spcPct val="0"/>
              </a:spcBef>
              <a:spcAft>
                <a:spcPts val="600"/>
              </a:spcAft>
              <a:buNone/>
              <a:defRPr/>
            </a:pPr>
            <a:endParaRPr lang="en-US" sz="1800" b="0" kern="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lgn="r" defTabSz="685800" eaLnBrk="0" hangingPunct="0">
              <a:lnSpc>
                <a:spcPct val="107000"/>
              </a:lnSpc>
              <a:spcBef>
                <a:spcPct val="0"/>
              </a:spcBef>
              <a:spcAft>
                <a:spcPts val="600"/>
              </a:spcAft>
              <a:buNone/>
              <a:defRPr/>
            </a:pPr>
            <a:r>
              <a:rPr lang="en-US" sz="1800" b="0" kern="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350" b="0" kern="1200" dirty="0">
                <a:solidFill>
                  <a:srgbClr val="000000"/>
                </a:solidFill>
                <a:latin typeface="Arial" panose="020B0604020202020204" pitchFamily="34" charset="0"/>
                <a:ea typeface="Calibri" panose="020F0502020204030204" pitchFamily="34" charset="0"/>
                <a:cs typeface="Arial" panose="020B0604020202020204" pitchFamily="34" charset="0"/>
              </a:rPr>
              <a:t>Stephane Levesque, </a:t>
            </a:r>
            <a:r>
              <a:rPr lang="en-US" sz="1350" b="0" i="1" kern="1200" dirty="0">
                <a:solidFill>
                  <a:srgbClr val="000000"/>
                </a:solidFill>
                <a:latin typeface="Arial" panose="020B0604020202020204" pitchFamily="34" charset="0"/>
                <a:ea typeface="Calibri" panose="020F0502020204030204" pitchFamily="34" charset="0"/>
                <a:cs typeface="Arial" panose="020B0604020202020204" pitchFamily="34" charset="0"/>
              </a:rPr>
              <a:t>Thinking Historically: Educating Students for the Twenty-First Century</a:t>
            </a:r>
            <a:endParaRPr lang="en-AU" sz="1350" b="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685442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prstClr val="white"/>
              </a:solidFill>
              <a:latin typeface="Arial" panose="020B0604020202020204"/>
            </a:endParaRPr>
          </a:p>
        </p:txBody>
      </p:sp>
      <p:pic>
        <p:nvPicPr>
          <p:cNvPr id="4" name="Picture 3">
            <a:extLst>
              <a:ext uri="{FF2B5EF4-FFF2-40B4-BE49-F238E27FC236}">
                <a16:creationId xmlns:a16="http://schemas.microsoft.com/office/drawing/2014/main" id="{2CA2ABBD-C2E3-4FCD-83D2-ABF7EBBB96E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40487" y="0"/>
            <a:ext cx="7844117" cy="5143500"/>
          </a:xfrm>
          <a:prstGeom prst="rect">
            <a:avLst/>
          </a:prstGeom>
          <a:blipFill>
            <a:blip r:embed="rId4"/>
            <a:stretch>
              <a:fillRect/>
            </a:stretch>
          </a:blipFill>
        </p:spPr>
      </p:pic>
      <p:sp>
        <p:nvSpPr>
          <p:cNvPr id="38" name="Rectangle 3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5" cy="51435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prstClr val="white"/>
              </a:solidFill>
              <a:latin typeface="Arial" panose="020B0604020202020204"/>
            </a:endParaRPr>
          </a:p>
        </p:txBody>
      </p:sp>
      <p:sp>
        <p:nvSpPr>
          <p:cNvPr id="49" name="Rectangle 3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prstClr val="white"/>
              </a:solidFill>
              <a:latin typeface="Calibri" panose="020F0502020204030204"/>
            </a:endParaRPr>
          </a:p>
        </p:txBody>
      </p:sp>
      <p:sp>
        <p:nvSpPr>
          <p:cNvPr id="42" name="Rectangle 4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2" y="3410190"/>
            <a:ext cx="298323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dirty="0">
              <a:solidFill>
                <a:prstClr val="white"/>
              </a:solidFill>
              <a:latin typeface="Calibri" panose="020F0502020204030204"/>
            </a:endParaRPr>
          </a:p>
        </p:txBody>
      </p:sp>
      <p:sp>
        <p:nvSpPr>
          <p:cNvPr id="2" name="TextBox 1">
            <a:extLst>
              <a:ext uri="{FF2B5EF4-FFF2-40B4-BE49-F238E27FC236}">
                <a16:creationId xmlns:a16="http://schemas.microsoft.com/office/drawing/2014/main" id="{40D2B852-3DF2-144A-BB7D-9958D2377C3E}"/>
              </a:ext>
            </a:extLst>
          </p:cNvPr>
          <p:cNvSpPr txBox="1"/>
          <p:nvPr/>
        </p:nvSpPr>
        <p:spPr>
          <a:xfrm>
            <a:off x="254263" y="769605"/>
            <a:ext cx="3196248" cy="1938992"/>
          </a:xfrm>
          <a:prstGeom prst="rect">
            <a:avLst/>
          </a:prstGeom>
          <a:noFill/>
        </p:spPr>
        <p:txBody>
          <a:bodyPr wrap="square" rtlCol="0">
            <a:spAutoFit/>
          </a:bodyPr>
          <a:lstStyle/>
          <a:p>
            <a:pPr defTabSz="342900" eaLnBrk="1" fontAlgn="auto" hangingPunct="1">
              <a:spcBef>
                <a:spcPts val="0"/>
              </a:spcBef>
              <a:spcAft>
                <a:spcPts val="0"/>
              </a:spcAft>
              <a:defRPr/>
            </a:pPr>
            <a:r>
              <a:rPr lang="en-US" sz="3000" dirty="0">
                <a:solidFill>
                  <a:prstClr val="white"/>
                </a:solidFill>
                <a:latin typeface="Arial" panose="020B0604020202020204"/>
              </a:rPr>
              <a:t>Sequencing Chronology:</a:t>
            </a:r>
          </a:p>
          <a:p>
            <a:pPr defTabSz="342900" eaLnBrk="1" fontAlgn="auto" hangingPunct="1">
              <a:spcBef>
                <a:spcPts val="0"/>
              </a:spcBef>
              <a:spcAft>
                <a:spcPts val="0"/>
              </a:spcAft>
              <a:defRPr/>
            </a:pPr>
            <a:r>
              <a:rPr lang="en-US" sz="3000" dirty="0">
                <a:solidFill>
                  <a:prstClr val="white"/>
                </a:solidFill>
                <a:latin typeface="Arial" panose="020B0604020202020204"/>
              </a:rPr>
              <a:t>The Freedom Rides</a:t>
            </a:r>
          </a:p>
        </p:txBody>
      </p:sp>
      <p:sp>
        <p:nvSpPr>
          <p:cNvPr id="9" name="TextBox 8">
            <a:extLst>
              <a:ext uri="{FF2B5EF4-FFF2-40B4-BE49-F238E27FC236}">
                <a16:creationId xmlns:a16="http://schemas.microsoft.com/office/drawing/2014/main" id="{F0152171-C0C1-4F84-91B4-CA2FD79E2B32}"/>
              </a:ext>
            </a:extLst>
          </p:cNvPr>
          <p:cNvSpPr txBox="1"/>
          <p:nvPr/>
        </p:nvSpPr>
        <p:spPr>
          <a:xfrm>
            <a:off x="8532440" y="133663"/>
            <a:ext cx="57606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75000"/>
                  </a:schemeClr>
                </a:solidFill>
                <a:latin typeface="+mj-lt"/>
              </a:rPr>
              <a:t>5</a:t>
            </a:r>
          </a:p>
        </p:txBody>
      </p:sp>
    </p:spTree>
    <p:extLst>
      <p:ext uri="{BB962C8B-B14F-4D97-AF65-F5344CB8AC3E}">
        <p14:creationId xmlns:p14="http://schemas.microsoft.com/office/powerpoint/2010/main" val="799325098"/>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prstClr val="white"/>
              </a:solidFill>
              <a:latin typeface="Arial" panose="020B0604020202020204"/>
            </a:endParaRPr>
          </a:p>
        </p:txBody>
      </p:sp>
      <p:pic>
        <p:nvPicPr>
          <p:cNvPr id="19" name="Picture 18">
            <a:extLst>
              <a:ext uri="{FF2B5EF4-FFF2-40B4-BE49-F238E27FC236}">
                <a16:creationId xmlns:a16="http://schemas.microsoft.com/office/drawing/2014/main" id="{FE5F74B2-569E-4704-9785-55C247B9F60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42616" y="440229"/>
            <a:ext cx="6501384" cy="4263050"/>
          </a:xfrm>
          <a:prstGeom prst="rect">
            <a:avLst/>
          </a:prstGeom>
        </p:spPr>
      </p:pic>
      <p:sp>
        <p:nvSpPr>
          <p:cNvPr id="43" name="Rectangle 3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5" cy="51435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prstClr val="white"/>
              </a:solidFill>
              <a:latin typeface="Arial" panose="020B0604020202020204"/>
            </a:endParaRPr>
          </a:p>
        </p:txBody>
      </p:sp>
      <p:sp>
        <p:nvSpPr>
          <p:cNvPr id="2" name="Title 1">
            <a:extLst>
              <a:ext uri="{FF2B5EF4-FFF2-40B4-BE49-F238E27FC236}">
                <a16:creationId xmlns:a16="http://schemas.microsoft.com/office/drawing/2014/main" id="{147B019C-855F-4159-828E-D8C95356A6FB}"/>
              </a:ext>
            </a:extLst>
          </p:cNvPr>
          <p:cNvSpPr>
            <a:spLocks noGrp="1"/>
          </p:cNvSpPr>
          <p:nvPr>
            <p:ph type="title"/>
          </p:nvPr>
        </p:nvSpPr>
        <p:spPr>
          <a:xfrm>
            <a:off x="264297" y="1048253"/>
            <a:ext cx="3756314" cy="2403101"/>
          </a:xfrm>
        </p:spPr>
        <p:txBody>
          <a:bodyPr vert="horz" lIns="68580" tIns="34290" rIns="68580" bIns="34290" rtlCol="0" anchor="b">
            <a:normAutofit/>
          </a:bodyPr>
          <a:lstStyle/>
          <a:p>
            <a:br>
              <a:rPr lang="en-US" dirty="0"/>
            </a:br>
            <a:br>
              <a:rPr lang="en-US" dirty="0"/>
            </a:br>
            <a:endParaRPr lang="en-US" dirty="0"/>
          </a:p>
        </p:txBody>
      </p:sp>
      <p:sp>
        <p:nvSpPr>
          <p:cNvPr id="44" name="Rectangle 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prstClr val="white"/>
              </a:solidFill>
              <a:latin typeface="Calibri" panose="020F0502020204030204"/>
            </a:endParaRPr>
          </a:p>
        </p:txBody>
      </p:sp>
      <p:sp>
        <p:nvSpPr>
          <p:cNvPr id="41" name="Rectangle 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2" y="3410190"/>
            <a:ext cx="298323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dirty="0">
              <a:solidFill>
                <a:prstClr val="white"/>
              </a:solidFill>
              <a:latin typeface="Calibri" panose="020F0502020204030204"/>
            </a:endParaRPr>
          </a:p>
        </p:txBody>
      </p:sp>
      <p:sp>
        <p:nvSpPr>
          <p:cNvPr id="4" name="TextBox 3">
            <a:extLst>
              <a:ext uri="{FF2B5EF4-FFF2-40B4-BE49-F238E27FC236}">
                <a16:creationId xmlns:a16="http://schemas.microsoft.com/office/drawing/2014/main" id="{D69C4BEF-9AFE-D542-9F0A-C6AA3C2384CA}"/>
              </a:ext>
            </a:extLst>
          </p:cNvPr>
          <p:cNvSpPr txBox="1"/>
          <p:nvPr/>
        </p:nvSpPr>
        <p:spPr>
          <a:xfrm>
            <a:off x="264297" y="524127"/>
            <a:ext cx="4915682" cy="3000821"/>
          </a:xfrm>
          <a:prstGeom prst="rect">
            <a:avLst/>
          </a:prstGeom>
          <a:noFill/>
        </p:spPr>
        <p:txBody>
          <a:bodyPr wrap="square" rtlCol="0">
            <a:spAutoFit/>
          </a:bodyPr>
          <a:lstStyle/>
          <a:p>
            <a:pPr defTabSz="342900" eaLnBrk="1" fontAlgn="auto" hangingPunct="1">
              <a:spcBef>
                <a:spcPts val="0"/>
              </a:spcBef>
              <a:spcAft>
                <a:spcPts val="0"/>
              </a:spcAft>
              <a:defRPr/>
            </a:pPr>
            <a:r>
              <a:rPr lang="en-US" sz="2700" dirty="0">
                <a:solidFill>
                  <a:prstClr val="white"/>
                </a:solidFill>
                <a:latin typeface="Arial" panose="020B0604020202020204" pitchFamily="34" charset="0"/>
                <a:cs typeface="Arial" panose="020B0604020202020204" pitchFamily="34" charset="0"/>
              </a:rPr>
              <a:t>As historians, it is important to know the order of events as that can help us come to a greater understanding of what occurred, evaluate its significance or impact, and </a:t>
            </a:r>
            <a:r>
              <a:rPr lang="en-US" sz="2700" u="sng" dirty="0">
                <a:solidFill>
                  <a:prstClr val="white"/>
                </a:solidFill>
                <a:latin typeface="Arial" panose="020B0604020202020204" pitchFamily="34" charset="0"/>
                <a:cs typeface="Arial" panose="020B0604020202020204" pitchFamily="34" charset="0"/>
              </a:rPr>
              <a:t>identify links between </a:t>
            </a:r>
            <a:r>
              <a:rPr lang="en-US" sz="2700" dirty="0">
                <a:solidFill>
                  <a:prstClr val="white"/>
                </a:solidFill>
                <a:latin typeface="Arial" panose="020B0604020202020204" pitchFamily="34" charset="0"/>
                <a:cs typeface="Arial" panose="020B0604020202020204" pitchFamily="34" charset="0"/>
              </a:rPr>
              <a:t>events.</a:t>
            </a:r>
          </a:p>
        </p:txBody>
      </p:sp>
      <p:sp>
        <p:nvSpPr>
          <p:cNvPr id="9" name="TextBox 8">
            <a:extLst>
              <a:ext uri="{FF2B5EF4-FFF2-40B4-BE49-F238E27FC236}">
                <a16:creationId xmlns:a16="http://schemas.microsoft.com/office/drawing/2014/main" id="{ED87F953-3775-48FE-A42D-3E06B70C168C}"/>
              </a:ext>
            </a:extLst>
          </p:cNvPr>
          <p:cNvSpPr txBox="1"/>
          <p:nvPr/>
        </p:nvSpPr>
        <p:spPr>
          <a:xfrm>
            <a:off x="8532440" y="133663"/>
            <a:ext cx="57606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20000"/>
                    <a:lumOff val="80000"/>
                  </a:schemeClr>
                </a:solidFill>
                <a:latin typeface="+mj-lt"/>
              </a:rPr>
              <a:t>6</a:t>
            </a:r>
          </a:p>
        </p:txBody>
      </p:sp>
    </p:spTree>
    <p:extLst>
      <p:ext uri="{BB962C8B-B14F-4D97-AF65-F5344CB8AC3E}">
        <p14:creationId xmlns:p14="http://schemas.microsoft.com/office/powerpoint/2010/main" val="1748239388"/>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prstClr val="white"/>
              </a:solidFill>
              <a:latin typeface="Arial" panose="020B0604020202020204"/>
            </a:endParaRPr>
          </a:p>
        </p:txBody>
      </p:sp>
      <p:pic>
        <p:nvPicPr>
          <p:cNvPr id="19" name="Picture 18">
            <a:extLst>
              <a:ext uri="{FF2B5EF4-FFF2-40B4-BE49-F238E27FC236}">
                <a16:creationId xmlns:a16="http://schemas.microsoft.com/office/drawing/2014/main" id="{FE5F74B2-569E-4704-9785-55C247B9F60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42616" y="440229"/>
            <a:ext cx="6501384" cy="4263050"/>
          </a:xfrm>
          <a:prstGeom prst="rect">
            <a:avLst/>
          </a:prstGeom>
        </p:spPr>
      </p:pic>
      <p:sp>
        <p:nvSpPr>
          <p:cNvPr id="43" name="Rectangle 3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5" cy="51435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prstClr val="white"/>
              </a:solidFill>
              <a:latin typeface="Arial" panose="020B0604020202020204"/>
            </a:endParaRPr>
          </a:p>
        </p:txBody>
      </p:sp>
      <p:sp>
        <p:nvSpPr>
          <p:cNvPr id="2" name="Title 1">
            <a:extLst>
              <a:ext uri="{FF2B5EF4-FFF2-40B4-BE49-F238E27FC236}">
                <a16:creationId xmlns:a16="http://schemas.microsoft.com/office/drawing/2014/main" id="{147B019C-855F-4159-828E-D8C95356A6FB}"/>
              </a:ext>
            </a:extLst>
          </p:cNvPr>
          <p:cNvSpPr>
            <a:spLocks noGrp="1"/>
          </p:cNvSpPr>
          <p:nvPr>
            <p:ph type="title"/>
          </p:nvPr>
        </p:nvSpPr>
        <p:spPr>
          <a:xfrm>
            <a:off x="264297" y="1048253"/>
            <a:ext cx="3756314" cy="2403101"/>
          </a:xfrm>
        </p:spPr>
        <p:txBody>
          <a:bodyPr vert="horz" lIns="68580" tIns="34290" rIns="68580" bIns="34290" rtlCol="0" anchor="b">
            <a:normAutofit/>
          </a:bodyPr>
          <a:lstStyle/>
          <a:p>
            <a:br>
              <a:rPr lang="en-US" dirty="0"/>
            </a:br>
            <a:br>
              <a:rPr lang="en-US" dirty="0"/>
            </a:br>
            <a:endParaRPr lang="en-US" dirty="0"/>
          </a:p>
        </p:txBody>
      </p:sp>
      <p:sp>
        <p:nvSpPr>
          <p:cNvPr id="44" name="Rectangle 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prstClr val="white"/>
              </a:solidFill>
              <a:latin typeface="Calibri" panose="020F0502020204030204"/>
            </a:endParaRPr>
          </a:p>
        </p:txBody>
      </p:sp>
      <p:sp>
        <p:nvSpPr>
          <p:cNvPr id="41" name="Rectangle 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2" y="3410190"/>
            <a:ext cx="298323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dirty="0">
              <a:solidFill>
                <a:prstClr val="white"/>
              </a:solidFill>
              <a:latin typeface="Calibri" panose="020F0502020204030204"/>
            </a:endParaRPr>
          </a:p>
        </p:txBody>
      </p:sp>
      <p:sp>
        <p:nvSpPr>
          <p:cNvPr id="9" name="TextBox 8">
            <a:extLst>
              <a:ext uri="{FF2B5EF4-FFF2-40B4-BE49-F238E27FC236}">
                <a16:creationId xmlns:a16="http://schemas.microsoft.com/office/drawing/2014/main" id="{09D4A987-5DBE-4F5C-9FDA-EAAA30C579DC}"/>
              </a:ext>
            </a:extLst>
          </p:cNvPr>
          <p:cNvSpPr txBox="1"/>
          <p:nvPr/>
        </p:nvSpPr>
        <p:spPr>
          <a:xfrm>
            <a:off x="264297" y="608032"/>
            <a:ext cx="4915682" cy="2677656"/>
          </a:xfrm>
          <a:prstGeom prst="rect">
            <a:avLst/>
          </a:prstGeom>
          <a:noFill/>
        </p:spPr>
        <p:txBody>
          <a:bodyPr wrap="square" rtlCol="0">
            <a:spAutoFit/>
          </a:bodyPr>
          <a:lstStyle/>
          <a:p>
            <a:pPr defTabSz="342900" eaLnBrk="1" fontAlgn="auto" hangingPunct="1">
              <a:spcBef>
                <a:spcPts val="0"/>
              </a:spcBef>
              <a:spcAft>
                <a:spcPts val="0"/>
              </a:spcAft>
              <a:defRPr/>
            </a:pPr>
            <a:r>
              <a:rPr lang="en-US" sz="2100" dirty="0">
                <a:solidFill>
                  <a:prstClr val="white"/>
                </a:solidFill>
                <a:latin typeface="Arial" panose="020B0604020202020204" pitchFamily="34" charset="0"/>
                <a:cs typeface="Arial" panose="020B0604020202020204" pitchFamily="34" charset="0"/>
              </a:rPr>
              <a:t>Timeline activity:</a:t>
            </a:r>
          </a:p>
          <a:p>
            <a:pPr defTabSz="342900" eaLnBrk="1" fontAlgn="auto" hangingPunct="1">
              <a:spcBef>
                <a:spcPts val="0"/>
              </a:spcBef>
              <a:spcAft>
                <a:spcPts val="0"/>
              </a:spcAft>
              <a:defRPr/>
            </a:pPr>
            <a:endParaRPr lang="en-US" sz="2100" dirty="0">
              <a:solidFill>
                <a:prstClr val="white"/>
              </a:solidFill>
              <a:latin typeface="Arial" panose="020B0604020202020204" pitchFamily="34" charset="0"/>
              <a:cs typeface="Arial" panose="020B0604020202020204" pitchFamily="34" charset="0"/>
            </a:endParaRPr>
          </a:p>
          <a:p>
            <a:pPr defTabSz="342900" eaLnBrk="1" fontAlgn="auto" hangingPunct="1">
              <a:spcBef>
                <a:spcPts val="0"/>
              </a:spcBef>
              <a:spcAft>
                <a:spcPts val="0"/>
              </a:spcAft>
              <a:defRPr/>
            </a:pPr>
            <a:r>
              <a:rPr lang="en-US" sz="2100" dirty="0">
                <a:solidFill>
                  <a:prstClr val="white"/>
                </a:solidFill>
                <a:latin typeface="Arial" panose="020B0604020202020204" pitchFamily="34" charset="0"/>
                <a:cs typeface="Arial" panose="020B0604020202020204" pitchFamily="34" charset="0"/>
              </a:rPr>
              <a:t>What new things do we learn by considering the sequence of events?</a:t>
            </a:r>
          </a:p>
          <a:p>
            <a:pPr defTabSz="342900" eaLnBrk="1" fontAlgn="auto" hangingPunct="1">
              <a:spcBef>
                <a:spcPts val="0"/>
              </a:spcBef>
              <a:spcAft>
                <a:spcPts val="0"/>
              </a:spcAft>
              <a:defRPr/>
            </a:pPr>
            <a:endParaRPr lang="en-US" sz="2100" dirty="0">
              <a:solidFill>
                <a:prstClr val="white"/>
              </a:solidFill>
              <a:latin typeface="Arial" panose="020B0604020202020204" pitchFamily="34" charset="0"/>
              <a:cs typeface="Arial" panose="020B0604020202020204" pitchFamily="34" charset="0"/>
            </a:endParaRPr>
          </a:p>
          <a:p>
            <a:pPr defTabSz="342900" eaLnBrk="1" fontAlgn="auto" hangingPunct="1">
              <a:spcBef>
                <a:spcPts val="0"/>
              </a:spcBef>
              <a:spcAft>
                <a:spcPts val="0"/>
              </a:spcAft>
              <a:defRPr/>
            </a:pPr>
            <a:r>
              <a:rPr lang="en-US" sz="2100" dirty="0">
                <a:solidFill>
                  <a:prstClr val="white"/>
                </a:solidFill>
                <a:latin typeface="Arial" panose="020B0604020202020204" pitchFamily="34" charset="0"/>
                <a:cs typeface="Arial" panose="020B0604020202020204" pitchFamily="34" charset="0"/>
              </a:rPr>
              <a:t>What new questions or analysis are inspired by understanding the sequence of events?</a:t>
            </a:r>
          </a:p>
        </p:txBody>
      </p:sp>
      <p:sp>
        <p:nvSpPr>
          <p:cNvPr id="10" name="TextBox 9">
            <a:extLst>
              <a:ext uri="{FF2B5EF4-FFF2-40B4-BE49-F238E27FC236}">
                <a16:creationId xmlns:a16="http://schemas.microsoft.com/office/drawing/2014/main" id="{119EA8C9-6A05-4EBB-97EE-7F7C5781F00B}"/>
              </a:ext>
            </a:extLst>
          </p:cNvPr>
          <p:cNvSpPr txBox="1"/>
          <p:nvPr/>
        </p:nvSpPr>
        <p:spPr>
          <a:xfrm>
            <a:off x="8532440" y="133663"/>
            <a:ext cx="57606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20000"/>
                    <a:lumOff val="80000"/>
                  </a:schemeClr>
                </a:solidFill>
                <a:latin typeface="+mj-lt"/>
              </a:rPr>
              <a:t>7</a:t>
            </a:r>
          </a:p>
        </p:txBody>
      </p:sp>
    </p:spTree>
    <p:extLst>
      <p:ext uri="{BB962C8B-B14F-4D97-AF65-F5344CB8AC3E}">
        <p14:creationId xmlns:p14="http://schemas.microsoft.com/office/powerpoint/2010/main" val="3483869603"/>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D0ACCA-3D58-451C-83C7-04805916D098}"/>
              </a:ext>
            </a:extLst>
          </p:cNvPr>
          <p:cNvSpPr>
            <a:spLocks noGrp="1"/>
          </p:cNvSpPr>
          <p:nvPr>
            <p:ph type="ctrTitle"/>
          </p:nvPr>
        </p:nvSpPr>
        <p:spPr/>
        <p:txBody>
          <a:bodyPr/>
          <a:lstStyle/>
          <a:p>
            <a:r>
              <a:rPr lang="en-US" dirty="0"/>
              <a:t>Conclusion</a:t>
            </a:r>
          </a:p>
        </p:txBody>
      </p:sp>
      <p:sp>
        <p:nvSpPr>
          <p:cNvPr id="5" name="Subtitle 4">
            <a:extLst>
              <a:ext uri="{FF2B5EF4-FFF2-40B4-BE49-F238E27FC236}">
                <a16:creationId xmlns:a16="http://schemas.microsoft.com/office/drawing/2014/main" id="{749E27B4-7C07-4715-8EC5-565B3924A80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2013589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84C1-8C65-4C2D-9D90-6330BF113BF7}"/>
              </a:ext>
            </a:extLst>
          </p:cNvPr>
          <p:cNvSpPr>
            <a:spLocks noGrp="1"/>
          </p:cNvSpPr>
          <p:nvPr>
            <p:ph type="title"/>
          </p:nvPr>
        </p:nvSpPr>
        <p:spPr/>
        <p:txBody>
          <a:bodyPr/>
          <a:lstStyle/>
          <a:p>
            <a:pPr marL="0" indent="0">
              <a:buNone/>
            </a:pPr>
            <a:r>
              <a:rPr lang="en-US" b="0" dirty="0"/>
              <a:t>Discussion points</a:t>
            </a:r>
          </a:p>
        </p:txBody>
      </p:sp>
      <p:sp>
        <p:nvSpPr>
          <p:cNvPr id="3" name="Content Placeholder 2">
            <a:extLst>
              <a:ext uri="{FF2B5EF4-FFF2-40B4-BE49-F238E27FC236}">
                <a16:creationId xmlns:a16="http://schemas.microsoft.com/office/drawing/2014/main" id="{973E520B-5E05-4DE8-834E-E8FC55805AB7}"/>
              </a:ext>
            </a:extLst>
          </p:cNvPr>
          <p:cNvSpPr>
            <a:spLocks noGrp="1"/>
          </p:cNvSpPr>
          <p:nvPr>
            <p:ph idx="1"/>
          </p:nvPr>
        </p:nvSpPr>
        <p:spPr/>
        <p:txBody>
          <a:bodyPr/>
          <a:lstStyle/>
          <a:p>
            <a:r>
              <a:rPr lang="en-US" sz="1200" b="0" dirty="0"/>
              <a:t>How often do your students return to creating timelines or tables to help them understand the period they are studying?</a:t>
            </a:r>
          </a:p>
          <a:p>
            <a:r>
              <a:rPr lang="en-US" sz="1200" b="0" dirty="0"/>
              <a:t>Do you ask students to describe the criteria they are using to decide which events or turning points are significant enough to be included in their timelines?</a:t>
            </a:r>
          </a:p>
          <a:p>
            <a:r>
              <a:rPr lang="en-US" sz="1200" b="0" dirty="0"/>
              <a:t>Does your class ‘play’ with different modes and presentation formats for timelines, </a:t>
            </a:r>
            <a:r>
              <a:rPr lang="en-US" sz="1200" b="0" dirty="0" err="1"/>
              <a:t>analysing</a:t>
            </a:r>
            <a:r>
              <a:rPr lang="en-US" sz="1200" b="0" dirty="0"/>
              <a:t> which are most useful for a particular investigation?</a:t>
            </a:r>
          </a:p>
          <a:p>
            <a:r>
              <a:rPr lang="en-US" sz="1200" b="0" dirty="0"/>
              <a:t>What is the most powerful, informative timeline that you have ever developed with your students? </a:t>
            </a:r>
          </a:p>
          <a:p>
            <a:r>
              <a:rPr lang="en-US" sz="1200" b="0" dirty="0"/>
              <a:t>Once a timeline is complete, do you press your students to </a:t>
            </a:r>
            <a:r>
              <a:rPr lang="en-US" sz="1200" b="0" dirty="0" err="1"/>
              <a:t>analyse</a:t>
            </a:r>
            <a:r>
              <a:rPr lang="en-US" sz="1200" b="0" dirty="0"/>
              <a:t> what light it shines on the narrative?</a:t>
            </a:r>
          </a:p>
          <a:p>
            <a:r>
              <a:rPr lang="en-US" sz="1200" b="0" dirty="0"/>
              <a:t>How can we ensure that student-produced timelines are rich tasks and not just a series of dates and facts taken from Wikipedia?</a:t>
            </a:r>
          </a:p>
          <a:p>
            <a:r>
              <a:rPr lang="en-US" sz="1200" b="0" dirty="0"/>
              <a:t>How do we design activities that cater for a wide range of learners?</a:t>
            </a:r>
          </a:p>
        </p:txBody>
      </p:sp>
    </p:spTree>
    <p:extLst>
      <p:ext uri="{BB962C8B-B14F-4D97-AF65-F5344CB8AC3E}">
        <p14:creationId xmlns:p14="http://schemas.microsoft.com/office/powerpoint/2010/main" val="15358297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84C1-8C65-4C2D-9D90-6330BF113BF7}"/>
              </a:ext>
            </a:extLst>
          </p:cNvPr>
          <p:cNvSpPr>
            <a:spLocks noGrp="1"/>
          </p:cNvSpPr>
          <p:nvPr>
            <p:ph type="title"/>
          </p:nvPr>
        </p:nvSpPr>
        <p:spPr/>
        <p:txBody>
          <a:bodyPr/>
          <a:lstStyle/>
          <a:p>
            <a:pPr marL="0" indent="0">
              <a:buNone/>
            </a:pPr>
            <a:r>
              <a:rPr lang="en-US" b="0" dirty="0"/>
              <a:t>Reflection activity</a:t>
            </a:r>
          </a:p>
        </p:txBody>
      </p:sp>
      <p:sp>
        <p:nvSpPr>
          <p:cNvPr id="3" name="Content Placeholder 2">
            <a:extLst>
              <a:ext uri="{FF2B5EF4-FFF2-40B4-BE49-F238E27FC236}">
                <a16:creationId xmlns:a16="http://schemas.microsoft.com/office/drawing/2014/main" id="{973E520B-5E05-4DE8-834E-E8FC55805AB7}"/>
              </a:ext>
            </a:extLst>
          </p:cNvPr>
          <p:cNvSpPr>
            <a:spLocks noGrp="1"/>
          </p:cNvSpPr>
          <p:nvPr>
            <p:ph idx="1"/>
          </p:nvPr>
        </p:nvSpPr>
        <p:spPr/>
        <p:txBody>
          <a:bodyPr/>
          <a:lstStyle/>
          <a:p>
            <a:r>
              <a:rPr lang="en-US" b="0" dirty="0"/>
              <a:t>Use the following thinking routine to reflect:</a:t>
            </a:r>
          </a:p>
          <a:p>
            <a:pPr lvl="1"/>
            <a:r>
              <a:rPr lang="en-US" dirty="0"/>
              <a:t>What </a:t>
            </a:r>
            <a:r>
              <a:rPr lang="en-US" b="1" dirty="0"/>
              <a:t>excites</a:t>
            </a:r>
            <a:r>
              <a:rPr lang="en-US" dirty="0"/>
              <a:t> you about this idea?</a:t>
            </a:r>
          </a:p>
          <a:p>
            <a:pPr lvl="1"/>
            <a:r>
              <a:rPr lang="en-US" dirty="0"/>
              <a:t>What do you find </a:t>
            </a:r>
            <a:r>
              <a:rPr lang="en-US" b="1" dirty="0"/>
              <a:t>worrisome</a:t>
            </a:r>
            <a:r>
              <a:rPr lang="en-US" dirty="0"/>
              <a:t>?</a:t>
            </a:r>
          </a:p>
          <a:p>
            <a:pPr lvl="1"/>
            <a:r>
              <a:rPr lang="en-US" dirty="0"/>
              <a:t>What else do you </a:t>
            </a:r>
            <a:r>
              <a:rPr lang="en-US" b="1" dirty="0"/>
              <a:t>need</a:t>
            </a:r>
            <a:r>
              <a:rPr lang="en-US" dirty="0"/>
              <a:t> to know?</a:t>
            </a:r>
          </a:p>
          <a:p>
            <a:pPr lvl="1"/>
            <a:r>
              <a:rPr lang="en-US" dirty="0"/>
              <a:t>What is your current </a:t>
            </a:r>
            <a:r>
              <a:rPr lang="en-US" b="1" dirty="0"/>
              <a:t>stance</a:t>
            </a:r>
            <a:r>
              <a:rPr lang="en-US" dirty="0"/>
              <a:t> or opinion?</a:t>
            </a:r>
          </a:p>
          <a:p>
            <a:pPr marL="0" indent="0">
              <a:buNone/>
            </a:pPr>
            <a:endParaRPr lang="en-US" b="0" dirty="0"/>
          </a:p>
          <a:p>
            <a:endParaRPr lang="en-US" dirty="0"/>
          </a:p>
        </p:txBody>
      </p:sp>
    </p:spTree>
    <p:extLst>
      <p:ext uri="{BB962C8B-B14F-4D97-AF65-F5344CB8AC3E}">
        <p14:creationId xmlns:p14="http://schemas.microsoft.com/office/powerpoint/2010/main" val="228951272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C82DA1-D89D-4050-8683-7666303C0530}"/>
              </a:ext>
            </a:extLst>
          </p:cNvPr>
          <p:cNvSpPr>
            <a:spLocks noGrp="1"/>
          </p:cNvSpPr>
          <p:nvPr>
            <p:ph type="ctrTitle"/>
          </p:nvPr>
        </p:nvSpPr>
        <p:spPr/>
        <p:txBody>
          <a:bodyPr/>
          <a:lstStyle/>
          <a:p>
            <a:r>
              <a:rPr lang="en-US" b="0" dirty="0"/>
              <a:t>Chronology in Victorian Curriculum History</a:t>
            </a:r>
          </a:p>
        </p:txBody>
      </p:sp>
      <p:sp>
        <p:nvSpPr>
          <p:cNvPr id="5" name="Subtitle 4">
            <a:extLst>
              <a:ext uri="{FF2B5EF4-FFF2-40B4-BE49-F238E27FC236}">
                <a16:creationId xmlns:a16="http://schemas.microsoft.com/office/drawing/2014/main" id="{5CD9CA30-2F33-4A38-AD2C-117ED50C66F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256963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0" dirty="0"/>
              <a:t>Victorian Curriculum History</a:t>
            </a:r>
          </a:p>
        </p:txBody>
      </p:sp>
      <p:graphicFrame>
        <p:nvGraphicFramePr>
          <p:cNvPr id="4" name="Content Placeholder 3" descr="A flowchart diagram showing four statements in the following order: Learning in History; Achievement Standard; Skill/Concept; Historical Knowledge. ">
            <a:extLst>
              <a:ext uri="{FF2B5EF4-FFF2-40B4-BE49-F238E27FC236}">
                <a16:creationId xmlns:a16="http://schemas.microsoft.com/office/drawing/2014/main" id="{98C47005-0D23-475D-B630-7ECBA8EBC622}"/>
              </a:ext>
            </a:extLst>
          </p:cNvPr>
          <p:cNvGraphicFramePr>
            <a:graphicFrameLocks noGrp="1"/>
          </p:cNvGraphicFramePr>
          <p:nvPr>
            <p:ph idx="1"/>
            <p:extLst>
              <p:ext uri="{D42A27DB-BD31-4B8C-83A1-F6EECF244321}">
                <p14:modId xmlns:p14="http://schemas.microsoft.com/office/powerpoint/2010/main" val="2423340710"/>
              </p:ext>
            </p:extLst>
          </p:nvPr>
        </p:nvGraphicFramePr>
        <p:xfrm>
          <a:off x="178693" y="1347614"/>
          <a:ext cx="8713787"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060679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35E7-E49A-4FA6-AE3F-66D7C3B5CD88}"/>
              </a:ext>
            </a:extLst>
          </p:cNvPr>
          <p:cNvSpPr>
            <a:spLocks noGrp="1"/>
          </p:cNvSpPr>
          <p:nvPr>
            <p:ph type="title"/>
          </p:nvPr>
        </p:nvSpPr>
        <p:spPr/>
        <p:txBody>
          <a:bodyPr/>
          <a:lstStyle/>
          <a:p>
            <a:r>
              <a:rPr lang="en-US" b="0" dirty="0"/>
              <a:t>Learning in History</a:t>
            </a:r>
          </a:p>
        </p:txBody>
      </p:sp>
      <p:sp>
        <p:nvSpPr>
          <p:cNvPr id="5" name="Content Placeholder 2">
            <a:extLst>
              <a:ext uri="{FF2B5EF4-FFF2-40B4-BE49-F238E27FC236}">
                <a16:creationId xmlns:a16="http://schemas.microsoft.com/office/drawing/2014/main" id="{546022B8-10CE-D242-9CFF-9194209FF12A}"/>
              </a:ext>
            </a:extLst>
          </p:cNvPr>
          <p:cNvSpPr>
            <a:spLocks noGrp="1"/>
          </p:cNvSpPr>
          <p:nvPr>
            <p:ph idx="1"/>
          </p:nvPr>
        </p:nvSpPr>
        <p:spPr>
          <a:xfrm>
            <a:off x="622902" y="1678204"/>
            <a:ext cx="7826188" cy="2662507"/>
          </a:xfrm>
        </p:spPr>
        <p:txBody>
          <a:bodyPr/>
          <a:lstStyle/>
          <a:p>
            <a:pPr marL="0" indent="0">
              <a:buNone/>
            </a:pPr>
            <a:r>
              <a:rPr lang="en-US" sz="1800" b="0" dirty="0">
                <a:solidFill>
                  <a:schemeClr val="tx1"/>
                </a:solidFill>
                <a:cs typeface="Arial"/>
              </a:rPr>
              <a:t>‘Chronology involves the arrangement of events in order of time. However, the sequencing of events is not an end in itself. It allows students to understand the sequence and flow of events and identify patterns of continuity and change, </a:t>
            </a:r>
            <a:r>
              <a:rPr lang="en-US" sz="1800" b="0" dirty="0" err="1">
                <a:solidFill>
                  <a:schemeClr val="tx1"/>
                </a:solidFill>
                <a:cs typeface="Arial"/>
              </a:rPr>
              <a:t>analyse</a:t>
            </a:r>
            <a:r>
              <a:rPr lang="en-US" sz="1800" b="0" dirty="0">
                <a:solidFill>
                  <a:schemeClr val="tx1"/>
                </a:solidFill>
                <a:cs typeface="Arial"/>
              </a:rPr>
              <a:t> cause and effect, distinguish between long-term causes and short-term triggers and provides the starting point and basis of explanatory narratives about the past.’</a:t>
            </a:r>
          </a:p>
          <a:p>
            <a:pPr marL="0" indent="0" algn="just">
              <a:buNone/>
            </a:pPr>
            <a:endParaRPr lang="en-US" sz="1350" b="0" dirty="0">
              <a:solidFill>
                <a:schemeClr val="tx1"/>
              </a:solidFill>
              <a:cs typeface="Arial"/>
            </a:endParaRPr>
          </a:p>
          <a:p>
            <a:pPr marL="0" indent="0" algn="r">
              <a:buNone/>
            </a:pPr>
            <a:r>
              <a:rPr lang="en-US" sz="1350" b="0" dirty="0">
                <a:solidFill>
                  <a:schemeClr val="tx1"/>
                </a:solidFill>
                <a:cs typeface="Arial"/>
              </a:rPr>
              <a:t>Victorian History Curriculum, </a:t>
            </a:r>
            <a:r>
              <a:rPr lang="en-US" sz="1350" b="0" i="1" dirty="0">
                <a:solidFill>
                  <a:schemeClr val="tx1"/>
                </a:solidFill>
                <a:cs typeface="Arial"/>
              </a:rPr>
              <a:t>Learning in History: Sequencing Chronology</a:t>
            </a:r>
          </a:p>
        </p:txBody>
      </p:sp>
    </p:spTree>
    <p:extLst>
      <p:ext uri="{BB962C8B-B14F-4D97-AF65-F5344CB8AC3E}">
        <p14:creationId xmlns:p14="http://schemas.microsoft.com/office/powerpoint/2010/main" val="126036936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40570-9234-494B-AEEC-96517938D781}"/>
              </a:ext>
            </a:extLst>
          </p:cNvPr>
          <p:cNvSpPr>
            <a:spLocks noGrp="1"/>
          </p:cNvSpPr>
          <p:nvPr>
            <p:ph type="title"/>
          </p:nvPr>
        </p:nvSpPr>
        <p:spPr/>
        <p:txBody>
          <a:bodyPr/>
          <a:lstStyle/>
          <a:p>
            <a:r>
              <a:rPr lang="en-US" b="0" dirty="0"/>
              <a:t>Achievement Standard</a:t>
            </a:r>
          </a:p>
        </p:txBody>
      </p:sp>
      <p:sp>
        <p:nvSpPr>
          <p:cNvPr id="4" name="Content Placeholder 3">
            <a:extLst>
              <a:ext uri="{FF2B5EF4-FFF2-40B4-BE49-F238E27FC236}">
                <a16:creationId xmlns:a16="http://schemas.microsoft.com/office/drawing/2014/main" id="{7B2296D5-0620-FA42-AF78-D05CE7FA62C6}"/>
              </a:ext>
            </a:extLst>
          </p:cNvPr>
          <p:cNvSpPr>
            <a:spLocks noGrp="1"/>
          </p:cNvSpPr>
          <p:nvPr>
            <p:ph sz="half" idx="1"/>
          </p:nvPr>
        </p:nvSpPr>
        <p:spPr/>
        <p:txBody>
          <a:bodyPr/>
          <a:lstStyle/>
          <a:p>
            <a:pPr marL="0" indent="0">
              <a:buNone/>
            </a:pPr>
            <a:r>
              <a:rPr lang="en-AU" dirty="0"/>
              <a:t>Levels 7 and 8 Achievement Standard</a:t>
            </a:r>
          </a:p>
          <a:p>
            <a:pPr marL="0" indent="0" algn="just">
              <a:buNone/>
            </a:pPr>
            <a:endParaRPr lang="en-AU" sz="1200" b="0" dirty="0"/>
          </a:p>
          <a:p>
            <a:pPr marL="0" indent="0">
              <a:buNone/>
            </a:pPr>
            <a:r>
              <a:rPr lang="en-AU" sz="1800" b="0" dirty="0"/>
              <a:t>Students sequence events and developments within a chronological framework with reference to periods of time. </a:t>
            </a:r>
          </a:p>
        </p:txBody>
      </p:sp>
      <p:sp>
        <p:nvSpPr>
          <p:cNvPr id="3" name="Content Placeholder 2">
            <a:extLst>
              <a:ext uri="{FF2B5EF4-FFF2-40B4-BE49-F238E27FC236}">
                <a16:creationId xmlns:a16="http://schemas.microsoft.com/office/drawing/2014/main" id="{1709BC33-664D-45DA-ADF7-2B9F24A10B54}"/>
              </a:ext>
            </a:extLst>
          </p:cNvPr>
          <p:cNvSpPr>
            <a:spLocks noGrp="1"/>
          </p:cNvSpPr>
          <p:nvPr>
            <p:ph sz="half" idx="2"/>
          </p:nvPr>
        </p:nvSpPr>
        <p:spPr/>
        <p:txBody>
          <a:bodyPr/>
          <a:lstStyle/>
          <a:p>
            <a:pPr marL="0" indent="0">
              <a:buNone/>
            </a:pPr>
            <a:r>
              <a:rPr lang="en-AU" dirty="0"/>
              <a:t>Levels 9 and 10 Achievement Standard</a:t>
            </a:r>
          </a:p>
          <a:p>
            <a:pPr marL="0" indent="0" algn="just">
              <a:buNone/>
            </a:pPr>
            <a:endParaRPr lang="en-AU" sz="1200" b="0" dirty="0"/>
          </a:p>
          <a:p>
            <a:pPr marL="0" indent="0">
              <a:buNone/>
            </a:pPr>
            <a:r>
              <a:rPr lang="en-AU" sz="1800" b="0" dirty="0"/>
              <a:t>Students sequence events and developments within a chronological framework, and identify relationships between events across different places and periods of time. </a:t>
            </a:r>
            <a:endParaRPr lang="en-US" sz="1800" dirty="0"/>
          </a:p>
        </p:txBody>
      </p:sp>
    </p:spTree>
    <p:extLst>
      <p:ext uri="{BB962C8B-B14F-4D97-AF65-F5344CB8AC3E}">
        <p14:creationId xmlns:p14="http://schemas.microsoft.com/office/powerpoint/2010/main" val="28522118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0D604-452C-4275-B6CD-6B9D1C670489}"/>
              </a:ext>
            </a:extLst>
          </p:cNvPr>
          <p:cNvSpPr>
            <a:spLocks noGrp="1"/>
          </p:cNvSpPr>
          <p:nvPr>
            <p:ph type="title"/>
          </p:nvPr>
        </p:nvSpPr>
        <p:spPr/>
        <p:txBody>
          <a:bodyPr/>
          <a:lstStyle/>
          <a:p>
            <a:r>
              <a:rPr lang="en-US" b="0" dirty="0"/>
              <a:t>Historical Concepts and Skills: Chronology</a:t>
            </a:r>
          </a:p>
        </p:txBody>
      </p:sp>
      <p:sp>
        <p:nvSpPr>
          <p:cNvPr id="3" name="Content Placeholder 2">
            <a:extLst>
              <a:ext uri="{FF2B5EF4-FFF2-40B4-BE49-F238E27FC236}">
                <a16:creationId xmlns:a16="http://schemas.microsoft.com/office/drawing/2014/main" id="{468532EF-C1DB-4701-98B4-025E6638AD66}"/>
              </a:ext>
            </a:extLst>
          </p:cNvPr>
          <p:cNvSpPr>
            <a:spLocks noGrp="1"/>
          </p:cNvSpPr>
          <p:nvPr>
            <p:ph sz="half" idx="1"/>
          </p:nvPr>
        </p:nvSpPr>
        <p:spPr>
          <a:xfrm>
            <a:off x="251520" y="1688182"/>
            <a:ext cx="4320480" cy="2971800"/>
          </a:xfrm>
        </p:spPr>
        <p:txBody>
          <a:bodyPr/>
          <a:lstStyle/>
          <a:p>
            <a:pPr marL="0" indent="0">
              <a:buNone/>
            </a:pPr>
            <a:r>
              <a:rPr lang="en-US" sz="1800" dirty="0"/>
              <a:t>Levels 7 and 8</a:t>
            </a:r>
            <a:endParaRPr lang="en-US" sz="1500" dirty="0"/>
          </a:p>
          <a:p>
            <a:pPr marL="0" indent="0">
              <a:buNone/>
            </a:pPr>
            <a:r>
              <a:rPr lang="en-US" sz="1600" b="0" dirty="0"/>
              <a:t>Sequence significant events in chronological order to </a:t>
            </a:r>
            <a:r>
              <a:rPr lang="en-US" sz="1600" b="0" dirty="0" err="1"/>
              <a:t>analyse</a:t>
            </a:r>
            <a:r>
              <a:rPr lang="en-US" sz="1600" b="0" dirty="0"/>
              <a:t> the causes and effects and identify continuities and changes (VCHHC097)</a:t>
            </a:r>
          </a:p>
          <a:p>
            <a:pPr marL="0" indent="0">
              <a:buNone/>
            </a:pPr>
            <a:endParaRPr lang="en-US" sz="1600" b="0" dirty="0"/>
          </a:p>
          <a:p>
            <a:pPr marL="0" indent="0">
              <a:buNone/>
            </a:pPr>
            <a:r>
              <a:rPr lang="en-US" sz="1600" b="0" dirty="0"/>
              <a:t>Describe and explain the broad patterns of change over the period from the Ancient to the Modern World (VCHHC098)</a:t>
            </a:r>
          </a:p>
        </p:txBody>
      </p:sp>
      <p:sp>
        <p:nvSpPr>
          <p:cNvPr id="4" name="Content Placeholder 3">
            <a:extLst>
              <a:ext uri="{FF2B5EF4-FFF2-40B4-BE49-F238E27FC236}">
                <a16:creationId xmlns:a16="http://schemas.microsoft.com/office/drawing/2014/main" id="{3A5A0869-BF7A-4B3D-AAA7-BA613CEDB27F}"/>
              </a:ext>
            </a:extLst>
          </p:cNvPr>
          <p:cNvSpPr>
            <a:spLocks noGrp="1"/>
          </p:cNvSpPr>
          <p:nvPr>
            <p:ph sz="half" idx="2"/>
          </p:nvPr>
        </p:nvSpPr>
        <p:spPr>
          <a:xfrm>
            <a:off x="4788024" y="1688182"/>
            <a:ext cx="4104456" cy="2971800"/>
          </a:xfrm>
        </p:spPr>
        <p:txBody>
          <a:bodyPr/>
          <a:lstStyle/>
          <a:p>
            <a:pPr marL="0" indent="0">
              <a:buNone/>
            </a:pPr>
            <a:r>
              <a:rPr lang="en-US" sz="1800" dirty="0"/>
              <a:t>Levels 9 and 10</a:t>
            </a:r>
          </a:p>
          <a:p>
            <a:pPr marL="0" indent="0">
              <a:buNone/>
            </a:pPr>
            <a:r>
              <a:rPr lang="en-US" sz="1600" b="0" dirty="0"/>
              <a:t>Sequence significant events in chronological order to support analysis of the causes and effects of these events and identify the changes they brought about (VCHHC121)</a:t>
            </a:r>
          </a:p>
          <a:p>
            <a:pPr marL="0" indent="0">
              <a:buNone/>
            </a:pPr>
            <a:endParaRPr lang="en-US" sz="1600" b="0" dirty="0"/>
          </a:p>
          <a:p>
            <a:pPr marL="0" indent="0">
              <a:buNone/>
            </a:pPr>
            <a:r>
              <a:rPr lang="en-US" sz="1600" b="0" dirty="0"/>
              <a:t>Analyse and evaluate the broad patterns of change over the period 1750–present (VCHHC122)</a:t>
            </a:r>
          </a:p>
          <a:p>
            <a:pPr marL="0" indent="0">
              <a:buNone/>
            </a:pPr>
            <a:endParaRPr lang="en-US" dirty="0"/>
          </a:p>
        </p:txBody>
      </p:sp>
    </p:spTree>
    <p:extLst>
      <p:ext uri="{BB962C8B-B14F-4D97-AF65-F5344CB8AC3E}">
        <p14:creationId xmlns:p14="http://schemas.microsoft.com/office/powerpoint/2010/main" val="35795191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43B6A-050A-4AAE-A34B-17994AF50523}"/>
              </a:ext>
            </a:extLst>
          </p:cNvPr>
          <p:cNvSpPr>
            <a:spLocks noGrp="1"/>
          </p:cNvSpPr>
          <p:nvPr>
            <p:ph type="title"/>
          </p:nvPr>
        </p:nvSpPr>
        <p:spPr/>
        <p:txBody>
          <a:bodyPr/>
          <a:lstStyle/>
          <a:p>
            <a:r>
              <a:rPr lang="en-US" b="0" dirty="0"/>
              <a:t>Connections</a:t>
            </a:r>
          </a:p>
        </p:txBody>
      </p:sp>
      <p:sp>
        <p:nvSpPr>
          <p:cNvPr id="3" name="Content Placeholder 2">
            <a:extLst>
              <a:ext uri="{FF2B5EF4-FFF2-40B4-BE49-F238E27FC236}">
                <a16:creationId xmlns:a16="http://schemas.microsoft.com/office/drawing/2014/main" id="{3A49633D-747E-4526-94D0-2EF232FD9781}"/>
              </a:ext>
            </a:extLst>
          </p:cNvPr>
          <p:cNvSpPr>
            <a:spLocks noGrp="1"/>
          </p:cNvSpPr>
          <p:nvPr>
            <p:ph sz="half" idx="1"/>
          </p:nvPr>
        </p:nvSpPr>
        <p:spPr/>
        <p:txBody>
          <a:bodyPr/>
          <a:lstStyle/>
          <a:p>
            <a:pPr marL="0" indent="0">
              <a:buNone/>
            </a:pPr>
            <a:r>
              <a:rPr lang="en-US" b="0" dirty="0"/>
              <a:t>Chronology connects with:</a:t>
            </a:r>
          </a:p>
          <a:p>
            <a:pPr lvl="1"/>
            <a:r>
              <a:rPr lang="en-US" dirty="0">
                <a:highlight>
                  <a:srgbClr val="FFFF00"/>
                </a:highlight>
              </a:rPr>
              <a:t>o</a:t>
            </a:r>
            <a:r>
              <a:rPr lang="en-US" b="0" dirty="0">
                <a:highlight>
                  <a:srgbClr val="FFFF00"/>
                </a:highlight>
              </a:rPr>
              <a:t>ther Historical Concepts and Skills</a:t>
            </a:r>
          </a:p>
          <a:p>
            <a:pPr lvl="1"/>
            <a:r>
              <a:rPr lang="en-US" dirty="0">
                <a:highlight>
                  <a:srgbClr val="00FFFF"/>
                </a:highlight>
              </a:rPr>
              <a:t>h</a:t>
            </a:r>
            <a:r>
              <a:rPr lang="en-US" b="0" dirty="0">
                <a:highlight>
                  <a:srgbClr val="00FFFF"/>
                </a:highlight>
              </a:rPr>
              <a:t>istorical content knowledge</a:t>
            </a:r>
          </a:p>
          <a:p>
            <a:pPr lvl="1"/>
            <a:r>
              <a:rPr lang="en-US" b="0" dirty="0">
                <a:highlight>
                  <a:srgbClr val="00FF00"/>
                </a:highlight>
              </a:rPr>
              <a:t>instructional terms.</a:t>
            </a:r>
          </a:p>
        </p:txBody>
      </p:sp>
      <p:sp>
        <p:nvSpPr>
          <p:cNvPr id="4" name="Content Placeholder 3">
            <a:extLst>
              <a:ext uri="{FF2B5EF4-FFF2-40B4-BE49-F238E27FC236}">
                <a16:creationId xmlns:a16="http://schemas.microsoft.com/office/drawing/2014/main" id="{3F13C64A-550A-4CF3-B0B8-0BE8E367B29B}"/>
              </a:ext>
            </a:extLst>
          </p:cNvPr>
          <p:cNvSpPr>
            <a:spLocks noGrp="1"/>
          </p:cNvSpPr>
          <p:nvPr>
            <p:ph sz="half" idx="2"/>
          </p:nvPr>
        </p:nvSpPr>
        <p:spPr/>
        <p:txBody>
          <a:bodyPr/>
          <a:lstStyle/>
          <a:p>
            <a:pPr marL="0" indent="0">
              <a:buNone/>
            </a:pPr>
            <a:r>
              <a:rPr lang="en-US" sz="2000" dirty="0"/>
              <a:t>Levels 7 and 8</a:t>
            </a:r>
          </a:p>
          <a:p>
            <a:pPr marL="0" indent="0">
              <a:buNone/>
            </a:pPr>
            <a:r>
              <a:rPr lang="en-US" sz="2000" dirty="0"/>
              <a:t>Chronology</a:t>
            </a:r>
          </a:p>
          <a:p>
            <a:pPr marL="0" indent="0">
              <a:buNone/>
            </a:pPr>
            <a:r>
              <a:rPr lang="en-US" sz="1600" b="0" dirty="0">
                <a:solidFill>
                  <a:schemeClr val="tx1"/>
                </a:solidFill>
                <a:highlight>
                  <a:srgbClr val="00FF00"/>
                </a:highlight>
              </a:rPr>
              <a:t>Sequence</a:t>
            </a:r>
            <a:r>
              <a:rPr lang="en-US" sz="1600" b="0" dirty="0">
                <a:solidFill>
                  <a:schemeClr val="tx1"/>
                </a:solidFill>
              </a:rPr>
              <a:t> significant events in chronological order to </a:t>
            </a:r>
            <a:r>
              <a:rPr lang="en-US" sz="1600" b="0" dirty="0" err="1">
                <a:solidFill>
                  <a:schemeClr val="tx1"/>
                </a:solidFill>
                <a:highlight>
                  <a:srgbClr val="00FF00"/>
                </a:highlight>
              </a:rPr>
              <a:t>analyse</a:t>
            </a:r>
            <a:r>
              <a:rPr lang="en-US" sz="1600" b="0" dirty="0">
                <a:solidFill>
                  <a:schemeClr val="tx1"/>
                </a:solidFill>
              </a:rPr>
              <a:t> </a:t>
            </a:r>
            <a:r>
              <a:rPr lang="en-US" sz="1600" b="0" dirty="0">
                <a:solidFill>
                  <a:schemeClr val="tx1"/>
                </a:solidFill>
                <a:highlight>
                  <a:srgbClr val="FFFF00"/>
                </a:highlight>
              </a:rPr>
              <a:t>the causes and effects </a:t>
            </a:r>
            <a:r>
              <a:rPr lang="en-US" sz="1600" b="0" dirty="0">
                <a:solidFill>
                  <a:schemeClr val="tx1"/>
                </a:solidFill>
              </a:rPr>
              <a:t>and </a:t>
            </a:r>
            <a:r>
              <a:rPr lang="en-US" sz="1600" b="0" dirty="0">
                <a:solidFill>
                  <a:schemeClr val="tx1"/>
                </a:solidFill>
                <a:highlight>
                  <a:srgbClr val="00FF00"/>
                </a:highlight>
              </a:rPr>
              <a:t>identify</a:t>
            </a:r>
            <a:r>
              <a:rPr lang="en-US" sz="1600" b="0" dirty="0">
                <a:solidFill>
                  <a:schemeClr val="tx1"/>
                </a:solidFill>
              </a:rPr>
              <a:t> </a:t>
            </a:r>
            <a:r>
              <a:rPr lang="en-US" sz="1600" b="0" dirty="0">
                <a:solidFill>
                  <a:schemeClr val="tx1"/>
                </a:solidFill>
                <a:highlight>
                  <a:srgbClr val="FFFF00"/>
                </a:highlight>
              </a:rPr>
              <a:t>continuities and changes </a:t>
            </a:r>
            <a:r>
              <a:rPr lang="en-US" sz="1600" b="0" dirty="0">
                <a:solidFill>
                  <a:schemeClr val="tx1"/>
                </a:solidFill>
              </a:rPr>
              <a:t>(VCHHC097)</a:t>
            </a:r>
          </a:p>
          <a:p>
            <a:pPr marL="0" indent="0">
              <a:buNone/>
            </a:pPr>
            <a:endParaRPr lang="en-US" sz="1600" b="0" dirty="0">
              <a:solidFill>
                <a:schemeClr val="tx1"/>
              </a:solidFill>
            </a:endParaRPr>
          </a:p>
          <a:p>
            <a:pPr marL="0" indent="0">
              <a:buNone/>
            </a:pPr>
            <a:r>
              <a:rPr lang="en-US" sz="1600" b="0" dirty="0">
                <a:solidFill>
                  <a:schemeClr val="tx1"/>
                </a:solidFill>
                <a:highlight>
                  <a:srgbClr val="00FF00"/>
                </a:highlight>
              </a:rPr>
              <a:t>Describe and explain </a:t>
            </a:r>
            <a:r>
              <a:rPr lang="en-US" sz="1600" b="0" dirty="0">
                <a:solidFill>
                  <a:schemeClr val="tx1"/>
                </a:solidFill>
              </a:rPr>
              <a:t>the broad patterns of </a:t>
            </a:r>
            <a:r>
              <a:rPr lang="en-US" sz="1600" b="0" dirty="0">
                <a:solidFill>
                  <a:schemeClr val="tx1"/>
                </a:solidFill>
                <a:highlight>
                  <a:srgbClr val="FFFF00"/>
                </a:highlight>
              </a:rPr>
              <a:t>change</a:t>
            </a:r>
            <a:r>
              <a:rPr lang="en-US" sz="1600" b="0" dirty="0">
                <a:solidFill>
                  <a:schemeClr val="tx1"/>
                </a:solidFill>
              </a:rPr>
              <a:t> over the period </a:t>
            </a:r>
            <a:r>
              <a:rPr lang="en-US" sz="1600" b="0" dirty="0">
                <a:solidFill>
                  <a:schemeClr val="tx1"/>
                </a:solidFill>
                <a:highlight>
                  <a:srgbClr val="00FFFF"/>
                </a:highlight>
              </a:rPr>
              <a:t>from the Ancient to the Modern World </a:t>
            </a:r>
            <a:r>
              <a:rPr lang="en-US" sz="1600" b="0" dirty="0">
                <a:solidFill>
                  <a:schemeClr val="tx1"/>
                </a:solidFill>
              </a:rPr>
              <a:t>(VCHHC098)</a:t>
            </a:r>
          </a:p>
          <a:p>
            <a:pPr marL="0" indent="0">
              <a:buNone/>
            </a:pPr>
            <a:endParaRPr lang="en-US" dirty="0"/>
          </a:p>
        </p:txBody>
      </p:sp>
    </p:spTree>
    <p:extLst>
      <p:ext uri="{BB962C8B-B14F-4D97-AF65-F5344CB8AC3E}">
        <p14:creationId xmlns:p14="http://schemas.microsoft.com/office/powerpoint/2010/main" val="3224202753"/>
      </p:ext>
    </p:extLst>
  </p:cSld>
  <p:clrMapOvr>
    <a:masterClrMapping/>
  </p:clrMapOvr>
  <p:transition/>
</p:sld>
</file>

<file path=ppt/theme/theme1.xml><?xml version="1.0" encoding="utf-8"?>
<a:theme xmlns:a="http://schemas.openxmlformats.org/drawingml/2006/main" name="VCAA Powerpoint Template">
  <a:themeElements>
    <a:clrScheme name="VCAA">
      <a:dk1>
        <a:srgbClr val="000000"/>
      </a:dk1>
      <a:lt1>
        <a:srgbClr val="FFFFFF"/>
      </a:lt1>
      <a:dk2>
        <a:srgbClr val="000000"/>
      </a:dk2>
      <a:lt2>
        <a:srgbClr val="808080"/>
      </a:lt2>
      <a:accent1>
        <a:srgbClr val="00CC99"/>
      </a:accent1>
      <a:accent2>
        <a:srgbClr val="0096DF"/>
      </a:accent2>
      <a:accent3>
        <a:srgbClr val="FFFFFF"/>
      </a:accent3>
      <a:accent4>
        <a:srgbClr val="000000"/>
      </a:accent4>
      <a:accent5>
        <a:srgbClr val="AAE2CA"/>
      </a:accent5>
      <a:accent6>
        <a:srgbClr val="0096DF"/>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CAAPowerPointWidescreen.pptx" id="{8FB8BC23-03B5-43D1-8CA4-2B2C8A136499}" vid="{9EA85EC3-6574-4F03-82DD-BB4A5F905F8C}"/>
    </a:ext>
  </a:extLst>
</a:theme>
</file>

<file path=ppt/theme/theme2.xml><?xml version="1.0" encoding="utf-8"?>
<a:theme xmlns:a="http://schemas.openxmlformats.org/drawingml/2006/main" name="Office Theme">
  <a:themeElements>
    <a:clrScheme name="Custom 1">
      <a:dk1>
        <a:srgbClr val="535659"/>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2">
      <a:dk1>
        <a:srgbClr val="535659"/>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VCAA Powerpoint Template">
  <a:themeElements>
    <a:clrScheme name="VCAA">
      <a:dk1>
        <a:srgbClr val="000000"/>
      </a:dk1>
      <a:lt1>
        <a:srgbClr val="FFFFFF"/>
      </a:lt1>
      <a:dk2>
        <a:srgbClr val="000000"/>
      </a:dk2>
      <a:lt2>
        <a:srgbClr val="808080"/>
      </a:lt2>
      <a:accent1>
        <a:srgbClr val="00CC99"/>
      </a:accent1>
      <a:accent2>
        <a:srgbClr val="0096DF"/>
      </a:accent2>
      <a:accent3>
        <a:srgbClr val="FFFFFF"/>
      </a:accent3>
      <a:accent4>
        <a:srgbClr val="000000"/>
      </a:accent4>
      <a:accent5>
        <a:srgbClr val="AAE2CA"/>
      </a:accent5>
      <a:accent6>
        <a:srgbClr val="0096DF"/>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1688cb4a3a940449dc8286705012a42 xmlns="1aab662d-a6b2-42d6-996b-a574723d1ad8">
      <Terms xmlns="http://schemas.microsoft.com/office/infopath/2007/PartnerControls"/>
    </b1688cb4a3a940449dc8286705012a42>
    <DEECD_Publisher xmlns="http://schemas.microsoft.com/sharepoint/v3">Department of Education and early Childhood Development</DEECD_Publisher>
    <pfad5814e62747ed9f131defefc62dac xmlns="1aab662d-a6b2-42d6-996b-a574723d1ad8">
      <Terms xmlns="http://schemas.microsoft.com/office/infopath/2007/PartnerControls"/>
    </pfad5814e62747ed9f131defefc62dac>
    <a319977fc8504e09982f090ae1d7c602 xmlns="1aab662d-a6b2-42d6-996b-a574723d1ad8">
      <Terms xmlns="http://schemas.microsoft.com/office/infopath/2007/PartnerControls"/>
    </a319977fc8504e09982f090ae1d7c602>
    <DEECD_Keywords xmlns="http://schemas.microsoft.com/sharepoint/v3" xsi:nil="true"/>
    <PublishingExpirationDate xmlns="http://schemas.microsoft.com/sharepoint/v3" xsi:nil="true"/>
    <DEECD_Description xmlns="http://schemas.microsoft.com/sharepoint/v3" xsi:nil="true"/>
    <PublishingStartDate xmlns="http://schemas.microsoft.com/sharepoint/v3" xsi:nil="true"/>
    <TaxCatchAll xmlns="1aab662d-a6b2-42d6-996b-a574723d1ad8"/>
    <ofbb8b9a280a423a91cf717fb81349cd xmlns="1aab662d-a6b2-42d6-996b-a574723d1ad8">
      <Terms xmlns="http://schemas.microsoft.com/office/infopath/2007/PartnerControls"/>
    </ofbb8b9a280a423a91cf717fb81349cd>
  </documentManagement>
</p:properties>
</file>

<file path=customXml/item2.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C6AB3851F4F88F40B98871D148B8EC2C" ma:contentTypeVersion="4" ma:contentTypeDescription="WebCM Documents Content Type" ma:contentTypeScope="" ma:versionID="201aefb3d423ab3496ecf505ba6700f1">
  <xsd:schema xmlns:xsd="http://www.w3.org/2001/XMLSchema" xmlns:xs="http://www.w3.org/2001/XMLSchema" xmlns:p="http://schemas.microsoft.com/office/2006/metadata/properties" xmlns:ns1="http://schemas.microsoft.com/sharepoint/v3" xmlns:ns2="1aab662d-a6b2-42d6-996b-a574723d1ad8" targetNamespace="http://schemas.microsoft.com/office/2006/metadata/properties" ma:root="true" ma:fieldsID="aced064e7767211f932e8066716e15cd" ns1:_="" ns2:_="">
    <xsd:import namespace="http://schemas.microsoft.com/sharepoint/v3"/>
    <xsd:import namespace="1aab662d-a6b2-42d6-996b-a574723d1ad8"/>
    <xsd:element name="properties">
      <xsd:complexType>
        <xsd:sequence>
          <xsd:element name="documentManagement">
            <xsd:complexType>
              <xsd:all>
                <xsd:element ref="ns1:DEECD_Description" minOccurs="0"/>
                <xsd:element ref="ns1:DEECD_Publisher" minOccurs="0"/>
                <xsd:element ref="ns1:DEECD_Keywords" minOccurs="0"/>
                <xsd:element ref="ns1:PublishingStartDate" minOccurs="0"/>
                <xsd:element ref="ns1:PublishingExpirationDate" minOccurs="0"/>
                <xsd:element ref="ns2:TaxCatchAll" minOccurs="0"/>
                <xsd:element ref="ns2:pfad5814e62747ed9f131defefc62dac" minOccurs="0"/>
                <xsd:element ref="ns2:a319977fc8504e09982f090ae1d7c602" minOccurs="0"/>
                <xsd:element ref="ns2:ofbb8b9a280a423a91cf717fb81349cd" minOccurs="0"/>
                <xsd:element ref="ns2:b1688cb4a3a940449dc8286705012a4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8" nillable="true" ma:displayName="Description" ma:internalName="DEECD_Description">
      <xsd:simpleType>
        <xsd:restriction base="dms:Note">
          <xsd:maxLength value="255"/>
        </xsd:restriction>
      </xsd:simpleType>
    </xsd:element>
    <xsd:element name="DEECD_Publisher" ma:index="9" nillable="true" ma:displayName="Publisher" ma:default="Department of Education and early Childhood Development" ma:internalName="DEECD_Publisher">
      <xsd:simpleType>
        <xsd:restriction base="dms:Text"/>
      </xsd:simpleType>
    </xsd:element>
    <xsd:element name="DEECD_Keywords" ma:index="14" nillable="true" ma:displayName="Keywords" ma:internalName="DEECD_Keywords">
      <xsd:simpleType>
        <xsd:restriction base="dms:Note">
          <xsd:maxLength value="255"/>
        </xsd:restriction>
      </xsd:simpleType>
    </xsd:element>
    <xsd:element name="PublishingStartDate" ma:index="15"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6"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b662d-a6b2-42d6-996b-a574723d1ad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0074adc-11cd-43a7-822e-3f870fae400d}" ma:internalName="TaxCatchAll" ma:showField="CatchAllData" ma:web="1aab662d-a6b2-42d6-996b-a574723d1ad8">
      <xsd:complexType>
        <xsd:complexContent>
          <xsd:extension base="dms:MultiChoiceLookup">
            <xsd:sequence>
              <xsd:element name="Value" type="dms:Lookup" maxOccurs="unbounded" minOccurs="0" nillable="true"/>
            </xsd:sequence>
          </xsd:extension>
        </xsd:complexContent>
      </xsd:complexType>
    </xsd:element>
    <xsd:element name="pfad5814e62747ed9f131defefc62dac" ma:index="18" nillable="true" ma:taxonomy="true" ma:internalName="pfad5814e62747ed9f131defefc62dac" ma:taxonomyFieldName="DEECD_SubjectCategory" ma:displayName="Subject Category"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19" nillable="true" ma:taxonomy="true" ma:internalName="a319977fc8504e09982f090ae1d7c602" ma:taxonomyFieldName="DEECD_ItemType" ma:displayName="Item Type"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0" nillable="true" ma:taxonomy="true" ma:internalName="ofbb8b9a280a423a91cf717fb81349cd" ma:taxonomyFieldName="DEECD_Author" ma:displayName="Author"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1"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C10D6F-BCFD-4CED-BCD0-BD434EE4B160}">
  <ds:schemaRefs>
    <ds:schemaRef ds:uri="http://schemas.microsoft.com/office/infopath/2007/PartnerControls"/>
    <ds:schemaRef ds:uri="http://purl.org/dc/dcmitype/"/>
    <ds:schemaRef ds:uri="http://schemas.openxmlformats.org/package/2006/metadata/core-properties"/>
    <ds:schemaRef ds:uri="http://purl.org/dc/elements/1.1/"/>
    <ds:schemaRef ds:uri="http://schemas.microsoft.com/office/2006/documentManagement/types"/>
    <ds:schemaRef ds:uri="http://purl.org/dc/terms/"/>
    <ds:schemaRef ds:uri="http://www.w3.org/XML/1998/namespace"/>
    <ds:schemaRef ds:uri="http://schemas.microsoft.com/office/2006/metadata/properties"/>
  </ds:schemaRefs>
</ds:datastoreItem>
</file>

<file path=customXml/itemProps2.xml><?xml version="1.0" encoding="utf-8"?>
<ds:datastoreItem xmlns:ds="http://schemas.openxmlformats.org/officeDocument/2006/customXml" ds:itemID="{95067E4F-B0F7-4FB7-BF3F-68CB2D8DA108}"/>
</file>

<file path=customXml/itemProps3.xml><?xml version="1.0" encoding="utf-8"?>
<ds:datastoreItem xmlns:ds="http://schemas.openxmlformats.org/officeDocument/2006/customXml" ds:itemID="{A5B15B75-E3CD-4E2A-B3B0-995C4D3D50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VCAAPowerPointWidescreen</Template>
  <TotalTime>488</TotalTime>
  <Words>3215</Words>
  <Application>Microsoft Office PowerPoint</Application>
  <PresentationFormat>On-screen Show (16:9)</PresentationFormat>
  <Paragraphs>348</Paragraphs>
  <Slides>35</Slides>
  <Notes>19</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35</vt:i4>
      </vt:variant>
    </vt:vector>
  </HeadingPairs>
  <TitlesOfParts>
    <vt:vector size="45" baseType="lpstr">
      <vt:lpstr>Arial</vt:lpstr>
      <vt:lpstr>Calibri</vt:lpstr>
      <vt:lpstr>Times New Roman</vt:lpstr>
      <vt:lpstr>Verdana</vt:lpstr>
      <vt:lpstr>VCAA Powerpoint Template</vt:lpstr>
      <vt:lpstr>Office Theme</vt:lpstr>
      <vt:lpstr>1_Office Theme</vt:lpstr>
      <vt:lpstr>1_VCAA Powerpoint Template</vt:lpstr>
      <vt:lpstr>2_Office Theme</vt:lpstr>
      <vt:lpstr>3_Office Theme</vt:lpstr>
      <vt:lpstr>Chronology</vt:lpstr>
      <vt:lpstr>Introduction</vt:lpstr>
      <vt:lpstr>PowerPoint Presentation</vt:lpstr>
      <vt:lpstr>Chronology in Victorian Curriculum History</vt:lpstr>
      <vt:lpstr>Victorian Curriculum History</vt:lpstr>
      <vt:lpstr>Learning in History</vt:lpstr>
      <vt:lpstr>Achievement Standard</vt:lpstr>
      <vt:lpstr>Historical Concepts and Skills: Chronology</vt:lpstr>
      <vt:lpstr>Connections</vt:lpstr>
      <vt:lpstr>Connections: your turn</vt:lpstr>
      <vt:lpstr>Continuum of learning</vt:lpstr>
      <vt:lpstr>Sequencing Chronology and Historical Knowledge</vt:lpstr>
      <vt:lpstr>Sequencing Chronology and Historical Knowledge</vt:lpstr>
      <vt:lpstr>Towards the classroom</vt:lpstr>
      <vt:lpstr>Towards the classroom</vt:lpstr>
      <vt:lpstr>Towards the classroom</vt:lpstr>
      <vt:lpstr>Indicative examples</vt:lpstr>
      <vt:lpstr>Language of Chronology </vt:lpstr>
      <vt:lpstr>Classroom ideas</vt:lpstr>
      <vt:lpstr>Example of practice</vt:lpstr>
      <vt:lpstr>Activity</vt:lpstr>
      <vt:lpstr>Sequencing Chronology</vt:lpstr>
      <vt:lpstr>PowerPoint Presentation</vt:lpstr>
      <vt:lpstr>We will need to understand the meaning of these words to learn about Japan under the Shoguns</vt:lpstr>
      <vt:lpstr>PowerPoint Presentation</vt:lpstr>
      <vt:lpstr>Example of practice</vt:lpstr>
      <vt:lpstr>Activity</vt:lpstr>
      <vt:lpstr>Vocabulary </vt:lpstr>
      <vt:lpstr>Sequencing Chronology</vt:lpstr>
      <vt:lpstr>PowerPoint Presentation</vt:lpstr>
      <vt:lpstr>  </vt:lpstr>
      <vt:lpstr>  </vt:lpstr>
      <vt:lpstr>Conclusion</vt:lpstr>
      <vt:lpstr>Discussion points</vt:lpstr>
      <vt:lpstr>Reflection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 Concepts and Skills Resources – Chonology 7–10</dc:title>
  <dc:creator>vcaa@education.vic.gov.au</dc:creator>
  <cp:keywords>Victorian Curriculum; History; Historical Concepts and Skills; Chronology; Level 7; Level 10</cp:keywords>
  <cp:lastModifiedBy>Samantha Anderson 2</cp:lastModifiedBy>
  <cp:revision>55</cp:revision>
  <dcterms:created xsi:type="dcterms:W3CDTF">2021-06-10T04:27:30Z</dcterms:created>
  <dcterms:modified xsi:type="dcterms:W3CDTF">2021-09-30T04:59:06Z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0x0101008840106FE30D4F50BC61A726A7CA6E3800C6AB3851F4F88F40B98871D148B8EC2C</vt:lpwstr>
  </property>
</Properties>
</file>