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Intercultural Capability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/>
              <a:t>Intercultural capability aims to develop knowledge, understandings and skills to enable students to</a:t>
            </a:r>
            <a:r>
              <a:rPr lang="en-US" sz="2400" b="0" dirty="0" smtClean="0"/>
              <a:t>: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demonstrate an awareness of and respect for cultural diversity within the community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reflect on how intercultural experiences influence attitudes, values and beliefs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err="1"/>
              <a:t>recognise</a:t>
            </a:r>
            <a:r>
              <a:rPr lang="en-US" sz="2400" b="0" dirty="0"/>
              <a:t> the importance of acceptance and appreciation of cultural diversity for a cohesive community.</a:t>
            </a: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9110687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685873"/>
              </p:ext>
            </p:extLst>
          </p:nvPr>
        </p:nvGraphicFramePr>
        <p:xfrm>
          <a:off x="685800" y="1981200"/>
          <a:ext cx="755860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304"/>
                <a:gridCol w="3779304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b="1" dirty="0" smtClean="0">
                          <a:effectLst/>
                        </a:rPr>
                        <a:t>Cultural Practices</a:t>
                      </a:r>
                      <a:endParaRPr lang="en-AU" sz="2000" b="1" dirty="0">
                        <a:effectLst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Cultural Diversity</a:t>
                      </a:r>
                      <a:endParaRPr lang="en-A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852936"/>
            <a:ext cx="7848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Achievement </a:t>
            </a:r>
            <a:r>
              <a:rPr lang="en-US" sz="2000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first achievement standard at Foundation to Level 2 and then at Levels 4, 6, 8 and 10</a:t>
            </a:r>
            <a:r>
              <a:rPr lang="en-US" sz="2000">
                <a:latin typeface="+mn-lt"/>
              </a:rPr>
              <a:t>. 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+mn-lt"/>
              </a:rPr>
              <a:t>Strands</a:t>
            </a:r>
            <a:endParaRPr lang="en-A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953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Intercultural capability fosters skills that assist students to negotiate across barriers that may arise from differences</a:t>
            </a:r>
            <a:r>
              <a:rPr lang="en-US" sz="2000" b="0" dirty="0" smtClean="0"/>
              <a:t>.</a:t>
            </a:r>
            <a:r>
              <a:rPr lang="en-US" sz="2000" b="0" dirty="0"/>
              <a:t> Students </a:t>
            </a:r>
            <a:r>
              <a:rPr lang="en-US" sz="2000" b="0" dirty="0" smtClean="0"/>
              <a:t>will examine</a:t>
            </a:r>
            <a:r>
              <a:rPr lang="en-US" sz="2000" b="0" dirty="0"/>
              <a:t>, reflect on and challenge assumptions, stereotypes and prejudices and explore how intercultural experiences can influence and change attitudes and beliefs.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content needs to be explicitly taught and assessed to support a progression of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Intercultural </a:t>
            </a:r>
            <a:r>
              <a:rPr lang="en-US" sz="2000" b="0" dirty="0"/>
              <a:t>capability </a:t>
            </a:r>
            <a:r>
              <a:rPr lang="en-US" sz="2000" b="0" dirty="0" smtClean="0"/>
              <a:t>is </a:t>
            </a:r>
            <a:r>
              <a:rPr lang="en-US" sz="2000" b="0" dirty="0"/>
              <a:t>strongly connected to those areas of learning concerned with people and their societies, relationships and </a:t>
            </a:r>
            <a:r>
              <a:rPr lang="en-US" sz="2000" b="0" dirty="0" smtClean="0"/>
              <a:t>interactions.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Intercultural capability should </a:t>
            </a:r>
            <a:r>
              <a:rPr lang="en-US" sz="2000" b="0" dirty="0" smtClean="0"/>
              <a:t>be read together with the </a:t>
            </a:r>
            <a:r>
              <a:rPr lang="en-US" sz="2000" b="0" dirty="0"/>
              <a:t>Personal and Social capability knowledge and skills related to empathy, openness, respect and conflict resolution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7211645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0E554B-BF33-442D-85A7-20F9AE585215}"/>
</file>

<file path=customXml/itemProps2.xml><?xml version="1.0" encoding="utf-8"?>
<ds:datastoreItem xmlns:ds="http://schemas.openxmlformats.org/officeDocument/2006/customXml" ds:itemID="{C7F2CDDE-8571-41C5-8021-8B243EFE0A1A}"/>
</file>

<file path=customXml/itemProps3.xml><?xml version="1.0" encoding="utf-8"?>
<ds:datastoreItem xmlns:ds="http://schemas.openxmlformats.org/officeDocument/2006/customXml" ds:itemID="{7D35DDE1-53B3-4B53-975E-45BA5D43E50C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14</TotalTime>
  <Words>241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F10 PPT Template</vt:lpstr>
      <vt:lpstr>Introducing Intercultural Capability</vt:lpstr>
      <vt:lpstr>Victorian Curriculum F–10</vt:lpstr>
      <vt:lpstr>Aims</vt:lpstr>
      <vt:lpstr>Structure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Intercultural Capability</dc:title>
  <dc:creator>Fisher, Peter P</dc:creator>
  <cp:keywords>Intercultural Capability, powerpoint</cp:keywords>
  <cp:lastModifiedBy>Fisher, Peter P</cp:lastModifiedBy>
  <cp:revision>7</cp:revision>
  <dcterms:created xsi:type="dcterms:W3CDTF">2016-01-15T00:03:23Z</dcterms:created>
  <dcterms:modified xsi:type="dcterms:W3CDTF">2016-03-24T03:04:52Z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